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72c8d0b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72c8d0b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72c8d0b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72c8d0b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72c8d0b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72c8d0b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2c8d0b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72c8d0b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72c8d0ba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72c8d0b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72c8d0b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72c8d0b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72c8d0b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72c8d0b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2c8d0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2c8d0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2c8d0b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2c8d0b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2c8d0b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2c8d0b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2c8d0b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2c8d0b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2c8d0b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2c8d0b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2c8d0b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2c8d0b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72c8d0ba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72c8d0ba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72c8d0b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72c8d0b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ial"/>
                <a:ea typeface="Arial"/>
                <a:cs typeface="Arial"/>
                <a:sym typeface="Arial"/>
              </a:rPr>
              <a:t>IOT#BC-TRACE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54400"/>
            <a:ext cx="34707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Santiago Guilarte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 de la Camara Saiz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the app that filters the streamings: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mvn clean package  	COMPILE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mvn exec:java -Dexec.mainClass=myapps.Streamings	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22" y="2844000"/>
            <a:ext cx="4101325" cy="16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747" y="1224350"/>
            <a:ext cx="4286975" cy="9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 this moment MQTT is going to start generating messages: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28" y="2070800"/>
            <a:ext cx="6547550" cy="2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52" y="2881452"/>
            <a:ext cx="6472700" cy="10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order to execute the smart contract we must use the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nvm use v(Version)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813" y="2769750"/>
            <a:ext cx="5318375" cy="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Later we go to the carpet where the deploy of the contract and the smart contract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node deploy.js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00" y="2709250"/>
            <a:ext cx="5650200" cy="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the console the address of the contract is going to be spawned.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With the address we can go to the network Goerli to see its traceability: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62" y="2392749"/>
            <a:ext cx="5091875" cy="2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ACHIEVED RESULTS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The smart contract in Goerli show us this trace: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04" y="2374700"/>
            <a:ext cx="5881025" cy="4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863" y="3231925"/>
            <a:ext cx="5400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IMPROVEMENTS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contract could be verified with EtherScan, showing the functions in a public 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streamings could have other type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 replication factor to work in parallel could be 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 interface that show the messages in real time could be implemented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 AND 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Objective: </a:t>
            </a:r>
            <a:r>
              <a:rPr lang="es"/>
              <a:t>define a prototype tool to store traces of IoT data on a public platform like Ethereum.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Description: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are provided from: IoT message 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are ingested in real time from MQTT broker and analysed with Apache Kafka, </a:t>
            </a:r>
            <a:r>
              <a:rPr lang="es"/>
              <a:t>guaranteeing</a:t>
            </a:r>
            <a:r>
              <a:rPr lang="es"/>
              <a:t> scalability and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Output analytics was saved on an external system: Ethereum Blockchain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Ubuntu 18.04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Java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MQTT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Apache Kafka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Ethereum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Git and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LOGICS REQUIRED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Logic 1 -  Write a Kafka Stream component that subscribes on the topic MQTT 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Implements a window function (eg. 5 minutes) to group all the messages that belong to the same time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Produce a new message on topic IOTRACE with the following JSON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"tz" : "2020-04-06T10:50:39.137+02:00", // ISODATE of the kafka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"uuids" : ["UUID1","UUID2", ...]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LOGICS REQUIRED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Logic 2 - Write a prototype (e.g. in node.js) that subscribes to IOTRACE  topic and persist the message on Ethereum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Logic 3 - Configure a Console consumer that dumps the IoT message from MQTT topic to a file. This file will be used to retrieve the original IoT messages from the UUIDs stored in Ethereum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TECHNOLOGIES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 to MQTT we are able to complete the 1st and the 3rd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Thanks to Apache Kafka we are able to complete all the logics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Thanks to Ethereum we are able to complete the 2nd logic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600" y="866100"/>
            <a:ext cx="2368851" cy="11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600" y="2050523"/>
            <a:ext cx="2514350" cy="13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600" y="3372182"/>
            <a:ext cx="2368850" cy="133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we need to run Kafka: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KAFKA_HOME=/opt/kafka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$KAFKA_HOME/bin/connect-distributed.sh $KAFKA_HOME/config/connect-distributed.properties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935" y="2784475"/>
            <a:ext cx="3563075" cy="18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Then, go to the simulator and run it too: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docker-compose up -d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docker-compose logs -f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IMPLEMENTATION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09225" y="1567550"/>
            <a:ext cx="74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Then connect the connector MQTT of the simulator with Kafka: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curl -s -X POST -H 'Content-Type: application/json' http://localhost:8083/connectors -d @mqtt_connect.json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88" y="2795875"/>
            <a:ext cx="6125025" cy="1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