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4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40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3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1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9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4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5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2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C277EB-9033-4D6E-A709-C016E12767FF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5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igma.com/proto/u09ZLOHl2Nd9V8eEITABpk/Untitled?node-id=5%3A2&amp;scaling=scale-down&amp;page-id=0%3A1&amp;starting-point-node-id=5%3A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B70D-FCAF-E19E-7A82-A87F31856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Lail Otimização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AF456-50C9-6565-A548-E93330B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ajudante!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7FB937-67E0-4CC6-F6CA-B9CB5A41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79" y="1840634"/>
            <a:ext cx="2838054" cy="2838054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A620B3F2-0CD0-37A2-99A5-50FA0ECD8916}"/>
              </a:ext>
            </a:extLst>
          </p:cNvPr>
          <p:cNvSpPr txBox="1">
            <a:spLocks/>
          </p:cNvSpPr>
          <p:nvPr/>
        </p:nvSpPr>
        <p:spPr>
          <a:xfrm>
            <a:off x="89947" y="5191245"/>
            <a:ext cx="9440034" cy="1464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Hugo Souza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 Martins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 Medina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Rebeca Vitoria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7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UML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11FEED-03D5-B3D2-2F32-7027DBA68D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66912" y="1681162"/>
            <a:ext cx="8258175" cy="3495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11273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Protótipo LAIL</a:t>
            </a:r>
          </a:p>
        </p:txBody>
      </p:sp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839822"/>
            <a:ext cx="7990114" cy="5708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27215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2A56-9169-8009-A54D-6B6E9887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Atual: </a:t>
            </a:r>
            <a:r>
              <a:rPr lang="pt-BR" dirty="0" err="1"/>
              <a:t>Lial</a:t>
            </a:r>
            <a:r>
              <a:rPr lang="pt-BR" dirty="0"/>
              <a:t> </a:t>
            </a:r>
            <a:r>
              <a:rPr lang="pt-BR" dirty="0" err="1"/>
              <a:t>Veiculos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185C-8110-782E-A419-3602D056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2721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 na empresa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veiculos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existe um sistema que capte informações relevantes onde agilize o processo de negociação.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forma atual para agilizar o lado do vendedor é um formulário extenso onde o usuário desiste devido ao excesso de informações solicitadas, no qual nem chega a ser finalizado.</a:t>
            </a:r>
          </a:p>
          <a:p>
            <a:endParaRPr lang="pt-BR" dirty="0"/>
          </a:p>
        </p:txBody>
      </p:sp>
      <p:pic>
        <p:nvPicPr>
          <p:cNvPr id="1028" name="Picture 4" descr="5 dicas para lidar com um cliente bravo sem perder a linha | Exame">
            <a:extLst>
              <a:ext uri="{FF2B5EF4-FFF2-40B4-BE49-F238E27FC236}">
                <a16:creationId xmlns:a16="http://schemas.microsoft.com/office/drawing/2014/main" id="{4B4CE8B7-0D52-A55F-334E-66193A70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58" y="3429000"/>
            <a:ext cx="2882900" cy="1921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55626E-0C39-96D9-CCEE-12C84C2A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49" y="3429000"/>
            <a:ext cx="3702030" cy="276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608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CF0E-F44F-DAC3-56F7-2D7B4C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B648D-69C5-2C15-001F-7C458C07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70018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sistema vem para otimizar o lado de ambos, onde o vendedor ira receber as informações necessárias, e o cliente tem o atendimento mais objetivo e claro.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E8265F-993C-397C-F8CC-192A3F90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9" y="2895599"/>
            <a:ext cx="4917280" cy="3496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7635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7625-C2CE-F80A-B391-441B1C75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D8AD-3D85-D229-C8AF-5A44182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 captar informações importantes para a negociação.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relatórios para controle da empresa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os status da negociação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 de atendimento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Agilidade e precisão ao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97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82FA-59B0-385D-DECC-7195C44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AAC79-C21F-D8A0-8F32-53038764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Funcionamento 24h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 do cliente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Portabilidade: Roda em qualquer plataforma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permanência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com LGPD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245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057" y="113212"/>
            <a:ext cx="10353762" cy="970450"/>
          </a:xfrm>
        </p:spPr>
        <p:txBody>
          <a:bodyPr/>
          <a:lstStyle/>
          <a:p>
            <a:r>
              <a:rPr lang="pt-BR" dirty="0"/>
              <a:t>Diagrama caso de uso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8413" y="1083662"/>
            <a:ext cx="11449050" cy="5534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20022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95068" y="1061890"/>
            <a:ext cx="8391215" cy="53519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93737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Diagrama de atividade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313" y="970450"/>
            <a:ext cx="11134726" cy="55673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864870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Diagrama de Sequencia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9865" y="1101079"/>
            <a:ext cx="10821622" cy="5044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974410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29</TotalTime>
  <Words>183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Calisto MT</vt:lpstr>
      <vt:lpstr>Symbol</vt:lpstr>
      <vt:lpstr>Wingdings 2</vt:lpstr>
      <vt:lpstr>Ardósia</vt:lpstr>
      <vt:lpstr>Lail Otimização </vt:lpstr>
      <vt:lpstr>Problema Atual: Lial Veiculos</vt:lpstr>
      <vt:lpstr>Nossa Solução</vt:lpstr>
      <vt:lpstr>Requisitos Funcionais do projeto</vt:lpstr>
      <vt:lpstr>Requisitos não funcionais</vt:lpstr>
      <vt:lpstr>Diagrama caso de uso</vt:lpstr>
      <vt:lpstr>Diagrama de classe</vt:lpstr>
      <vt:lpstr>Diagrama de atividade</vt:lpstr>
      <vt:lpstr>Diagrama de Sequencia</vt:lpstr>
      <vt:lpstr>UML Banco de dados</vt:lpstr>
      <vt:lpstr>Protótipo LAIL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Lail Otimização</dc:title>
  <dc:creator>Admin</dc:creator>
  <cp:lastModifiedBy>Admin</cp:lastModifiedBy>
  <cp:revision>4</cp:revision>
  <dcterms:created xsi:type="dcterms:W3CDTF">2022-09-04T23:21:25Z</dcterms:created>
  <dcterms:modified xsi:type="dcterms:W3CDTF">2022-11-20T12:18:49Z</dcterms:modified>
</cp:coreProperties>
</file>