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9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9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29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807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8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5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9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46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8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1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28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99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15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53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46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C277EB-9033-4D6E-A709-C016E12767F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B2E9-8748-4941-94DB-94908EA00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2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DB70D-FCAF-E19E-7A82-A87F31856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Lail Otimização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4AF456-50C9-6565-A548-E93330BCD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ajudante!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7FB937-67E0-4CC6-F6CA-B9CB5A41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79" y="1840634"/>
            <a:ext cx="2838054" cy="28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32A56-9169-8009-A54D-6B6E9887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Atual: </a:t>
            </a:r>
            <a:r>
              <a:rPr lang="pt-BR" dirty="0" err="1"/>
              <a:t>Lial</a:t>
            </a:r>
            <a:r>
              <a:rPr lang="pt-BR" dirty="0"/>
              <a:t> </a:t>
            </a:r>
            <a:r>
              <a:rPr lang="pt-BR" dirty="0" err="1"/>
              <a:t>Veiculos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B185C-8110-782E-A419-3602D056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52721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Atualmente na empresa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lial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veiculos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existe um sistema que capte informações relevantes onde agilize o processo de negociação.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forma atual para agilizar o lado do vendedor é um formulário extenso onde o usuário desiste devido ao excesso de informações solicitadas, no qual nem chega a ser finalizado.</a:t>
            </a:r>
          </a:p>
          <a:p>
            <a:endParaRPr lang="pt-BR" dirty="0"/>
          </a:p>
        </p:txBody>
      </p:sp>
      <p:pic>
        <p:nvPicPr>
          <p:cNvPr id="1028" name="Picture 4" descr="5 dicas para lidar com um cliente bravo sem perder a linha | Exame">
            <a:extLst>
              <a:ext uri="{FF2B5EF4-FFF2-40B4-BE49-F238E27FC236}">
                <a16:creationId xmlns:a16="http://schemas.microsoft.com/office/drawing/2014/main" id="{4B4CE8B7-0D52-A55F-334E-66193A70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07" y="3553459"/>
            <a:ext cx="3538768" cy="2359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55626E-0C39-96D9-CCEE-12C84C2A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68" y="3132980"/>
            <a:ext cx="4846117" cy="3624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160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CF0E-F44F-DAC3-56F7-2D7B4C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FB648D-69C5-2C15-001F-7C458C07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70018"/>
          </a:xfrm>
        </p:spPr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sistema vem para otimizar o lado de ambos, onde o vendedor ira receber as informações necessárias, e o cliente tem o atendimento mais objetivo e claro.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E8265F-993C-397C-F8CC-192A3F90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69" y="2895599"/>
            <a:ext cx="4917280" cy="34967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17635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7625-C2CE-F80A-B391-441B1C75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0D8AD-3D85-D229-C8AF-5A44182A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Ira captar informações importantes para a negociação.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Gerar relatórios para controle da empresa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os status da negociação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 de atendimento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Agilidade e precisão ao cliente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197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82FA-59B0-385D-DECC-7195C440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AAC79-C21F-D8A0-8F32-53038764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Funcionamento 24h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Localização do cliente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Portabilidade: Roda em qualquer plataforma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execução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Uso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 de permanência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com LGPD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124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153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Symbol</vt:lpstr>
      <vt:lpstr>Times New Roman</vt:lpstr>
      <vt:lpstr>Wingdings 3</vt:lpstr>
      <vt:lpstr>Íon</vt:lpstr>
      <vt:lpstr>Lail Otimização </vt:lpstr>
      <vt:lpstr>Problema Atual: Lial Veiculos</vt:lpstr>
      <vt:lpstr>Nossa Solução</vt:lpstr>
      <vt:lpstr>Requisitos Funcionais do projeto</vt:lpstr>
      <vt:lpstr>Requisitos não funcionais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Lail Otimização </dc:title>
  <dc:creator>Admin</dc:creator>
  <cp:lastModifiedBy>aluno</cp:lastModifiedBy>
  <cp:revision>3</cp:revision>
  <dcterms:created xsi:type="dcterms:W3CDTF">2022-09-04T23:21:25Z</dcterms:created>
  <dcterms:modified xsi:type="dcterms:W3CDTF">2022-09-05T22:04:54Z</dcterms:modified>
</cp:coreProperties>
</file>