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47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2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343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0402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430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424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415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099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93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33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47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931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22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15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25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2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94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1C277EB-9033-4D6E-A709-C016E12767FF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855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DB70D-FCAF-E19E-7A82-A87F31856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Lail Otimização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4AF456-50C9-6565-A548-E93330BCD4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Seu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chatBot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ajudante!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87FB937-67E0-4CC6-F6CA-B9CB5A410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079" y="1840634"/>
            <a:ext cx="2838054" cy="283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38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32A56-9169-8009-A54D-6B6E9887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Atual: </a:t>
            </a:r>
            <a:r>
              <a:rPr lang="pt-BR" dirty="0" err="1"/>
              <a:t>Lial</a:t>
            </a:r>
            <a:r>
              <a:rPr lang="pt-BR" dirty="0"/>
              <a:t> </a:t>
            </a:r>
            <a:r>
              <a:rPr lang="pt-BR" dirty="0" err="1"/>
              <a:t>Veiculos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5B185C-8110-782E-A419-3602D056A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152721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Atualmente na empresa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lial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veiculos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não existe um sistema que capte informações relevantes onde agilize o processo de negociação.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forma atual para agilizar o lado do vendedor é um formulário extenso onde o usuário desiste devido ao excesso de informações solicitadas, no qual nem chega a ser finalizado.</a:t>
            </a:r>
          </a:p>
          <a:p>
            <a:endParaRPr lang="pt-BR" dirty="0"/>
          </a:p>
        </p:txBody>
      </p:sp>
      <p:pic>
        <p:nvPicPr>
          <p:cNvPr id="1028" name="Picture 4" descr="5 dicas para lidar com um cliente bravo sem perder a linha | Exame">
            <a:extLst>
              <a:ext uri="{FF2B5EF4-FFF2-40B4-BE49-F238E27FC236}">
                <a16:creationId xmlns:a16="http://schemas.microsoft.com/office/drawing/2014/main" id="{4B4CE8B7-0D52-A55F-334E-66193A70E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558" y="3429000"/>
            <a:ext cx="2882900" cy="19219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455626E-0C39-96D9-CCEE-12C84C2A0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449" y="3429000"/>
            <a:ext cx="3702030" cy="2768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160887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8CF0E-F44F-DAC3-56F7-2D7B4CAD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Nossa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FB648D-69C5-2C15-001F-7C458C07E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1070018"/>
          </a:xfrm>
        </p:spPr>
        <p:txBody>
          <a:bodyPr/>
          <a:lstStyle/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Nosso sistema vem para otimizar o lado de ambos, onde o vendedor ira receber as informações necessárias, e o cliente tem o atendimento mais objetivo e claro.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E8265F-993C-397C-F8CC-192A3F905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769" y="2895599"/>
            <a:ext cx="4917280" cy="34967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1763578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97625-C2CE-F80A-B391-441B1C75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C0D8AD-3D85-D229-C8AF-5A44182AA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Ira captar informações importantes para a negociação.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Gerar relatórios para controle da empresa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Alterar os status da negociação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Histórico de atendimento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Agilidade e precisão ao cliente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119792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782FA-59B0-385D-DECC-7195C440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1AAC79-C21F-D8A0-8F32-53038764D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Funcionamento 24h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Localização do cliente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Portabilidade: Roda em qualquer plataforma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 de execução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Confiabilidade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Facilidade de Uso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 de permanência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com LGPD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812454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12</TotalTime>
  <Words>154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Calisto MT</vt:lpstr>
      <vt:lpstr>Symbol</vt:lpstr>
      <vt:lpstr>Wingdings 2</vt:lpstr>
      <vt:lpstr>Ardósia</vt:lpstr>
      <vt:lpstr>Lail Otimização </vt:lpstr>
      <vt:lpstr>Problema Atual: Lial Veiculos</vt:lpstr>
      <vt:lpstr>Nossa Solução</vt:lpstr>
      <vt:lpstr>Requisitos Funcionais do projeto</vt:lpstr>
      <vt:lpstr>Requisitos não funcionais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Lail Otimização </dc:title>
  <dc:creator>Admin</dc:creator>
  <cp:lastModifiedBy>Admin</cp:lastModifiedBy>
  <cp:revision>1</cp:revision>
  <dcterms:created xsi:type="dcterms:W3CDTF">2022-09-04T23:21:25Z</dcterms:created>
  <dcterms:modified xsi:type="dcterms:W3CDTF">2022-09-04T23:34:01Z</dcterms:modified>
</cp:coreProperties>
</file>