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4"/>
  </p:sldMasterIdLst>
  <p:notesMasterIdLst>
    <p:notesMasterId r:id="rId31"/>
  </p:notesMasterIdLst>
  <p:sldIdLst>
    <p:sldId id="256" r:id="rId5"/>
    <p:sldId id="282" r:id="rId6"/>
    <p:sldId id="258" r:id="rId7"/>
    <p:sldId id="308" r:id="rId8"/>
    <p:sldId id="261" r:id="rId9"/>
    <p:sldId id="262" r:id="rId10"/>
    <p:sldId id="272" r:id="rId11"/>
    <p:sldId id="312" r:id="rId12"/>
    <p:sldId id="313" r:id="rId13"/>
    <p:sldId id="314" r:id="rId14"/>
    <p:sldId id="315" r:id="rId15"/>
    <p:sldId id="316" r:id="rId16"/>
    <p:sldId id="317" r:id="rId17"/>
    <p:sldId id="321" r:id="rId18"/>
    <p:sldId id="322" r:id="rId19"/>
    <p:sldId id="278" r:id="rId20"/>
    <p:sldId id="279" r:id="rId21"/>
    <p:sldId id="310" r:id="rId22"/>
    <p:sldId id="318" r:id="rId23"/>
    <p:sldId id="283" r:id="rId24"/>
    <p:sldId id="284" r:id="rId25"/>
    <p:sldId id="319" r:id="rId26"/>
    <p:sldId id="287" r:id="rId27"/>
    <p:sldId id="320" r:id="rId28"/>
    <p:sldId id="311" r:id="rId29"/>
    <p:sldId id="309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46E0E-EA33-4A00-A76B-8F2A7454A0F3}" v="2463" dt="2023-11-02T20:05:58.127"/>
    <p1510:client id="{DE70EDC5-9EBB-4BEF-B62B-BFDF76E3A3FB}" v="41" dt="2023-11-02T12:48:47.299"/>
    <p1510:client id="{ED52F3A2-A939-4F5E-8A75-EC607075E72B}" v="1146" vWet="1149" dt="2023-11-02T20:05:50.564"/>
  </p1510:revLst>
</p1510:revInfo>
</file>

<file path=ppt/tableStyles.xml><?xml version="1.0" encoding="utf-8"?>
<a:tblStyleLst xmlns:a="http://schemas.openxmlformats.org/drawingml/2006/main" def="{C88A245A-8E3D-4320-851C-773962E4E4B1}">
  <a:tblStyle styleId="{C88A245A-8E3D-4320-851C-773962E4E4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43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60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88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182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925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59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5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120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Google Shape;3796;g89f325e8c8_0_4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7" name="Google Shape;3797;g89f325e8c8_0_4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89f325e8c8_0_4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89f325e8c8_0_4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g89f325e8c8_0_4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9" name="Google Shape;3819;g89f325e8c8_0_4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282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747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3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56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5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4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66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4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>
            <a:spLocks noGrp="1"/>
          </p:cNvSpPr>
          <p:nvPr>
            <p:ph type="ctrTitle"/>
          </p:nvPr>
        </p:nvSpPr>
        <p:spPr>
          <a:xfrm>
            <a:off x="6497275" y="865275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-265074" y="-239474"/>
            <a:ext cx="726900" cy="7269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3" y="257358"/>
            <a:ext cx="890209" cy="890424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6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subTitle" idx="4"/>
          </p:nvPr>
        </p:nvSpPr>
        <p:spPr>
          <a:xfrm>
            <a:off x="2600600" y="3178025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0" y="2339400"/>
            <a:ext cx="2959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5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40" name="Google Shape;640;p31"/>
          <p:cNvGrpSpPr/>
          <p:nvPr/>
        </p:nvGrpSpPr>
        <p:grpSpPr>
          <a:xfrm>
            <a:off x="901678" y="384227"/>
            <a:ext cx="1176988" cy="1177272"/>
            <a:chOff x="1347125" y="349025"/>
            <a:chExt cx="4978800" cy="4980000"/>
          </a:xfrm>
        </p:grpSpPr>
        <p:sp>
          <p:nvSpPr>
            <p:cNvPr id="641" name="Google Shape;641;p3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1"/>
          <p:cNvSpPr/>
          <p:nvPr/>
        </p:nvSpPr>
        <p:spPr>
          <a:xfrm>
            <a:off x="901672" y="3998600"/>
            <a:ext cx="501000" cy="50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1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3600"/>
              <a:buNone/>
              <a:defRPr sz="36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5" name="Google Shape;665;p31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31"/>
          <p:cNvSpPr/>
          <p:nvPr/>
        </p:nvSpPr>
        <p:spPr>
          <a:xfrm rot="-6727045">
            <a:off x="5316341" y="382363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1"/>
          <p:cNvSpPr/>
          <p:nvPr/>
        </p:nvSpPr>
        <p:spPr>
          <a:xfrm>
            <a:off x="7909623" y="4041925"/>
            <a:ext cx="235500" cy="23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1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7" y="586793"/>
            <a:ext cx="444300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217925" y="2906275"/>
            <a:ext cx="444300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7328699" y="4498225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79" y="4061881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51" y="213355"/>
            <a:ext cx="240900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76" y="2994800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CUSTOM_19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61000" y="384050"/>
            <a:ext cx="7809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35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6" y="1329770"/>
            <a:ext cx="36066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9" r:id="rId5"/>
    <p:sldLayoutId id="2147483660" r:id="rId6"/>
    <p:sldLayoutId id="2147483688" r:id="rId7"/>
    <p:sldLayoutId id="2147483687" r:id="rId8"/>
    <p:sldLayoutId id="2147483661" r:id="rId9"/>
    <p:sldLayoutId id="2147483666" r:id="rId10"/>
    <p:sldLayoutId id="2147483672" r:id="rId11"/>
    <p:sldLayoutId id="2147483673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3772516" y="1134925"/>
            <a:ext cx="5285604" cy="15190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000"/>
              <a:t>Carolo Farmacêutica App</a:t>
            </a:r>
          </a:p>
        </p:txBody>
      </p:sp>
      <p:grpSp>
        <p:nvGrpSpPr>
          <p:cNvPr id="862" name="Google Shape;862;p41"/>
          <p:cNvGrpSpPr/>
          <p:nvPr/>
        </p:nvGrpSpPr>
        <p:grpSpPr>
          <a:xfrm>
            <a:off x="313201" y="265693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128620" y="3149296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82358" y="957334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 rot="9266724">
            <a:off x="3814386" y="3231525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136381" y="1118692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1136381" y="1520537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1148338" y="150534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1214147" y="196396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1936116" y="425705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1845347" y="440672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2047790" y="433691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1985953" y="4326388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1282965" y="703929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453465" y="1988186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1517267" y="2054993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619993" y="2130788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596078" y="2205539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1963042" y="2107837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2204325" y="2300272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1963042" y="223346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2409778" y="2233465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1962038" y="2300272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1453465" y="3319309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1501337" y="3384861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1622000" y="3461911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1596078" y="3536703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1938081" y="3451919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2180410" y="3669314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1938081" y="3578552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2384818" y="3578552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1938081" y="3768019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2384818" y="3768019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1937078" y="3668310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1453465" y="784657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1882265" y="896364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1866294" y="1026968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/>
          <p:nvPr/>
        </p:nvSpPr>
        <p:spPr>
          <a:xfrm>
            <a:off x="1917135" y="1306153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1"/>
          <p:cNvSpPr/>
          <p:nvPr/>
        </p:nvSpPr>
        <p:spPr>
          <a:xfrm>
            <a:off x="2399786" y="1108742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1510285" y="848496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1585082" y="925253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1631951" y="886373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1630947" y="983113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2883398" y="3908615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193875" y="1931017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5E448619-BD54-26E4-A138-2A542D32F62C}"/>
              </a:ext>
            </a:extLst>
          </p:cNvPr>
          <p:cNvSpPr txBox="1">
            <a:spLocks/>
          </p:cNvSpPr>
          <p:nvPr/>
        </p:nvSpPr>
        <p:spPr>
          <a:xfrm>
            <a:off x="5104302" y="2905041"/>
            <a:ext cx="3163388" cy="56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b="1" i="1">
                <a:latin typeface="Muli"/>
                <a:ea typeface="Roboto" panose="02000000000000000000" pitchFamily="2" charset="0"/>
              </a:rPr>
              <a:t>Acesso Móvel a Sistemas de Informação</a:t>
            </a:r>
          </a:p>
          <a:p>
            <a:pPr algn="ctr"/>
            <a:r>
              <a:rPr lang="pt-PT" sz="1400" b="1" i="1">
                <a:latin typeface="Muli"/>
                <a:ea typeface="Roboto" panose="02000000000000000000" pitchFamily="2" charset="0"/>
              </a:rPr>
              <a:t>-</a:t>
            </a:r>
          </a:p>
          <a:p>
            <a:r>
              <a:rPr lang="pt-PT" sz="1400" b="1" i="1">
                <a:latin typeface="Muli"/>
                <a:ea typeface="Roboto" panose="02000000000000000000" pitchFamily="2" charset="0"/>
              </a:rPr>
              <a:t>Programação de Sistemas de Informação</a:t>
            </a:r>
          </a:p>
          <a:p>
            <a:endParaRPr lang="pt-PT" sz="18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E0B77F-EF1A-4953-E968-FD54D709139A}"/>
              </a:ext>
            </a:extLst>
          </p:cNvPr>
          <p:cNvSpPr txBox="1"/>
          <p:nvPr/>
        </p:nvSpPr>
        <p:spPr>
          <a:xfrm>
            <a:off x="3278036" y="4793215"/>
            <a:ext cx="258792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PT">
                <a:latin typeface="Muli"/>
                <a:ea typeface="Roboto" panose="02000000000000000000" pitchFamily="2" charset="0"/>
              </a:rPr>
              <a:t>Professora: Cátia </a:t>
            </a:r>
            <a:r>
              <a:rPr lang="pt-PT" err="1">
                <a:latin typeface="Muli"/>
                <a:ea typeface="Roboto" panose="02000000000000000000" pitchFamily="2" charset="0"/>
              </a:rPr>
              <a:t>Ledesma</a:t>
            </a:r>
            <a:endParaRPr lang="pt-PT">
              <a:latin typeface="Muli"/>
              <a:ea typeface="Roboto" panose="02000000000000000000" pitchFamily="2" charset="0"/>
            </a:endParaRPr>
          </a:p>
        </p:txBody>
      </p:sp>
      <p:pic>
        <p:nvPicPr>
          <p:cNvPr id="4" name="Imagem 3" descr="Uma imagem com texto, captura de ecrã, Tipo de letra, preto&#10;&#10;Descrição gerada automaticamente">
            <a:extLst>
              <a:ext uri="{FF2B5EF4-FFF2-40B4-BE49-F238E27FC236}">
                <a16:creationId xmlns:a16="http://schemas.microsoft.com/office/drawing/2014/main" id="{DAAFB007-B352-1214-5DC6-A8CFF743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08" y="57618"/>
            <a:ext cx="3163252" cy="6056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263810" y="1610242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Os descontos da aplicação são utilizados através da mesma página, com cada oferta apresentada ao utente e um botão para aplicar a oferta. Um produto pode ser procurado através do menu de produtos ou da barra de pesquisa encontrada no topo da aplicação.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CDAB6D-6CE8-4C37-729B-B7EF41809D6A}"/>
              </a:ext>
            </a:extLst>
          </p:cNvPr>
          <p:cNvSpPr txBox="1"/>
          <p:nvPr/>
        </p:nvSpPr>
        <p:spPr>
          <a:xfrm>
            <a:off x="1035205" y="806710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Receber Descontos Exclusivos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9E4BB3-A71F-E44D-D498-6B943CA458F5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9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23284" y="1480506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Na página de um produto, existe a opção de marcar o produto como favorito para acompanhar o seu preço e adicioná-lo ao carrinho para proceder à sua compra. O carrinho de compras apresenta todos os produtos adicionados a ele, permitindo alterar as quantidades de cada produto.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É apresentado o subtotal de todos os produtos no carrinho de compras e a opção para prosseguir com o checkout.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F5C351-FBF1-22A2-8954-466E0F97688A}"/>
              </a:ext>
            </a:extLst>
          </p:cNvPr>
          <p:cNvSpPr txBox="1"/>
          <p:nvPr/>
        </p:nvSpPr>
        <p:spPr>
          <a:xfrm>
            <a:off x="1667108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Adquirir Produtos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570801-49B8-B232-AC51-82ED63C5688D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00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76571" y="1273390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Na página de checkout, é solicitado o preenchimento de dados adicionais para a compra (NIF, Nº Utente, Nº de Telefone) e a seleção do método de pagamento desejado (Multibanco e cartão de crédito/débito). Se for selecionado o cartão de crédito, é necessário submeter os dados do cartão (Nome, Nº do Cartão, Data de Validade e Código de Segurança). Se for selecionada a opção de Multibanco, após o clique no botão "comprar", são apresentadas a entidade e a referência juntamente com o montante a pagar.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368BD7-A035-C0E2-9A05-2C68E9283745}"/>
              </a:ext>
            </a:extLst>
          </p:cNvPr>
          <p:cNvSpPr txBox="1"/>
          <p:nvPr/>
        </p:nvSpPr>
        <p:spPr>
          <a:xfrm>
            <a:off x="889934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Escolher método de pagamento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FFE294-4D23-536C-DDE4-8565AC6BA0C9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9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226640" y="1934631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Quando uma compra é realizada com sucesso, já com a compra com o pagamento efetuado, o utente tem a opção de descarregar a fatura para o seu dispositivo, disponível na sua área de cliente.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1168765" y="887818"/>
            <a:ext cx="4716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Fim de pagamento:</a:t>
            </a:r>
          </a:p>
          <a:p>
            <a:pPr algn="ctr"/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Apresentação da fatura</a:t>
            </a:r>
            <a:endParaRPr lang="pt-PT" sz="16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189470" y="1570358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Na página de F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avoritos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contem os produto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marcados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como favoritos, através da página de Produtos.</a:t>
            </a:r>
          </a:p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Com esta ação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permite que o Utilizador consiga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acompanhar o seu preço e adicioná-lo ao carrinho para proceder à sua compra. Os produtos adicionados nos Favoritos serão também apresentados no modo Offline (modo sem acesso à Internet).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2086301" y="873361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Favoritos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9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189470" y="1570358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Na página de 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Estatísticas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, apresenta ao Utente com a sessão iniciada no sistema o valor gasto atual em compras na loja Carolo Farmacêutica, o número de produtos</a:t>
            </a:r>
            <a:r>
              <a:rPr lang="pt-PT" sz="1600"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 e </a:t>
            </a:r>
            <a:r>
              <a:rPr lang="pt-P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Raavi" panose="020B0502040204020203" pitchFamily="34" charset="0"/>
              </a:rPr>
              <a:t>serviços adquiridos, e ainda apresenta o menor e maior montante gasto em compras realizadas até ao momento.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C13A574-22ED-0BBC-9CF3-320154DAA4C2}"/>
              </a:ext>
            </a:extLst>
          </p:cNvPr>
          <p:cNvSpPr txBox="1"/>
          <p:nvPr/>
        </p:nvSpPr>
        <p:spPr>
          <a:xfrm>
            <a:off x="1924211" y="88781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Ver estatísticas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9A634D-0EC0-C8E7-7254-603D32B084E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5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E8A32-081A-40A0-2F6E-221BE542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28" y="838850"/>
            <a:ext cx="4782944" cy="430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C9AA539-F7D2-89EC-D799-9CC8E19B82F5}"/>
              </a:ext>
            </a:extLst>
          </p:cNvPr>
          <p:cNvSpPr txBox="1"/>
          <p:nvPr/>
        </p:nvSpPr>
        <p:spPr>
          <a:xfrm>
            <a:off x="2609386" y="597594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Login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4129B3-15FC-333B-E032-5C212548CF26}"/>
              </a:ext>
            </a:extLst>
          </p:cNvPr>
          <p:cNvSpPr txBox="1"/>
          <p:nvPr/>
        </p:nvSpPr>
        <p:spPr>
          <a:xfrm>
            <a:off x="4999464" y="636794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FA0219-B739-88EE-7912-54B007FBC807}"/>
              </a:ext>
            </a:extLst>
          </p:cNvPr>
          <p:cNvSpPr txBox="1"/>
          <p:nvPr/>
        </p:nvSpPr>
        <p:spPr>
          <a:xfrm>
            <a:off x="4895386" y="3456023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Erro Login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Registar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BF0019-9732-79FE-7584-E030CFF57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331" y="935049"/>
            <a:ext cx="4455841" cy="40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1FA907D-DC72-8F9E-8E6D-F9A0726F4E7B}"/>
              </a:ext>
            </a:extLst>
          </p:cNvPr>
          <p:cNvSpPr txBox="1"/>
          <p:nvPr/>
        </p:nvSpPr>
        <p:spPr>
          <a:xfrm>
            <a:off x="2668858" y="62727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Login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CC43F8-ECF7-5159-3BA1-4CD2112B0F27}"/>
              </a:ext>
            </a:extLst>
          </p:cNvPr>
          <p:cNvSpPr txBox="1"/>
          <p:nvPr/>
        </p:nvSpPr>
        <p:spPr>
          <a:xfrm>
            <a:off x="5969620" y="935049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Registar</a:t>
            </a:r>
          </a:p>
        </p:txBody>
      </p:sp>
    </p:spTree>
    <p:extLst>
      <p:ext uri="{BB962C8B-B14F-4D97-AF65-F5344CB8AC3E}">
        <p14:creationId xmlns:p14="http://schemas.microsoft.com/office/powerpoint/2010/main" val="361616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999808" y="198194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Principal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D0BB83-4441-EDDE-DA96-20C2033C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90" y="771199"/>
            <a:ext cx="4775510" cy="42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62A137-0582-75CD-45A1-845CF8A06056}"/>
              </a:ext>
            </a:extLst>
          </p:cNvPr>
          <p:cNvSpPr txBox="1"/>
          <p:nvPr/>
        </p:nvSpPr>
        <p:spPr>
          <a:xfrm>
            <a:off x="795455" y="771199"/>
            <a:ext cx="1561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Atividade Receitas Médicas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E05C2C-F4C5-2D8F-4CBA-44FB8C4FDF95}"/>
              </a:ext>
            </a:extLst>
          </p:cNvPr>
          <p:cNvSpPr txBox="1"/>
          <p:nvPr/>
        </p:nvSpPr>
        <p:spPr>
          <a:xfrm>
            <a:off x="4787590" y="98664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Página Principal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131FF6-EA89-2813-675E-DB3F9DC1567D}"/>
              </a:ext>
            </a:extLst>
          </p:cNvPr>
          <p:cNvSpPr txBox="1"/>
          <p:nvPr/>
        </p:nvSpPr>
        <p:spPr>
          <a:xfrm>
            <a:off x="4787590" y="4453054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Atividade Descontos</a:t>
            </a:r>
          </a:p>
        </p:txBody>
      </p:sp>
    </p:spTree>
    <p:extLst>
      <p:ext uri="{BB962C8B-B14F-4D97-AF65-F5344CB8AC3E}">
        <p14:creationId xmlns:p14="http://schemas.microsoft.com/office/powerpoint/2010/main" val="40620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" name="Google Shape;3799;p67"/>
          <p:cNvSpPr txBox="1">
            <a:spLocks noGrp="1"/>
          </p:cNvSpPr>
          <p:nvPr>
            <p:ph type="ctrTitle"/>
          </p:nvPr>
        </p:nvSpPr>
        <p:spPr>
          <a:xfrm>
            <a:off x="6919325" y="498694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nossa equipa</a:t>
            </a:r>
            <a:endParaRPr/>
          </a:p>
        </p:txBody>
      </p:sp>
      <p:sp>
        <p:nvSpPr>
          <p:cNvPr id="3800" name="Google Shape;3800;p67"/>
          <p:cNvSpPr/>
          <p:nvPr/>
        </p:nvSpPr>
        <p:spPr>
          <a:xfrm>
            <a:off x="5543431" y="80791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1" name="Google Shape;3801;p67"/>
          <p:cNvSpPr/>
          <p:nvPr/>
        </p:nvSpPr>
        <p:spPr>
          <a:xfrm>
            <a:off x="7284249" y="426515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2" name="Google Shape;3802;p67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2220853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3" name="Google Shape;3803;p67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2220864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04" name="Google Shape;3804;p67"/>
          <p:cNvSpPr/>
          <p:nvPr/>
        </p:nvSpPr>
        <p:spPr>
          <a:xfrm>
            <a:off x="857400" y="865275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5" name="Google Shape;3805;p67"/>
          <p:cNvSpPr/>
          <p:nvPr/>
        </p:nvSpPr>
        <p:spPr>
          <a:xfrm>
            <a:off x="1009800" y="2946825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6" name="Google Shape;3806;p67"/>
          <p:cNvPicPr preferRelativeResize="0"/>
          <p:nvPr/>
        </p:nvPicPr>
        <p:blipFill>
          <a:blip r:embed="rId3"/>
          <a:srcRect t="886" b="886"/>
          <a:stretch/>
        </p:blipFill>
        <p:spPr>
          <a:xfrm>
            <a:off x="933600" y="913056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3807" name="Google Shape;3807;p67"/>
          <p:cNvPicPr preferRelativeResize="0"/>
          <p:nvPr/>
        </p:nvPicPr>
        <p:blipFill>
          <a:blip r:embed="rId4"/>
          <a:srcRect t="466" b="466"/>
          <a:stretch/>
        </p:blipFill>
        <p:spPr>
          <a:xfrm>
            <a:off x="933600" y="2877381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808" name="Google Shape;3808;p67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 Dias</a:t>
            </a:r>
            <a:endParaRPr/>
          </a:p>
        </p:txBody>
      </p:sp>
      <p:sp>
        <p:nvSpPr>
          <p:cNvPr id="3809" name="Google Shape;3809;p67"/>
          <p:cNvSpPr txBox="1">
            <a:spLocks noGrp="1"/>
          </p:cNvSpPr>
          <p:nvPr>
            <p:ph type="subTitle" idx="4"/>
          </p:nvPr>
        </p:nvSpPr>
        <p:spPr>
          <a:xfrm>
            <a:off x="2610870" y="313221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Tiago Silva</a:t>
            </a:r>
            <a:endParaRPr/>
          </a:p>
        </p:txBody>
      </p:sp>
      <p:sp>
        <p:nvSpPr>
          <p:cNvPr id="2" name="Google Shape;3805;p67">
            <a:extLst>
              <a:ext uri="{FF2B5EF4-FFF2-40B4-BE49-F238E27FC236}">
                <a16:creationId xmlns:a16="http://schemas.microsoft.com/office/drawing/2014/main" id="{E9C4EEBF-F039-802D-6D78-B07F6EDD5D8F}"/>
              </a:ext>
            </a:extLst>
          </p:cNvPr>
          <p:cNvSpPr/>
          <p:nvPr/>
        </p:nvSpPr>
        <p:spPr>
          <a:xfrm>
            <a:off x="4280274" y="835063"/>
            <a:ext cx="1449000" cy="14490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oogle Shape;3807;p67">
            <a:extLst>
              <a:ext uri="{FF2B5EF4-FFF2-40B4-BE49-F238E27FC236}">
                <a16:creationId xmlns:a16="http://schemas.microsoft.com/office/drawing/2014/main" id="{C1F9B05B-0B96-A397-7F73-043D978B6CE5}"/>
              </a:ext>
            </a:extLst>
          </p:cNvPr>
          <p:cNvPicPr preferRelativeResize="0"/>
          <p:nvPr/>
        </p:nvPicPr>
        <p:blipFill>
          <a:blip r:embed="rId5"/>
          <a:srcRect t="12849" b="12849"/>
          <a:stretch/>
        </p:blipFill>
        <p:spPr>
          <a:xfrm>
            <a:off x="4204074" y="744763"/>
            <a:ext cx="1449000" cy="143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" name="Google Shape;3809;p67">
            <a:extLst>
              <a:ext uri="{FF2B5EF4-FFF2-40B4-BE49-F238E27FC236}">
                <a16:creationId xmlns:a16="http://schemas.microsoft.com/office/drawing/2014/main" id="{4F6A569A-07EB-43E7-C128-956FB84D0C4F}"/>
              </a:ext>
            </a:extLst>
          </p:cNvPr>
          <p:cNvSpPr txBox="1">
            <a:spLocks/>
          </p:cNvSpPr>
          <p:nvPr/>
        </p:nvSpPr>
        <p:spPr>
          <a:xfrm>
            <a:off x="4739574" y="2374363"/>
            <a:ext cx="19794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/>
              <a:t>Pedro Francisco</a:t>
            </a:r>
          </a:p>
        </p:txBody>
      </p:sp>
      <p:sp>
        <p:nvSpPr>
          <p:cNvPr id="5" name="Google Shape;3803;p67">
            <a:extLst>
              <a:ext uri="{FF2B5EF4-FFF2-40B4-BE49-F238E27FC236}">
                <a16:creationId xmlns:a16="http://schemas.microsoft.com/office/drawing/2014/main" id="{D784C33D-4AB8-5BAD-D6F9-E94DB4695B44}"/>
              </a:ext>
            </a:extLst>
          </p:cNvPr>
          <p:cNvSpPr txBox="1">
            <a:spLocks/>
          </p:cNvSpPr>
          <p:nvPr/>
        </p:nvSpPr>
        <p:spPr>
          <a:xfrm>
            <a:off x="4739574" y="2717464"/>
            <a:ext cx="19794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4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2"/>
                </a:solidFill>
              </a:rPr>
              <a:t>Nº 2220879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68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Planeamento das tarefas</a:t>
            </a:r>
            <a:endParaRPr/>
          </a:p>
        </p:txBody>
      </p:sp>
      <p:sp>
        <p:nvSpPr>
          <p:cNvPr id="3816" name="Google Shape;3816;p68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Google Shape;3823;p69"/>
          <p:cNvSpPr/>
          <p:nvPr/>
        </p:nvSpPr>
        <p:spPr>
          <a:xfrm>
            <a:off x="413500" y="1601500"/>
            <a:ext cx="210600" cy="210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4" name="Google Shape;3824;p69"/>
          <p:cNvGrpSpPr/>
          <p:nvPr/>
        </p:nvGrpSpPr>
        <p:grpSpPr>
          <a:xfrm>
            <a:off x="48402" y="269520"/>
            <a:ext cx="1484678" cy="1485036"/>
            <a:chOff x="1347125" y="349025"/>
            <a:chExt cx="4978800" cy="4980000"/>
          </a:xfrm>
        </p:grpSpPr>
        <p:sp>
          <p:nvSpPr>
            <p:cNvPr id="3825" name="Google Shape;3825;p6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7AB982D-5442-3892-0476-0B9DDD06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48168"/>
              </p:ext>
            </p:extLst>
          </p:nvPr>
        </p:nvGraphicFramePr>
        <p:xfrm>
          <a:off x="1908064" y="278056"/>
          <a:ext cx="5327872" cy="4633472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331968">
                  <a:extLst>
                    <a:ext uri="{9D8B030D-6E8A-4147-A177-3AD203B41FA5}">
                      <a16:colId xmlns:a16="http://schemas.microsoft.com/office/drawing/2014/main" val="2838925046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3012573146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3631280787"/>
                    </a:ext>
                  </a:extLst>
                </a:gridCol>
                <a:gridCol w="1331968">
                  <a:extLst>
                    <a:ext uri="{9D8B030D-6E8A-4147-A177-3AD203B41FA5}">
                      <a16:colId xmlns:a16="http://schemas.microsoft.com/office/drawing/2014/main" val="146227808"/>
                    </a:ext>
                  </a:extLst>
                </a:gridCol>
              </a:tblGrid>
              <a:tr h="2196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Etapa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Tarefas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Elemento Grupo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Duração (h)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99414298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1-Login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Layout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727460750"/>
                  </a:ext>
                </a:extLst>
              </a:tr>
              <a:tr h="452864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 err="1">
                          <a:effectLst/>
                        </a:rPr>
                        <a:t>Auth</a:t>
                      </a:r>
                      <a:r>
                        <a:rPr lang="pt-PT" sz="1000">
                          <a:effectLst/>
                        </a:rPr>
                        <a:t>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Tiago Silva, Hugo Dias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3h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556727081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2-Home Page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Layout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2h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882552800"/>
                  </a:ext>
                </a:extLst>
              </a:tr>
              <a:tr h="46451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Produto-API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841784840"/>
                  </a:ext>
                </a:extLst>
              </a:tr>
              <a:tr h="464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3-Carrinho de compras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8h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770232379"/>
                  </a:ext>
                </a:extLst>
              </a:tr>
              <a:tr h="464512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4- Faturação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23407562"/>
                  </a:ext>
                </a:extLst>
              </a:tr>
              <a:tr h="464512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Faturação-API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Pedro Ideias, Hugo Dias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3431900140"/>
                  </a:ext>
                </a:extLst>
              </a:tr>
              <a:tr h="464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5-Área do Cliente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Desenvolvimento da funcionalidade 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4h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2722477766"/>
                  </a:ext>
                </a:extLst>
              </a:tr>
              <a:tr h="7094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6-Area do administrador(backoffice)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Gestão de funcionários 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Hugo Dias, Tiago Silva, Pedro Ideias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PT" sz="1000">
                          <a:effectLst/>
                        </a:rPr>
                        <a:t>6h</a:t>
                      </a:r>
                      <a:endParaRPr lang="pt-PT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Raavi" panose="020B0502040204020203" pitchFamily="34" charset="0"/>
                      </a:endParaRPr>
                    </a:p>
                  </a:txBody>
                  <a:tcPr marL="47534" marR="47534" marT="0" marB="0"/>
                </a:tc>
                <a:extLst>
                  <a:ext uri="{0D108BD9-81ED-4DB2-BD59-A6C34878D82A}">
                    <a16:rowId xmlns:a16="http://schemas.microsoft.com/office/drawing/2014/main" val="112151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Justificação das ideias</a:t>
            </a:r>
            <a:endParaRPr/>
          </a:p>
        </p:txBody>
      </p:sp>
      <p:sp>
        <p:nvSpPr>
          <p:cNvPr id="1071" name="Google Shape;1071;p46"/>
          <p:cNvSpPr txBox="1">
            <a:spLocks noGrp="1"/>
          </p:cNvSpPr>
          <p:nvPr>
            <p:ph type="title" idx="2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397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2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Uma farmácia mais tecnológica;</a:t>
            </a:r>
            <a:endParaRPr/>
          </a:p>
        </p:txBody>
      </p:sp>
      <p:sp>
        <p:nvSpPr>
          <p:cNvPr id="3959" name="Google Shape;3959;p72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Melhorar a experiência do Utilizador;</a:t>
            </a:r>
            <a:endParaRPr/>
          </a:p>
        </p:txBody>
      </p:sp>
      <p:sp>
        <p:nvSpPr>
          <p:cNvPr id="3960" name="Google Shape;3960;p72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Mostrar compromisso com inovação;</a:t>
            </a:r>
            <a:endParaRPr/>
          </a:p>
        </p:txBody>
      </p:sp>
      <p:sp>
        <p:nvSpPr>
          <p:cNvPr id="3961" name="Google Shape;3961;p72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Economia de tempo.</a:t>
            </a:r>
            <a:endParaRPr/>
          </a:p>
        </p:txBody>
      </p:sp>
      <p:sp>
        <p:nvSpPr>
          <p:cNvPr id="3962" name="Google Shape;3962;p72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Facilitar o acesso há informação;</a:t>
            </a:r>
            <a:endParaRPr/>
          </a:p>
        </p:txBody>
      </p:sp>
      <p:sp>
        <p:nvSpPr>
          <p:cNvPr id="3963" name="Google Shape;3963;p72"/>
          <p:cNvSpPr/>
          <p:nvPr/>
        </p:nvSpPr>
        <p:spPr>
          <a:xfrm>
            <a:off x="761000" y="142584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72"/>
          <p:cNvSpPr/>
          <p:nvPr/>
        </p:nvSpPr>
        <p:spPr>
          <a:xfrm>
            <a:off x="761000" y="200512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72"/>
          <p:cNvSpPr/>
          <p:nvPr/>
        </p:nvSpPr>
        <p:spPr>
          <a:xfrm>
            <a:off x="761000" y="25634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72"/>
          <p:cNvSpPr/>
          <p:nvPr/>
        </p:nvSpPr>
        <p:spPr>
          <a:xfrm>
            <a:off x="761000" y="3121810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72"/>
          <p:cNvSpPr/>
          <p:nvPr/>
        </p:nvSpPr>
        <p:spPr>
          <a:xfrm>
            <a:off x="761000" y="36801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8767125" y="3650025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72"/>
          <p:cNvGrpSpPr/>
          <p:nvPr/>
        </p:nvGrpSpPr>
        <p:grpSpPr>
          <a:xfrm flipH="1">
            <a:off x="6639605" y="1461172"/>
            <a:ext cx="2779235" cy="3599070"/>
            <a:chOff x="3107700" y="2826850"/>
            <a:chExt cx="596300" cy="772200"/>
          </a:xfrm>
        </p:grpSpPr>
        <p:sp>
          <p:nvSpPr>
            <p:cNvPr id="3994" name="Google Shape;3994;p72"/>
            <p:cNvSpPr/>
            <p:nvPr/>
          </p:nvSpPr>
          <p:spPr>
            <a:xfrm>
              <a:off x="3385575" y="2951775"/>
              <a:ext cx="125225" cy="146300"/>
            </a:xfrm>
            <a:custGeom>
              <a:avLst/>
              <a:gdLst/>
              <a:ahLst/>
              <a:cxnLst/>
              <a:rect l="l" t="t" r="r" b="b"/>
              <a:pathLst>
                <a:path w="5009" h="5852" extrusionOk="0">
                  <a:moveTo>
                    <a:pt x="1837" y="0"/>
                  </a:moveTo>
                  <a:cubicBezTo>
                    <a:pt x="0" y="96"/>
                    <a:pt x="2504" y="4126"/>
                    <a:pt x="2958" y="4627"/>
                  </a:cubicBezTo>
                  <a:cubicBezTo>
                    <a:pt x="3071" y="4741"/>
                    <a:pt x="4030" y="5852"/>
                    <a:pt x="4202" y="5852"/>
                  </a:cubicBezTo>
                  <a:cubicBezTo>
                    <a:pt x="4211" y="5852"/>
                    <a:pt x="4217" y="5849"/>
                    <a:pt x="4222" y="5844"/>
                  </a:cubicBezTo>
                  <a:lnTo>
                    <a:pt x="5009" y="4222"/>
                  </a:lnTo>
                  <a:cubicBezTo>
                    <a:pt x="5009" y="4222"/>
                    <a:pt x="3268" y="1145"/>
                    <a:pt x="2504" y="334"/>
                  </a:cubicBezTo>
                  <a:cubicBezTo>
                    <a:pt x="2338" y="167"/>
                    <a:pt x="2099" y="0"/>
                    <a:pt x="1837" y="0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2"/>
            <p:cNvSpPr/>
            <p:nvPr/>
          </p:nvSpPr>
          <p:spPr>
            <a:xfrm>
              <a:off x="3473225" y="3047750"/>
              <a:ext cx="37575" cy="51925"/>
            </a:xfrm>
            <a:custGeom>
              <a:avLst/>
              <a:gdLst/>
              <a:ahLst/>
              <a:cxnLst/>
              <a:rect l="l" t="t" r="r" b="b"/>
              <a:pathLst>
                <a:path w="1503" h="2077" extrusionOk="0">
                  <a:moveTo>
                    <a:pt x="1407" y="1"/>
                  </a:moveTo>
                  <a:cubicBezTo>
                    <a:pt x="1322" y="1"/>
                    <a:pt x="1022" y="18"/>
                    <a:pt x="740" y="240"/>
                  </a:cubicBezTo>
                  <a:cubicBezTo>
                    <a:pt x="596" y="359"/>
                    <a:pt x="0" y="1003"/>
                    <a:pt x="48" y="1766"/>
                  </a:cubicBezTo>
                  <a:cubicBezTo>
                    <a:pt x="48" y="1838"/>
                    <a:pt x="644" y="2076"/>
                    <a:pt x="644" y="2076"/>
                  </a:cubicBezTo>
                  <a:lnTo>
                    <a:pt x="954" y="2005"/>
                  </a:lnTo>
                  <a:cubicBezTo>
                    <a:pt x="954" y="2005"/>
                    <a:pt x="644" y="502"/>
                    <a:pt x="1503" y="192"/>
                  </a:cubicBezTo>
                  <a:lnTo>
                    <a:pt x="1431" y="1"/>
                  </a:lnTo>
                  <a:cubicBezTo>
                    <a:pt x="1431" y="1"/>
                    <a:pt x="1423" y="1"/>
                    <a:pt x="140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2"/>
            <p:cNvSpPr/>
            <p:nvPr/>
          </p:nvSpPr>
          <p:spPr>
            <a:xfrm>
              <a:off x="3486925" y="2940500"/>
              <a:ext cx="92450" cy="158150"/>
            </a:xfrm>
            <a:custGeom>
              <a:avLst/>
              <a:gdLst/>
              <a:ahLst/>
              <a:cxnLst/>
              <a:rect l="l" t="t" r="r" b="b"/>
              <a:pathLst>
                <a:path w="3698" h="6326" extrusionOk="0">
                  <a:moveTo>
                    <a:pt x="2062" y="1"/>
                  </a:moveTo>
                  <a:cubicBezTo>
                    <a:pt x="2047" y="1"/>
                    <a:pt x="2028" y="6"/>
                    <a:pt x="2004" y="22"/>
                  </a:cubicBezTo>
                  <a:cubicBezTo>
                    <a:pt x="1980" y="22"/>
                    <a:pt x="1956" y="46"/>
                    <a:pt x="1956" y="70"/>
                  </a:cubicBezTo>
                  <a:cubicBezTo>
                    <a:pt x="1956" y="117"/>
                    <a:pt x="1956" y="213"/>
                    <a:pt x="1980" y="284"/>
                  </a:cubicBezTo>
                  <a:cubicBezTo>
                    <a:pt x="2028" y="427"/>
                    <a:pt x="2028" y="570"/>
                    <a:pt x="2028" y="761"/>
                  </a:cubicBezTo>
                  <a:lnTo>
                    <a:pt x="2028" y="1381"/>
                  </a:lnTo>
                  <a:lnTo>
                    <a:pt x="1909" y="1978"/>
                  </a:lnTo>
                  <a:cubicBezTo>
                    <a:pt x="1909" y="1978"/>
                    <a:pt x="72" y="4553"/>
                    <a:pt x="48" y="5269"/>
                  </a:cubicBezTo>
                  <a:cubicBezTo>
                    <a:pt x="1" y="5555"/>
                    <a:pt x="1" y="6008"/>
                    <a:pt x="239" y="6175"/>
                  </a:cubicBezTo>
                  <a:cubicBezTo>
                    <a:pt x="386" y="6280"/>
                    <a:pt x="526" y="6326"/>
                    <a:pt x="658" y="6326"/>
                  </a:cubicBezTo>
                  <a:cubicBezTo>
                    <a:pt x="1492" y="6326"/>
                    <a:pt x="2027" y="4493"/>
                    <a:pt x="2171" y="3957"/>
                  </a:cubicBezTo>
                  <a:cubicBezTo>
                    <a:pt x="2267" y="3719"/>
                    <a:pt x="2338" y="3432"/>
                    <a:pt x="2433" y="3194"/>
                  </a:cubicBezTo>
                  <a:cubicBezTo>
                    <a:pt x="2505" y="2955"/>
                    <a:pt x="2577" y="2669"/>
                    <a:pt x="2696" y="2455"/>
                  </a:cubicBezTo>
                  <a:lnTo>
                    <a:pt x="3650" y="904"/>
                  </a:lnTo>
                  <a:cubicBezTo>
                    <a:pt x="3698" y="785"/>
                    <a:pt x="3650" y="618"/>
                    <a:pt x="3578" y="499"/>
                  </a:cubicBezTo>
                  <a:cubicBezTo>
                    <a:pt x="3578" y="451"/>
                    <a:pt x="3554" y="427"/>
                    <a:pt x="3531" y="403"/>
                  </a:cubicBezTo>
                  <a:cubicBezTo>
                    <a:pt x="3459" y="332"/>
                    <a:pt x="3388" y="332"/>
                    <a:pt x="3292" y="308"/>
                  </a:cubicBezTo>
                  <a:cubicBezTo>
                    <a:pt x="3173" y="284"/>
                    <a:pt x="3101" y="189"/>
                    <a:pt x="2982" y="189"/>
                  </a:cubicBezTo>
                  <a:lnTo>
                    <a:pt x="2839" y="189"/>
                  </a:lnTo>
                  <a:cubicBezTo>
                    <a:pt x="2815" y="189"/>
                    <a:pt x="2744" y="165"/>
                    <a:pt x="2720" y="141"/>
                  </a:cubicBezTo>
                  <a:cubicBezTo>
                    <a:pt x="2696" y="93"/>
                    <a:pt x="2648" y="70"/>
                    <a:pt x="2600" y="70"/>
                  </a:cubicBezTo>
                  <a:cubicBezTo>
                    <a:pt x="2592" y="67"/>
                    <a:pt x="2584" y="66"/>
                    <a:pt x="2577" y="66"/>
                  </a:cubicBezTo>
                  <a:cubicBezTo>
                    <a:pt x="2501" y="66"/>
                    <a:pt x="2479" y="169"/>
                    <a:pt x="2457" y="213"/>
                  </a:cubicBezTo>
                  <a:cubicBezTo>
                    <a:pt x="2435" y="279"/>
                    <a:pt x="2434" y="304"/>
                    <a:pt x="2396" y="365"/>
                  </a:cubicBezTo>
                  <a:lnTo>
                    <a:pt x="2396" y="365"/>
                  </a:lnTo>
                  <a:cubicBezTo>
                    <a:pt x="2416" y="311"/>
                    <a:pt x="2336" y="210"/>
                    <a:pt x="2314" y="189"/>
                  </a:cubicBezTo>
                  <a:cubicBezTo>
                    <a:pt x="2267" y="141"/>
                    <a:pt x="2219" y="70"/>
                    <a:pt x="2123" y="22"/>
                  </a:cubicBezTo>
                  <a:cubicBezTo>
                    <a:pt x="2108" y="22"/>
                    <a:pt x="2092" y="1"/>
                    <a:pt x="2062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2"/>
            <p:cNvSpPr/>
            <p:nvPr/>
          </p:nvSpPr>
          <p:spPr>
            <a:xfrm>
              <a:off x="3396900" y="3477675"/>
              <a:ext cx="143725" cy="104725"/>
            </a:xfrm>
            <a:custGeom>
              <a:avLst/>
              <a:gdLst/>
              <a:ahLst/>
              <a:cxnLst/>
              <a:rect l="l" t="t" r="r" b="b"/>
              <a:pathLst>
                <a:path w="5749" h="4189" extrusionOk="0">
                  <a:moveTo>
                    <a:pt x="358" y="0"/>
                  </a:moveTo>
                  <a:cubicBezTo>
                    <a:pt x="358" y="0"/>
                    <a:pt x="454" y="1503"/>
                    <a:pt x="430" y="2075"/>
                  </a:cubicBezTo>
                  <a:cubicBezTo>
                    <a:pt x="430" y="2147"/>
                    <a:pt x="310" y="2457"/>
                    <a:pt x="310" y="2505"/>
                  </a:cubicBezTo>
                  <a:cubicBezTo>
                    <a:pt x="239" y="2624"/>
                    <a:pt x="215" y="2743"/>
                    <a:pt x="191" y="2862"/>
                  </a:cubicBezTo>
                  <a:cubicBezTo>
                    <a:pt x="143" y="3125"/>
                    <a:pt x="0" y="3530"/>
                    <a:pt x="96" y="3745"/>
                  </a:cubicBezTo>
                  <a:lnTo>
                    <a:pt x="191" y="3840"/>
                  </a:lnTo>
                  <a:cubicBezTo>
                    <a:pt x="310" y="3936"/>
                    <a:pt x="1074" y="3959"/>
                    <a:pt x="1336" y="3983"/>
                  </a:cubicBezTo>
                  <a:cubicBezTo>
                    <a:pt x="1622" y="4007"/>
                    <a:pt x="1861" y="4055"/>
                    <a:pt x="2123" y="4079"/>
                  </a:cubicBezTo>
                  <a:cubicBezTo>
                    <a:pt x="2590" y="4163"/>
                    <a:pt x="2987" y="4188"/>
                    <a:pt x="3298" y="4188"/>
                  </a:cubicBezTo>
                  <a:cubicBezTo>
                    <a:pt x="3781" y="4188"/>
                    <a:pt x="4055" y="4126"/>
                    <a:pt x="4055" y="4126"/>
                  </a:cubicBezTo>
                  <a:cubicBezTo>
                    <a:pt x="5748" y="3888"/>
                    <a:pt x="5605" y="3530"/>
                    <a:pt x="5605" y="3530"/>
                  </a:cubicBezTo>
                  <a:cubicBezTo>
                    <a:pt x="5391" y="3363"/>
                    <a:pt x="5224" y="3292"/>
                    <a:pt x="5152" y="3268"/>
                  </a:cubicBezTo>
                  <a:cubicBezTo>
                    <a:pt x="5104" y="3244"/>
                    <a:pt x="3721" y="3005"/>
                    <a:pt x="3721" y="3005"/>
                  </a:cubicBezTo>
                  <a:cubicBezTo>
                    <a:pt x="3721" y="3005"/>
                    <a:pt x="2528" y="2505"/>
                    <a:pt x="1861" y="2099"/>
                  </a:cubicBezTo>
                  <a:cubicBezTo>
                    <a:pt x="1646" y="1312"/>
                    <a:pt x="1885" y="0"/>
                    <a:pt x="1885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2"/>
            <p:cNvSpPr/>
            <p:nvPr/>
          </p:nvSpPr>
          <p:spPr>
            <a:xfrm>
              <a:off x="3396300" y="3534325"/>
              <a:ext cx="145500" cy="48875"/>
            </a:xfrm>
            <a:custGeom>
              <a:avLst/>
              <a:gdLst/>
              <a:ahLst/>
              <a:cxnLst/>
              <a:rect l="l" t="t" r="r" b="b"/>
              <a:pathLst>
                <a:path w="5820" h="1955" extrusionOk="0">
                  <a:moveTo>
                    <a:pt x="406" y="0"/>
                  </a:moveTo>
                  <a:cubicBezTo>
                    <a:pt x="382" y="72"/>
                    <a:pt x="334" y="191"/>
                    <a:pt x="334" y="239"/>
                  </a:cubicBezTo>
                  <a:cubicBezTo>
                    <a:pt x="287" y="358"/>
                    <a:pt x="239" y="477"/>
                    <a:pt x="167" y="572"/>
                  </a:cubicBezTo>
                  <a:cubicBezTo>
                    <a:pt x="144" y="811"/>
                    <a:pt x="1" y="1264"/>
                    <a:pt x="144" y="1503"/>
                  </a:cubicBezTo>
                  <a:lnTo>
                    <a:pt x="239" y="1598"/>
                  </a:lnTo>
                  <a:cubicBezTo>
                    <a:pt x="358" y="1693"/>
                    <a:pt x="1121" y="1717"/>
                    <a:pt x="1408" y="1741"/>
                  </a:cubicBezTo>
                  <a:cubicBezTo>
                    <a:pt x="1670" y="1789"/>
                    <a:pt x="1909" y="1813"/>
                    <a:pt x="2171" y="1837"/>
                  </a:cubicBezTo>
                  <a:cubicBezTo>
                    <a:pt x="2682" y="1929"/>
                    <a:pt x="3110" y="1955"/>
                    <a:pt x="3432" y="1955"/>
                  </a:cubicBezTo>
                  <a:cubicBezTo>
                    <a:pt x="3861" y="1955"/>
                    <a:pt x="4103" y="1908"/>
                    <a:pt x="4103" y="1908"/>
                  </a:cubicBezTo>
                  <a:cubicBezTo>
                    <a:pt x="5820" y="1646"/>
                    <a:pt x="5653" y="1312"/>
                    <a:pt x="5653" y="1312"/>
                  </a:cubicBezTo>
                  <a:cubicBezTo>
                    <a:pt x="5462" y="1121"/>
                    <a:pt x="5271" y="1073"/>
                    <a:pt x="5224" y="1026"/>
                  </a:cubicBezTo>
                  <a:cubicBezTo>
                    <a:pt x="5152" y="1002"/>
                    <a:pt x="3793" y="763"/>
                    <a:pt x="3793" y="763"/>
                  </a:cubicBezTo>
                  <a:cubicBezTo>
                    <a:pt x="3793" y="763"/>
                    <a:pt x="3244" y="525"/>
                    <a:pt x="2672" y="262"/>
                  </a:cubicBezTo>
                  <a:lnTo>
                    <a:pt x="2648" y="262"/>
                  </a:lnTo>
                  <a:cubicBezTo>
                    <a:pt x="2370" y="310"/>
                    <a:pt x="2087" y="343"/>
                    <a:pt x="1808" y="343"/>
                  </a:cubicBezTo>
                  <a:cubicBezTo>
                    <a:pt x="1392" y="343"/>
                    <a:pt x="982" y="271"/>
                    <a:pt x="597" y="7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2"/>
            <p:cNvSpPr/>
            <p:nvPr/>
          </p:nvSpPr>
          <p:spPr>
            <a:xfrm>
              <a:off x="3357550" y="3106150"/>
              <a:ext cx="99600" cy="407925"/>
            </a:xfrm>
            <a:custGeom>
              <a:avLst/>
              <a:gdLst/>
              <a:ahLst/>
              <a:cxnLst/>
              <a:rect l="l" t="t" r="r" b="b"/>
              <a:pathLst>
                <a:path w="3984" h="16317" extrusionOk="0">
                  <a:moveTo>
                    <a:pt x="1490" y="1"/>
                  </a:moveTo>
                  <a:cubicBezTo>
                    <a:pt x="1354" y="1"/>
                    <a:pt x="1222" y="20"/>
                    <a:pt x="1097" y="74"/>
                  </a:cubicBezTo>
                  <a:cubicBezTo>
                    <a:pt x="1002" y="98"/>
                    <a:pt x="930" y="146"/>
                    <a:pt x="835" y="217"/>
                  </a:cubicBezTo>
                  <a:cubicBezTo>
                    <a:pt x="382" y="503"/>
                    <a:pt x="119" y="1076"/>
                    <a:pt x="48" y="1648"/>
                  </a:cubicBezTo>
                  <a:cubicBezTo>
                    <a:pt x="0" y="2292"/>
                    <a:pt x="143" y="2960"/>
                    <a:pt x="286" y="3580"/>
                  </a:cubicBezTo>
                  <a:cubicBezTo>
                    <a:pt x="620" y="4987"/>
                    <a:pt x="954" y="6347"/>
                    <a:pt x="1407" y="7730"/>
                  </a:cubicBezTo>
                  <a:cubicBezTo>
                    <a:pt x="1455" y="7945"/>
                    <a:pt x="1527" y="8112"/>
                    <a:pt x="1598" y="8302"/>
                  </a:cubicBezTo>
                  <a:cubicBezTo>
                    <a:pt x="978" y="11618"/>
                    <a:pt x="1956" y="16316"/>
                    <a:pt x="1956" y="16316"/>
                  </a:cubicBezTo>
                  <a:lnTo>
                    <a:pt x="3387" y="16149"/>
                  </a:lnTo>
                  <a:cubicBezTo>
                    <a:pt x="3387" y="16149"/>
                    <a:pt x="3864" y="8398"/>
                    <a:pt x="3912" y="7444"/>
                  </a:cubicBezTo>
                  <a:cubicBezTo>
                    <a:pt x="3912" y="7277"/>
                    <a:pt x="3912" y="7134"/>
                    <a:pt x="3864" y="7014"/>
                  </a:cubicBezTo>
                  <a:cubicBezTo>
                    <a:pt x="3983" y="6084"/>
                    <a:pt x="3840" y="5154"/>
                    <a:pt x="3816" y="4081"/>
                  </a:cubicBezTo>
                  <a:cubicBezTo>
                    <a:pt x="3792" y="2721"/>
                    <a:pt x="3482" y="193"/>
                    <a:pt x="2361" y="98"/>
                  </a:cubicBezTo>
                  <a:cubicBezTo>
                    <a:pt x="2072" y="82"/>
                    <a:pt x="1772" y="1"/>
                    <a:pt x="149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2"/>
            <p:cNvSpPr/>
            <p:nvPr/>
          </p:nvSpPr>
          <p:spPr>
            <a:xfrm>
              <a:off x="3294925" y="3484825"/>
              <a:ext cx="141950" cy="113625"/>
            </a:xfrm>
            <a:custGeom>
              <a:avLst/>
              <a:gdLst/>
              <a:ahLst/>
              <a:cxnLst/>
              <a:rect l="l" t="t" r="r" b="b"/>
              <a:pathLst>
                <a:path w="5678" h="4545" extrusionOk="0">
                  <a:moveTo>
                    <a:pt x="716" y="0"/>
                  </a:moveTo>
                  <a:cubicBezTo>
                    <a:pt x="716" y="0"/>
                    <a:pt x="621" y="1551"/>
                    <a:pt x="526" y="2099"/>
                  </a:cubicBezTo>
                  <a:cubicBezTo>
                    <a:pt x="526" y="2123"/>
                    <a:pt x="406" y="2457"/>
                    <a:pt x="383" y="2481"/>
                  </a:cubicBezTo>
                  <a:cubicBezTo>
                    <a:pt x="335" y="2600"/>
                    <a:pt x="263" y="2719"/>
                    <a:pt x="239" y="2839"/>
                  </a:cubicBezTo>
                  <a:cubicBezTo>
                    <a:pt x="168" y="3077"/>
                    <a:pt x="1" y="3483"/>
                    <a:pt x="120" y="3793"/>
                  </a:cubicBezTo>
                  <a:cubicBezTo>
                    <a:pt x="120" y="3817"/>
                    <a:pt x="144" y="3840"/>
                    <a:pt x="168" y="3888"/>
                  </a:cubicBezTo>
                  <a:cubicBezTo>
                    <a:pt x="263" y="3960"/>
                    <a:pt x="1027" y="4079"/>
                    <a:pt x="1313" y="4150"/>
                  </a:cubicBezTo>
                  <a:cubicBezTo>
                    <a:pt x="1551" y="4174"/>
                    <a:pt x="1814" y="4246"/>
                    <a:pt x="2052" y="4294"/>
                  </a:cubicBezTo>
                  <a:cubicBezTo>
                    <a:pt x="2796" y="4506"/>
                    <a:pt x="3366" y="4545"/>
                    <a:pt x="3682" y="4545"/>
                  </a:cubicBezTo>
                  <a:cubicBezTo>
                    <a:pt x="3862" y="4545"/>
                    <a:pt x="3960" y="4532"/>
                    <a:pt x="3960" y="4532"/>
                  </a:cubicBezTo>
                  <a:cubicBezTo>
                    <a:pt x="5677" y="4437"/>
                    <a:pt x="5558" y="4079"/>
                    <a:pt x="5558" y="4079"/>
                  </a:cubicBezTo>
                  <a:cubicBezTo>
                    <a:pt x="5391" y="3888"/>
                    <a:pt x="5200" y="3793"/>
                    <a:pt x="5153" y="3769"/>
                  </a:cubicBezTo>
                  <a:cubicBezTo>
                    <a:pt x="5081" y="3721"/>
                    <a:pt x="3745" y="3340"/>
                    <a:pt x="3745" y="3340"/>
                  </a:cubicBezTo>
                  <a:cubicBezTo>
                    <a:pt x="3745" y="3340"/>
                    <a:pt x="2624" y="2696"/>
                    <a:pt x="1981" y="2242"/>
                  </a:cubicBezTo>
                  <a:cubicBezTo>
                    <a:pt x="1837" y="1431"/>
                    <a:pt x="2243" y="144"/>
                    <a:pt x="2243" y="144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2"/>
            <p:cNvSpPr/>
            <p:nvPr/>
          </p:nvSpPr>
          <p:spPr>
            <a:xfrm>
              <a:off x="3294350" y="3540875"/>
              <a:ext cx="141925" cy="58175"/>
            </a:xfrm>
            <a:custGeom>
              <a:avLst/>
              <a:gdLst/>
              <a:ahLst/>
              <a:cxnLst/>
              <a:rect l="l" t="t" r="r" b="b"/>
              <a:pathLst>
                <a:path w="5677" h="2327" extrusionOk="0">
                  <a:moveTo>
                    <a:pt x="501" y="0"/>
                  </a:moveTo>
                  <a:cubicBezTo>
                    <a:pt x="477" y="96"/>
                    <a:pt x="406" y="191"/>
                    <a:pt x="406" y="239"/>
                  </a:cubicBezTo>
                  <a:cubicBezTo>
                    <a:pt x="358" y="358"/>
                    <a:pt x="286" y="477"/>
                    <a:pt x="239" y="644"/>
                  </a:cubicBezTo>
                  <a:cubicBezTo>
                    <a:pt x="167" y="931"/>
                    <a:pt x="0" y="1312"/>
                    <a:pt x="119" y="1575"/>
                  </a:cubicBezTo>
                  <a:cubicBezTo>
                    <a:pt x="119" y="1598"/>
                    <a:pt x="143" y="1646"/>
                    <a:pt x="167" y="1670"/>
                  </a:cubicBezTo>
                  <a:cubicBezTo>
                    <a:pt x="262" y="1741"/>
                    <a:pt x="1026" y="1885"/>
                    <a:pt x="1312" y="1932"/>
                  </a:cubicBezTo>
                  <a:cubicBezTo>
                    <a:pt x="1550" y="1956"/>
                    <a:pt x="1813" y="2028"/>
                    <a:pt x="2051" y="2075"/>
                  </a:cubicBezTo>
                  <a:cubicBezTo>
                    <a:pt x="2795" y="2288"/>
                    <a:pt x="3365" y="2327"/>
                    <a:pt x="3681" y="2327"/>
                  </a:cubicBezTo>
                  <a:cubicBezTo>
                    <a:pt x="3861" y="2327"/>
                    <a:pt x="3959" y="2314"/>
                    <a:pt x="3959" y="2314"/>
                  </a:cubicBezTo>
                  <a:cubicBezTo>
                    <a:pt x="5676" y="2242"/>
                    <a:pt x="5557" y="1885"/>
                    <a:pt x="5557" y="1885"/>
                  </a:cubicBezTo>
                  <a:cubicBezTo>
                    <a:pt x="5390" y="1670"/>
                    <a:pt x="5199" y="1575"/>
                    <a:pt x="5152" y="1551"/>
                  </a:cubicBezTo>
                  <a:cubicBezTo>
                    <a:pt x="5080" y="1527"/>
                    <a:pt x="3745" y="1121"/>
                    <a:pt x="3745" y="1121"/>
                  </a:cubicBezTo>
                  <a:cubicBezTo>
                    <a:pt x="3745" y="1121"/>
                    <a:pt x="3244" y="835"/>
                    <a:pt x="2695" y="501"/>
                  </a:cubicBezTo>
                  <a:lnTo>
                    <a:pt x="2671" y="501"/>
                  </a:lnTo>
                  <a:cubicBezTo>
                    <a:pt x="2511" y="512"/>
                    <a:pt x="2350" y="519"/>
                    <a:pt x="2191" y="519"/>
                  </a:cubicBezTo>
                  <a:cubicBezTo>
                    <a:pt x="1641" y="519"/>
                    <a:pt x="1107" y="434"/>
                    <a:pt x="644" y="120"/>
                  </a:cubicBezTo>
                  <a:cubicBezTo>
                    <a:pt x="620" y="96"/>
                    <a:pt x="549" y="24"/>
                    <a:pt x="50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2"/>
            <p:cNvSpPr/>
            <p:nvPr/>
          </p:nvSpPr>
          <p:spPr>
            <a:xfrm>
              <a:off x="3297325" y="3115575"/>
              <a:ext cx="100200" cy="407425"/>
            </a:xfrm>
            <a:custGeom>
              <a:avLst/>
              <a:gdLst/>
              <a:ahLst/>
              <a:cxnLst/>
              <a:rect l="l" t="t" r="r" b="b"/>
              <a:pathLst>
                <a:path w="4008" h="16297" extrusionOk="0">
                  <a:moveTo>
                    <a:pt x="1798" y="0"/>
                  </a:moveTo>
                  <a:cubicBezTo>
                    <a:pt x="1549" y="0"/>
                    <a:pt x="1302" y="63"/>
                    <a:pt x="1074" y="198"/>
                  </a:cubicBezTo>
                  <a:cubicBezTo>
                    <a:pt x="644" y="460"/>
                    <a:pt x="310" y="913"/>
                    <a:pt x="191" y="1486"/>
                  </a:cubicBezTo>
                  <a:cubicBezTo>
                    <a:pt x="48" y="2249"/>
                    <a:pt x="143" y="3084"/>
                    <a:pt x="287" y="3871"/>
                  </a:cubicBezTo>
                  <a:cubicBezTo>
                    <a:pt x="430" y="4658"/>
                    <a:pt x="549" y="5469"/>
                    <a:pt x="716" y="6280"/>
                  </a:cubicBezTo>
                  <a:cubicBezTo>
                    <a:pt x="787" y="6757"/>
                    <a:pt x="883" y="7210"/>
                    <a:pt x="978" y="7687"/>
                  </a:cubicBezTo>
                  <a:lnTo>
                    <a:pt x="1074" y="8045"/>
                  </a:lnTo>
                  <a:cubicBezTo>
                    <a:pt x="0" y="11288"/>
                    <a:pt x="477" y="16297"/>
                    <a:pt x="477" y="16297"/>
                  </a:cubicBezTo>
                  <a:lnTo>
                    <a:pt x="1908" y="16297"/>
                  </a:lnTo>
                  <a:cubicBezTo>
                    <a:pt x="1908" y="16297"/>
                    <a:pt x="3172" y="8689"/>
                    <a:pt x="3292" y="7687"/>
                  </a:cubicBezTo>
                  <a:cubicBezTo>
                    <a:pt x="3339" y="7568"/>
                    <a:pt x="3363" y="7472"/>
                    <a:pt x="3387" y="7377"/>
                  </a:cubicBezTo>
                  <a:cubicBezTo>
                    <a:pt x="3578" y="6804"/>
                    <a:pt x="3697" y="6184"/>
                    <a:pt x="3769" y="5612"/>
                  </a:cubicBezTo>
                  <a:cubicBezTo>
                    <a:pt x="3936" y="4539"/>
                    <a:pt x="4007" y="3346"/>
                    <a:pt x="3888" y="2273"/>
                  </a:cubicBezTo>
                  <a:cubicBezTo>
                    <a:pt x="3793" y="1486"/>
                    <a:pt x="3411" y="723"/>
                    <a:pt x="2743" y="293"/>
                  </a:cubicBezTo>
                  <a:cubicBezTo>
                    <a:pt x="2447" y="105"/>
                    <a:pt x="2121" y="0"/>
                    <a:pt x="179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2"/>
            <p:cNvSpPr/>
            <p:nvPr/>
          </p:nvSpPr>
          <p:spPr>
            <a:xfrm>
              <a:off x="3297925" y="2928175"/>
              <a:ext cx="156225" cy="258575"/>
            </a:xfrm>
            <a:custGeom>
              <a:avLst/>
              <a:gdLst/>
              <a:ahLst/>
              <a:cxnLst/>
              <a:rect l="l" t="t" r="r" b="b"/>
              <a:pathLst>
                <a:path w="6249" h="10343" extrusionOk="0">
                  <a:moveTo>
                    <a:pt x="3252" y="1"/>
                  </a:moveTo>
                  <a:cubicBezTo>
                    <a:pt x="2938" y="1"/>
                    <a:pt x="2628" y="55"/>
                    <a:pt x="2361" y="157"/>
                  </a:cubicBezTo>
                  <a:cubicBezTo>
                    <a:pt x="2171" y="205"/>
                    <a:pt x="2051" y="300"/>
                    <a:pt x="1908" y="396"/>
                  </a:cubicBezTo>
                  <a:lnTo>
                    <a:pt x="1884" y="419"/>
                  </a:lnTo>
                  <a:cubicBezTo>
                    <a:pt x="1527" y="658"/>
                    <a:pt x="1169" y="873"/>
                    <a:pt x="835" y="1159"/>
                  </a:cubicBezTo>
                  <a:cubicBezTo>
                    <a:pt x="477" y="1493"/>
                    <a:pt x="215" y="1898"/>
                    <a:pt x="215" y="2423"/>
                  </a:cubicBezTo>
                  <a:cubicBezTo>
                    <a:pt x="215" y="2804"/>
                    <a:pt x="286" y="3186"/>
                    <a:pt x="334" y="3568"/>
                  </a:cubicBezTo>
                  <a:cubicBezTo>
                    <a:pt x="382" y="4474"/>
                    <a:pt x="406" y="5404"/>
                    <a:pt x="477" y="6287"/>
                  </a:cubicBezTo>
                  <a:cubicBezTo>
                    <a:pt x="525" y="7193"/>
                    <a:pt x="263" y="7980"/>
                    <a:pt x="96" y="8863"/>
                  </a:cubicBezTo>
                  <a:cubicBezTo>
                    <a:pt x="0" y="9363"/>
                    <a:pt x="48" y="9817"/>
                    <a:pt x="525" y="9960"/>
                  </a:cubicBezTo>
                  <a:cubicBezTo>
                    <a:pt x="1171" y="10175"/>
                    <a:pt x="1834" y="10342"/>
                    <a:pt x="2486" y="10342"/>
                  </a:cubicBezTo>
                  <a:cubicBezTo>
                    <a:pt x="2628" y="10342"/>
                    <a:pt x="2769" y="10334"/>
                    <a:pt x="2910" y="10317"/>
                  </a:cubicBezTo>
                  <a:cubicBezTo>
                    <a:pt x="3721" y="10246"/>
                    <a:pt x="4556" y="10007"/>
                    <a:pt x="5367" y="9864"/>
                  </a:cubicBezTo>
                  <a:cubicBezTo>
                    <a:pt x="5700" y="9769"/>
                    <a:pt x="5963" y="9697"/>
                    <a:pt x="6058" y="9340"/>
                  </a:cubicBezTo>
                  <a:cubicBezTo>
                    <a:pt x="6249" y="8576"/>
                    <a:pt x="5987" y="7789"/>
                    <a:pt x="5939" y="7026"/>
                  </a:cubicBezTo>
                  <a:cubicBezTo>
                    <a:pt x="5867" y="6477"/>
                    <a:pt x="5987" y="5929"/>
                    <a:pt x="6010" y="5356"/>
                  </a:cubicBezTo>
                  <a:lnTo>
                    <a:pt x="6201" y="2137"/>
                  </a:lnTo>
                  <a:cubicBezTo>
                    <a:pt x="6225" y="1636"/>
                    <a:pt x="5963" y="1183"/>
                    <a:pt x="5581" y="944"/>
                  </a:cubicBezTo>
                  <a:cubicBezTo>
                    <a:pt x="5176" y="753"/>
                    <a:pt x="4818" y="515"/>
                    <a:pt x="4436" y="300"/>
                  </a:cubicBezTo>
                  <a:cubicBezTo>
                    <a:pt x="4096" y="96"/>
                    <a:pt x="3670" y="1"/>
                    <a:pt x="3252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2"/>
            <p:cNvSpPr/>
            <p:nvPr/>
          </p:nvSpPr>
          <p:spPr>
            <a:xfrm>
              <a:off x="3384375" y="2948200"/>
              <a:ext cx="24475" cy="26850"/>
            </a:xfrm>
            <a:custGeom>
              <a:avLst/>
              <a:gdLst/>
              <a:ahLst/>
              <a:cxnLst/>
              <a:rect l="l" t="t" r="r" b="b"/>
              <a:pathLst>
                <a:path w="979" h="1074" extrusionOk="0">
                  <a:moveTo>
                    <a:pt x="978" y="0"/>
                  </a:moveTo>
                  <a:lnTo>
                    <a:pt x="0" y="119"/>
                  </a:lnTo>
                  <a:lnTo>
                    <a:pt x="883" y="107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2"/>
            <p:cNvSpPr/>
            <p:nvPr/>
          </p:nvSpPr>
          <p:spPr>
            <a:xfrm>
              <a:off x="3393325" y="2965475"/>
              <a:ext cx="23875" cy="32225"/>
            </a:xfrm>
            <a:custGeom>
              <a:avLst/>
              <a:gdLst/>
              <a:ahLst/>
              <a:cxnLst/>
              <a:rect l="l" t="t" r="r" b="b"/>
              <a:pathLst>
                <a:path w="955" h="1289" extrusionOk="0">
                  <a:moveTo>
                    <a:pt x="954" y="1"/>
                  </a:moveTo>
                  <a:lnTo>
                    <a:pt x="525" y="48"/>
                  </a:lnTo>
                  <a:lnTo>
                    <a:pt x="525" y="335"/>
                  </a:lnTo>
                  <a:lnTo>
                    <a:pt x="406" y="48"/>
                  </a:lnTo>
                  <a:lnTo>
                    <a:pt x="0" y="120"/>
                  </a:lnTo>
                  <a:lnTo>
                    <a:pt x="692" y="128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2"/>
            <p:cNvSpPr/>
            <p:nvPr/>
          </p:nvSpPr>
          <p:spPr>
            <a:xfrm>
              <a:off x="3405850" y="2988725"/>
              <a:ext cx="34600" cy="144925"/>
            </a:xfrm>
            <a:custGeom>
              <a:avLst/>
              <a:gdLst/>
              <a:ahLst/>
              <a:cxnLst/>
              <a:rect l="l" t="t" r="r" b="b"/>
              <a:pathLst>
                <a:path w="1384" h="5797" extrusionOk="0">
                  <a:moveTo>
                    <a:pt x="0" y="1"/>
                  </a:moveTo>
                  <a:lnTo>
                    <a:pt x="215" y="5248"/>
                  </a:lnTo>
                  <a:lnTo>
                    <a:pt x="906" y="5797"/>
                  </a:lnTo>
                  <a:lnTo>
                    <a:pt x="1383" y="505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2"/>
            <p:cNvSpPr/>
            <p:nvPr/>
          </p:nvSpPr>
          <p:spPr>
            <a:xfrm>
              <a:off x="3360525" y="2902275"/>
              <a:ext cx="48925" cy="52625"/>
            </a:xfrm>
            <a:custGeom>
              <a:avLst/>
              <a:gdLst/>
              <a:ahLst/>
              <a:cxnLst/>
              <a:rect l="l" t="t" r="r" b="b"/>
              <a:pathLst>
                <a:path w="1957" h="2105" extrusionOk="0">
                  <a:moveTo>
                    <a:pt x="1670" y="1"/>
                  </a:moveTo>
                  <a:lnTo>
                    <a:pt x="0" y="239"/>
                  </a:lnTo>
                  <a:lnTo>
                    <a:pt x="144" y="1360"/>
                  </a:lnTo>
                  <a:cubicBezTo>
                    <a:pt x="144" y="1360"/>
                    <a:pt x="396" y="2105"/>
                    <a:pt x="1090" y="2105"/>
                  </a:cubicBezTo>
                  <a:cubicBezTo>
                    <a:pt x="1326" y="2105"/>
                    <a:pt x="1612" y="2019"/>
                    <a:pt x="1956" y="1789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2"/>
            <p:cNvSpPr/>
            <p:nvPr/>
          </p:nvSpPr>
          <p:spPr>
            <a:xfrm>
              <a:off x="3357550" y="2852775"/>
              <a:ext cx="69175" cy="86925"/>
            </a:xfrm>
            <a:custGeom>
              <a:avLst/>
              <a:gdLst/>
              <a:ahLst/>
              <a:cxnLst/>
              <a:rect l="l" t="t" r="r" b="b"/>
              <a:pathLst>
                <a:path w="2767" h="3477" extrusionOk="0">
                  <a:moveTo>
                    <a:pt x="2671" y="1"/>
                  </a:moveTo>
                  <a:lnTo>
                    <a:pt x="0" y="335"/>
                  </a:lnTo>
                  <a:lnTo>
                    <a:pt x="286" y="2386"/>
                  </a:lnTo>
                  <a:lnTo>
                    <a:pt x="334" y="2672"/>
                  </a:lnTo>
                  <a:cubicBezTo>
                    <a:pt x="794" y="3257"/>
                    <a:pt x="1351" y="3476"/>
                    <a:pt x="1788" y="3476"/>
                  </a:cubicBezTo>
                  <a:cubicBezTo>
                    <a:pt x="2098" y="3476"/>
                    <a:pt x="2348" y="3366"/>
                    <a:pt x="2457" y="3197"/>
                  </a:cubicBezTo>
                  <a:cubicBezTo>
                    <a:pt x="2767" y="2768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2"/>
            <p:cNvSpPr/>
            <p:nvPr/>
          </p:nvSpPr>
          <p:spPr>
            <a:xfrm>
              <a:off x="3414200" y="2891550"/>
              <a:ext cx="12525" cy="23275"/>
            </a:xfrm>
            <a:custGeom>
              <a:avLst/>
              <a:gdLst/>
              <a:ahLst/>
              <a:cxnLst/>
              <a:rect l="l" t="t" r="r" b="b"/>
              <a:pathLst>
                <a:path w="501" h="931" extrusionOk="0">
                  <a:moveTo>
                    <a:pt x="48" y="0"/>
                  </a:moveTo>
                  <a:lnTo>
                    <a:pt x="0" y="859"/>
                  </a:lnTo>
                  <a:lnTo>
                    <a:pt x="501" y="9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2"/>
            <p:cNvSpPr/>
            <p:nvPr/>
          </p:nvSpPr>
          <p:spPr>
            <a:xfrm>
              <a:off x="3333700" y="2826850"/>
              <a:ext cx="125225" cy="104075"/>
            </a:xfrm>
            <a:custGeom>
              <a:avLst/>
              <a:gdLst/>
              <a:ahLst/>
              <a:cxnLst/>
              <a:rect l="l" t="t" r="r" b="b"/>
              <a:pathLst>
                <a:path w="5009" h="4163" extrusionOk="0">
                  <a:moveTo>
                    <a:pt x="2230" y="0"/>
                  </a:moveTo>
                  <a:cubicBezTo>
                    <a:pt x="1926" y="0"/>
                    <a:pt x="1622" y="36"/>
                    <a:pt x="1336" y="132"/>
                  </a:cubicBezTo>
                  <a:cubicBezTo>
                    <a:pt x="1217" y="203"/>
                    <a:pt x="1097" y="251"/>
                    <a:pt x="1002" y="346"/>
                  </a:cubicBezTo>
                  <a:cubicBezTo>
                    <a:pt x="1002" y="394"/>
                    <a:pt x="954" y="442"/>
                    <a:pt x="954" y="442"/>
                  </a:cubicBezTo>
                  <a:cubicBezTo>
                    <a:pt x="954" y="442"/>
                    <a:pt x="692" y="489"/>
                    <a:pt x="573" y="537"/>
                  </a:cubicBezTo>
                  <a:cubicBezTo>
                    <a:pt x="0" y="704"/>
                    <a:pt x="0" y="1324"/>
                    <a:pt x="119" y="1825"/>
                  </a:cubicBezTo>
                  <a:cubicBezTo>
                    <a:pt x="358" y="2636"/>
                    <a:pt x="740" y="3423"/>
                    <a:pt x="1193" y="4162"/>
                  </a:cubicBezTo>
                  <a:lnTo>
                    <a:pt x="954" y="2684"/>
                  </a:lnTo>
                  <a:lnTo>
                    <a:pt x="954" y="2684"/>
                  </a:lnTo>
                  <a:lnTo>
                    <a:pt x="1646" y="3518"/>
                  </a:lnTo>
                  <a:cubicBezTo>
                    <a:pt x="1646" y="3518"/>
                    <a:pt x="1360" y="2684"/>
                    <a:pt x="1598" y="2207"/>
                  </a:cubicBezTo>
                  <a:cubicBezTo>
                    <a:pt x="1837" y="1730"/>
                    <a:pt x="1813" y="1396"/>
                    <a:pt x="1813" y="1396"/>
                  </a:cubicBezTo>
                  <a:lnTo>
                    <a:pt x="1813" y="1396"/>
                  </a:lnTo>
                  <a:cubicBezTo>
                    <a:pt x="2033" y="1557"/>
                    <a:pt x="2265" y="1616"/>
                    <a:pt x="2486" y="1616"/>
                  </a:cubicBezTo>
                  <a:cubicBezTo>
                    <a:pt x="3057" y="1616"/>
                    <a:pt x="3554" y="1227"/>
                    <a:pt x="3577" y="1227"/>
                  </a:cubicBezTo>
                  <a:cubicBezTo>
                    <a:pt x="3578" y="1227"/>
                    <a:pt x="3578" y="1227"/>
                    <a:pt x="3578" y="1229"/>
                  </a:cubicBezTo>
                  <a:lnTo>
                    <a:pt x="3625" y="1634"/>
                  </a:lnTo>
                  <a:cubicBezTo>
                    <a:pt x="3625" y="1634"/>
                    <a:pt x="5009" y="418"/>
                    <a:pt x="3125" y="84"/>
                  </a:cubicBezTo>
                  <a:cubicBezTo>
                    <a:pt x="2838" y="36"/>
                    <a:pt x="2534" y="0"/>
                    <a:pt x="223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2"/>
            <p:cNvSpPr/>
            <p:nvPr/>
          </p:nvSpPr>
          <p:spPr>
            <a:xfrm>
              <a:off x="3348000" y="2885750"/>
              <a:ext cx="16725" cy="26100"/>
            </a:xfrm>
            <a:custGeom>
              <a:avLst/>
              <a:gdLst/>
              <a:ahLst/>
              <a:cxnLst/>
              <a:rect l="l" t="t" r="r" b="b"/>
              <a:pathLst>
                <a:path w="669" h="1044" extrusionOk="0">
                  <a:moveTo>
                    <a:pt x="376" y="1"/>
                  </a:moveTo>
                  <a:cubicBezTo>
                    <a:pt x="298" y="1"/>
                    <a:pt x="219" y="27"/>
                    <a:pt x="168" y="89"/>
                  </a:cubicBezTo>
                  <a:cubicBezTo>
                    <a:pt x="1" y="328"/>
                    <a:pt x="144" y="852"/>
                    <a:pt x="668" y="1043"/>
                  </a:cubicBezTo>
                  <a:lnTo>
                    <a:pt x="621" y="113"/>
                  </a:lnTo>
                  <a:cubicBezTo>
                    <a:pt x="580" y="45"/>
                    <a:pt x="479" y="1"/>
                    <a:pt x="376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2"/>
            <p:cNvSpPr/>
            <p:nvPr/>
          </p:nvSpPr>
          <p:spPr>
            <a:xfrm>
              <a:off x="3406425" y="2942225"/>
              <a:ext cx="10775" cy="31625"/>
            </a:xfrm>
            <a:custGeom>
              <a:avLst/>
              <a:gdLst/>
              <a:ahLst/>
              <a:cxnLst/>
              <a:rect l="l" t="t" r="r" b="b"/>
              <a:pathLst>
                <a:path w="431" h="1265" extrusionOk="0">
                  <a:moveTo>
                    <a:pt x="49" y="1"/>
                  </a:moveTo>
                  <a:lnTo>
                    <a:pt x="51" y="7"/>
                  </a:lnTo>
                  <a:lnTo>
                    <a:pt x="51" y="7"/>
                  </a:lnTo>
                  <a:cubicBezTo>
                    <a:pt x="50" y="3"/>
                    <a:pt x="50" y="1"/>
                    <a:pt x="49" y="1"/>
                  </a:cubicBezTo>
                  <a:close/>
                  <a:moveTo>
                    <a:pt x="51" y="7"/>
                  </a:moveTo>
                  <a:cubicBezTo>
                    <a:pt x="67" y="99"/>
                    <a:pt x="1" y="1219"/>
                    <a:pt x="1" y="1265"/>
                  </a:cubicBezTo>
                  <a:lnTo>
                    <a:pt x="430" y="931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2"/>
            <p:cNvSpPr/>
            <p:nvPr/>
          </p:nvSpPr>
          <p:spPr>
            <a:xfrm>
              <a:off x="3408225" y="2939850"/>
              <a:ext cx="27450" cy="28625"/>
            </a:xfrm>
            <a:custGeom>
              <a:avLst/>
              <a:gdLst/>
              <a:ahLst/>
              <a:cxnLst/>
              <a:rect l="l" t="t" r="r" b="b"/>
              <a:pathLst>
                <a:path w="1098" h="1145" extrusionOk="0">
                  <a:moveTo>
                    <a:pt x="1" y="0"/>
                  </a:moveTo>
                  <a:lnTo>
                    <a:pt x="1" y="96"/>
                  </a:lnTo>
                  <a:lnTo>
                    <a:pt x="382" y="1026"/>
                  </a:lnTo>
                  <a:lnTo>
                    <a:pt x="1098" y="1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2"/>
            <p:cNvSpPr/>
            <p:nvPr/>
          </p:nvSpPr>
          <p:spPr>
            <a:xfrm>
              <a:off x="3354550" y="2926725"/>
              <a:ext cx="47150" cy="51300"/>
            </a:xfrm>
            <a:custGeom>
              <a:avLst/>
              <a:gdLst/>
              <a:ahLst/>
              <a:cxnLst/>
              <a:rect l="l" t="t" r="r" b="b"/>
              <a:pathLst>
                <a:path w="1886" h="2052" extrusionOk="0">
                  <a:moveTo>
                    <a:pt x="359" y="0"/>
                  </a:moveTo>
                  <a:lnTo>
                    <a:pt x="1" y="263"/>
                  </a:lnTo>
                  <a:lnTo>
                    <a:pt x="1122" y="2052"/>
                  </a:lnTo>
                  <a:lnTo>
                    <a:pt x="1885" y="143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2"/>
            <p:cNvSpPr/>
            <p:nvPr/>
          </p:nvSpPr>
          <p:spPr>
            <a:xfrm>
              <a:off x="3395700" y="2962500"/>
              <a:ext cx="10750" cy="1135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239" y="0"/>
                  </a:moveTo>
                  <a:lnTo>
                    <a:pt x="1" y="215"/>
                  </a:lnTo>
                  <a:lnTo>
                    <a:pt x="430" y="45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2"/>
            <p:cNvSpPr/>
            <p:nvPr/>
          </p:nvSpPr>
          <p:spPr>
            <a:xfrm>
              <a:off x="3605000" y="3116925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5"/>
                  </a:cubicBezTo>
                  <a:cubicBezTo>
                    <a:pt x="0" y="1002"/>
                    <a:pt x="286" y="1313"/>
                    <a:pt x="644" y="1313"/>
                  </a:cubicBezTo>
                  <a:lnTo>
                    <a:pt x="3959" y="1313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2"/>
            <p:cNvSpPr/>
            <p:nvPr/>
          </p:nvSpPr>
          <p:spPr>
            <a:xfrm>
              <a:off x="3605000" y="3010200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2"/>
                    <a:pt x="286" y="1312"/>
                    <a:pt x="644" y="1312"/>
                  </a:cubicBezTo>
                  <a:lnTo>
                    <a:pt x="3959" y="1312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2"/>
            <p:cNvSpPr/>
            <p:nvPr/>
          </p:nvSpPr>
          <p:spPr>
            <a:xfrm>
              <a:off x="3107700" y="3068175"/>
              <a:ext cx="406100" cy="501950"/>
            </a:xfrm>
            <a:custGeom>
              <a:avLst/>
              <a:gdLst/>
              <a:ahLst/>
              <a:cxnLst/>
              <a:rect l="l" t="t" r="r" b="b"/>
              <a:pathLst>
                <a:path w="16244" h="20078" extrusionOk="0">
                  <a:moveTo>
                    <a:pt x="15204" y="1"/>
                  </a:moveTo>
                  <a:cubicBezTo>
                    <a:pt x="13276" y="1"/>
                    <a:pt x="9210" y="625"/>
                    <a:pt x="7752" y="5719"/>
                  </a:cubicBezTo>
                  <a:cubicBezTo>
                    <a:pt x="7633" y="6125"/>
                    <a:pt x="7514" y="6506"/>
                    <a:pt x="7418" y="6912"/>
                  </a:cubicBezTo>
                  <a:cubicBezTo>
                    <a:pt x="5964" y="12087"/>
                    <a:pt x="4485" y="17382"/>
                    <a:pt x="1456" y="18431"/>
                  </a:cubicBezTo>
                  <a:cubicBezTo>
                    <a:pt x="1098" y="19004"/>
                    <a:pt x="740" y="19481"/>
                    <a:pt x="1" y="20029"/>
                  </a:cubicBezTo>
                  <a:cubicBezTo>
                    <a:pt x="144" y="20029"/>
                    <a:pt x="263" y="20077"/>
                    <a:pt x="430" y="20077"/>
                  </a:cubicBezTo>
                  <a:cubicBezTo>
                    <a:pt x="5033" y="20077"/>
                    <a:pt x="6941" y="13327"/>
                    <a:pt x="8611" y="7389"/>
                  </a:cubicBezTo>
                  <a:cubicBezTo>
                    <a:pt x="8730" y="7007"/>
                    <a:pt x="8849" y="6602"/>
                    <a:pt x="8945" y="6196"/>
                  </a:cubicBezTo>
                  <a:cubicBezTo>
                    <a:pt x="10171" y="1994"/>
                    <a:pt x="13485" y="1460"/>
                    <a:pt x="15120" y="1460"/>
                  </a:cubicBezTo>
                  <a:cubicBezTo>
                    <a:pt x="15647" y="1460"/>
                    <a:pt x="16000" y="1516"/>
                    <a:pt x="16052" y="1521"/>
                  </a:cubicBezTo>
                  <a:lnTo>
                    <a:pt x="16124" y="806"/>
                  </a:lnTo>
                  <a:lnTo>
                    <a:pt x="16243" y="67"/>
                  </a:lnTo>
                  <a:cubicBezTo>
                    <a:pt x="16231" y="67"/>
                    <a:pt x="15831" y="1"/>
                    <a:pt x="1520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2"/>
            <p:cNvSpPr/>
            <p:nvPr/>
          </p:nvSpPr>
          <p:spPr>
            <a:xfrm>
              <a:off x="3476200" y="2959525"/>
              <a:ext cx="122250" cy="239725"/>
            </a:xfrm>
            <a:custGeom>
              <a:avLst/>
              <a:gdLst/>
              <a:ahLst/>
              <a:cxnLst/>
              <a:rect l="l" t="t" r="r" b="b"/>
              <a:pathLst>
                <a:path w="4890" h="9589" extrusionOk="0">
                  <a:moveTo>
                    <a:pt x="4794" y="0"/>
                  </a:moveTo>
                  <a:cubicBezTo>
                    <a:pt x="2147" y="0"/>
                    <a:pt x="0" y="2147"/>
                    <a:pt x="0" y="4794"/>
                  </a:cubicBezTo>
                  <a:cubicBezTo>
                    <a:pt x="0" y="7442"/>
                    <a:pt x="2147" y="9588"/>
                    <a:pt x="4794" y="9588"/>
                  </a:cubicBezTo>
                  <a:lnTo>
                    <a:pt x="4890" y="958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2"/>
            <p:cNvSpPr/>
            <p:nvPr/>
          </p:nvSpPr>
          <p:spPr>
            <a:xfrm>
              <a:off x="3598425" y="2959525"/>
              <a:ext cx="45950" cy="240900"/>
            </a:xfrm>
            <a:custGeom>
              <a:avLst/>
              <a:gdLst/>
              <a:ahLst/>
              <a:cxnLst/>
              <a:rect l="l" t="t" r="r" b="b"/>
              <a:pathLst>
                <a:path w="1838" h="9636" extrusionOk="0">
                  <a:moveTo>
                    <a:pt x="1" y="0"/>
                  </a:moveTo>
                  <a:lnTo>
                    <a:pt x="1" y="9636"/>
                  </a:lnTo>
                  <a:lnTo>
                    <a:pt x="1837" y="9636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2"/>
            <p:cNvSpPr/>
            <p:nvPr/>
          </p:nvSpPr>
          <p:spPr>
            <a:xfrm>
              <a:off x="3270500" y="2963025"/>
              <a:ext cx="155650" cy="152300"/>
            </a:xfrm>
            <a:custGeom>
              <a:avLst/>
              <a:gdLst/>
              <a:ahLst/>
              <a:cxnLst/>
              <a:rect l="l" t="t" r="r" b="b"/>
              <a:pathLst>
                <a:path w="6226" h="6092" extrusionOk="0">
                  <a:moveTo>
                    <a:pt x="2243" y="1"/>
                  </a:moveTo>
                  <a:cubicBezTo>
                    <a:pt x="2219" y="1"/>
                    <a:pt x="2195" y="2"/>
                    <a:pt x="2170" y="3"/>
                  </a:cubicBezTo>
                  <a:cubicBezTo>
                    <a:pt x="0" y="194"/>
                    <a:pt x="2981" y="4010"/>
                    <a:pt x="3506" y="4535"/>
                  </a:cubicBezTo>
                  <a:cubicBezTo>
                    <a:pt x="3621" y="4650"/>
                    <a:pt x="5085" y="6092"/>
                    <a:pt x="5300" y="6092"/>
                  </a:cubicBezTo>
                  <a:cubicBezTo>
                    <a:pt x="5308" y="6092"/>
                    <a:pt x="5314" y="6090"/>
                    <a:pt x="5319" y="6085"/>
                  </a:cubicBezTo>
                  <a:lnTo>
                    <a:pt x="6225" y="4320"/>
                  </a:lnTo>
                  <a:cubicBezTo>
                    <a:pt x="6225" y="4320"/>
                    <a:pt x="3959" y="1148"/>
                    <a:pt x="3005" y="313"/>
                  </a:cubicBezTo>
                  <a:cubicBezTo>
                    <a:pt x="2806" y="137"/>
                    <a:pt x="2546" y="1"/>
                    <a:pt x="2243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2"/>
            <p:cNvSpPr/>
            <p:nvPr/>
          </p:nvSpPr>
          <p:spPr>
            <a:xfrm>
              <a:off x="3388550" y="3066250"/>
              <a:ext cx="44750" cy="49525"/>
            </a:xfrm>
            <a:custGeom>
              <a:avLst/>
              <a:gdLst/>
              <a:ahLst/>
              <a:cxnLst/>
              <a:rect l="l" t="t" r="r" b="b"/>
              <a:pathLst>
                <a:path w="1790" h="1981" extrusionOk="0">
                  <a:moveTo>
                    <a:pt x="1622" y="0"/>
                  </a:moveTo>
                  <a:lnTo>
                    <a:pt x="668" y="72"/>
                  </a:lnTo>
                  <a:lnTo>
                    <a:pt x="0" y="740"/>
                  </a:lnTo>
                  <a:lnTo>
                    <a:pt x="0" y="1575"/>
                  </a:lnTo>
                  <a:lnTo>
                    <a:pt x="573" y="1980"/>
                  </a:lnTo>
                  <a:lnTo>
                    <a:pt x="907" y="1932"/>
                  </a:lnTo>
                  <a:lnTo>
                    <a:pt x="1598" y="1575"/>
                  </a:lnTo>
                  <a:lnTo>
                    <a:pt x="1742" y="1431"/>
                  </a:lnTo>
                  <a:lnTo>
                    <a:pt x="1789" y="1265"/>
                  </a:lnTo>
                  <a:lnTo>
                    <a:pt x="1718" y="621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2"/>
            <p:cNvSpPr/>
            <p:nvPr/>
          </p:nvSpPr>
          <p:spPr>
            <a:xfrm>
              <a:off x="3393925" y="3034050"/>
              <a:ext cx="210500" cy="77950"/>
            </a:xfrm>
            <a:custGeom>
              <a:avLst/>
              <a:gdLst/>
              <a:ahLst/>
              <a:cxnLst/>
              <a:rect l="l" t="t" r="r" b="b"/>
              <a:pathLst>
                <a:path w="8420" h="3118" extrusionOk="0">
                  <a:moveTo>
                    <a:pt x="7394" y="1"/>
                  </a:moveTo>
                  <a:cubicBezTo>
                    <a:pt x="7370" y="1"/>
                    <a:pt x="7298" y="1"/>
                    <a:pt x="7274" y="24"/>
                  </a:cubicBezTo>
                  <a:cubicBezTo>
                    <a:pt x="7251" y="48"/>
                    <a:pt x="7251" y="120"/>
                    <a:pt x="7227" y="167"/>
                  </a:cubicBezTo>
                  <a:cubicBezTo>
                    <a:pt x="7179" y="263"/>
                    <a:pt x="7108" y="358"/>
                    <a:pt x="7036" y="454"/>
                  </a:cubicBezTo>
                  <a:lnTo>
                    <a:pt x="6750" y="692"/>
                  </a:lnTo>
                  <a:lnTo>
                    <a:pt x="6297" y="1074"/>
                  </a:lnTo>
                  <a:lnTo>
                    <a:pt x="5748" y="1336"/>
                  </a:lnTo>
                  <a:cubicBezTo>
                    <a:pt x="5748" y="1336"/>
                    <a:pt x="5277" y="1326"/>
                    <a:pt x="4617" y="1326"/>
                  </a:cubicBezTo>
                  <a:cubicBezTo>
                    <a:pt x="3215" y="1326"/>
                    <a:pt x="962" y="1370"/>
                    <a:pt x="573" y="1646"/>
                  </a:cubicBezTo>
                  <a:cubicBezTo>
                    <a:pt x="334" y="1813"/>
                    <a:pt x="0" y="2076"/>
                    <a:pt x="24" y="2409"/>
                  </a:cubicBezTo>
                  <a:cubicBezTo>
                    <a:pt x="92" y="2954"/>
                    <a:pt x="687" y="3118"/>
                    <a:pt x="1386" y="3118"/>
                  </a:cubicBezTo>
                  <a:cubicBezTo>
                    <a:pt x="2402" y="3118"/>
                    <a:pt x="3637" y="2772"/>
                    <a:pt x="3792" y="2743"/>
                  </a:cubicBezTo>
                  <a:cubicBezTo>
                    <a:pt x="4007" y="2672"/>
                    <a:pt x="5700" y="2362"/>
                    <a:pt x="5939" y="2362"/>
                  </a:cubicBezTo>
                  <a:lnTo>
                    <a:pt x="7751" y="2290"/>
                  </a:lnTo>
                  <a:cubicBezTo>
                    <a:pt x="7895" y="2242"/>
                    <a:pt x="7966" y="2076"/>
                    <a:pt x="7990" y="2004"/>
                  </a:cubicBezTo>
                  <a:cubicBezTo>
                    <a:pt x="8014" y="1885"/>
                    <a:pt x="7942" y="1789"/>
                    <a:pt x="7942" y="1670"/>
                  </a:cubicBezTo>
                  <a:cubicBezTo>
                    <a:pt x="7942" y="1575"/>
                    <a:pt x="7990" y="1527"/>
                    <a:pt x="8062" y="1455"/>
                  </a:cubicBezTo>
                  <a:cubicBezTo>
                    <a:pt x="8133" y="1360"/>
                    <a:pt x="8062" y="1288"/>
                    <a:pt x="8014" y="1169"/>
                  </a:cubicBezTo>
                  <a:cubicBezTo>
                    <a:pt x="8014" y="1121"/>
                    <a:pt x="8181" y="978"/>
                    <a:pt x="8205" y="955"/>
                  </a:cubicBezTo>
                  <a:cubicBezTo>
                    <a:pt x="8252" y="883"/>
                    <a:pt x="8348" y="835"/>
                    <a:pt x="8372" y="740"/>
                  </a:cubicBezTo>
                  <a:cubicBezTo>
                    <a:pt x="8419" y="644"/>
                    <a:pt x="8372" y="573"/>
                    <a:pt x="8324" y="501"/>
                  </a:cubicBezTo>
                  <a:cubicBezTo>
                    <a:pt x="8300" y="493"/>
                    <a:pt x="8279" y="491"/>
                    <a:pt x="8258" y="491"/>
                  </a:cubicBezTo>
                  <a:cubicBezTo>
                    <a:pt x="8215" y="491"/>
                    <a:pt x="8173" y="501"/>
                    <a:pt x="8109" y="501"/>
                  </a:cubicBezTo>
                  <a:cubicBezTo>
                    <a:pt x="7966" y="573"/>
                    <a:pt x="7823" y="597"/>
                    <a:pt x="7632" y="644"/>
                  </a:cubicBezTo>
                  <a:cubicBezTo>
                    <a:pt x="7585" y="692"/>
                    <a:pt x="7513" y="692"/>
                    <a:pt x="7465" y="716"/>
                  </a:cubicBezTo>
                  <a:cubicBezTo>
                    <a:pt x="7441" y="728"/>
                    <a:pt x="7418" y="734"/>
                    <a:pt x="7397" y="734"/>
                  </a:cubicBezTo>
                  <a:cubicBezTo>
                    <a:pt x="7376" y="734"/>
                    <a:pt x="7358" y="728"/>
                    <a:pt x="7346" y="716"/>
                  </a:cubicBezTo>
                  <a:cubicBezTo>
                    <a:pt x="7298" y="692"/>
                    <a:pt x="7298" y="621"/>
                    <a:pt x="7298" y="597"/>
                  </a:cubicBezTo>
                  <a:cubicBezTo>
                    <a:pt x="7298" y="573"/>
                    <a:pt x="7346" y="501"/>
                    <a:pt x="7370" y="478"/>
                  </a:cubicBezTo>
                  <a:lnTo>
                    <a:pt x="7465" y="382"/>
                  </a:lnTo>
                  <a:cubicBezTo>
                    <a:pt x="7513" y="287"/>
                    <a:pt x="7513" y="144"/>
                    <a:pt x="7465" y="48"/>
                  </a:cubicBezTo>
                  <a:cubicBezTo>
                    <a:pt x="7465" y="24"/>
                    <a:pt x="7418" y="1"/>
                    <a:pt x="7394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2"/>
            <p:cNvSpPr/>
            <p:nvPr/>
          </p:nvSpPr>
          <p:spPr>
            <a:xfrm>
              <a:off x="3380800" y="3063275"/>
              <a:ext cx="47725" cy="52500"/>
            </a:xfrm>
            <a:custGeom>
              <a:avLst/>
              <a:gdLst/>
              <a:ahLst/>
              <a:cxnLst/>
              <a:rect l="l" t="t" r="r" b="b"/>
              <a:pathLst>
                <a:path w="1909" h="2100" extrusionOk="0">
                  <a:moveTo>
                    <a:pt x="1789" y="0"/>
                  </a:moveTo>
                  <a:cubicBezTo>
                    <a:pt x="1789" y="0"/>
                    <a:pt x="1026" y="0"/>
                    <a:pt x="859" y="143"/>
                  </a:cubicBezTo>
                  <a:cubicBezTo>
                    <a:pt x="716" y="286"/>
                    <a:pt x="0" y="1097"/>
                    <a:pt x="143" y="1861"/>
                  </a:cubicBezTo>
                  <a:cubicBezTo>
                    <a:pt x="143" y="1932"/>
                    <a:pt x="764" y="2099"/>
                    <a:pt x="764" y="2099"/>
                  </a:cubicBezTo>
                  <a:lnTo>
                    <a:pt x="883" y="2099"/>
                  </a:lnTo>
                  <a:cubicBezTo>
                    <a:pt x="883" y="2099"/>
                    <a:pt x="1074" y="501"/>
                    <a:pt x="1908" y="119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2"/>
            <p:cNvSpPr/>
            <p:nvPr/>
          </p:nvSpPr>
          <p:spPr>
            <a:xfrm>
              <a:off x="3551925" y="2943775"/>
              <a:ext cx="34600" cy="28050"/>
            </a:xfrm>
            <a:custGeom>
              <a:avLst/>
              <a:gdLst/>
              <a:ahLst/>
              <a:cxnLst/>
              <a:rect l="l" t="t" r="r" b="b"/>
              <a:pathLst>
                <a:path w="1384" h="1122" extrusionOk="0">
                  <a:moveTo>
                    <a:pt x="120" y="1"/>
                  </a:moveTo>
                  <a:cubicBezTo>
                    <a:pt x="82" y="1"/>
                    <a:pt x="46" y="15"/>
                    <a:pt x="24" y="58"/>
                  </a:cubicBezTo>
                  <a:cubicBezTo>
                    <a:pt x="0" y="153"/>
                    <a:pt x="144" y="296"/>
                    <a:pt x="191" y="368"/>
                  </a:cubicBezTo>
                  <a:cubicBezTo>
                    <a:pt x="239" y="487"/>
                    <a:pt x="334" y="559"/>
                    <a:pt x="382" y="678"/>
                  </a:cubicBezTo>
                  <a:cubicBezTo>
                    <a:pt x="454" y="797"/>
                    <a:pt x="549" y="916"/>
                    <a:pt x="668" y="1036"/>
                  </a:cubicBezTo>
                  <a:cubicBezTo>
                    <a:pt x="668" y="1036"/>
                    <a:pt x="859" y="1012"/>
                    <a:pt x="788" y="845"/>
                  </a:cubicBezTo>
                  <a:lnTo>
                    <a:pt x="788" y="845"/>
                  </a:lnTo>
                  <a:lnTo>
                    <a:pt x="978" y="1083"/>
                  </a:lnTo>
                  <a:cubicBezTo>
                    <a:pt x="978" y="1083"/>
                    <a:pt x="1035" y="1121"/>
                    <a:pt x="1108" y="1121"/>
                  </a:cubicBezTo>
                  <a:cubicBezTo>
                    <a:pt x="1200" y="1121"/>
                    <a:pt x="1318" y="1062"/>
                    <a:pt x="1384" y="797"/>
                  </a:cubicBezTo>
                  <a:cubicBezTo>
                    <a:pt x="1312" y="726"/>
                    <a:pt x="1217" y="606"/>
                    <a:pt x="1169" y="511"/>
                  </a:cubicBezTo>
                  <a:cubicBezTo>
                    <a:pt x="1098" y="439"/>
                    <a:pt x="1074" y="368"/>
                    <a:pt x="1026" y="296"/>
                  </a:cubicBezTo>
                  <a:cubicBezTo>
                    <a:pt x="978" y="272"/>
                    <a:pt x="978" y="249"/>
                    <a:pt x="931" y="201"/>
                  </a:cubicBezTo>
                  <a:cubicBezTo>
                    <a:pt x="859" y="177"/>
                    <a:pt x="788" y="153"/>
                    <a:pt x="716" y="129"/>
                  </a:cubicBezTo>
                  <a:cubicBezTo>
                    <a:pt x="692" y="82"/>
                    <a:pt x="621" y="82"/>
                    <a:pt x="597" y="82"/>
                  </a:cubicBezTo>
                  <a:lnTo>
                    <a:pt x="477" y="82"/>
                  </a:lnTo>
                  <a:cubicBezTo>
                    <a:pt x="382" y="82"/>
                    <a:pt x="310" y="34"/>
                    <a:pt x="239" y="34"/>
                  </a:cubicBezTo>
                  <a:cubicBezTo>
                    <a:pt x="213" y="21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 esperadas</a:t>
            </a:r>
            <a:endParaRPr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473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72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da API;</a:t>
            </a:r>
            <a:endParaRPr/>
          </a:p>
        </p:txBody>
      </p:sp>
      <p:sp>
        <p:nvSpPr>
          <p:cNvPr id="3959" name="Google Shape;3959;p72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dos layout’s;</a:t>
            </a:r>
            <a:endParaRPr/>
          </a:p>
        </p:txBody>
      </p:sp>
      <p:sp>
        <p:nvSpPr>
          <p:cNvPr id="3960" name="Google Shape;3960;p72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do carrinho compras;</a:t>
            </a:r>
            <a:endParaRPr/>
          </a:p>
        </p:txBody>
      </p:sp>
      <p:sp>
        <p:nvSpPr>
          <p:cNvPr id="3961" name="Google Shape;3961;p72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Utilização do MVC(Model-View-Controller).</a:t>
            </a:r>
            <a:endParaRPr/>
          </a:p>
        </p:txBody>
      </p:sp>
      <p:sp>
        <p:nvSpPr>
          <p:cNvPr id="3962" name="Google Shape;3962;p72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da farmácia mais próxima através da localização atual;</a:t>
            </a:r>
            <a:endParaRPr/>
          </a:p>
        </p:txBody>
      </p:sp>
      <p:sp>
        <p:nvSpPr>
          <p:cNvPr id="3963" name="Google Shape;3963;p72"/>
          <p:cNvSpPr/>
          <p:nvPr/>
        </p:nvSpPr>
        <p:spPr>
          <a:xfrm>
            <a:off x="761000" y="142584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4" name="Google Shape;3964;p72"/>
          <p:cNvSpPr/>
          <p:nvPr/>
        </p:nvSpPr>
        <p:spPr>
          <a:xfrm>
            <a:off x="761000" y="200512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5" name="Google Shape;3965;p72"/>
          <p:cNvSpPr/>
          <p:nvPr/>
        </p:nvSpPr>
        <p:spPr>
          <a:xfrm>
            <a:off x="761000" y="25634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6" name="Google Shape;3966;p72"/>
          <p:cNvSpPr/>
          <p:nvPr/>
        </p:nvSpPr>
        <p:spPr>
          <a:xfrm>
            <a:off x="761000" y="3121810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7" name="Google Shape;3967;p72"/>
          <p:cNvSpPr/>
          <p:nvPr/>
        </p:nvSpPr>
        <p:spPr>
          <a:xfrm>
            <a:off x="761000" y="3680173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8767125" y="3650025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72"/>
          <p:cNvGrpSpPr/>
          <p:nvPr/>
        </p:nvGrpSpPr>
        <p:grpSpPr>
          <a:xfrm flipH="1">
            <a:off x="6639605" y="1461172"/>
            <a:ext cx="2779235" cy="3599070"/>
            <a:chOff x="3107700" y="2826850"/>
            <a:chExt cx="596300" cy="772200"/>
          </a:xfrm>
        </p:grpSpPr>
        <p:sp>
          <p:nvSpPr>
            <p:cNvPr id="3994" name="Google Shape;3994;p72"/>
            <p:cNvSpPr/>
            <p:nvPr/>
          </p:nvSpPr>
          <p:spPr>
            <a:xfrm>
              <a:off x="3385575" y="2951775"/>
              <a:ext cx="125225" cy="146300"/>
            </a:xfrm>
            <a:custGeom>
              <a:avLst/>
              <a:gdLst/>
              <a:ahLst/>
              <a:cxnLst/>
              <a:rect l="l" t="t" r="r" b="b"/>
              <a:pathLst>
                <a:path w="5009" h="5852" extrusionOk="0">
                  <a:moveTo>
                    <a:pt x="1837" y="0"/>
                  </a:moveTo>
                  <a:cubicBezTo>
                    <a:pt x="0" y="96"/>
                    <a:pt x="2504" y="4126"/>
                    <a:pt x="2958" y="4627"/>
                  </a:cubicBezTo>
                  <a:cubicBezTo>
                    <a:pt x="3071" y="4741"/>
                    <a:pt x="4030" y="5852"/>
                    <a:pt x="4202" y="5852"/>
                  </a:cubicBezTo>
                  <a:cubicBezTo>
                    <a:pt x="4211" y="5852"/>
                    <a:pt x="4217" y="5849"/>
                    <a:pt x="4222" y="5844"/>
                  </a:cubicBezTo>
                  <a:lnTo>
                    <a:pt x="5009" y="4222"/>
                  </a:lnTo>
                  <a:cubicBezTo>
                    <a:pt x="5009" y="4222"/>
                    <a:pt x="3268" y="1145"/>
                    <a:pt x="2504" y="334"/>
                  </a:cubicBezTo>
                  <a:cubicBezTo>
                    <a:pt x="2338" y="167"/>
                    <a:pt x="2099" y="0"/>
                    <a:pt x="1837" y="0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2"/>
            <p:cNvSpPr/>
            <p:nvPr/>
          </p:nvSpPr>
          <p:spPr>
            <a:xfrm>
              <a:off x="3473225" y="3047750"/>
              <a:ext cx="37575" cy="51925"/>
            </a:xfrm>
            <a:custGeom>
              <a:avLst/>
              <a:gdLst/>
              <a:ahLst/>
              <a:cxnLst/>
              <a:rect l="l" t="t" r="r" b="b"/>
              <a:pathLst>
                <a:path w="1503" h="2077" extrusionOk="0">
                  <a:moveTo>
                    <a:pt x="1407" y="1"/>
                  </a:moveTo>
                  <a:cubicBezTo>
                    <a:pt x="1322" y="1"/>
                    <a:pt x="1022" y="18"/>
                    <a:pt x="740" y="240"/>
                  </a:cubicBezTo>
                  <a:cubicBezTo>
                    <a:pt x="596" y="359"/>
                    <a:pt x="0" y="1003"/>
                    <a:pt x="48" y="1766"/>
                  </a:cubicBezTo>
                  <a:cubicBezTo>
                    <a:pt x="48" y="1838"/>
                    <a:pt x="644" y="2076"/>
                    <a:pt x="644" y="2076"/>
                  </a:cubicBezTo>
                  <a:lnTo>
                    <a:pt x="954" y="2005"/>
                  </a:lnTo>
                  <a:cubicBezTo>
                    <a:pt x="954" y="2005"/>
                    <a:pt x="644" y="502"/>
                    <a:pt x="1503" y="192"/>
                  </a:cubicBezTo>
                  <a:lnTo>
                    <a:pt x="1431" y="1"/>
                  </a:lnTo>
                  <a:cubicBezTo>
                    <a:pt x="1431" y="1"/>
                    <a:pt x="1423" y="1"/>
                    <a:pt x="140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2"/>
            <p:cNvSpPr/>
            <p:nvPr/>
          </p:nvSpPr>
          <p:spPr>
            <a:xfrm>
              <a:off x="3486925" y="2940500"/>
              <a:ext cx="92450" cy="158150"/>
            </a:xfrm>
            <a:custGeom>
              <a:avLst/>
              <a:gdLst/>
              <a:ahLst/>
              <a:cxnLst/>
              <a:rect l="l" t="t" r="r" b="b"/>
              <a:pathLst>
                <a:path w="3698" h="6326" extrusionOk="0">
                  <a:moveTo>
                    <a:pt x="2062" y="1"/>
                  </a:moveTo>
                  <a:cubicBezTo>
                    <a:pt x="2047" y="1"/>
                    <a:pt x="2028" y="6"/>
                    <a:pt x="2004" y="22"/>
                  </a:cubicBezTo>
                  <a:cubicBezTo>
                    <a:pt x="1980" y="22"/>
                    <a:pt x="1956" y="46"/>
                    <a:pt x="1956" y="70"/>
                  </a:cubicBezTo>
                  <a:cubicBezTo>
                    <a:pt x="1956" y="117"/>
                    <a:pt x="1956" y="213"/>
                    <a:pt x="1980" y="284"/>
                  </a:cubicBezTo>
                  <a:cubicBezTo>
                    <a:pt x="2028" y="427"/>
                    <a:pt x="2028" y="570"/>
                    <a:pt x="2028" y="761"/>
                  </a:cubicBezTo>
                  <a:lnTo>
                    <a:pt x="2028" y="1381"/>
                  </a:lnTo>
                  <a:lnTo>
                    <a:pt x="1909" y="1978"/>
                  </a:lnTo>
                  <a:cubicBezTo>
                    <a:pt x="1909" y="1978"/>
                    <a:pt x="72" y="4553"/>
                    <a:pt x="48" y="5269"/>
                  </a:cubicBezTo>
                  <a:cubicBezTo>
                    <a:pt x="1" y="5555"/>
                    <a:pt x="1" y="6008"/>
                    <a:pt x="239" y="6175"/>
                  </a:cubicBezTo>
                  <a:cubicBezTo>
                    <a:pt x="386" y="6280"/>
                    <a:pt x="526" y="6326"/>
                    <a:pt x="658" y="6326"/>
                  </a:cubicBezTo>
                  <a:cubicBezTo>
                    <a:pt x="1492" y="6326"/>
                    <a:pt x="2027" y="4493"/>
                    <a:pt x="2171" y="3957"/>
                  </a:cubicBezTo>
                  <a:cubicBezTo>
                    <a:pt x="2267" y="3719"/>
                    <a:pt x="2338" y="3432"/>
                    <a:pt x="2433" y="3194"/>
                  </a:cubicBezTo>
                  <a:cubicBezTo>
                    <a:pt x="2505" y="2955"/>
                    <a:pt x="2577" y="2669"/>
                    <a:pt x="2696" y="2455"/>
                  </a:cubicBezTo>
                  <a:lnTo>
                    <a:pt x="3650" y="904"/>
                  </a:lnTo>
                  <a:cubicBezTo>
                    <a:pt x="3698" y="785"/>
                    <a:pt x="3650" y="618"/>
                    <a:pt x="3578" y="499"/>
                  </a:cubicBezTo>
                  <a:cubicBezTo>
                    <a:pt x="3578" y="451"/>
                    <a:pt x="3554" y="427"/>
                    <a:pt x="3531" y="403"/>
                  </a:cubicBezTo>
                  <a:cubicBezTo>
                    <a:pt x="3459" y="332"/>
                    <a:pt x="3388" y="332"/>
                    <a:pt x="3292" y="308"/>
                  </a:cubicBezTo>
                  <a:cubicBezTo>
                    <a:pt x="3173" y="284"/>
                    <a:pt x="3101" y="189"/>
                    <a:pt x="2982" y="189"/>
                  </a:cubicBezTo>
                  <a:lnTo>
                    <a:pt x="2839" y="189"/>
                  </a:lnTo>
                  <a:cubicBezTo>
                    <a:pt x="2815" y="189"/>
                    <a:pt x="2744" y="165"/>
                    <a:pt x="2720" y="141"/>
                  </a:cubicBezTo>
                  <a:cubicBezTo>
                    <a:pt x="2696" y="93"/>
                    <a:pt x="2648" y="70"/>
                    <a:pt x="2600" y="70"/>
                  </a:cubicBezTo>
                  <a:cubicBezTo>
                    <a:pt x="2592" y="67"/>
                    <a:pt x="2584" y="66"/>
                    <a:pt x="2577" y="66"/>
                  </a:cubicBezTo>
                  <a:cubicBezTo>
                    <a:pt x="2501" y="66"/>
                    <a:pt x="2479" y="169"/>
                    <a:pt x="2457" y="213"/>
                  </a:cubicBezTo>
                  <a:cubicBezTo>
                    <a:pt x="2435" y="279"/>
                    <a:pt x="2434" y="304"/>
                    <a:pt x="2396" y="365"/>
                  </a:cubicBezTo>
                  <a:lnTo>
                    <a:pt x="2396" y="365"/>
                  </a:lnTo>
                  <a:cubicBezTo>
                    <a:pt x="2416" y="311"/>
                    <a:pt x="2336" y="210"/>
                    <a:pt x="2314" y="189"/>
                  </a:cubicBezTo>
                  <a:cubicBezTo>
                    <a:pt x="2267" y="141"/>
                    <a:pt x="2219" y="70"/>
                    <a:pt x="2123" y="22"/>
                  </a:cubicBezTo>
                  <a:cubicBezTo>
                    <a:pt x="2108" y="22"/>
                    <a:pt x="2092" y="1"/>
                    <a:pt x="2062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2"/>
            <p:cNvSpPr/>
            <p:nvPr/>
          </p:nvSpPr>
          <p:spPr>
            <a:xfrm>
              <a:off x="3396900" y="3477675"/>
              <a:ext cx="143725" cy="104725"/>
            </a:xfrm>
            <a:custGeom>
              <a:avLst/>
              <a:gdLst/>
              <a:ahLst/>
              <a:cxnLst/>
              <a:rect l="l" t="t" r="r" b="b"/>
              <a:pathLst>
                <a:path w="5749" h="4189" extrusionOk="0">
                  <a:moveTo>
                    <a:pt x="358" y="0"/>
                  </a:moveTo>
                  <a:cubicBezTo>
                    <a:pt x="358" y="0"/>
                    <a:pt x="454" y="1503"/>
                    <a:pt x="430" y="2075"/>
                  </a:cubicBezTo>
                  <a:cubicBezTo>
                    <a:pt x="430" y="2147"/>
                    <a:pt x="310" y="2457"/>
                    <a:pt x="310" y="2505"/>
                  </a:cubicBezTo>
                  <a:cubicBezTo>
                    <a:pt x="239" y="2624"/>
                    <a:pt x="215" y="2743"/>
                    <a:pt x="191" y="2862"/>
                  </a:cubicBezTo>
                  <a:cubicBezTo>
                    <a:pt x="143" y="3125"/>
                    <a:pt x="0" y="3530"/>
                    <a:pt x="96" y="3745"/>
                  </a:cubicBezTo>
                  <a:lnTo>
                    <a:pt x="191" y="3840"/>
                  </a:lnTo>
                  <a:cubicBezTo>
                    <a:pt x="310" y="3936"/>
                    <a:pt x="1074" y="3959"/>
                    <a:pt x="1336" y="3983"/>
                  </a:cubicBezTo>
                  <a:cubicBezTo>
                    <a:pt x="1622" y="4007"/>
                    <a:pt x="1861" y="4055"/>
                    <a:pt x="2123" y="4079"/>
                  </a:cubicBezTo>
                  <a:cubicBezTo>
                    <a:pt x="2590" y="4163"/>
                    <a:pt x="2987" y="4188"/>
                    <a:pt x="3298" y="4188"/>
                  </a:cubicBezTo>
                  <a:cubicBezTo>
                    <a:pt x="3781" y="4188"/>
                    <a:pt x="4055" y="4126"/>
                    <a:pt x="4055" y="4126"/>
                  </a:cubicBezTo>
                  <a:cubicBezTo>
                    <a:pt x="5748" y="3888"/>
                    <a:pt x="5605" y="3530"/>
                    <a:pt x="5605" y="3530"/>
                  </a:cubicBezTo>
                  <a:cubicBezTo>
                    <a:pt x="5391" y="3363"/>
                    <a:pt x="5224" y="3292"/>
                    <a:pt x="5152" y="3268"/>
                  </a:cubicBezTo>
                  <a:cubicBezTo>
                    <a:pt x="5104" y="3244"/>
                    <a:pt x="3721" y="3005"/>
                    <a:pt x="3721" y="3005"/>
                  </a:cubicBezTo>
                  <a:cubicBezTo>
                    <a:pt x="3721" y="3005"/>
                    <a:pt x="2528" y="2505"/>
                    <a:pt x="1861" y="2099"/>
                  </a:cubicBezTo>
                  <a:cubicBezTo>
                    <a:pt x="1646" y="1312"/>
                    <a:pt x="1885" y="0"/>
                    <a:pt x="1885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2"/>
            <p:cNvSpPr/>
            <p:nvPr/>
          </p:nvSpPr>
          <p:spPr>
            <a:xfrm>
              <a:off x="3396300" y="3534325"/>
              <a:ext cx="145500" cy="48875"/>
            </a:xfrm>
            <a:custGeom>
              <a:avLst/>
              <a:gdLst/>
              <a:ahLst/>
              <a:cxnLst/>
              <a:rect l="l" t="t" r="r" b="b"/>
              <a:pathLst>
                <a:path w="5820" h="1955" extrusionOk="0">
                  <a:moveTo>
                    <a:pt x="406" y="0"/>
                  </a:moveTo>
                  <a:cubicBezTo>
                    <a:pt x="382" y="72"/>
                    <a:pt x="334" y="191"/>
                    <a:pt x="334" y="239"/>
                  </a:cubicBezTo>
                  <a:cubicBezTo>
                    <a:pt x="287" y="358"/>
                    <a:pt x="239" y="477"/>
                    <a:pt x="167" y="572"/>
                  </a:cubicBezTo>
                  <a:cubicBezTo>
                    <a:pt x="144" y="811"/>
                    <a:pt x="1" y="1264"/>
                    <a:pt x="144" y="1503"/>
                  </a:cubicBezTo>
                  <a:lnTo>
                    <a:pt x="239" y="1598"/>
                  </a:lnTo>
                  <a:cubicBezTo>
                    <a:pt x="358" y="1693"/>
                    <a:pt x="1121" y="1717"/>
                    <a:pt x="1408" y="1741"/>
                  </a:cubicBezTo>
                  <a:cubicBezTo>
                    <a:pt x="1670" y="1789"/>
                    <a:pt x="1909" y="1813"/>
                    <a:pt x="2171" y="1837"/>
                  </a:cubicBezTo>
                  <a:cubicBezTo>
                    <a:pt x="2682" y="1929"/>
                    <a:pt x="3110" y="1955"/>
                    <a:pt x="3432" y="1955"/>
                  </a:cubicBezTo>
                  <a:cubicBezTo>
                    <a:pt x="3861" y="1955"/>
                    <a:pt x="4103" y="1908"/>
                    <a:pt x="4103" y="1908"/>
                  </a:cubicBezTo>
                  <a:cubicBezTo>
                    <a:pt x="5820" y="1646"/>
                    <a:pt x="5653" y="1312"/>
                    <a:pt x="5653" y="1312"/>
                  </a:cubicBezTo>
                  <a:cubicBezTo>
                    <a:pt x="5462" y="1121"/>
                    <a:pt x="5271" y="1073"/>
                    <a:pt x="5224" y="1026"/>
                  </a:cubicBezTo>
                  <a:cubicBezTo>
                    <a:pt x="5152" y="1002"/>
                    <a:pt x="3793" y="763"/>
                    <a:pt x="3793" y="763"/>
                  </a:cubicBezTo>
                  <a:cubicBezTo>
                    <a:pt x="3793" y="763"/>
                    <a:pt x="3244" y="525"/>
                    <a:pt x="2672" y="262"/>
                  </a:cubicBezTo>
                  <a:lnTo>
                    <a:pt x="2648" y="262"/>
                  </a:lnTo>
                  <a:cubicBezTo>
                    <a:pt x="2370" y="310"/>
                    <a:pt x="2087" y="343"/>
                    <a:pt x="1808" y="343"/>
                  </a:cubicBezTo>
                  <a:cubicBezTo>
                    <a:pt x="1392" y="343"/>
                    <a:pt x="982" y="271"/>
                    <a:pt x="597" y="7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2"/>
            <p:cNvSpPr/>
            <p:nvPr/>
          </p:nvSpPr>
          <p:spPr>
            <a:xfrm>
              <a:off x="3357550" y="3106150"/>
              <a:ext cx="99600" cy="407925"/>
            </a:xfrm>
            <a:custGeom>
              <a:avLst/>
              <a:gdLst/>
              <a:ahLst/>
              <a:cxnLst/>
              <a:rect l="l" t="t" r="r" b="b"/>
              <a:pathLst>
                <a:path w="3984" h="16317" extrusionOk="0">
                  <a:moveTo>
                    <a:pt x="1490" y="1"/>
                  </a:moveTo>
                  <a:cubicBezTo>
                    <a:pt x="1354" y="1"/>
                    <a:pt x="1222" y="20"/>
                    <a:pt x="1097" y="74"/>
                  </a:cubicBezTo>
                  <a:cubicBezTo>
                    <a:pt x="1002" y="98"/>
                    <a:pt x="930" y="146"/>
                    <a:pt x="835" y="217"/>
                  </a:cubicBezTo>
                  <a:cubicBezTo>
                    <a:pt x="382" y="503"/>
                    <a:pt x="119" y="1076"/>
                    <a:pt x="48" y="1648"/>
                  </a:cubicBezTo>
                  <a:cubicBezTo>
                    <a:pt x="0" y="2292"/>
                    <a:pt x="143" y="2960"/>
                    <a:pt x="286" y="3580"/>
                  </a:cubicBezTo>
                  <a:cubicBezTo>
                    <a:pt x="620" y="4987"/>
                    <a:pt x="954" y="6347"/>
                    <a:pt x="1407" y="7730"/>
                  </a:cubicBezTo>
                  <a:cubicBezTo>
                    <a:pt x="1455" y="7945"/>
                    <a:pt x="1527" y="8112"/>
                    <a:pt x="1598" y="8302"/>
                  </a:cubicBezTo>
                  <a:cubicBezTo>
                    <a:pt x="978" y="11618"/>
                    <a:pt x="1956" y="16316"/>
                    <a:pt x="1956" y="16316"/>
                  </a:cubicBezTo>
                  <a:lnTo>
                    <a:pt x="3387" y="16149"/>
                  </a:lnTo>
                  <a:cubicBezTo>
                    <a:pt x="3387" y="16149"/>
                    <a:pt x="3864" y="8398"/>
                    <a:pt x="3912" y="7444"/>
                  </a:cubicBezTo>
                  <a:cubicBezTo>
                    <a:pt x="3912" y="7277"/>
                    <a:pt x="3912" y="7134"/>
                    <a:pt x="3864" y="7014"/>
                  </a:cubicBezTo>
                  <a:cubicBezTo>
                    <a:pt x="3983" y="6084"/>
                    <a:pt x="3840" y="5154"/>
                    <a:pt x="3816" y="4081"/>
                  </a:cubicBezTo>
                  <a:cubicBezTo>
                    <a:pt x="3792" y="2721"/>
                    <a:pt x="3482" y="193"/>
                    <a:pt x="2361" y="98"/>
                  </a:cubicBezTo>
                  <a:cubicBezTo>
                    <a:pt x="2072" y="82"/>
                    <a:pt x="1772" y="1"/>
                    <a:pt x="149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2"/>
            <p:cNvSpPr/>
            <p:nvPr/>
          </p:nvSpPr>
          <p:spPr>
            <a:xfrm>
              <a:off x="3294925" y="3484825"/>
              <a:ext cx="141950" cy="113625"/>
            </a:xfrm>
            <a:custGeom>
              <a:avLst/>
              <a:gdLst/>
              <a:ahLst/>
              <a:cxnLst/>
              <a:rect l="l" t="t" r="r" b="b"/>
              <a:pathLst>
                <a:path w="5678" h="4545" extrusionOk="0">
                  <a:moveTo>
                    <a:pt x="716" y="0"/>
                  </a:moveTo>
                  <a:cubicBezTo>
                    <a:pt x="716" y="0"/>
                    <a:pt x="621" y="1551"/>
                    <a:pt x="526" y="2099"/>
                  </a:cubicBezTo>
                  <a:cubicBezTo>
                    <a:pt x="526" y="2123"/>
                    <a:pt x="406" y="2457"/>
                    <a:pt x="383" y="2481"/>
                  </a:cubicBezTo>
                  <a:cubicBezTo>
                    <a:pt x="335" y="2600"/>
                    <a:pt x="263" y="2719"/>
                    <a:pt x="239" y="2839"/>
                  </a:cubicBezTo>
                  <a:cubicBezTo>
                    <a:pt x="168" y="3077"/>
                    <a:pt x="1" y="3483"/>
                    <a:pt x="120" y="3793"/>
                  </a:cubicBezTo>
                  <a:cubicBezTo>
                    <a:pt x="120" y="3817"/>
                    <a:pt x="144" y="3840"/>
                    <a:pt x="168" y="3888"/>
                  </a:cubicBezTo>
                  <a:cubicBezTo>
                    <a:pt x="263" y="3960"/>
                    <a:pt x="1027" y="4079"/>
                    <a:pt x="1313" y="4150"/>
                  </a:cubicBezTo>
                  <a:cubicBezTo>
                    <a:pt x="1551" y="4174"/>
                    <a:pt x="1814" y="4246"/>
                    <a:pt x="2052" y="4294"/>
                  </a:cubicBezTo>
                  <a:cubicBezTo>
                    <a:pt x="2796" y="4506"/>
                    <a:pt x="3366" y="4545"/>
                    <a:pt x="3682" y="4545"/>
                  </a:cubicBezTo>
                  <a:cubicBezTo>
                    <a:pt x="3862" y="4545"/>
                    <a:pt x="3960" y="4532"/>
                    <a:pt x="3960" y="4532"/>
                  </a:cubicBezTo>
                  <a:cubicBezTo>
                    <a:pt x="5677" y="4437"/>
                    <a:pt x="5558" y="4079"/>
                    <a:pt x="5558" y="4079"/>
                  </a:cubicBezTo>
                  <a:cubicBezTo>
                    <a:pt x="5391" y="3888"/>
                    <a:pt x="5200" y="3793"/>
                    <a:pt x="5153" y="3769"/>
                  </a:cubicBezTo>
                  <a:cubicBezTo>
                    <a:pt x="5081" y="3721"/>
                    <a:pt x="3745" y="3340"/>
                    <a:pt x="3745" y="3340"/>
                  </a:cubicBezTo>
                  <a:cubicBezTo>
                    <a:pt x="3745" y="3340"/>
                    <a:pt x="2624" y="2696"/>
                    <a:pt x="1981" y="2242"/>
                  </a:cubicBezTo>
                  <a:cubicBezTo>
                    <a:pt x="1837" y="1431"/>
                    <a:pt x="2243" y="144"/>
                    <a:pt x="2243" y="144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2"/>
            <p:cNvSpPr/>
            <p:nvPr/>
          </p:nvSpPr>
          <p:spPr>
            <a:xfrm>
              <a:off x="3294350" y="3540875"/>
              <a:ext cx="141925" cy="58175"/>
            </a:xfrm>
            <a:custGeom>
              <a:avLst/>
              <a:gdLst/>
              <a:ahLst/>
              <a:cxnLst/>
              <a:rect l="l" t="t" r="r" b="b"/>
              <a:pathLst>
                <a:path w="5677" h="2327" extrusionOk="0">
                  <a:moveTo>
                    <a:pt x="501" y="0"/>
                  </a:moveTo>
                  <a:cubicBezTo>
                    <a:pt x="477" y="96"/>
                    <a:pt x="406" y="191"/>
                    <a:pt x="406" y="239"/>
                  </a:cubicBezTo>
                  <a:cubicBezTo>
                    <a:pt x="358" y="358"/>
                    <a:pt x="286" y="477"/>
                    <a:pt x="239" y="644"/>
                  </a:cubicBezTo>
                  <a:cubicBezTo>
                    <a:pt x="167" y="931"/>
                    <a:pt x="0" y="1312"/>
                    <a:pt x="119" y="1575"/>
                  </a:cubicBezTo>
                  <a:cubicBezTo>
                    <a:pt x="119" y="1598"/>
                    <a:pt x="143" y="1646"/>
                    <a:pt x="167" y="1670"/>
                  </a:cubicBezTo>
                  <a:cubicBezTo>
                    <a:pt x="262" y="1741"/>
                    <a:pt x="1026" y="1885"/>
                    <a:pt x="1312" y="1932"/>
                  </a:cubicBezTo>
                  <a:cubicBezTo>
                    <a:pt x="1550" y="1956"/>
                    <a:pt x="1813" y="2028"/>
                    <a:pt x="2051" y="2075"/>
                  </a:cubicBezTo>
                  <a:cubicBezTo>
                    <a:pt x="2795" y="2288"/>
                    <a:pt x="3365" y="2327"/>
                    <a:pt x="3681" y="2327"/>
                  </a:cubicBezTo>
                  <a:cubicBezTo>
                    <a:pt x="3861" y="2327"/>
                    <a:pt x="3959" y="2314"/>
                    <a:pt x="3959" y="2314"/>
                  </a:cubicBezTo>
                  <a:cubicBezTo>
                    <a:pt x="5676" y="2242"/>
                    <a:pt x="5557" y="1885"/>
                    <a:pt x="5557" y="1885"/>
                  </a:cubicBezTo>
                  <a:cubicBezTo>
                    <a:pt x="5390" y="1670"/>
                    <a:pt x="5199" y="1575"/>
                    <a:pt x="5152" y="1551"/>
                  </a:cubicBezTo>
                  <a:cubicBezTo>
                    <a:pt x="5080" y="1527"/>
                    <a:pt x="3745" y="1121"/>
                    <a:pt x="3745" y="1121"/>
                  </a:cubicBezTo>
                  <a:cubicBezTo>
                    <a:pt x="3745" y="1121"/>
                    <a:pt x="3244" y="835"/>
                    <a:pt x="2695" y="501"/>
                  </a:cubicBezTo>
                  <a:lnTo>
                    <a:pt x="2671" y="501"/>
                  </a:lnTo>
                  <a:cubicBezTo>
                    <a:pt x="2511" y="512"/>
                    <a:pt x="2350" y="519"/>
                    <a:pt x="2191" y="519"/>
                  </a:cubicBezTo>
                  <a:cubicBezTo>
                    <a:pt x="1641" y="519"/>
                    <a:pt x="1107" y="434"/>
                    <a:pt x="644" y="120"/>
                  </a:cubicBezTo>
                  <a:cubicBezTo>
                    <a:pt x="620" y="96"/>
                    <a:pt x="549" y="24"/>
                    <a:pt x="50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2"/>
            <p:cNvSpPr/>
            <p:nvPr/>
          </p:nvSpPr>
          <p:spPr>
            <a:xfrm>
              <a:off x="3297325" y="3115575"/>
              <a:ext cx="100200" cy="407425"/>
            </a:xfrm>
            <a:custGeom>
              <a:avLst/>
              <a:gdLst/>
              <a:ahLst/>
              <a:cxnLst/>
              <a:rect l="l" t="t" r="r" b="b"/>
              <a:pathLst>
                <a:path w="4008" h="16297" extrusionOk="0">
                  <a:moveTo>
                    <a:pt x="1798" y="0"/>
                  </a:moveTo>
                  <a:cubicBezTo>
                    <a:pt x="1549" y="0"/>
                    <a:pt x="1302" y="63"/>
                    <a:pt x="1074" y="198"/>
                  </a:cubicBezTo>
                  <a:cubicBezTo>
                    <a:pt x="644" y="460"/>
                    <a:pt x="310" y="913"/>
                    <a:pt x="191" y="1486"/>
                  </a:cubicBezTo>
                  <a:cubicBezTo>
                    <a:pt x="48" y="2249"/>
                    <a:pt x="143" y="3084"/>
                    <a:pt x="287" y="3871"/>
                  </a:cubicBezTo>
                  <a:cubicBezTo>
                    <a:pt x="430" y="4658"/>
                    <a:pt x="549" y="5469"/>
                    <a:pt x="716" y="6280"/>
                  </a:cubicBezTo>
                  <a:cubicBezTo>
                    <a:pt x="787" y="6757"/>
                    <a:pt x="883" y="7210"/>
                    <a:pt x="978" y="7687"/>
                  </a:cubicBezTo>
                  <a:lnTo>
                    <a:pt x="1074" y="8045"/>
                  </a:lnTo>
                  <a:cubicBezTo>
                    <a:pt x="0" y="11288"/>
                    <a:pt x="477" y="16297"/>
                    <a:pt x="477" y="16297"/>
                  </a:cubicBezTo>
                  <a:lnTo>
                    <a:pt x="1908" y="16297"/>
                  </a:lnTo>
                  <a:cubicBezTo>
                    <a:pt x="1908" y="16297"/>
                    <a:pt x="3172" y="8689"/>
                    <a:pt x="3292" y="7687"/>
                  </a:cubicBezTo>
                  <a:cubicBezTo>
                    <a:pt x="3339" y="7568"/>
                    <a:pt x="3363" y="7472"/>
                    <a:pt x="3387" y="7377"/>
                  </a:cubicBezTo>
                  <a:cubicBezTo>
                    <a:pt x="3578" y="6804"/>
                    <a:pt x="3697" y="6184"/>
                    <a:pt x="3769" y="5612"/>
                  </a:cubicBezTo>
                  <a:cubicBezTo>
                    <a:pt x="3936" y="4539"/>
                    <a:pt x="4007" y="3346"/>
                    <a:pt x="3888" y="2273"/>
                  </a:cubicBezTo>
                  <a:cubicBezTo>
                    <a:pt x="3793" y="1486"/>
                    <a:pt x="3411" y="723"/>
                    <a:pt x="2743" y="293"/>
                  </a:cubicBezTo>
                  <a:cubicBezTo>
                    <a:pt x="2447" y="105"/>
                    <a:pt x="2121" y="0"/>
                    <a:pt x="179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2"/>
            <p:cNvSpPr/>
            <p:nvPr/>
          </p:nvSpPr>
          <p:spPr>
            <a:xfrm>
              <a:off x="3297925" y="2928175"/>
              <a:ext cx="156225" cy="258575"/>
            </a:xfrm>
            <a:custGeom>
              <a:avLst/>
              <a:gdLst/>
              <a:ahLst/>
              <a:cxnLst/>
              <a:rect l="l" t="t" r="r" b="b"/>
              <a:pathLst>
                <a:path w="6249" h="10343" extrusionOk="0">
                  <a:moveTo>
                    <a:pt x="3252" y="1"/>
                  </a:moveTo>
                  <a:cubicBezTo>
                    <a:pt x="2938" y="1"/>
                    <a:pt x="2628" y="55"/>
                    <a:pt x="2361" y="157"/>
                  </a:cubicBezTo>
                  <a:cubicBezTo>
                    <a:pt x="2171" y="205"/>
                    <a:pt x="2051" y="300"/>
                    <a:pt x="1908" y="396"/>
                  </a:cubicBezTo>
                  <a:lnTo>
                    <a:pt x="1884" y="419"/>
                  </a:lnTo>
                  <a:cubicBezTo>
                    <a:pt x="1527" y="658"/>
                    <a:pt x="1169" y="873"/>
                    <a:pt x="835" y="1159"/>
                  </a:cubicBezTo>
                  <a:cubicBezTo>
                    <a:pt x="477" y="1493"/>
                    <a:pt x="215" y="1898"/>
                    <a:pt x="215" y="2423"/>
                  </a:cubicBezTo>
                  <a:cubicBezTo>
                    <a:pt x="215" y="2804"/>
                    <a:pt x="286" y="3186"/>
                    <a:pt x="334" y="3568"/>
                  </a:cubicBezTo>
                  <a:cubicBezTo>
                    <a:pt x="382" y="4474"/>
                    <a:pt x="406" y="5404"/>
                    <a:pt x="477" y="6287"/>
                  </a:cubicBezTo>
                  <a:cubicBezTo>
                    <a:pt x="525" y="7193"/>
                    <a:pt x="263" y="7980"/>
                    <a:pt x="96" y="8863"/>
                  </a:cubicBezTo>
                  <a:cubicBezTo>
                    <a:pt x="0" y="9363"/>
                    <a:pt x="48" y="9817"/>
                    <a:pt x="525" y="9960"/>
                  </a:cubicBezTo>
                  <a:cubicBezTo>
                    <a:pt x="1171" y="10175"/>
                    <a:pt x="1834" y="10342"/>
                    <a:pt x="2486" y="10342"/>
                  </a:cubicBezTo>
                  <a:cubicBezTo>
                    <a:pt x="2628" y="10342"/>
                    <a:pt x="2769" y="10334"/>
                    <a:pt x="2910" y="10317"/>
                  </a:cubicBezTo>
                  <a:cubicBezTo>
                    <a:pt x="3721" y="10246"/>
                    <a:pt x="4556" y="10007"/>
                    <a:pt x="5367" y="9864"/>
                  </a:cubicBezTo>
                  <a:cubicBezTo>
                    <a:pt x="5700" y="9769"/>
                    <a:pt x="5963" y="9697"/>
                    <a:pt x="6058" y="9340"/>
                  </a:cubicBezTo>
                  <a:cubicBezTo>
                    <a:pt x="6249" y="8576"/>
                    <a:pt x="5987" y="7789"/>
                    <a:pt x="5939" y="7026"/>
                  </a:cubicBezTo>
                  <a:cubicBezTo>
                    <a:pt x="5867" y="6477"/>
                    <a:pt x="5987" y="5929"/>
                    <a:pt x="6010" y="5356"/>
                  </a:cubicBezTo>
                  <a:lnTo>
                    <a:pt x="6201" y="2137"/>
                  </a:lnTo>
                  <a:cubicBezTo>
                    <a:pt x="6225" y="1636"/>
                    <a:pt x="5963" y="1183"/>
                    <a:pt x="5581" y="944"/>
                  </a:cubicBezTo>
                  <a:cubicBezTo>
                    <a:pt x="5176" y="753"/>
                    <a:pt x="4818" y="515"/>
                    <a:pt x="4436" y="300"/>
                  </a:cubicBezTo>
                  <a:cubicBezTo>
                    <a:pt x="4096" y="96"/>
                    <a:pt x="3670" y="1"/>
                    <a:pt x="3252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2"/>
            <p:cNvSpPr/>
            <p:nvPr/>
          </p:nvSpPr>
          <p:spPr>
            <a:xfrm>
              <a:off x="3384375" y="2948200"/>
              <a:ext cx="24475" cy="26850"/>
            </a:xfrm>
            <a:custGeom>
              <a:avLst/>
              <a:gdLst/>
              <a:ahLst/>
              <a:cxnLst/>
              <a:rect l="l" t="t" r="r" b="b"/>
              <a:pathLst>
                <a:path w="979" h="1074" extrusionOk="0">
                  <a:moveTo>
                    <a:pt x="978" y="0"/>
                  </a:moveTo>
                  <a:lnTo>
                    <a:pt x="0" y="119"/>
                  </a:lnTo>
                  <a:lnTo>
                    <a:pt x="883" y="107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2"/>
            <p:cNvSpPr/>
            <p:nvPr/>
          </p:nvSpPr>
          <p:spPr>
            <a:xfrm>
              <a:off x="3393325" y="2965475"/>
              <a:ext cx="23875" cy="32225"/>
            </a:xfrm>
            <a:custGeom>
              <a:avLst/>
              <a:gdLst/>
              <a:ahLst/>
              <a:cxnLst/>
              <a:rect l="l" t="t" r="r" b="b"/>
              <a:pathLst>
                <a:path w="955" h="1289" extrusionOk="0">
                  <a:moveTo>
                    <a:pt x="954" y="1"/>
                  </a:moveTo>
                  <a:lnTo>
                    <a:pt x="525" y="48"/>
                  </a:lnTo>
                  <a:lnTo>
                    <a:pt x="525" y="335"/>
                  </a:lnTo>
                  <a:lnTo>
                    <a:pt x="406" y="48"/>
                  </a:lnTo>
                  <a:lnTo>
                    <a:pt x="0" y="120"/>
                  </a:lnTo>
                  <a:lnTo>
                    <a:pt x="692" y="128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2"/>
            <p:cNvSpPr/>
            <p:nvPr/>
          </p:nvSpPr>
          <p:spPr>
            <a:xfrm>
              <a:off x="3405850" y="2988725"/>
              <a:ext cx="34600" cy="144925"/>
            </a:xfrm>
            <a:custGeom>
              <a:avLst/>
              <a:gdLst/>
              <a:ahLst/>
              <a:cxnLst/>
              <a:rect l="l" t="t" r="r" b="b"/>
              <a:pathLst>
                <a:path w="1384" h="5797" extrusionOk="0">
                  <a:moveTo>
                    <a:pt x="0" y="1"/>
                  </a:moveTo>
                  <a:lnTo>
                    <a:pt x="215" y="5248"/>
                  </a:lnTo>
                  <a:lnTo>
                    <a:pt x="906" y="5797"/>
                  </a:lnTo>
                  <a:lnTo>
                    <a:pt x="1383" y="505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2"/>
            <p:cNvSpPr/>
            <p:nvPr/>
          </p:nvSpPr>
          <p:spPr>
            <a:xfrm>
              <a:off x="3360525" y="2902275"/>
              <a:ext cx="48925" cy="52625"/>
            </a:xfrm>
            <a:custGeom>
              <a:avLst/>
              <a:gdLst/>
              <a:ahLst/>
              <a:cxnLst/>
              <a:rect l="l" t="t" r="r" b="b"/>
              <a:pathLst>
                <a:path w="1957" h="2105" extrusionOk="0">
                  <a:moveTo>
                    <a:pt x="1670" y="1"/>
                  </a:moveTo>
                  <a:lnTo>
                    <a:pt x="0" y="239"/>
                  </a:lnTo>
                  <a:lnTo>
                    <a:pt x="144" y="1360"/>
                  </a:lnTo>
                  <a:cubicBezTo>
                    <a:pt x="144" y="1360"/>
                    <a:pt x="396" y="2105"/>
                    <a:pt x="1090" y="2105"/>
                  </a:cubicBezTo>
                  <a:cubicBezTo>
                    <a:pt x="1326" y="2105"/>
                    <a:pt x="1612" y="2019"/>
                    <a:pt x="1956" y="1789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2"/>
            <p:cNvSpPr/>
            <p:nvPr/>
          </p:nvSpPr>
          <p:spPr>
            <a:xfrm>
              <a:off x="3357550" y="2852775"/>
              <a:ext cx="69175" cy="86925"/>
            </a:xfrm>
            <a:custGeom>
              <a:avLst/>
              <a:gdLst/>
              <a:ahLst/>
              <a:cxnLst/>
              <a:rect l="l" t="t" r="r" b="b"/>
              <a:pathLst>
                <a:path w="2767" h="3477" extrusionOk="0">
                  <a:moveTo>
                    <a:pt x="2671" y="1"/>
                  </a:moveTo>
                  <a:lnTo>
                    <a:pt x="0" y="335"/>
                  </a:lnTo>
                  <a:lnTo>
                    <a:pt x="286" y="2386"/>
                  </a:lnTo>
                  <a:lnTo>
                    <a:pt x="334" y="2672"/>
                  </a:lnTo>
                  <a:cubicBezTo>
                    <a:pt x="794" y="3257"/>
                    <a:pt x="1351" y="3476"/>
                    <a:pt x="1788" y="3476"/>
                  </a:cubicBezTo>
                  <a:cubicBezTo>
                    <a:pt x="2098" y="3476"/>
                    <a:pt x="2348" y="3366"/>
                    <a:pt x="2457" y="3197"/>
                  </a:cubicBezTo>
                  <a:cubicBezTo>
                    <a:pt x="2767" y="2768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2"/>
            <p:cNvSpPr/>
            <p:nvPr/>
          </p:nvSpPr>
          <p:spPr>
            <a:xfrm>
              <a:off x="3414200" y="2891550"/>
              <a:ext cx="12525" cy="23275"/>
            </a:xfrm>
            <a:custGeom>
              <a:avLst/>
              <a:gdLst/>
              <a:ahLst/>
              <a:cxnLst/>
              <a:rect l="l" t="t" r="r" b="b"/>
              <a:pathLst>
                <a:path w="501" h="931" extrusionOk="0">
                  <a:moveTo>
                    <a:pt x="48" y="0"/>
                  </a:moveTo>
                  <a:lnTo>
                    <a:pt x="0" y="859"/>
                  </a:lnTo>
                  <a:lnTo>
                    <a:pt x="501" y="9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2"/>
            <p:cNvSpPr/>
            <p:nvPr/>
          </p:nvSpPr>
          <p:spPr>
            <a:xfrm>
              <a:off x="3333700" y="2826850"/>
              <a:ext cx="125225" cy="104075"/>
            </a:xfrm>
            <a:custGeom>
              <a:avLst/>
              <a:gdLst/>
              <a:ahLst/>
              <a:cxnLst/>
              <a:rect l="l" t="t" r="r" b="b"/>
              <a:pathLst>
                <a:path w="5009" h="4163" extrusionOk="0">
                  <a:moveTo>
                    <a:pt x="2230" y="0"/>
                  </a:moveTo>
                  <a:cubicBezTo>
                    <a:pt x="1926" y="0"/>
                    <a:pt x="1622" y="36"/>
                    <a:pt x="1336" y="132"/>
                  </a:cubicBezTo>
                  <a:cubicBezTo>
                    <a:pt x="1217" y="203"/>
                    <a:pt x="1097" y="251"/>
                    <a:pt x="1002" y="346"/>
                  </a:cubicBezTo>
                  <a:cubicBezTo>
                    <a:pt x="1002" y="394"/>
                    <a:pt x="954" y="442"/>
                    <a:pt x="954" y="442"/>
                  </a:cubicBezTo>
                  <a:cubicBezTo>
                    <a:pt x="954" y="442"/>
                    <a:pt x="692" y="489"/>
                    <a:pt x="573" y="537"/>
                  </a:cubicBezTo>
                  <a:cubicBezTo>
                    <a:pt x="0" y="704"/>
                    <a:pt x="0" y="1324"/>
                    <a:pt x="119" y="1825"/>
                  </a:cubicBezTo>
                  <a:cubicBezTo>
                    <a:pt x="358" y="2636"/>
                    <a:pt x="740" y="3423"/>
                    <a:pt x="1193" y="4162"/>
                  </a:cubicBezTo>
                  <a:lnTo>
                    <a:pt x="954" y="2684"/>
                  </a:lnTo>
                  <a:lnTo>
                    <a:pt x="954" y="2684"/>
                  </a:lnTo>
                  <a:lnTo>
                    <a:pt x="1646" y="3518"/>
                  </a:lnTo>
                  <a:cubicBezTo>
                    <a:pt x="1646" y="3518"/>
                    <a:pt x="1360" y="2684"/>
                    <a:pt x="1598" y="2207"/>
                  </a:cubicBezTo>
                  <a:cubicBezTo>
                    <a:pt x="1837" y="1730"/>
                    <a:pt x="1813" y="1396"/>
                    <a:pt x="1813" y="1396"/>
                  </a:cubicBezTo>
                  <a:lnTo>
                    <a:pt x="1813" y="1396"/>
                  </a:lnTo>
                  <a:cubicBezTo>
                    <a:pt x="2033" y="1557"/>
                    <a:pt x="2265" y="1616"/>
                    <a:pt x="2486" y="1616"/>
                  </a:cubicBezTo>
                  <a:cubicBezTo>
                    <a:pt x="3057" y="1616"/>
                    <a:pt x="3554" y="1227"/>
                    <a:pt x="3577" y="1227"/>
                  </a:cubicBezTo>
                  <a:cubicBezTo>
                    <a:pt x="3578" y="1227"/>
                    <a:pt x="3578" y="1227"/>
                    <a:pt x="3578" y="1229"/>
                  </a:cubicBezTo>
                  <a:lnTo>
                    <a:pt x="3625" y="1634"/>
                  </a:lnTo>
                  <a:cubicBezTo>
                    <a:pt x="3625" y="1634"/>
                    <a:pt x="5009" y="418"/>
                    <a:pt x="3125" y="84"/>
                  </a:cubicBezTo>
                  <a:cubicBezTo>
                    <a:pt x="2838" y="36"/>
                    <a:pt x="2534" y="0"/>
                    <a:pt x="223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2"/>
            <p:cNvSpPr/>
            <p:nvPr/>
          </p:nvSpPr>
          <p:spPr>
            <a:xfrm>
              <a:off x="3348000" y="2885750"/>
              <a:ext cx="16725" cy="26100"/>
            </a:xfrm>
            <a:custGeom>
              <a:avLst/>
              <a:gdLst/>
              <a:ahLst/>
              <a:cxnLst/>
              <a:rect l="l" t="t" r="r" b="b"/>
              <a:pathLst>
                <a:path w="669" h="1044" extrusionOk="0">
                  <a:moveTo>
                    <a:pt x="376" y="1"/>
                  </a:moveTo>
                  <a:cubicBezTo>
                    <a:pt x="298" y="1"/>
                    <a:pt x="219" y="27"/>
                    <a:pt x="168" y="89"/>
                  </a:cubicBezTo>
                  <a:cubicBezTo>
                    <a:pt x="1" y="328"/>
                    <a:pt x="144" y="852"/>
                    <a:pt x="668" y="1043"/>
                  </a:cubicBezTo>
                  <a:lnTo>
                    <a:pt x="621" y="113"/>
                  </a:lnTo>
                  <a:cubicBezTo>
                    <a:pt x="580" y="45"/>
                    <a:pt x="479" y="1"/>
                    <a:pt x="376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2"/>
            <p:cNvSpPr/>
            <p:nvPr/>
          </p:nvSpPr>
          <p:spPr>
            <a:xfrm>
              <a:off x="3406425" y="2942225"/>
              <a:ext cx="10775" cy="31625"/>
            </a:xfrm>
            <a:custGeom>
              <a:avLst/>
              <a:gdLst/>
              <a:ahLst/>
              <a:cxnLst/>
              <a:rect l="l" t="t" r="r" b="b"/>
              <a:pathLst>
                <a:path w="431" h="1265" extrusionOk="0">
                  <a:moveTo>
                    <a:pt x="49" y="1"/>
                  </a:moveTo>
                  <a:lnTo>
                    <a:pt x="51" y="7"/>
                  </a:lnTo>
                  <a:lnTo>
                    <a:pt x="51" y="7"/>
                  </a:lnTo>
                  <a:cubicBezTo>
                    <a:pt x="50" y="3"/>
                    <a:pt x="50" y="1"/>
                    <a:pt x="49" y="1"/>
                  </a:cubicBezTo>
                  <a:close/>
                  <a:moveTo>
                    <a:pt x="51" y="7"/>
                  </a:moveTo>
                  <a:cubicBezTo>
                    <a:pt x="67" y="99"/>
                    <a:pt x="1" y="1219"/>
                    <a:pt x="1" y="1265"/>
                  </a:cubicBezTo>
                  <a:lnTo>
                    <a:pt x="430" y="931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2"/>
            <p:cNvSpPr/>
            <p:nvPr/>
          </p:nvSpPr>
          <p:spPr>
            <a:xfrm>
              <a:off x="3408225" y="2939850"/>
              <a:ext cx="27450" cy="28625"/>
            </a:xfrm>
            <a:custGeom>
              <a:avLst/>
              <a:gdLst/>
              <a:ahLst/>
              <a:cxnLst/>
              <a:rect l="l" t="t" r="r" b="b"/>
              <a:pathLst>
                <a:path w="1098" h="1145" extrusionOk="0">
                  <a:moveTo>
                    <a:pt x="1" y="0"/>
                  </a:moveTo>
                  <a:lnTo>
                    <a:pt x="1" y="96"/>
                  </a:lnTo>
                  <a:lnTo>
                    <a:pt x="382" y="1026"/>
                  </a:lnTo>
                  <a:lnTo>
                    <a:pt x="1098" y="1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2"/>
            <p:cNvSpPr/>
            <p:nvPr/>
          </p:nvSpPr>
          <p:spPr>
            <a:xfrm>
              <a:off x="3354550" y="2926725"/>
              <a:ext cx="47150" cy="51300"/>
            </a:xfrm>
            <a:custGeom>
              <a:avLst/>
              <a:gdLst/>
              <a:ahLst/>
              <a:cxnLst/>
              <a:rect l="l" t="t" r="r" b="b"/>
              <a:pathLst>
                <a:path w="1886" h="2052" extrusionOk="0">
                  <a:moveTo>
                    <a:pt x="359" y="0"/>
                  </a:moveTo>
                  <a:lnTo>
                    <a:pt x="1" y="263"/>
                  </a:lnTo>
                  <a:lnTo>
                    <a:pt x="1122" y="2052"/>
                  </a:lnTo>
                  <a:lnTo>
                    <a:pt x="1885" y="143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2"/>
            <p:cNvSpPr/>
            <p:nvPr/>
          </p:nvSpPr>
          <p:spPr>
            <a:xfrm>
              <a:off x="3395700" y="2962500"/>
              <a:ext cx="10750" cy="1135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239" y="0"/>
                  </a:moveTo>
                  <a:lnTo>
                    <a:pt x="1" y="215"/>
                  </a:lnTo>
                  <a:lnTo>
                    <a:pt x="430" y="45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2"/>
            <p:cNvSpPr/>
            <p:nvPr/>
          </p:nvSpPr>
          <p:spPr>
            <a:xfrm>
              <a:off x="3605000" y="3116925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5"/>
                  </a:cubicBezTo>
                  <a:cubicBezTo>
                    <a:pt x="0" y="1002"/>
                    <a:pt x="286" y="1313"/>
                    <a:pt x="644" y="1313"/>
                  </a:cubicBezTo>
                  <a:lnTo>
                    <a:pt x="3959" y="1313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2"/>
            <p:cNvSpPr/>
            <p:nvPr/>
          </p:nvSpPr>
          <p:spPr>
            <a:xfrm>
              <a:off x="3605000" y="3010200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2"/>
                    <a:pt x="286" y="1312"/>
                    <a:pt x="644" y="1312"/>
                  </a:cubicBezTo>
                  <a:lnTo>
                    <a:pt x="3959" y="1312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2"/>
            <p:cNvSpPr/>
            <p:nvPr/>
          </p:nvSpPr>
          <p:spPr>
            <a:xfrm>
              <a:off x="3107700" y="3068175"/>
              <a:ext cx="406100" cy="501950"/>
            </a:xfrm>
            <a:custGeom>
              <a:avLst/>
              <a:gdLst/>
              <a:ahLst/>
              <a:cxnLst/>
              <a:rect l="l" t="t" r="r" b="b"/>
              <a:pathLst>
                <a:path w="16244" h="20078" extrusionOk="0">
                  <a:moveTo>
                    <a:pt x="15204" y="1"/>
                  </a:moveTo>
                  <a:cubicBezTo>
                    <a:pt x="13276" y="1"/>
                    <a:pt x="9210" y="625"/>
                    <a:pt x="7752" y="5719"/>
                  </a:cubicBezTo>
                  <a:cubicBezTo>
                    <a:pt x="7633" y="6125"/>
                    <a:pt x="7514" y="6506"/>
                    <a:pt x="7418" y="6912"/>
                  </a:cubicBezTo>
                  <a:cubicBezTo>
                    <a:pt x="5964" y="12087"/>
                    <a:pt x="4485" y="17382"/>
                    <a:pt x="1456" y="18431"/>
                  </a:cubicBezTo>
                  <a:cubicBezTo>
                    <a:pt x="1098" y="19004"/>
                    <a:pt x="740" y="19481"/>
                    <a:pt x="1" y="20029"/>
                  </a:cubicBezTo>
                  <a:cubicBezTo>
                    <a:pt x="144" y="20029"/>
                    <a:pt x="263" y="20077"/>
                    <a:pt x="430" y="20077"/>
                  </a:cubicBezTo>
                  <a:cubicBezTo>
                    <a:pt x="5033" y="20077"/>
                    <a:pt x="6941" y="13327"/>
                    <a:pt x="8611" y="7389"/>
                  </a:cubicBezTo>
                  <a:cubicBezTo>
                    <a:pt x="8730" y="7007"/>
                    <a:pt x="8849" y="6602"/>
                    <a:pt x="8945" y="6196"/>
                  </a:cubicBezTo>
                  <a:cubicBezTo>
                    <a:pt x="10171" y="1994"/>
                    <a:pt x="13485" y="1460"/>
                    <a:pt x="15120" y="1460"/>
                  </a:cubicBezTo>
                  <a:cubicBezTo>
                    <a:pt x="15647" y="1460"/>
                    <a:pt x="16000" y="1516"/>
                    <a:pt x="16052" y="1521"/>
                  </a:cubicBezTo>
                  <a:lnTo>
                    <a:pt x="16124" y="806"/>
                  </a:lnTo>
                  <a:lnTo>
                    <a:pt x="16243" y="67"/>
                  </a:lnTo>
                  <a:cubicBezTo>
                    <a:pt x="16231" y="67"/>
                    <a:pt x="15831" y="1"/>
                    <a:pt x="1520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2"/>
            <p:cNvSpPr/>
            <p:nvPr/>
          </p:nvSpPr>
          <p:spPr>
            <a:xfrm>
              <a:off x="3476200" y="2959525"/>
              <a:ext cx="122250" cy="239725"/>
            </a:xfrm>
            <a:custGeom>
              <a:avLst/>
              <a:gdLst/>
              <a:ahLst/>
              <a:cxnLst/>
              <a:rect l="l" t="t" r="r" b="b"/>
              <a:pathLst>
                <a:path w="4890" h="9589" extrusionOk="0">
                  <a:moveTo>
                    <a:pt x="4794" y="0"/>
                  </a:moveTo>
                  <a:cubicBezTo>
                    <a:pt x="2147" y="0"/>
                    <a:pt x="0" y="2147"/>
                    <a:pt x="0" y="4794"/>
                  </a:cubicBezTo>
                  <a:cubicBezTo>
                    <a:pt x="0" y="7442"/>
                    <a:pt x="2147" y="9588"/>
                    <a:pt x="4794" y="9588"/>
                  </a:cubicBezTo>
                  <a:lnTo>
                    <a:pt x="4890" y="958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2"/>
            <p:cNvSpPr/>
            <p:nvPr/>
          </p:nvSpPr>
          <p:spPr>
            <a:xfrm>
              <a:off x="3598425" y="2959525"/>
              <a:ext cx="45950" cy="240900"/>
            </a:xfrm>
            <a:custGeom>
              <a:avLst/>
              <a:gdLst/>
              <a:ahLst/>
              <a:cxnLst/>
              <a:rect l="l" t="t" r="r" b="b"/>
              <a:pathLst>
                <a:path w="1838" h="9636" extrusionOk="0">
                  <a:moveTo>
                    <a:pt x="1" y="0"/>
                  </a:moveTo>
                  <a:lnTo>
                    <a:pt x="1" y="9636"/>
                  </a:lnTo>
                  <a:lnTo>
                    <a:pt x="1837" y="9636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2"/>
            <p:cNvSpPr/>
            <p:nvPr/>
          </p:nvSpPr>
          <p:spPr>
            <a:xfrm>
              <a:off x="3270500" y="2963025"/>
              <a:ext cx="155650" cy="152300"/>
            </a:xfrm>
            <a:custGeom>
              <a:avLst/>
              <a:gdLst/>
              <a:ahLst/>
              <a:cxnLst/>
              <a:rect l="l" t="t" r="r" b="b"/>
              <a:pathLst>
                <a:path w="6226" h="6092" extrusionOk="0">
                  <a:moveTo>
                    <a:pt x="2243" y="1"/>
                  </a:moveTo>
                  <a:cubicBezTo>
                    <a:pt x="2219" y="1"/>
                    <a:pt x="2195" y="2"/>
                    <a:pt x="2170" y="3"/>
                  </a:cubicBezTo>
                  <a:cubicBezTo>
                    <a:pt x="0" y="194"/>
                    <a:pt x="2981" y="4010"/>
                    <a:pt x="3506" y="4535"/>
                  </a:cubicBezTo>
                  <a:cubicBezTo>
                    <a:pt x="3621" y="4650"/>
                    <a:pt x="5085" y="6092"/>
                    <a:pt x="5300" y="6092"/>
                  </a:cubicBezTo>
                  <a:cubicBezTo>
                    <a:pt x="5308" y="6092"/>
                    <a:pt x="5314" y="6090"/>
                    <a:pt x="5319" y="6085"/>
                  </a:cubicBezTo>
                  <a:lnTo>
                    <a:pt x="6225" y="4320"/>
                  </a:lnTo>
                  <a:cubicBezTo>
                    <a:pt x="6225" y="4320"/>
                    <a:pt x="3959" y="1148"/>
                    <a:pt x="3005" y="313"/>
                  </a:cubicBezTo>
                  <a:cubicBezTo>
                    <a:pt x="2806" y="137"/>
                    <a:pt x="2546" y="1"/>
                    <a:pt x="2243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72"/>
            <p:cNvSpPr/>
            <p:nvPr/>
          </p:nvSpPr>
          <p:spPr>
            <a:xfrm>
              <a:off x="3388550" y="3066250"/>
              <a:ext cx="44750" cy="49525"/>
            </a:xfrm>
            <a:custGeom>
              <a:avLst/>
              <a:gdLst/>
              <a:ahLst/>
              <a:cxnLst/>
              <a:rect l="l" t="t" r="r" b="b"/>
              <a:pathLst>
                <a:path w="1790" h="1981" extrusionOk="0">
                  <a:moveTo>
                    <a:pt x="1622" y="0"/>
                  </a:moveTo>
                  <a:lnTo>
                    <a:pt x="668" y="72"/>
                  </a:lnTo>
                  <a:lnTo>
                    <a:pt x="0" y="740"/>
                  </a:lnTo>
                  <a:lnTo>
                    <a:pt x="0" y="1575"/>
                  </a:lnTo>
                  <a:lnTo>
                    <a:pt x="573" y="1980"/>
                  </a:lnTo>
                  <a:lnTo>
                    <a:pt x="907" y="1932"/>
                  </a:lnTo>
                  <a:lnTo>
                    <a:pt x="1598" y="1575"/>
                  </a:lnTo>
                  <a:lnTo>
                    <a:pt x="1742" y="1431"/>
                  </a:lnTo>
                  <a:lnTo>
                    <a:pt x="1789" y="1265"/>
                  </a:lnTo>
                  <a:lnTo>
                    <a:pt x="1718" y="621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72"/>
            <p:cNvSpPr/>
            <p:nvPr/>
          </p:nvSpPr>
          <p:spPr>
            <a:xfrm>
              <a:off x="3393925" y="3034050"/>
              <a:ext cx="210500" cy="77950"/>
            </a:xfrm>
            <a:custGeom>
              <a:avLst/>
              <a:gdLst/>
              <a:ahLst/>
              <a:cxnLst/>
              <a:rect l="l" t="t" r="r" b="b"/>
              <a:pathLst>
                <a:path w="8420" h="3118" extrusionOk="0">
                  <a:moveTo>
                    <a:pt x="7394" y="1"/>
                  </a:moveTo>
                  <a:cubicBezTo>
                    <a:pt x="7370" y="1"/>
                    <a:pt x="7298" y="1"/>
                    <a:pt x="7274" y="24"/>
                  </a:cubicBezTo>
                  <a:cubicBezTo>
                    <a:pt x="7251" y="48"/>
                    <a:pt x="7251" y="120"/>
                    <a:pt x="7227" y="167"/>
                  </a:cubicBezTo>
                  <a:cubicBezTo>
                    <a:pt x="7179" y="263"/>
                    <a:pt x="7108" y="358"/>
                    <a:pt x="7036" y="454"/>
                  </a:cubicBezTo>
                  <a:lnTo>
                    <a:pt x="6750" y="692"/>
                  </a:lnTo>
                  <a:lnTo>
                    <a:pt x="6297" y="1074"/>
                  </a:lnTo>
                  <a:lnTo>
                    <a:pt x="5748" y="1336"/>
                  </a:lnTo>
                  <a:cubicBezTo>
                    <a:pt x="5748" y="1336"/>
                    <a:pt x="5277" y="1326"/>
                    <a:pt x="4617" y="1326"/>
                  </a:cubicBezTo>
                  <a:cubicBezTo>
                    <a:pt x="3215" y="1326"/>
                    <a:pt x="962" y="1370"/>
                    <a:pt x="573" y="1646"/>
                  </a:cubicBezTo>
                  <a:cubicBezTo>
                    <a:pt x="334" y="1813"/>
                    <a:pt x="0" y="2076"/>
                    <a:pt x="24" y="2409"/>
                  </a:cubicBezTo>
                  <a:cubicBezTo>
                    <a:pt x="92" y="2954"/>
                    <a:pt x="687" y="3118"/>
                    <a:pt x="1386" y="3118"/>
                  </a:cubicBezTo>
                  <a:cubicBezTo>
                    <a:pt x="2402" y="3118"/>
                    <a:pt x="3637" y="2772"/>
                    <a:pt x="3792" y="2743"/>
                  </a:cubicBezTo>
                  <a:cubicBezTo>
                    <a:pt x="4007" y="2672"/>
                    <a:pt x="5700" y="2362"/>
                    <a:pt x="5939" y="2362"/>
                  </a:cubicBezTo>
                  <a:lnTo>
                    <a:pt x="7751" y="2290"/>
                  </a:lnTo>
                  <a:cubicBezTo>
                    <a:pt x="7895" y="2242"/>
                    <a:pt x="7966" y="2076"/>
                    <a:pt x="7990" y="2004"/>
                  </a:cubicBezTo>
                  <a:cubicBezTo>
                    <a:pt x="8014" y="1885"/>
                    <a:pt x="7942" y="1789"/>
                    <a:pt x="7942" y="1670"/>
                  </a:cubicBezTo>
                  <a:cubicBezTo>
                    <a:pt x="7942" y="1575"/>
                    <a:pt x="7990" y="1527"/>
                    <a:pt x="8062" y="1455"/>
                  </a:cubicBezTo>
                  <a:cubicBezTo>
                    <a:pt x="8133" y="1360"/>
                    <a:pt x="8062" y="1288"/>
                    <a:pt x="8014" y="1169"/>
                  </a:cubicBezTo>
                  <a:cubicBezTo>
                    <a:pt x="8014" y="1121"/>
                    <a:pt x="8181" y="978"/>
                    <a:pt x="8205" y="955"/>
                  </a:cubicBezTo>
                  <a:cubicBezTo>
                    <a:pt x="8252" y="883"/>
                    <a:pt x="8348" y="835"/>
                    <a:pt x="8372" y="740"/>
                  </a:cubicBezTo>
                  <a:cubicBezTo>
                    <a:pt x="8419" y="644"/>
                    <a:pt x="8372" y="573"/>
                    <a:pt x="8324" y="501"/>
                  </a:cubicBezTo>
                  <a:cubicBezTo>
                    <a:pt x="8300" y="493"/>
                    <a:pt x="8279" y="491"/>
                    <a:pt x="8258" y="491"/>
                  </a:cubicBezTo>
                  <a:cubicBezTo>
                    <a:pt x="8215" y="491"/>
                    <a:pt x="8173" y="501"/>
                    <a:pt x="8109" y="501"/>
                  </a:cubicBezTo>
                  <a:cubicBezTo>
                    <a:pt x="7966" y="573"/>
                    <a:pt x="7823" y="597"/>
                    <a:pt x="7632" y="644"/>
                  </a:cubicBezTo>
                  <a:cubicBezTo>
                    <a:pt x="7585" y="692"/>
                    <a:pt x="7513" y="692"/>
                    <a:pt x="7465" y="716"/>
                  </a:cubicBezTo>
                  <a:cubicBezTo>
                    <a:pt x="7441" y="728"/>
                    <a:pt x="7418" y="734"/>
                    <a:pt x="7397" y="734"/>
                  </a:cubicBezTo>
                  <a:cubicBezTo>
                    <a:pt x="7376" y="734"/>
                    <a:pt x="7358" y="728"/>
                    <a:pt x="7346" y="716"/>
                  </a:cubicBezTo>
                  <a:cubicBezTo>
                    <a:pt x="7298" y="692"/>
                    <a:pt x="7298" y="621"/>
                    <a:pt x="7298" y="597"/>
                  </a:cubicBezTo>
                  <a:cubicBezTo>
                    <a:pt x="7298" y="573"/>
                    <a:pt x="7346" y="501"/>
                    <a:pt x="7370" y="478"/>
                  </a:cubicBezTo>
                  <a:lnTo>
                    <a:pt x="7465" y="382"/>
                  </a:lnTo>
                  <a:cubicBezTo>
                    <a:pt x="7513" y="287"/>
                    <a:pt x="7513" y="144"/>
                    <a:pt x="7465" y="48"/>
                  </a:cubicBezTo>
                  <a:cubicBezTo>
                    <a:pt x="7465" y="24"/>
                    <a:pt x="7418" y="1"/>
                    <a:pt x="7394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2"/>
            <p:cNvSpPr/>
            <p:nvPr/>
          </p:nvSpPr>
          <p:spPr>
            <a:xfrm>
              <a:off x="3380800" y="3063275"/>
              <a:ext cx="47725" cy="52500"/>
            </a:xfrm>
            <a:custGeom>
              <a:avLst/>
              <a:gdLst/>
              <a:ahLst/>
              <a:cxnLst/>
              <a:rect l="l" t="t" r="r" b="b"/>
              <a:pathLst>
                <a:path w="1909" h="2100" extrusionOk="0">
                  <a:moveTo>
                    <a:pt x="1789" y="0"/>
                  </a:moveTo>
                  <a:cubicBezTo>
                    <a:pt x="1789" y="0"/>
                    <a:pt x="1026" y="0"/>
                    <a:pt x="859" y="143"/>
                  </a:cubicBezTo>
                  <a:cubicBezTo>
                    <a:pt x="716" y="286"/>
                    <a:pt x="0" y="1097"/>
                    <a:pt x="143" y="1861"/>
                  </a:cubicBezTo>
                  <a:cubicBezTo>
                    <a:pt x="143" y="1932"/>
                    <a:pt x="764" y="2099"/>
                    <a:pt x="764" y="2099"/>
                  </a:cubicBezTo>
                  <a:lnTo>
                    <a:pt x="883" y="2099"/>
                  </a:lnTo>
                  <a:cubicBezTo>
                    <a:pt x="883" y="2099"/>
                    <a:pt x="1074" y="501"/>
                    <a:pt x="1908" y="119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2"/>
            <p:cNvSpPr/>
            <p:nvPr/>
          </p:nvSpPr>
          <p:spPr>
            <a:xfrm>
              <a:off x="3551925" y="2943775"/>
              <a:ext cx="34600" cy="28050"/>
            </a:xfrm>
            <a:custGeom>
              <a:avLst/>
              <a:gdLst/>
              <a:ahLst/>
              <a:cxnLst/>
              <a:rect l="l" t="t" r="r" b="b"/>
              <a:pathLst>
                <a:path w="1384" h="1122" extrusionOk="0">
                  <a:moveTo>
                    <a:pt x="120" y="1"/>
                  </a:moveTo>
                  <a:cubicBezTo>
                    <a:pt x="82" y="1"/>
                    <a:pt x="46" y="15"/>
                    <a:pt x="24" y="58"/>
                  </a:cubicBezTo>
                  <a:cubicBezTo>
                    <a:pt x="0" y="153"/>
                    <a:pt x="144" y="296"/>
                    <a:pt x="191" y="368"/>
                  </a:cubicBezTo>
                  <a:cubicBezTo>
                    <a:pt x="239" y="487"/>
                    <a:pt x="334" y="559"/>
                    <a:pt x="382" y="678"/>
                  </a:cubicBezTo>
                  <a:cubicBezTo>
                    <a:pt x="454" y="797"/>
                    <a:pt x="549" y="916"/>
                    <a:pt x="668" y="1036"/>
                  </a:cubicBezTo>
                  <a:cubicBezTo>
                    <a:pt x="668" y="1036"/>
                    <a:pt x="859" y="1012"/>
                    <a:pt x="788" y="845"/>
                  </a:cubicBezTo>
                  <a:lnTo>
                    <a:pt x="788" y="845"/>
                  </a:lnTo>
                  <a:lnTo>
                    <a:pt x="978" y="1083"/>
                  </a:lnTo>
                  <a:cubicBezTo>
                    <a:pt x="978" y="1083"/>
                    <a:pt x="1035" y="1121"/>
                    <a:pt x="1108" y="1121"/>
                  </a:cubicBezTo>
                  <a:cubicBezTo>
                    <a:pt x="1200" y="1121"/>
                    <a:pt x="1318" y="1062"/>
                    <a:pt x="1384" y="797"/>
                  </a:cubicBezTo>
                  <a:cubicBezTo>
                    <a:pt x="1312" y="726"/>
                    <a:pt x="1217" y="606"/>
                    <a:pt x="1169" y="511"/>
                  </a:cubicBezTo>
                  <a:cubicBezTo>
                    <a:pt x="1098" y="439"/>
                    <a:pt x="1074" y="368"/>
                    <a:pt x="1026" y="296"/>
                  </a:cubicBezTo>
                  <a:cubicBezTo>
                    <a:pt x="978" y="272"/>
                    <a:pt x="978" y="249"/>
                    <a:pt x="931" y="201"/>
                  </a:cubicBezTo>
                  <a:cubicBezTo>
                    <a:pt x="859" y="177"/>
                    <a:pt x="788" y="153"/>
                    <a:pt x="716" y="129"/>
                  </a:cubicBezTo>
                  <a:cubicBezTo>
                    <a:pt x="692" y="82"/>
                    <a:pt x="621" y="82"/>
                    <a:pt x="597" y="82"/>
                  </a:cubicBezTo>
                  <a:lnTo>
                    <a:pt x="477" y="82"/>
                  </a:lnTo>
                  <a:cubicBezTo>
                    <a:pt x="382" y="82"/>
                    <a:pt x="310" y="34"/>
                    <a:pt x="239" y="34"/>
                  </a:cubicBezTo>
                  <a:cubicBezTo>
                    <a:pt x="213" y="21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9472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17725" y="2018688"/>
            <a:ext cx="56793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3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err="1"/>
              <a:t>Conteúdo</a:t>
            </a:r>
            <a:r>
              <a:rPr lang="pt-PT"/>
              <a:t> (1)</a:t>
            </a:r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017" name="Google Shape;1017;p43"/>
          <p:cNvSpPr txBox="1">
            <a:spLocks noGrp="1"/>
          </p:cNvSpPr>
          <p:nvPr>
            <p:ph type="subTitle" idx="6"/>
          </p:nvPr>
        </p:nvSpPr>
        <p:spPr>
          <a:xfrm>
            <a:off x="1109630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019" name="Google Shape;1019;p43"/>
          <p:cNvSpPr txBox="1">
            <a:spLocks noGrp="1"/>
          </p:cNvSpPr>
          <p:nvPr>
            <p:ph type="subTitle" idx="8"/>
          </p:nvPr>
        </p:nvSpPr>
        <p:spPr>
          <a:xfrm>
            <a:off x="3089030" y="3616465"/>
            <a:ext cx="2560894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Planeamento das tarefas</a:t>
            </a:r>
            <a:endParaRPr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1247316" y="11402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1" name="Google Shape;1021;p43"/>
          <p:cNvSpPr txBox="1">
            <a:spLocks noGrp="1"/>
          </p:cNvSpPr>
          <p:nvPr>
            <p:ph type="title" idx="13"/>
          </p:nvPr>
        </p:nvSpPr>
        <p:spPr>
          <a:xfrm>
            <a:off x="1187330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2" name="Google Shape;1022;p43"/>
          <p:cNvSpPr txBox="1">
            <a:spLocks noGrp="1"/>
          </p:cNvSpPr>
          <p:nvPr>
            <p:ph type="title" idx="14"/>
          </p:nvPr>
        </p:nvSpPr>
        <p:spPr>
          <a:xfrm>
            <a:off x="3858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3858575" y="11402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err="1"/>
              <a:t>Conteúdo</a:t>
            </a:r>
            <a:r>
              <a:rPr lang="pt-PT"/>
              <a:t> (2)</a:t>
            </a:r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3406014" y="2608628"/>
            <a:ext cx="260821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Dificuldades esperadas e possíveis soluções</a:t>
            </a:r>
            <a:endParaRPr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99919" y="2608628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Justificação das ideias</a:t>
            </a:r>
            <a:endParaRPr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1213510" y="1872365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lang="en-US"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4116000" y="1872365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Contextualização</a:t>
            </a:r>
            <a:endParaRPr/>
          </a:p>
        </p:txBody>
      </p:sp>
      <p:sp>
        <p:nvSpPr>
          <p:cNvPr id="1071" name="Google Shape;1071;p46"/>
          <p:cNvSpPr txBox="1">
            <a:spLocks noGrp="1"/>
          </p:cNvSpPr>
          <p:nvPr>
            <p:ph type="title" idx="2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24837" y="151569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>
                <a:solidFill>
                  <a:schemeClr val="dk2"/>
                </a:solidFill>
              </a:rPr>
              <a:t>A aplicação tem como principal objetivo ajudar os administradores a gerir os funcionários e os seus utentes na compra dos produtos farmacêuticos. A aplicação permite também gerir os seus funcionários. Já para os utentes que utilizem o sistema, poderão efetuar compra dos medicamentos de que necessitem. A aplicação inicia numa Página Inicial, que disponibiliza recomendações gerais para o utente, com um menu contendo as categorias dos vários produtos disponíveis na Carolo Farmacêutica. Contém também a opção de realizar o Login.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>
                <a:solidFill>
                  <a:schemeClr val="dk2"/>
                </a:solidFill>
              </a:rPr>
              <a:t>Com este sistema, procuramos resolver o problema de os utentes terem que se deslocar à loja para a compra dos medicamentos de que necessitam.</a:t>
            </a: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30718" y="145465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Na página de Login, é necessário submeter o nome de utilizador e a palavra-passe do utente. Caso o utente ainda não tenha criado uma conta, pode registar-se através de um atalho presente para o efeito. Depois de realizada a autenticação, o utente consegue aceder ao seu carrinho de compras.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B4E500-13A8-303E-DFF7-36ECA536C44B}"/>
              </a:ext>
            </a:extLst>
          </p:cNvPr>
          <p:cNvSpPr txBox="1"/>
          <p:nvPr/>
        </p:nvSpPr>
        <p:spPr>
          <a:xfrm>
            <a:off x="2284141" y="87157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Login</a:t>
            </a:r>
            <a:endParaRPr lang="pt-PT" sz="18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E4B4B6-9B9B-182F-B892-3AED729B57FE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443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330718" y="1454654"/>
            <a:ext cx="5244892" cy="4330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>
                <a:solidFill>
                  <a:schemeClr val="dk2"/>
                </a:solidFill>
              </a:rPr>
              <a:t>O utente tem acesso a um menu onde pode aceder a produtos organizados por categorias, visualizar todas as farmácias locais, ver as suas receitas médicas e verificar os descontos exclusivos encontrados na aplicação. As receitas médicas serão criadas por um administrador e aplicadas a cada utente através do website do sistema.</a:t>
            </a:r>
            <a:endParaRPr lang="en-US" sz="160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7DBA07-EF08-AE55-1777-0DA2AFB7201D}"/>
              </a:ext>
            </a:extLst>
          </p:cNvPr>
          <p:cNvSpPr txBox="1"/>
          <p:nvPr/>
        </p:nvSpPr>
        <p:spPr>
          <a:xfrm>
            <a:off x="1310269" y="871578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Acesso a recursos gerais</a:t>
            </a:r>
            <a:endParaRPr lang="pt-PT" sz="16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6435C0-D8B3-3F11-7F76-2B7D0F51DE49}"/>
              </a:ext>
            </a:extLst>
          </p:cNvPr>
          <p:cNvSpPr txBox="1"/>
          <p:nvPr/>
        </p:nvSpPr>
        <p:spPr>
          <a:xfrm>
            <a:off x="330718" y="502246"/>
            <a:ext cx="471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" sz="1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0643"/>
      </p:ext>
    </p:extLst>
  </p:cSld>
  <p:clrMapOvr>
    <a:masterClrMapping/>
  </p:clrMapOvr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DAD1FC3266B4B8C3FCC93C66E3119" ma:contentTypeVersion="12" ma:contentTypeDescription="Create a new document." ma:contentTypeScope="" ma:versionID="890719992f5888888ec9d955a1e35e19">
  <xsd:schema xmlns:xsd="http://www.w3.org/2001/XMLSchema" xmlns:xs="http://www.w3.org/2001/XMLSchema" xmlns:p="http://schemas.microsoft.com/office/2006/metadata/properties" xmlns:ns3="dada7fd1-0456-4a0f-b5f6-2e95e998ff4d" xmlns:ns4="698b9576-1dbe-49f9-a0ed-ca185cd748a9" targetNamespace="http://schemas.microsoft.com/office/2006/metadata/properties" ma:root="true" ma:fieldsID="3b43b9f58e2c65fa8a67c6b5c1a38dd1" ns3:_="" ns4:_="">
    <xsd:import namespace="dada7fd1-0456-4a0f-b5f6-2e95e998ff4d"/>
    <xsd:import namespace="698b9576-1dbe-49f9-a0ed-ca185cd74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a7fd1-0456-4a0f-b5f6-2e95e998ff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8b9576-1dbe-49f9-a0ed-ca185cd748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da7fd1-0456-4a0f-b5f6-2e95e998ff4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30E29E-B0E6-48AD-95BF-D34C58EF7200}">
  <ds:schemaRefs>
    <ds:schemaRef ds:uri="698b9576-1dbe-49f9-a0ed-ca185cd748a9"/>
    <ds:schemaRef ds:uri="dada7fd1-0456-4a0f-b5f6-2e95e998ff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0DC377-8C74-4FAF-A9D9-50D150B61777}">
  <ds:schemaRefs>
    <ds:schemaRef ds:uri="http://schemas.microsoft.com/office/2006/metadata/properties"/>
    <ds:schemaRef ds:uri="http://schemas.microsoft.com/office/2006/documentManagement/types"/>
    <ds:schemaRef ds:uri="dada7fd1-0456-4a0f-b5f6-2e95e998ff4d"/>
    <ds:schemaRef ds:uri="http://schemas.openxmlformats.org/package/2006/metadata/core-properties"/>
    <ds:schemaRef ds:uri="http://www.w3.org/XML/1998/namespace"/>
    <ds:schemaRef ds:uri="698b9576-1dbe-49f9-a0ed-ca185cd748a9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D04B9E-6C01-4494-A3D4-9B2A03C4F1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Apresentação no Ecrã (16:9)</PresentationFormat>
  <Paragraphs>126</Paragraphs>
  <Slides>26</Slides>
  <Notes>26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</vt:lpstr>
      <vt:lpstr>Muli</vt:lpstr>
      <vt:lpstr>IT Services by Slidesgo</vt:lpstr>
      <vt:lpstr>Carolo Farmacêutica App</vt:lpstr>
      <vt:lpstr>A nossa equipa</vt:lpstr>
      <vt:lpstr>Conteúdo (1)</vt:lpstr>
      <vt:lpstr>Conteúdo (2)</vt:lpstr>
      <vt:lpstr>Contextualização</vt:lpstr>
      <vt:lpstr>Apresentação do PowerPoint</vt:lpstr>
      <vt:lpstr>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Mockups</vt:lpstr>
      <vt:lpstr>Login</vt:lpstr>
      <vt:lpstr>Registar</vt:lpstr>
      <vt:lpstr>Página Principal</vt:lpstr>
      <vt:lpstr>Planeamento das tarefas</vt:lpstr>
      <vt:lpstr>Apresentação do PowerPoint</vt:lpstr>
      <vt:lpstr>Justificação das ideias</vt:lpstr>
      <vt:lpstr>Apresentação do PowerPoint</vt:lpstr>
      <vt:lpstr>Dificuldades esperadas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Carolo Farmacêutica App</dc:title>
  <dc:creator>Pedro Francisco</dc:creator>
  <cp:lastModifiedBy>Pedro Miguel Ideias Francisco</cp:lastModifiedBy>
  <cp:revision>1</cp:revision>
  <dcterms:modified xsi:type="dcterms:W3CDTF">2023-11-02T20:05:58Z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0x010100CD9DAD1FC3266B4B8C3FCC93C66E3119</vt:lpwstr>
  </property>
</Properties>
</file>