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10" r:id="rId5"/>
    <p:sldId id="311" r:id="rId6"/>
    <p:sldId id="263" r:id="rId7"/>
    <p:sldId id="317" r:id="rId8"/>
    <p:sldId id="334" r:id="rId9"/>
    <p:sldId id="333" r:id="rId10"/>
    <p:sldId id="332" r:id="rId11"/>
    <p:sldId id="292" r:id="rId12"/>
    <p:sldId id="258" r:id="rId13"/>
    <p:sldId id="302" r:id="rId14"/>
    <p:sldId id="322" r:id="rId15"/>
    <p:sldId id="321" r:id="rId16"/>
    <p:sldId id="272" r:id="rId17"/>
    <p:sldId id="306" r:id="rId18"/>
    <p:sldId id="335" r:id="rId19"/>
    <p:sldId id="336" r:id="rId20"/>
    <p:sldId id="30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B81"/>
    <a:srgbClr val="2C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3FA69-D3D0-44E4-D38B-3DE3FE4C4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93A54-1C7B-18C3-9D0A-E135E78F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1EF407-CB99-52CE-C424-87054B94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83147-F10B-C195-4A6C-60120B8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41343-6AC8-19E2-8242-D0BBE968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5BABD-C5D8-A740-284E-78CE533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FB1296-358D-7528-7A75-35D000C4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14B9-F498-4216-3DEE-87625EF1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1D333-D658-BA17-2D35-7388B3FB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16E6E-9957-1961-6B32-C6066B4B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7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A1BF1F-E982-7703-E4F6-E967B756F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125C2A-EEAF-E8FB-C09A-2A7FE87C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75CF0-A4B0-29B1-BB53-AE964194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E7700-DE7C-8DA2-AA77-71FD5C2E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642BE-82E0-666C-EF74-A248187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2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17D6-DDEA-E80B-2751-EE451A16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54987-027F-F667-CBE8-52CC3CFA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863E0-FCE1-DD62-E22E-7C01E774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3562C-E5AA-9E9A-D374-5678D41F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13C13-BF8A-C6C7-1B8F-7ED9767D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8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6DB03-4317-DD4B-3B77-9A27F1FD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2D22F-C73B-5A27-EADD-921484A7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089ECA-7DC6-EA5A-099A-BBFE9CC4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F8AF5-5BFE-30E1-8E3B-76454AFD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DC5BD-1B99-5B1B-E1B6-E7943D74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68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25E2C-E8A2-DED8-296D-5DF3CF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ED406A-2717-C3F3-01BA-09153FC0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3FA67-7975-4738-1C82-2212CD873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9E87A-234E-58B3-9505-DAF6FC1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E4D13-F365-4F69-D933-BE18CD59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D3D8-D201-0656-098B-87E181E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48-F299-AAC7-831D-1104FA9A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C9130-0EAE-0D4A-ECC6-06BAEF09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BB276-F331-D189-B9C4-185C80A0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CB930B-DE5C-81D5-115D-61C361F10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8A7827-645E-2E33-02AE-5F88DEA9A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9FC97E-BC50-122F-027C-98960240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C0A9E-69F8-3F0F-9EFE-BF56DAB7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D9E39E-6A87-B7E1-8285-45CE5A1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0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8D7D-13B5-DABD-17D2-F87267E2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4911E4-613E-6508-D1D3-A357D3DC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AD4789-F454-20F0-B7C7-24AF4C69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AC45A2-7F3A-062B-2953-6BE44512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244B8B-D2BD-4F29-20AB-C08536B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10579C-7CEA-D1F2-53F7-2A580017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4C1D9-29E2-5EF0-6B40-A8A13B7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7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A7B1B-50CB-9DC0-4B4E-669D8440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C801-EE69-FEDA-ABE9-378910D0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E5D85-4027-4C28-63E8-7F1AF361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2AE55-5C3B-28A6-0CB6-B49EA47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63732-5F5D-288E-87E6-A648CBA6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B4935-7BE7-C27D-FDFA-769AF60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06757-0783-E14C-FE31-33BAB76D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2AAE25-1DCB-D0A4-8C28-BC948DC57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3913E9-3DF7-5C60-AC87-1071CD32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E1F3E7-3DA7-64EE-B86A-D20D237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651DB-90B7-91FB-A01A-2764BF7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E63CA-2F2F-4931-093A-049588A9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2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CD776-4082-07E5-D7FC-1513C26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D2CC-5B0A-02D2-E402-21C109BF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9FCD8-271B-9DFF-A362-442D751C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5868-A329-45FD-95F5-511D95CFA4D6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E6214-4F3D-8FAC-E9A8-6515E78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CE4C5-8767-EA24-4B1F-1244E378F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4A8C-B068-43CE-8D5E-A308E8972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CC53-9E07-A64A-8079-A5FCAECD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94" y="703043"/>
            <a:ext cx="6858000" cy="948114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haroni" panose="020F0502020204030204" pitchFamily="2" charset="-79"/>
                <a:cs typeface="Aharoni" panose="020F0502020204030204" pitchFamily="2" charset="-79"/>
              </a:rPr>
              <a:t>Projet Infra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E99A2-B1E3-A06D-0F49-F61E9337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2149" y="2270707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dirty="0"/>
              <a:t>Groupe :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1E2FC8F-6800-F777-3152-D3735F12B11C}"/>
              </a:ext>
            </a:extLst>
          </p:cNvPr>
          <p:cNvSpPr/>
          <p:nvPr/>
        </p:nvSpPr>
        <p:spPr>
          <a:xfrm>
            <a:off x="994014" y="1605437"/>
            <a:ext cx="4978400" cy="457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DEBB2-A805-4B54-30CC-24B036E81090}"/>
              </a:ext>
            </a:extLst>
          </p:cNvPr>
          <p:cNvSpPr/>
          <p:nvPr/>
        </p:nvSpPr>
        <p:spPr>
          <a:xfrm>
            <a:off x="7442201" y="0"/>
            <a:ext cx="4749799" cy="6858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375FD-15EC-D628-F2C7-311443343248}"/>
              </a:ext>
            </a:extLst>
          </p:cNvPr>
          <p:cNvSpPr/>
          <p:nvPr/>
        </p:nvSpPr>
        <p:spPr>
          <a:xfrm>
            <a:off x="203200" y="253853"/>
            <a:ext cx="114300" cy="2121048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1329D-33EF-6FAB-1657-AA0F235C279C}"/>
              </a:ext>
            </a:extLst>
          </p:cNvPr>
          <p:cNvSpPr/>
          <p:nvPr/>
        </p:nvSpPr>
        <p:spPr>
          <a:xfrm rot="16200000">
            <a:off x="1924052" y="-1466998"/>
            <a:ext cx="101600" cy="3543302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orum - Icônes gens gratuites">
            <a:extLst>
              <a:ext uri="{FF2B5EF4-FFF2-40B4-BE49-F238E27FC236}">
                <a16:creationId xmlns:a16="http://schemas.microsoft.com/office/drawing/2014/main" id="{09120D13-4BEC-CCE7-5022-C95812DD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CF103BAA-D35A-7E20-8034-84DA0B9E76F1}"/>
              </a:ext>
            </a:extLst>
          </p:cNvPr>
          <p:cNvSpPr/>
          <p:nvPr/>
        </p:nvSpPr>
        <p:spPr>
          <a:xfrm>
            <a:off x="1264973" y="3054292"/>
            <a:ext cx="1363982" cy="13639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75A44F-4412-728E-582D-C07829985F01}"/>
              </a:ext>
            </a:extLst>
          </p:cNvPr>
          <p:cNvSpPr/>
          <p:nvPr/>
        </p:nvSpPr>
        <p:spPr>
          <a:xfrm>
            <a:off x="3182422" y="3066576"/>
            <a:ext cx="1363982" cy="13639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B0032C-664D-631E-8D4E-87F7249EAA5E}"/>
              </a:ext>
            </a:extLst>
          </p:cNvPr>
          <p:cNvSpPr txBox="1"/>
          <p:nvPr/>
        </p:nvSpPr>
        <p:spPr>
          <a:xfrm>
            <a:off x="1055053" y="450750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Hugo CHAMAND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32C854-0A96-6280-3D1A-0CAE3D98270D}"/>
              </a:ext>
            </a:extLst>
          </p:cNvPr>
          <p:cNvSpPr txBox="1"/>
          <p:nvPr/>
        </p:nvSpPr>
        <p:spPr>
          <a:xfrm>
            <a:off x="3063873" y="4507500"/>
            <a:ext cx="16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Hugo DURAND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180A12-F048-554B-A79C-DEE2884D4749}"/>
              </a:ext>
            </a:extLst>
          </p:cNvPr>
          <p:cNvSpPr txBox="1"/>
          <p:nvPr/>
        </p:nvSpPr>
        <p:spPr>
          <a:xfrm>
            <a:off x="4981323" y="4507500"/>
            <a:ext cx="16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Tristan DIARD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293AD45-2415-2E9D-F041-5450B271DDBB}"/>
              </a:ext>
            </a:extLst>
          </p:cNvPr>
          <p:cNvSpPr/>
          <p:nvPr/>
        </p:nvSpPr>
        <p:spPr>
          <a:xfrm>
            <a:off x="5099871" y="3081499"/>
            <a:ext cx="1363982" cy="13639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6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FA16-81F7-00EC-6E71-501BB8EC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0532FCB-42EA-C133-EF1D-98438E93E3B3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08161-09E5-9AD1-769E-7CA0E7A3A013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Fonctionnalités supplémentaires</a:t>
            </a:r>
          </a:p>
        </p:txBody>
      </p:sp>
      <p:pic>
        <p:nvPicPr>
          <p:cNvPr id="8194" name="Picture 2" descr="icon-admin Vector Icons free download in SVG, PNG Format">
            <a:extLst>
              <a:ext uri="{FF2B5EF4-FFF2-40B4-BE49-F238E27FC236}">
                <a16:creationId xmlns:a16="http://schemas.microsoft.com/office/drawing/2014/main" id="{0EB03A74-1486-8068-7E03-36BAEDB0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18" y="2271668"/>
            <a:ext cx="2314663" cy="23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C80B11-F64B-E6C9-A43B-0CADBAA22891}"/>
              </a:ext>
            </a:extLst>
          </p:cNvPr>
          <p:cNvSpPr txBox="1"/>
          <p:nvPr/>
        </p:nvSpPr>
        <p:spPr>
          <a:xfrm>
            <a:off x="1379826" y="4586331"/>
            <a:ext cx="452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Serveur FTP pour gérer les fichiers</a:t>
            </a:r>
          </a:p>
        </p:txBody>
      </p:sp>
    </p:spTree>
    <p:extLst>
      <p:ext uri="{BB962C8B-B14F-4D97-AF65-F5344CB8AC3E}">
        <p14:creationId xmlns:p14="http://schemas.microsoft.com/office/powerpoint/2010/main" val="363549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Fonctionnalités supplémentaires</a:t>
            </a:r>
          </a:p>
        </p:txBody>
      </p:sp>
      <p:pic>
        <p:nvPicPr>
          <p:cNvPr id="8194" name="Picture 2" descr="icon-admin Vector Icons free download in SVG, PNG Format">
            <a:extLst>
              <a:ext uri="{FF2B5EF4-FFF2-40B4-BE49-F238E27FC236}">
                <a16:creationId xmlns:a16="http://schemas.microsoft.com/office/drawing/2014/main" id="{04C37742-3ADC-4B4E-E942-251353AF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18" y="2271668"/>
            <a:ext cx="2314663" cy="23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DB9250-5DBE-0CF7-F376-B5C1BAE86BFD}"/>
              </a:ext>
            </a:extLst>
          </p:cNvPr>
          <p:cNvSpPr txBox="1"/>
          <p:nvPr/>
        </p:nvSpPr>
        <p:spPr>
          <a:xfrm>
            <a:off x="1379826" y="4586331"/>
            <a:ext cx="452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Serveur FTP pour gérer les fichiers</a:t>
            </a:r>
          </a:p>
        </p:txBody>
      </p:sp>
      <p:pic>
        <p:nvPicPr>
          <p:cNvPr id="3" name="Picture 4" descr="server&quot; Icon - Download for free – Iconduck">
            <a:extLst>
              <a:ext uri="{FF2B5EF4-FFF2-40B4-BE49-F238E27FC236}">
                <a16:creationId xmlns:a16="http://schemas.microsoft.com/office/drawing/2014/main" id="{3658F490-A535-C7B7-8BF9-9B92F3DC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56" y="2434636"/>
            <a:ext cx="1988726" cy="198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35425E-A65A-639F-3022-4C1AE04BFF08}"/>
              </a:ext>
            </a:extLst>
          </p:cNvPr>
          <p:cNvSpPr txBox="1"/>
          <p:nvPr/>
        </p:nvSpPr>
        <p:spPr>
          <a:xfrm>
            <a:off x="7240555" y="4674637"/>
            <a:ext cx="3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Gestion de plusieurs serveurs en simultané</a:t>
            </a:r>
          </a:p>
        </p:txBody>
      </p:sp>
    </p:spTree>
    <p:extLst>
      <p:ext uri="{BB962C8B-B14F-4D97-AF65-F5344CB8AC3E}">
        <p14:creationId xmlns:p14="http://schemas.microsoft.com/office/powerpoint/2010/main" val="332045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7743B8B7-5E25-E101-EE8D-271C8C5F1A02}"/>
              </a:ext>
            </a:extLst>
          </p:cNvPr>
          <p:cNvSpPr/>
          <p:nvPr/>
        </p:nvSpPr>
        <p:spPr>
          <a:xfrm>
            <a:off x="3568700" y="3175000"/>
            <a:ext cx="8039100" cy="4572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903DB-C054-84E6-D51F-E3E22E228556}"/>
              </a:ext>
            </a:extLst>
          </p:cNvPr>
          <p:cNvSpPr/>
          <p:nvPr/>
        </p:nvSpPr>
        <p:spPr>
          <a:xfrm>
            <a:off x="1158875" y="2641600"/>
            <a:ext cx="987425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Une petite démonstration ?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54531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LES AXES D'AMÉLIORATION</a:t>
            </a:r>
          </a:p>
        </p:txBody>
      </p:sp>
    </p:spTree>
    <p:extLst>
      <p:ext uri="{BB962C8B-B14F-4D97-AF65-F5344CB8AC3E}">
        <p14:creationId xmlns:p14="http://schemas.microsoft.com/office/powerpoint/2010/main" val="319147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LES AXES D'AMÉLIORATION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E08B66-EFAD-B895-1F93-075FD755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94" y="2153480"/>
            <a:ext cx="1744787" cy="17447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6F5EC0-46BE-BEBD-B4A0-541C1756ED9B}"/>
              </a:ext>
            </a:extLst>
          </p:cNvPr>
          <p:cNvSpPr txBox="1"/>
          <p:nvPr/>
        </p:nvSpPr>
        <p:spPr>
          <a:xfrm>
            <a:off x="2940446" y="4283182"/>
            <a:ext cx="26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Ajouter plus de configurations pour les jeux</a:t>
            </a:r>
          </a:p>
        </p:txBody>
      </p:sp>
    </p:spTree>
    <p:extLst>
      <p:ext uri="{BB962C8B-B14F-4D97-AF65-F5344CB8AC3E}">
        <p14:creationId xmlns:p14="http://schemas.microsoft.com/office/powerpoint/2010/main" val="227989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LES AXES D'AMÉLIORATION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1AFAB6-E7A7-4E93-D0FE-27E368C46E59}"/>
              </a:ext>
            </a:extLst>
          </p:cNvPr>
          <p:cNvSpPr txBox="1"/>
          <p:nvPr/>
        </p:nvSpPr>
        <p:spPr>
          <a:xfrm>
            <a:off x="6748042" y="4284384"/>
            <a:ext cx="262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Sécurisation du serveur</a:t>
            </a:r>
          </a:p>
        </p:txBody>
      </p:sp>
      <p:pic>
        <p:nvPicPr>
          <p:cNvPr id="12292" name="Picture 4" descr="server&quot; Icon - Download for free – Iconduck">
            <a:extLst>
              <a:ext uri="{FF2B5EF4-FFF2-40B4-BE49-F238E27FC236}">
                <a16:creationId xmlns:a16="http://schemas.microsoft.com/office/drawing/2014/main" id="{13D734F6-B63F-5CF6-C06C-B786646A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20" y="2031511"/>
            <a:ext cx="1988726" cy="198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B182038-260B-FE1C-AD27-688733D20393}"/>
              </a:ext>
            </a:extLst>
          </p:cNvPr>
          <p:cNvSpPr txBox="1"/>
          <p:nvPr/>
        </p:nvSpPr>
        <p:spPr>
          <a:xfrm>
            <a:off x="2940446" y="4283182"/>
            <a:ext cx="26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Ajouter plus de configurations pour les jeux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A9161A-2052-1820-49AC-5F03261B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94" y="2153480"/>
            <a:ext cx="1744787" cy="1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7743B8B7-5E25-E101-EE8D-271C8C5F1A02}"/>
              </a:ext>
            </a:extLst>
          </p:cNvPr>
          <p:cNvSpPr/>
          <p:nvPr/>
        </p:nvSpPr>
        <p:spPr>
          <a:xfrm>
            <a:off x="866775" y="889000"/>
            <a:ext cx="10458450" cy="5842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903DB-C054-84E6-D51F-E3E22E228556}"/>
              </a:ext>
            </a:extLst>
          </p:cNvPr>
          <p:cNvSpPr/>
          <p:nvPr/>
        </p:nvSpPr>
        <p:spPr>
          <a:xfrm>
            <a:off x="346075" y="419100"/>
            <a:ext cx="987425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Les difficultés rencontrées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70344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7743B8B7-5E25-E101-EE8D-271C8C5F1A02}"/>
              </a:ext>
            </a:extLst>
          </p:cNvPr>
          <p:cNvSpPr/>
          <p:nvPr/>
        </p:nvSpPr>
        <p:spPr>
          <a:xfrm>
            <a:off x="866775" y="889000"/>
            <a:ext cx="10458450" cy="5842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903DB-C054-84E6-D51F-E3E22E228556}"/>
              </a:ext>
            </a:extLst>
          </p:cNvPr>
          <p:cNvSpPr/>
          <p:nvPr/>
        </p:nvSpPr>
        <p:spPr>
          <a:xfrm>
            <a:off x="346075" y="419100"/>
            <a:ext cx="987425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Les difficultés rencontrées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123374-AFE2-7BDD-333D-3E29922AC6D6}"/>
              </a:ext>
            </a:extLst>
          </p:cNvPr>
          <p:cNvSpPr txBox="1"/>
          <p:nvPr/>
        </p:nvSpPr>
        <p:spPr>
          <a:xfrm>
            <a:off x="720725" y="2324100"/>
            <a:ext cx="949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Problèmes de VPN</a:t>
            </a:r>
          </a:p>
        </p:txBody>
      </p:sp>
    </p:spTree>
    <p:extLst>
      <p:ext uri="{BB962C8B-B14F-4D97-AF65-F5344CB8AC3E}">
        <p14:creationId xmlns:p14="http://schemas.microsoft.com/office/powerpoint/2010/main" val="1353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8A0-2D98-BB7E-3643-9982E342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857D4F84-CE0F-78D0-2679-8AFC25E27274}"/>
              </a:ext>
            </a:extLst>
          </p:cNvPr>
          <p:cNvSpPr/>
          <p:nvPr/>
        </p:nvSpPr>
        <p:spPr>
          <a:xfrm>
            <a:off x="866775" y="889000"/>
            <a:ext cx="10458450" cy="5842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8F807-4D7D-FE38-B438-E149B6ABFA32}"/>
              </a:ext>
            </a:extLst>
          </p:cNvPr>
          <p:cNvSpPr/>
          <p:nvPr/>
        </p:nvSpPr>
        <p:spPr>
          <a:xfrm>
            <a:off x="346075" y="419100"/>
            <a:ext cx="987425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Les difficultés rencontrées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64FB8F-A894-CD2A-2FDA-DF6AE0673B8A}"/>
              </a:ext>
            </a:extLst>
          </p:cNvPr>
          <p:cNvSpPr txBox="1"/>
          <p:nvPr/>
        </p:nvSpPr>
        <p:spPr>
          <a:xfrm>
            <a:off x="720725" y="2324100"/>
            <a:ext cx="949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Problèmes de VPN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EB888-CCFF-3017-020F-8DF3854E752F}"/>
              </a:ext>
            </a:extLst>
          </p:cNvPr>
          <p:cNvSpPr txBox="1"/>
          <p:nvPr/>
        </p:nvSpPr>
        <p:spPr>
          <a:xfrm>
            <a:off x="737118" y="3429000"/>
            <a:ext cx="599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Automatisation des ports</a:t>
            </a:r>
          </a:p>
        </p:txBody>
      </p:sp>
    </p:spTree>
    <p:extLst>
      <p:ext uri="{BB962C8B-B14F-4D97-AF65-F5344CB8AC3E}">
        <p14:creationId xmlns:p14="http://schemas.microsoft.com/office/powerpoint/2010/main" val="332510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0F22-27BD-C815-0806-49ED3035C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89AD9F3B-8E86-65AD-408A-8B08AECE29C8}"/>
              </a:ext>
            </a:extLst>
          </p:cNvPr>
          <p:cNvSpPr/>
          <p:nvPr/>
        </p:nvSpPr>
        <p:spPr>
          <a:xfrm>
            <a:off x="866775" y="889000"/>
            <a:ext cx="10458450" cy="5842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E95FF-DA1E-305E-25F8-B245880330CA}"/>
              </a:ext>
            </a:extLst>
          </p:cNvPr>
          <p:cNvSpPr/>
          <p:nvPr/>
        </p:nvSpPr>
        <p:spPr>
          <a:xfrm>
            <a:off x="346075" y="419100"/>
            <a:ext cx="987425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Les difficultés rencontrées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27AA65-5ED7-AD3B-A3FF-07538569AB71}"/>
              </a:ext>
            </a:extLst>
          </p:cNvPr>
          <p:cNvSpPr txBox="1"/>
          <p:nvPr/>
        </p:nvSpPr>
        <p:spPr>
          <a:xfrm>
            <a:off x="720725" y="2324100"/>
            <a:ext cx="949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Problèmes de VPN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FBA671-246E-44C7-DC93-7986B5CAFF38}"/>
              </a:ext>
            </a:extLst>
          </p:cNvPr>
          <p:cNvSpPr txBox="1"/>
          <p:nvPr/>
        </p:nvSpPr>
        <p:spPr>
          <a:xfrm>
            <a:off x="737118" y="3429000"/>
            <a:ext cx="599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Automatisation des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/>
              <a:t>Installation des premiers serveurs</a:t>
            </a:r>
          </a:p>
        </p:txBody>
      </p:sp>
    </p:spTree>
    <p:extLst>
      <p:ext uri="{BB962C8B-B14F-4D97-AF65-F5344CB8AC3E}">
        <p14:creationId xmlns:p14="http://schemas.microsoft.com/office/powerpoint/2010/main" val="205146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290EC-2C9B-DB63-84F4-06E35093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4040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Sommaire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4024B-7CBC-284A-F217-3C624912DDF5}"/>
              </a:ext>
            </a:extLst>
          </p:cNvPr>
          <p:cNvSpPr/>
          <p:nvPr/>
        </p:nvSpPr>
        <p:spPr>
          <a:xfrm>
            <a:off x="6610350" y="1906588"/>
            <a:ext cx="4000500" cy="647700"/>
          </a:xfrm>
          <a:prstGeom prst="rect">
            <a:avLst/>
          </a:prstGeom>
          <a:noFill/>
          <a:ln w="3810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F9542-91D8-AED7-CC67-0E8D1D226E88}"/>
              </a:ext>
            </a:extLst>
          </p:cNvPr>
          <p:cNvSpPr/>
          <p:nvPr/>
        </p:nvSpPr>
        <p:spPr>
          <a:xfrm>
            <a:off x="6610350" y="2908301"/>
            <a:ext cx="4000500" cy="647700"/>
          </a:xfrm>
          <a:prstGeom prst="rect">
            <a:avLst/>
          </a:prstGeom>
          <a:noFill/>
          <a:ln w="3810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30FC6-F023-A970-344E-65254AC89487}"/>
              </a:ext>
            </a:extLst>
          </p:cNvPr>
          <p:cNvSpPr/>
          <p:nvPr/>
        </p:nvSpPr>
        <p:spPr>
          <a:xfrm>
            <a:off x="6610350" y="3910014"/>
            <a:ext cx="4000500" cy="647700"/>
          </a:xfrm>
          <a:prstGeom prst="rect">
            <a:avLst/>
          </a:prstGeom>
          <a:noFill/>
          <a:ln w="3810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13B48-32DB-B0B0-EDC6-E4F0CC66534D}"/>
              </a:ext>
            </a:extLst>
          </p:cNvPr>
          <p:cNvSpPr/>
          <p:nvPr/>
        </p:nvSpPr>
        <p:spPr>
          <a:xfrm>
            <a:off x="6610350" y="4911727"/>
            <a:ext cx="4000500" cy="647700"/>
          </a:xfrm>
          <a:prstGeom prst="rect">
            <a:avLst/>
          </a:prstGeom>
          <a:noFill/>
          <a:ln w="3810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2A883-1BA8-D4BF-F80E-668ABD622088}"/>
              </a:ext>
            </a:extLst>
          </p:cNvPr>
          <p:cNvSpPr/>
          <p:nvPr/>
        </p:nvSpPr>
        <p:spPr>
          <a:xfrm>
            <a:off x="0" y="0"/>
            <a:ext cx="5321300" cy="6858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306F11-05B2-4919-84F9-14E44FEF5663}"/>
              </a:ext>
            </a:extLst>
          </p:cNvPr>
          <p:cNvSpPr txBox="1"/>
          <p:nvPr/>
        </p:nvSpPr>
        <p:spPr>
          <a:xfrm>
            <a:off x="7040747" y="1974144"/>
            <a:ext cx="3224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600" dirty="0"/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2177B4-2F14-C730-713B-816EFB595B9C}"/>
              </a:ext>
            </a:extLst>
          </p:cNvPr>
          <p:cNvSpPr txBox="1"/>
          <p:nvPr/>
        </p:nvSpPr>
        <p:spPr>
          <a:xfrm>
            <a:off x="6514260" y="2945271"/>
            <a:ext cx="4277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Les fonctionnalités majeures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DAD4A9-6336-C6FC-1F9C-5F8993F61357}"/>
              </a:ext>
            </a:extLst>
          </p:cNvPr>
          <p:cNvSpPr txBox="1"/>
          <p:nvPr/>
        </p:nvSpPr>
        <p:spPr>
          <a:xfrm>
            <a:off x="7501578" y="4003031"/>
            <a:ext cx="2218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600" dirty="0"/>
              <a:t>Démonstration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B420D2-CABA-C488-0D00-5AC3B58A18F7}"/>
              </a:ext>
            </a:extLst>
          </p:cNvPr>
          <p:cNvSpPr txBox="1"/>
          <p:nvPr/>
        </p:nvSpPr>
        <p:spPr>
          <a:xfrm>
            <a:off x="6727370" y="4989355"/>
            <a:ext cx="381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Axes d’améliorations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38063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7903DB-C054-84E6-D51F-E3E22E228556}"/>
              </a:ext>
            </a:extLst>
          </p:cNvPr>
          <p:cNvSpPr/>
          <p:nvPr/>
        </p:nvSpPr>
        <p:spPr>
          <a:xfrm>
            <a:off x="4413250" y="2641600"/>
            <a:ext cx="3365500" cy="762000"/>
          </a:xfrm>
          <a:prstGeom prst="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latin typeface="Verdana" panose="020B0604030504040204" pitchFamily="34" charset="0"/>
                <a:ea typeface="Verdana" panose="020B0604030504040204" pitchFamily="34" charset="0"/>
              </a:rPr>
              <a:t>Merci !</a:t>
            </a:r>
            <a:endParaRPr lang="fr-FR" b="1" i="1" dirty="0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7743B8B7-5E25-E101-EE8D-271C8C5F1A02}"/>
              </a:ext>
            </a:extLst>
          </p:cNvPr>
          <p:cNvSpPr/>
          <p:nvPr/>
        </p:nvSpPr>
        <p:spPr>
          <a:xfrm>
            <a:off x="4267200" y="3403600"/>
            <a:ext cx="3657600" cy="5080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0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1485900" y="914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965200" y="3937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PR</a:t>
            </a:r>
            <a:r>
              <a:rPr lang="fr-FR" sz="32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E45EC6-90B7-FCBA-3566-EA17D3D74EF8}"/>
              </a:ext>
            </a:extLst>
          </p:cNvPr>
          <p:cNvSpPr txBox="1"/>
          <p:nvPr/>
        </p:nvSpPr>
        <p:spPr>
          <a:xfrm>
            <a:off x="3289300" y="938768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but du projet</a:t>
            </a:r>
          </a:p>
          <a:p>
            <a:endParaRPr lang="fr-FR" dirty="0">
              <a:ln w="3175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583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1485900" y="914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965200" y="3937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PR</a:t>
            </a:r>
            <a:r>
              <a:rPr lang="fr-FR" sz="32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E45EC6-90B7-FCBA-3566-EA17D3D74EF8}"/>
              </a:ext>
            </a:extLst>
          </p:cNvPr>
          <p:cNvSpPr txBox="1"/>
          <p:nvPr/>
        </p:nvSpPr>
        <p:spPr>
          <a:xfrm>
            <a:off x="3289300" y="938768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but du projet</a:t>
            </a:r>
          </a:p>
          <a:p>
            <a:endParaRPr lang="fr-FR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5DC5B7F-B9BA-0761-032C-32123BA48E43}"/>
              </a:ext>
            </a:extLst>
          </p:cNvPr>
          <p:cNvSpPr/>
          <p:nvPr/>
        </p:nvSpPr>
        <p:spPr>
          <a:xfrm>
            <a:off x="3524250" y="2364264"/>
            <a:ext cx="5143500" cy="1333500"/>
          </a:xfrm>
          <a:prstGeom prst="roundRect">
            <a:avLst/>
          </a:prstGeom>
          <a:noFill/>
          <a:ln w="5715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1AEFD4-4DE1-E382-97A2-21700B90581F}"/>
              </a:ext>
            </a:extLst>
          </p:cNvPr>
          <p:cNvSpPr txBox="1"/>
          <p:nvPr/>
        </p:nvSpPr>
        <p:spPr>
          <a:xfrm>
            <a:off x="3749620" y="2707848"/>
            <a:ext cx="469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Faire un projet sur Linux</a:t>
            </a:r>
          </a:p>
        </p:txBody>
      </p:sp>
    </p:spTree>
    <p:extLst>
      <p:ext uri="{BB962C8B-B14F-4D97-AF65-F5344CB8AC3E}">
        <p14:creationId xmlns:p14="http://schemas.microsoft.com/office/powerpoint/2010/main" val="26072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1485900" y="914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965200" y="3937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PR</a:t>
            </a:r>
            <a:r>
              <a:rPr lang="fr-FR" sz="32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  <a:r>
              <a:rPr lang="fr-FR" sz="3200" i="1" dirty="0">
                <a:latin typeface="Verdana" panose="020B0604030504040204" pitchFamily="34" charset="0"/>
                <a:ea typeface="Verdana" panose="020B0604030504040204" pitchFamily="34" charset="0"/>
              </a:rPr>
              <a:t>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E45EC6-90B7-FCBA-3566-EA17D3D74EF8}"/>
              </a:ext>
            </a:extLst>
          </p:cNvPr>
          <p:cNvSpPr txBox="1"/>
          <p:nvPr/>
        </p:nvSpPr>
        <p:spPr>
          <a:xfrm>
            <a:off x="3289300" y="938768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but du projet</a:t>
            </a:r>
          </a:p>
          <a:p>
            <a:endParaRPr lang="fr-FR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5DC5B7F-B9BA-0761-032C-32123BA48E43}"/>
              </a:ext>
            </a:extLst>
          </p:cNvPr>
          <p:cNvSpPr/>
          <p:nvPr/>
        </p:nvSpPr>
        <p:spPr>
          <a:xfrm>
            <a:off x="3524250" y="2364264"/>
            <a:ext cx="5143500" cy="1333500"/>
          </a:xfrm>
          <a:prstGeom prst="roundRect">
            <a:avLst/>
          </a:prstGeom>
          <a:noFill/>
          <a:ln w="5715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1AEFD4-4DE1-E382-97A2-21700B90581F}"/>
              </a:ext>
            </a:extLst>
          </p:cNvPr>
          <p:cNvSpPr txBox="1"/>
          <p:nvPr/>
        </p:nvSpPr>
        <p:spPr>
          <a:xfrm>
            <a:off x="3743336" y="2707848"/>
            <a:ext cx="469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Faire un projet sur Linux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539EC-099F-8D43-2392-2EC35D0037ED}"/>
              </a:ext>
            </a:extLst>
          </p:cNvPr>
          <p:cNvSpPr/>
          <p:nvPr/>
        </p:nvSpPr>
        <p:spPr>
          <a:xfrm>
            <a:off x="3524250" y="4041348"/>
            <a:ext cx="5143500" cy="1631664"/>
          </a:xfrm>
          <a:prstGeom prst="roundRect">
            <a:avLst/>
          </a:prstGeom>
          <a:noFill/>
          <a:ln w="57150"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4D775-69F0-E2CF-DF1E-0E3DD2389F29}"/>
              </a:ext>
            </a:extLst>
          </p:cNvPr>
          <p:cNvSpPr txBox="1"/>
          <p:nvPr/>
        </p:nvSpPr>
        <p:spPr>
          <a:xfrm>
            <a:off x="3453207" y="3980017"/>
            <a:ext cx="527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Faire un serveur</a:t>
            </a:r>
          </a:p>
          <a:p>
            <a:pPr algn="ctr"/>
            <a:r>
              <a:rPr lang="fr-FR" sz="3600" dirty="0"/>
              <a:t>possédant plusieurs configurations de jeu</a:t>
            </a:r>
          </a:p>
        </p:txBody>
      </p:sp>
    </p:spTree>
    <p:extLst>
      <p:ext uri="{BB962C8B-B14F-4D97-AF65-F5344CB8AC3E}">
        <p14:creationId xmlns:p14="http://schemas.microsoft.com/office/powerpoint/2010/main" val="41444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COMMENT AVONS-NOUS FAIT?</a:t>
            </a:r>
          </a:p>
        </p:txBody>
      </p:sp>
    </p:spTree>
    <p:extLst>
      <p:ext uri="{BB962C8B-B14F-4D97-AF65-F5344CB8AC3E}">
        <p14:creationId xmlns:p14="http://schemas.microsoft.com/office/powerpoint/2010/main" val="64477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334C8A-F8CD-FBD0-4B6D-095D9970EEF5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3512B-CF5A-D74F-3D9C-46CFFE8E7BBE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COMMENT AVONS-NOUS FAIT?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97EAA7-D770-5851-95E9-9A9EE3E3D1F8}"/>
              </a:ext>
            </a:extLst>
          </p:cNvPr>
          <p:cNvSpPr txBox="1"/>
          <p:nvPr/>
        </p:nvSpPr>
        <p:spPr>
          <a:xfrm>
            <a:off x="2277004" y="4324362"/>
            <a:ext cx="335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Configuration du serveur</a:t>
            </a:r>
          </a:p>
          <a:p>
            <a:pPr algn="ctr"/>
            <a:endParaRPr lang="fr-FR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F34FFE-DD1C-32F8-D6F1-2D013555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88" y="2332113"/>
            <a:ext cx="1744787" cy="1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6838-B7E1-D8D5-6BDE-BA8CDF71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4B40574-76C1-28BF-9945-B1E3B2F8A457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5FAFA-9773-FD31-376B-368EB1F3AEC6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COMMENT AVONS-NOUS FAIT?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849FC5-C61A-51B2-2A19-2F6D96C52F5A}"/>
              </a:ext>
            </a:extLst>
          </p:cNvPr>
          <p:cNvSpPr txBox="1"/>
          <p:nvPr/>
        </p:nvSpPr>
        <p:spPr>
          <a:xfrm>
            <a:off x="2277004" y="4324362"/>
            <a:ext cx="335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Configuration du serveur</a:t>
            </a:r>
          </a:p>
          <a:p>
            <a:pPr algn="ctr"/>
            <a:endParaRPr lang="fr-FR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161B6A-6DB6-3912-0454-061A7415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88" y="2332113"/>
            <a:ext cx="1744787" cy="174478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42E81F-8438-4B70-905E-DE2BCDE93F8C}"/>
              </a:ext>
            </a:extLst>
          </p:cNvPr>
          <p:cNvSpPr txBox="1"/>
          <p:nvPr/>
        </p:nvSpPr>
        <p:spPr>
          <a:xfrm>
            <a:off x="6922147" y="2420485"/>
            <a:ext cx="28201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b="1" dirty="0"/>
              <a:t>VPN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3D9ACA-C2D4-B3EC-6F00-75AC99281515}"/>
              </a:ext>
            </a:extLst>
          </p:cNvPr>
          <p:cNvSpPr txBox="1"/>
          <p:nvPr/>
        </p:nvSpPr>
        <p:spPr>
          <a:xfrm>
            <a:off x="6760028" y="4278195"/>
            <a:ext cx="31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Mise en place d’un vpn</a:t>
            </a:r>
          </a:p>
        </p:txBody>
      </p:sp>
    </p:spTree>
    <p:extLst>
      <p:ext uri="{BB962C8B-B14F-4D97-AF65-F5344CB8AC3E}">
        <p14:creationId xmlns:p14="http://schemas.microsoft.com/office/powerpoint/2010/main" val="182050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01E3D-4F6F-8329-E9F6-268BA272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1DAB3B5-1FE0-F6C3-F883-C260C14A36AB}"/>
              </a:ext>
            </a:extLst>
          </p:cNvPr>
          <p:cNvSpPr/>
          <p:nvPr/>
        </p:nvSpPr>
        <p:spPr>
          <a:xfrm>
            <a:off x="4610100" y="660400"/>
            <a:ext cx="6197600" cy="508000"/>
          </a:xfrm>
          <a:prstGeom prst="roundRect">
            <a:avLst/>
          </a:prstGeom>
          <a:solidFill>
            <a:srgbClr val="FBDB81"/>
          </a:solidFill>
          <a:ln>
            <a:solidFill>
              <a:srgbClr val="FBD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B7CB7-59F2-CD43-F87F-ACBB1D68A84D}"/>
              </a:ext>
            </a:extLst>
          </p:cNvPr>
          <p:cNvSpPr/>
          <p:nvPr/>
        </p:nvSpPr>
        <p:spPr>
          <a:xfrm>
            <a:off x="5384800" y="292100"/>
            <a:ext cx="5422900" cy="622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Fonctionnalités supplémentaires</a:t>
            </a:r>
          </a:p>
        </p:txBody>
      </p:sp>
    </p:spTree>
    <p:extLst>
      <p:ext uri="{BB962C8B-B14F-4D97-AF65-F5344CB8AC3E}">
        <p14:creationId xmlns:p14="http://schemas.microsoft.com/office/powerpoint/2010/main" val="4030966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164</Words>
  <Application>Microsoft Office PowerPoint</Application>
  <PresentationFormat>Grand écran</PresentationFormat>
  <Paragraphs>52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Verdana</vt:lpstr>
      <vt:lpstr>Thème Office</vt:lpstr>
      <vt:lpstr>Projet Infra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HANGMAN</dc:title>
  <dc:creator>tristan diard</dc:creator>
  <cp:lastModifiedBy>gogo bill</cp:lastModifiedBy>
  <cp:revision>67</cp:revision>
  <dcterms:created xsi:type="dcterms:W3CDTF">2023-10-20T10:12:05Z</dcterms:created>
  <dcterms:modified xsi:type="dcterms:W3CDTF">2024-04-23T08:59:44Z</dcterms:modified>
</cp:coreProperties>
</file>