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Arvo"/>
      <p:regular r:id="rId39"/>
      <p:bold r:id="rId40"/>
      <p:italic r:id="rId41"/>
      <p:boldItalic r:id="rId42"/>
    </p:embeddedFont>
    <p:embeddedFont>
      <p:font typeface="Abel"/>
      <p:regular r:id="rId43"/>
    </p:embeddedFont>
    <p:embeddedFont>
      <p:font typeface="Quicksand"/>
      <p:regular r:id="rId44"/>
      <p:bold r:id="rId45"/>
    </p:embeddedFon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3B1467-8857-4DBD-8040-991ABE0B227B}">
  <a:tblStyle styleId="{913B1467-8857-4DBD-8040-991ABE0B22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vo-bold.fntdata"/><Relationship Id="rId42" Type="http://schemas.openxmlformats.org/officeDocument/2006/relationships/font" Target="fonts/Arvo-boldItalic.fntdata"/><Relationship Id="rId41" Type="http://schemas.openxmlformats.org/officeDocument/2006/relationships/font" Target="fonts/Arvo-italic.fntdata"/><Relationship Id="rId44" Type="http://schemas.openxmlformats.org/officeDocument/2006/relationships/font" Target="fonts/Quicksand-regular.fntdata"/><Relationship Id="rId43" Type="http://schemas.openxmlformats.org/officeDocument/2006/relationships/font" Target="fonts/Abel-regular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Quicksan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Nunito-regular.fntdata"/><Relationship Id="rId34" Type="http://schemas.openxmlformats.org/officeDocument/2006/relationships/slide" Target="slides/slide29.xml"/><Relationship Id="rId37" Type="http://schemas.openxmlformats.org/officeDocument/2006/relationships/font" Target="fonts/Nunito-italic.fntdata"/><Relationship Id="rId36" Type="http://schemas.openxmlformats.org/officeDocument/2006/relationships/font" Target="fonts/Nunito-bold.fntdata"/><Relationship Id="rId39" Type="http://schemas.openxmlformats.org/officeDocument/2006/relationships/font" Target="fonts/Arvo-regular.fntdata"/><Relationship Id="rId38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bdc5a9a10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bdc5a9a10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Dvid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dc5a9a1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dc5a9a1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2fe93f3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2fe93f3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Dvid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2a2763e8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82a2763e8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2799ec93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2799ec93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2fe93f3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2fe93f3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Este es nuestro backlog se dividio por historias de usuario y sprints , y lo negro fue lo que dejamos al ultimo en caso de que terminaramos a tiempo y nos quedara tiempo para hacerlo</a:t>
            </a:r>
            <a:endParaRPr sz="1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2fe93f3b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2fe93f3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52fe93f3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52fe93f3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2fe93f3b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52fe93f3b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52fe93f3b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52fe93f3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257064a4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257064a4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8618e7f358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8618e7f358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618e7f358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618e7f358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8618e7f358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8618e7f358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8618e7f358_2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8618e7f358_2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8618e7f358_2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8618e7f358_2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8618e7f358_2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8618e7f358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bdc5a9a10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bdc5a9a10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618e7f358_2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618e7f358_2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478c782f63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478c782f63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6327213437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6327213437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78c782f6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78c782f6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618e7f358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618e7f358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78c782f63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78c782f63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327213437_0_9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327213437_0_9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78c782f63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78c782f63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618e7f358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618e7f358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8257064a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8257064a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53900" cy="5153100"/>
          </a:xfrm>
          <a:prstGeom prst="frame">
            <a:avLst>
              <a:gd fmla="val 7245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2353" y="535425"/>
            <a:ext cx="515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2350" y="2548775"/>
            <a:ext cx="515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712350" y="1106125"/>
            <a:ext cx="7719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712350" y="3152225"/>
            <a:ext cx="7719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3245550" y="1299975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27775"/>
              </a:buClr>
              <a:buSzPts val="4000"/>
              <a:buNone/>
              <a:defRPr sz="4000">
                <a:solidFill>
                  <a:srgbClr val="F277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06350" y="1264125"/>
            <a:ext cx="3225300" cy="3300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2" type="title"/>
          </p:nvPr>
        </p:nvSpPr>
        <p:spPr>
          <a:xfrm>
            <a:off x="3245550" y="2223700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27775"/>
              </a:buClr>
              <a:buSzPts val="4000"/>
              <a:buNone/>
              <a:defRPr sz="4000">
                <a:solidFill>
                  <a:srgbClr val="F277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3" type="subTitle"/>
          </p:nvPr>
        </p:nvSpPr>
        <p:spPr>
          <a:xfrm>
            <a:off x="5206350" y="2188475"/>
            <a:ext cx="3225300" cy="3300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4" type="title"/>
          </p:nvPr>
        </p:nvSpPr>
        <p:spPr>
          <a:xfrm>
            <a:off x="3245550" y="3147450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27775"/>
              </a:buClr>
              <a:buSzPts val="4000"/>
              <a:buNone/>
              <a:defRPr sz="4000">
                <a:solidFill>
                  <a:srgbClr val="F277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5206350" y="3112825"/>
            <a:ext cx="3225300" cy="3300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6" type="title"/>
          </p:nvPr>
        </p:nvSpPr>
        <p:spPr>
          <a:xfrm>
            <a:off x="3245550" y="4071200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27775"/>
              </a:buClr>
              <a:buSzPts val="4000"/>
              <a:buNone/>
              <a:defRPr sz="4000">
                <a:solidFill>
                  <a:srgbClr val="F277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5206350" y="4037175"/>
            <a:ext cx="3225300" cy="3300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5206350" y="1594125"/>
            <a:ext cx="3225300" cy="24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5206350" y="2518475"/>
            <a:ext cx="3225300" cy="24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64" name="Google Shape;64;p13"/>
          <p:cNvSpPr txBox="1"/>
          <p:nvPr>
            <p:ph idx="13" type="subTitle"/>
          </p:nvPr>
        </p:nvSpPr>
        <p:spPr>
          <a:xfrm>
            <a:off x="5206350" y="3442825"/>
            <a:ext cx="3225300" cy="24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5206350" y="4367175"/>
            <a:ext cx="3225300" cy="24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66" name="Google Shape;66;p13"/>
          <p:cNvSpPr txBox="1"/>
          <p:nvPr>
            <p:ph idx="15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712350" y="1733125"/>
            <a:ext cx="3859800" cy="12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/>
        </p:txBody>
      </p:sp>
      <p:sp>
        <p:nvSpPr>
          <p:cNvPr id="70" name="Google Shape;70;p14"/>
          <p:cNvSpPr txBox="1"/>
          <p:nvPr>
            <p:ph idx="2" type="subTitle"/>
          </p:nvPr>
        </p:nvSpPr>
        <p:spPr>
          <a:xfrm>
            <a:off x="712350" y="2683475"/>
            <a:ext cx="38598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7876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316125" y="1512288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1316125" y="1927663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title"/>
          </p:nvPr>
        </p:nvSpPr>
        <p:spPr>
          <a:xfrm>
            <a:off x="1316125" y="2723213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1316125" y="3138588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4" type="title"/>
          </p:nvPr>
        </p:nvSpPr>
        <p:spPr>
          <a:xfrm>
            <a:off x="5549075" y="1512288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5" type="subTitle"/>
          </p:nvPr>
        </p:nvSpPr>
        <p:spPr>
          <a:xfrm>
            <a:off x="5549075" y="1927663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6" type="title"/>
          </p:nvPr>
        </p:nvSpPr>
        <p:spPr>
          <a:xfrm>
            <a:off x="5549075" y="2723213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7" type="subTitle"/>
          </p:nvPr>
        </p:nvSpPr>
        <p:spPr>
          <a:xfrm>
            <a:off x="5549075" y="3138588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8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572001" y="1148675"/>
            <a:ext cx="299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4572001" y="1564050"/>
            <a:ext cx="29982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2" type="title"/>
          </p:nvPr>
        </p:nvSpPr>
        <p:spPr>
          <a:xfrm>
            <a:off x="5002766" y="2383588"/>
            <a:ext cx="299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3" type="subTitle"/>
          </p:nvPr>
        </p:nvSpPr>
        <p:spPr>
          <a:xfrm>
            <a:off x="5002754" y="2798963"/>
            <a:ext cx="29982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4" type="title"/>
          </p:nvPr>
        </p:nvSpPr>
        <p:spPr>
          <a:xfrm>
            <a:off x="5433538" y="3618500"/>
            <a:ext cx="299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5" type="subTitle"/>
          </p:nvPr>
        </p:nvSpPr>
        <p:spPr>
          <a:xfrm>
            <a:off x="5433530" y="4033875"/>
            <a:ext cx="29982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089100" y="28101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089100" y="3225475"/>
            <a:ext cx="20019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title"/>
          </p:nvPr>
        </p:nvSpPr>
        <p:spPr>
          <a:xfrm>
            <a:off x="3571050" y="28101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571050" y="3225475"/>
            <a:ext cx="20019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4" type="title"/>
          </p:nvPr>
        </p:nvSpPr>
        <p:spPr>
          <a:xfrm>
            <a:off x="6053000" y="28101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53000" y="3225475"/>
            <a:ext cx="20019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712350" y="1312525"/>
            <a:ext cx="7719300" cy="329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hasCustomPrompt="1" type="title"/>
          </p:nvPr>
        </p:nvSpPr>
        <p:spPr>
          <a:xfrm>
            <a:off x="825925" y="1615625"/>
            <a:ext cx="3677400" cy="345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825925" y="2006425"/>
            <a:ext cx="3677400" cy="271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" name="Google Shape;105;p18"/>
          <p:cNvSpPr txBox="1"/>
          <p:nvPr>
            <p:ph hasCustomPrompt="1" idx="2" type="title"/>
          </p:nvPr>
        </p:nvSpPr>
        <p:spPr>
          <a:xfrm>
            <a:off x="825925" y="2629275"/>
            <a:ext cx="3677400" cy="345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825925" y="3020075"/>
            <a:ext cx="3677400" cy="271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8"/>
          <p:cNvSpPr txBox="1"/>
          <p:nvPr>
            <p:ph hasCustomPrompt="1" idx="4" type="title"/>
          </p:nvPr>
        </p:nvSpPr>
        <p:spPr>
          <a:xfrm>
            <a:off x="825925" y="3642925"/>
            <a:ext cx="3677400" cy="345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825925" y="4033725"/>
            <a:ext cx="3677400" cy="271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" name="Google Shape;109;p18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946549" y="1090625"/>
            <a:ext cx="2951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4946549" y="1506000"/>
            <a:ext cx="2951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title"/>
          </p:nvPr>
        </p:nvSpPr>
        <p:spPr>
          <a:xfrm>
            <a:off x="4946549" y="3438800"/>
            <a:ext cx="2951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3" type="subTitle"/>
          </p:nvPr>
        </p:nvSpPr>
        <p:spPr>
          <a:xfrm>
            <a:off x="4946549" y="3854175"/>
            <a:ext cx="2951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16" name="Google Shape;116;p19"/>
          <p:cNvSpPr txBox="1"/>
          <p:nvPr>
            <p:ph idx="4" type="title"/>
          </p:nvPr>
        </p:nvSpPr>
        <p:spPr>
          <a:xfrm>
            <a:off x="4038601" y="2264700"/>
            <a:ext cx="2951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5" type="subTitle"/>
          </p:nvPr>
        </p:nvSpPr>
        <p:spPr>
          <a:xfrm>
            <a:off x="4038601" y="2680075"/>
            <a:ext cx="2951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18" name="Google Shape;118;p19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196100" y="1764525"/>
            <a:ext cx="2901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1196100" y="2179900"/>
            <a:ext cx="2901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9925" y="0"/>
            <a:ext cx="9144000" cy="5153100"/>
          </a:xfrm>
          <a:prstGeom prst="frame">
            <a:avLst>
              <a:gd fmla="val 7245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435550" y="748050"/>
            <a:ext cx="4272900" cy="364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896950" y="1196550"/>
            <a:ext cx="3350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896950" y="2038350"/>
            <a:ext cx="33501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>
            <a:off x="3072000" y="3351175"/>
            <a:ext cx="30000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900">
                <a:solidFill>
                  <a:srgbClr val="252D48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900">
                <a:solidFill>
                  <a:srgbClr val="252D48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900">
                <a:solidFill>
                  <a:srgbClr val="252D48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900">
              <a:solidFill>
                <a:srgbClr val="252D48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89100" y="1562975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1089100" y="1978350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title"/>
          </p:nvPr>
        </p:nvSpPr>
        <p:spPr>
          <a:xfrm>
            <a:off x="3571050" y="1562975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3571050" y="1978350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4" type="title"/>
          </p:nvPr>
        </p:nvSpPr>
        <p:spPr>
          <a:xfrm>
            <a:off x="6053000" y="1562975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5" type="subTitle"/>
          </p:nvPr>
        </p:nvSpPr>
        <p:spPr>
          <a:xfrm>
            <a:off x="6053000" y="1978350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6" type="title"/>
          </p:nvPr>
        </p:nvSpPr>
        <p:spPr>
          <a:xfrm>
            <a:off x="1089100" y="30328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7" type="subTitle"/>
          </p:nvPr>
        </p:nvSpPr>
        <p:spPr>
          <a:xfrm>
            <a:off x="1089100" y="3448175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8" type="title"/>
          </p:nvPr>
        </p:nvSpPr>
        <p:spPr>
          <a:xfrm>
            <a:off x="3571050" y="30328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9" type="subTitle"/>
          </p:nvPr>
        </p:nvSpPr>
        <p:spPr>
          <a:xfrm>
            <a:off x="3571050" y="3448175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3" type="title"/>
          </p:nvPr>
        </p:nvSpPr>
        <p:spPr>
          <a:xfrm>
            <a:off x="6053000" y="30328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4" type="subTitle"/>
          </p:nvPr>
        </p:nvSpPr>
        <p:spPr>
          <a:xfrm>
            <a:off x="6053000" y="3448175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5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800050" y="1860250"/>
            <a:ext cx="2480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1961000" y="2110200"/>
            <a:ext cx="2158200" cy="172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2" type="title"/>
          </p:nvPr>
        </p:nvSpPr>
        <p:spPr>
          <a:xfrm>
            <a:off x="4626375" y="1860250"/>
            <a:ext cx="2480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3" type="subTitle"/>
          </p:nvPr>
        </p:nvSpPr>
        <p:spPr>
          <a:xfrm>
            <a:off x="4787325" y="2110200"/>
            <a:ext cx="2158200" cy="172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4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48" name="Google Shape;148;p23"/>
          <p:cNvSpPr txBox="1"/>
          <p:nvPr>
            <p:ph idx="2" type="title"/>
          </p:nvPr>
        </p:nvSpPr>
        <p:spPr>
          <a:xfrm>
            <a:off x="766025" y="2955300"/>
            <a:ext cx="1479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766025" y="3370675"/>
            <a:ext cx="1479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3" type="title"/>
          </p:nvPr>
        </p:nvSpPr>
        <p:spPr>
          <a:xfrm>
            <a:off x="3832050" y="2955300"/>
            <a:ext cx="1479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4" type="subTitle"/>
          </p:nvPr>
        </p:nvSpPr>
        <p:spPr>
          <a:xfrm>
            <a:off x="3832050" y="3370675"/>
            <a:ext cx="1479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5" type="title"/>
          </p:nvPr>
        </p:nvSpPr>
        <p:spPr>
          <a:xfrm>
            <a:off x="6898075" y="2955300"/>
            <a:ext cx="1479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6898075" y="3370675"/>
            <a:ext cx="1479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7" type="title"/>
          </p:nvPr>
        </p:nvSpPr>
        <p:spPr>
          <a:xfrm>
            <a:off x="2203050" y="911525"/>
            <a:ext cx="167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2203050" y="1326900"/>
            <a:ext cx="1671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9" type="title"/>
          </p:nvPr>
        </p:nvSpPr>
        <p:spPr>
          <a:xfrm>
            <a:off x="5269064" y="911525"/>
            <a:ext cx="167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3" type="subTitle"/>
          </p:nvPr>
        </p:nvSpPr>
        <p:spPr>
          <a:xfrm>
            <a:off x="5269064" y="1326900"/>
            <a:ext cx="1671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hasCustomPrompt="1" idx="14" type="title"/>
          </p:nvPr>
        </p:nvSpPr>
        <p:spPr>
          <a:xfrm>
            <a:off x="1091225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23"/>
          <p:cNvSpPr txBox="1"/>
          <p:nvPr>
            <p:ph hasCustomPrompt="1" idx="15" type="title"/>
          </p:nvPr>
        </p:nvSpPr>
        <p:spPr>
          <a:xfrm>
            <a:off x="2624238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3"/>
          <p:cNvSpPr txBox="1"/>
          <p:nvPr>
            <p:ph hasCustomPrompt="1" idx="16" type="title"/>
          </p:nvPr>
        </p:nvSpPr>
        <p:spPr>
          <a:xfrm>
            <a:off x="4157250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23"/>
          <p:cNvSpPr txBox="1"/>
          <p:nvPr>
            <p:ph hasCustomPrompt="1" idx="17" type="title"/>
          </p:nvPr>
        </p:nvSpPr>
        <p:spPr>
          <a:xfrm>
            <a:off x="5690275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3"/>
          <p:cNvSpPr txBox="1"/>
          <p:nvPr>
            <p:ph hasCustomPrompt="1" idx="18" type="title"/>
          </p:nvPr>
        </p:nvSpPr>
        <p:spPr>
          <a:xfrm>
            <a:off x="7223300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2350" y="1352900"/>
            <a:ext cx="44982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12350" y="1816850"/>
            <a:ext cx="36237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07924" y="1816850"/>
            <a:ext cx="36237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933550" y="1352900"/>
            <a:ext cx="44982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12350" y="450150"/>
            <a:ext cx="6145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7025" y="1233175"/>
            <a:ext cx="3598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837025" y="2803075"/>
            <a:ext cx="3598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764925" y="724075"/>
            <a:ext cx="3492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712350" y="4230575"/>
            <a:ext cx="77193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1800"/>
              <a:buFont typeface="Abel"/>
              <a:buChar char="●"/>
              <a:defRPr sz="18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○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■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●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○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■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●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○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52D48"/>
              </a:buClr>
              <a:buSzPts val="1400"/>
              <a:buFont typeface="Abel"/>
              <a:buChar char="■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9" Type="http://schemas.openxmlformats.org/officeDocument/2006/relationships/image" Target="../media/image22.png"/><Relationship Id="rId5" Type="http://schemas.openxmlformats.org/officeDocument/2006/relationships/image" Target="../media/image32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ctrTitle"/>
          </p:nvPr>
        </p:nvSpPr>
        <p:spPr>
          <a:xfrm>
            <a:off x="712353" y="535425"/>
            <a:ext cx="515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MiServicio</a:t>
            </a:r>
            <a:endParaRPr/>
          </a:p>
        </p:txBody>
      </p:sp>
      <p:sp>
        <p:nvSpPr>
          <p:cNvPr id="171" name="Google Shape;171;p25"/>
          <p:cNvSpPr txBox="1"/>
          <p:nvPr>
            <p:ph idx="1" type="subTitle"/>
          </p:nvPr>
        </p:nvSpPr>
        <p:spPr>
          <a:xfrm>
            <a:off x="712350" y="2548775"/>
            <a:ext cx="515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Equipo 3</a:t>
            </a:r>
            <a:endParaRPr/>
          </a:p>
        </p:txBody>
      </p:sp>
      <p:grpSp>
        <p:nvGrpSpPr>
          <p:cNvPr id="172" name="Google Shape;172;p25"/>
          <p:cNvGrpSpPr/>
          <p:nvPr/>
        </p:nvGrpSpPr>
        <p:grpSpPr>
          <a:xfrm>
            <a:off x="4571993" y="2104713"/>
            <a:ext cx="3867421" cy="2758679"/>
            <a:chOff x="4571993" y="2104713"/>
            <a:chExt cx="3867421" cy="2758679"/>
          </a:xfrm>
        </p:grpSpPr>
        <p:grpSp>
          <p:nvGrpSpPr>
            <p:cNvPr id="173" name="Google Shape;173;p25"/>
            <p:cNvGrpSpPr/>
            <p:nvPr/>
          </p:nvGrpSpPr>
          <p:grpSpPr>
            <a:xfrm>
              <a:off x="6844133" y="2663685"/>
              <a:ext cx="519252" cy="2178188"/>
              <a:chOff x="6844133" y="2663685"/>
              <a:chExt cx="519252" cy="2178188"/>
            </a:xfrm>
          </p:grpSpPr>
          <p:sp>
            <p:nvSpPr>
              <p:cNvPr id="174" name="Google Shape;174;p25"/>
              <p:cNvSpPr/>
              <p:nvPr/>
            </p:nvSpPr>
            <p:spPr>
              <a:xfrm>
                <a:off x="6844133" y="2663685"/>
                <a:ext cx="519252" cy="2175772"/>
              </a:xfrm>
              <a:custGeom>
                <a:rect b="b" l="l" r="r" t="t"/>
                <a:pathLst>
                  <a:path extrusionOk="0" h="117992" w="28159">
                    <a:moveTo>
                      <a:pt x="13969" y="0"/>
                    </a:moveTo>
                    <a:cubicBezTo>
                      <a:pt x="12822" y="0"/>
                      <a:pt x="12430" y="1063"/>
                      <a:pt x="12407" y="1942"/>
                    </a:cubicBezTo>
                    <a:cubicBezTo>
                      <a:pt x="12383" y="2835"/>
                      <a:pt x="12359" y="4299"/>
                      <a:pt x="12252" y="5157"/>
                    </a:cubicBezTo>
                    <a:cubicBezTo>
                      <a:pt x="12145" y="6014"/>
                      <a:pt x="12049" y="8443"/>
                      <a:pt x="12049" y="9562"/>
                    </a:cubicBezTo>
                    <a:cubicBezTo>
                      <a:pt x="12061" y="10681"/>
                      <a:pt x="12442" y="13836"/>
                      <a:pt x="11609" y="13884"/>
                    </a:cubicBezTo>
                    <a:cubicBezTo>
                      <a:pt x="11603" y="13884"/>
                      <a:pt x="11596" y="13885"/>
                      <a:pt x="11590" y="13885"/>
                    </a:cubicBezTo>
                    <a:cubicBezTo>
                      <a:pt x="10762" y="13885"/>
                      <a:pt x="9869" y="10020"/>
                      <a:pt x="9597" y="9193"/>
                    </a:cubicBezTo>
                    <a:cubicBezTo>
                      <a:pt x="9323" y="8371"/>
                      <a:pt x="8882" y="6562"/>
                      <a:pt x="8597" y="5847"/>
                    </a:cubicBezTo>
                    <a:cubicBezTo>
                      <a:pt x="8341" y="5169"/>
                      <a:pt x="7939" y="2411"/>
                      <a:pt x="6538" y="2411"/>
                    </a:cubicBezTo>
                    <a:cubicBezTo>
                      <a:pt x="6439" y="2411"/>
                      <a:pt x="6336" y="2425"/>
                      <a:pt x="6227" y="2454"/>
                    </a:cubicBezTo>
                    <a:cubicBezTo>
                      <a:pt x="4560" y="2894"/>
                      <a:pt x="5049" y="4514"/>
                      <a:pt x="5287" y="5490"/>
                    </a:cubicBezTo>
                    <a:cubicBezTo>
                      <a:pt x="5513" y="6478"/>
                      <a:pt x="6430" y="10122"/>
                      <a:pt x="6727" y="11550"/>
                    </a:cubicBezTo>
                    <a:cubicBezTo>
                      <a:pt x="7025" y="12979"/>
                      <a:pt x="8335" y="17539"/>
                      <a:pt x="7728" y="19135"/>
                    </a:cubicBezTo>
                    <a:cubicBezTo>
                      <a:pt x="7455" y="19855"/>
                      <a:pt x="7248" y="20141"/>
                      <a:pt x="7033" y="20141"/>
                    </a:cubicBezTo>
                    <a:cubicBezTo>
                      <a:pt x="6957" y="20141"/>
                      <a:pt x="6880" y="20105"/>
                      <a:pt x="6799" y="20039"/>
                    </a:cubicBezTo>
                    <a:cubicBezTo>
                      <a:pt x="6799" y="20039"/>
                      <a:pt x="6799" y="20028"/>
                      <a:pt x="6799" y="20028"/>
                    </a:cubicBezTo>
                    <a:cubicBezTo>
                      <a:pt x="6620" y="19885"/>
                      <a:pt x="6430" y="19611"/>
                      <a:pt x="6192" y="19277"/>
                    </a:cubicBezTo>
                    <a:cubicBezTo>
                      <a:pt x="6168" y="19242"/>
                      <a:pt x="6144" y="19206"/>
                      <a:pt x="6120" y="19158"/>
                    </a:cubicBezTo>
                    <a:cubicBezTo>
                      <a:pt x="5394" y="18134"/>
                      <a:pt x="4620" y="16432"/>
                      <a:pt x="3394" y="15563"/>
                    </a:cubicBezTo>
                    <a:cubicBezTo>
                      <a:pt x="2989" y="15277"/>
                      <a:pt x="2370" y="14944"/>
                      <a:pt x="1751" y="14813"/>
                    </a:cubicBezTo>
                    <a:cubicBezTo>
                      <a:pt x="1667" y="14801"/>
                      <a:pt x="1584" y="14777"/>
                      <a:pt x="1501" y="14777"/>
                    </a:cubicBezTo>
                    <a:cubicBezTo>
                      <a:pt x="1417" y="14763"/>
                      <a:pt x="1333" y="14757"/>
                      <a:pt x="1252" y="14757"/>
                    </a:cubicBezTo>
                    <a:cubicBezTo>
                      <a:pt x="1194" y="14757"/>
                      <a:pt x="1138" y="14760"/>
                      <a:pt x="1084" y="14765"/>
                    </a:cubicBezTo>
                    <a:cubicBezTo>
                      <a:pt x="1012" y="14777"/>
                      <a:pt x="953" y="14777"/>
                      <a:pt x="881" y="14801"/>
                    </a:cubicBezTo>
                    <a:cubicBezTo>
                      <a:pt x="691" y="14836"/>
                      <a:pt x="512" y="14920"/>
                      <a:pt x="358" y="15051"/>
                    </a:cubicBezTo>
                    <a:cubicBezTo>
                      <a:pt x="96" y="15265"/>
                      <a:pt x="0" y="15444"/>
                      <a:pt x="0" y="15622"/>
                    </a:cubicBezTo>
                    <a:cubicBezTo>
                      <a:pt x="0" y="15658"/>
                      <a:pt x="12" y="15694"/>
                      <a:pt x="12" y="15717"/>
                    </a:cubicBezTo>
                    <a:cubicBezTo>
                      <a:pt x="12" y="15729"/>
                      <a:pt x="24" y="15741"/>
                      <a:pt x="24" y="15741"/>
                    </a:cubicBezTo>
                    <a:cubicBezTo>
                      <a:pt x="36" y="15789"/>
                      <a:pt x="60" y="15837"/>
                      <a:pt x="84" y="15884"/>
                    </a:cubicBezTo>
                    <a:cubicBezTo>
                      <a:pt x="96" y="15920"/>
                      <a:pt x="108" y="15944"/>
                      <a:pt x="131" y="15979"/>
                    </a:cubicBezTo>
                    <a:cubicBezTo>
                      <a:pt x="310" y="16253"/>
                      <a:pt x="631" y="16551"/>
                      <a:pt x="870" y="16968"/>
                    </a:cubicBezTo>
                    <a:cubicBezTo>
                      <a:pt x="1084" y="17349"/>
                      <a:pt x="1417" y="18051"/>
                      <a:pt x="1774" y="18789"/>
                    </a:cubicBezTo>
                    <a:cubicBezTo>
                      <a:pt x="1798" y="18837"/>
                      <a:pt x="1834" y="18896"/>
                      <a:pt x="1858" y="18944"/>
                    </a:cubicBezTo>
                    <a:cubicBezTo>
                      <a:pt x="1905" y="19051"/>
                      <a:pt x="1953" y="19158"/>
                      <a:pt x="2013" y="19266"/>
                    </a:cubicBezTo>
                    <a:cubicBezTo>
                      <a:pt x="2036" y="19313"/>
                      <a:pt x="2060" y="19373"/>
                      <a:pt x="2084" y="19420"/>
                    </a:cubicBezTo>
                    <a:cubicBezTo>
                      <a:pt x="2191" y="19635"/>
                      <a:pt x="2298" y="19837"/>
                      <a:pt x="2405" y="20039"/>
                    </a:cubicBezTo>
                    <a:cubicBezTo>
                      <a:pt x="2453" y="20135"/>
                      <a:pt x="2501" y="20230"/>
                      <a:pt x="2560" y="20325"/>
                    </a:cubicBezTo>
                    <a:cubicBezTo>
                      <a:pt x="2679" y="20551"/>
                      <a:pt x="2798" y="20766"/>
                      <a:pt x="2917" y="20932"/>
                    </a:cubicBezTo>
                    <a:cubicBezTo>
                      <a:pt x="2989" y="21040"/>
                      <a:pt x="3048" y="21135"/>
                      <a:pt x="3108" y="21218"/>
                    </a:cubicBezTo>
                    <a:cubicBezTo>
                      <a:pt x="3156" y="21266"/>
                      <a:pt x="3191" y="21325"/>
                      <a:pt x="3227" y="21385"/>
                    </a:cubicBezTo>
                    <a:cubicBezTo>
                      <a:pt x="3275" y="21456"/>
                      <a:pt x="3322" y="21540"/>
                      <a:pt x="3358" y="21623"/>
                    </a:cubicBezTo>
                    <a:cubicBezTo>
                      <a:pt x="3477" y="21825"/>
                      <a:pt x="3560" y="22052"/>
                      <a:pt x="3644" y="22278"/>
                    </a:cubicBezTo>
                    <a:cubicBezTo>
                      <a:pt x="3667" y="22361"/>
                      <a:pt x="3703" y="22445"/>
                      <a:pt x="3727" y="22528"/>
                    </a:cubicBezTo>
                    <a:cubicBezTo>
                      <a:pt x="3751" y="22599"/>
                      <a:pt x="3763" y="22659"/>
                      <a:pt x="3787" y="22730"/>
                    </a:cubicBezTo>
                    <a:cubicBezTo>
                      <a:pt x="3941" y="23266"/>
                      <a:pt x="4060" y="23790"/>
                      <a:pt x="4227" y="24123"/>
                    </a:cubicBezTo>
                    <a:cubicBezTo>
                      <a:pt x="4370" y="24397"/>
                      <a:pt x="4537" y="24683"/>
                      <a:pt x="4727" y="24957"/>
                    </a:cubicBezTo>
                    <a:cubicBezTo>
                      <a:pt x="5442" y="26040"/>
                      <a:pt x="6418" y="27124"/>
                      <a:pt x="6906" y="27826"/>
                    </a:cubicBezTo>
                    <a:cubicBezTo>
                      <a:pt x="6942" y="27874"/>
                      <a:pt x="6966" y="27921"/>
                      <a:pt x="7001" y="27969"/>
                    </a:cubicBezTo>
                    <a:cubicBezTo>
                      <a:pt x="7025" y="27993"/>
                      <a:pt x="7049" y="28029"/>
                      <a:pt x="7073" y="28064"/>
                    </a:cubicBezTo>
                    <a:cubicBezTo>
                      <a:pt x="7073" y="28076"/>
                      <a:pt x="7085" y="28088"/>
                      <a:pt x="7096" y="28088"/>
                    </a:cubicBezTo>
                    <a:cubicBezTo>
                      <a:pt x="7287" y="28362"/>
                      <a:pt x="7513" y="28660"/>
                      <a:pt x="7751" y="28957"/>
                    </a:cubicBezTo>
                    <a:lnTo>
                      <a:pt x="7739" y="28957"/>
                    </a:lnTo>
                    <a:cubicBezTo>
                      <a:pt x="7751" y="28969"/>
                      <a:pt x="7763" y="28981"/>
                      <a:pt x="7775" y="28993"/>
                    </a:cubicBezTo>
                    <a:cubicBezTo>
                      <a:pt x="7811" y="29041"/>
                      <a:pt x="7858" y="29100"/>
                      <a:pt x="7894" y="29148"/>
                    </a:cubicBezTo>
                    <a:cubicBezTo>
                      <a:pt x="7918" y="29183"/>
                      <a:pt x="7942" y="29207"/>
                      <a:pt x="7978" y="29243"/>
                    </a:cubicBezTo>
                    <a:cubicBezTo>
                      <a:pt x="8037" y="29326"/>
                      <a:pt x="8109" y="29398"/>
                      <a:pt x="8168" y="29481"/>
                    </a:cubicBezTo>
                    <a:cubicBezTo>
                      <a:pt x="8180" y="29493"/>
                      <a:pt x="8192" y="29505"/>
                      <a:pt x="8204" y="29517"/>
                    </a:cubicBezTo>
                    <a:cubicBezTo>
                      <a:pt x="8251" y="29588"/>
                      <a:pt x="8311" y="29648"/>
                      <a:pt x="8370" y="29719"/>
                    </a:cubicBezTo>
                    <a:cubicBezTo>
                      <a:pt x="8382" y="29731"/>
                      <a:pt x="8406" y="29755"/>
                      <a:pt x="8418" y="29767"/>
                    </a:cubicBezTo>
                    <a:cubicBezTo>
                      <a:pt x="8478" y="29838"/>
                      <a:pt x="8525" y="29898"/>
                      <a:pt x="8585" y="29957"/>
                    </a:cubicBezTo>
                    <a:cubicBezTo>
                      <a:pt x="8597" y="29969"/>
                      <a:pt x="8609" y="29981"/>
                      <a:pt x="8620" y="29993"/>
                    </a:cubicBezTo>
                    <a:cubicBezTo>
                      <a:pt x="8680" y="30053"/>
                      <a:pt x="8740" y="30124"/>
                      <a:pt x="8799" y="30184"/>
                    </a:cubicBezTo>
                    <a:cubicBezTo>
                      <a:pt x="8823" y="30195"/>
                      <a:pt x="8835" y="30207"/>
                      <a:pt x="8847" y="30219"/>
                    </a:cubicBezTo>
                    <a:cubicBezTo>
                      <a:pt x="8894" y="30267"/>
                      <a:pt x="8930" y="30315"/>
                      <a:pt x="8978" y="30350"/>
                    </a:cubicBezTo>
                    <a:cubicBezTo>
                      <a:pt x="9001" y="30362"/>
                      <a:pt x="9013" y="30386"/>
                      <a:pt x="9037" y="30398"/>
                    </a:cubicBezTo>
                    <a:cubicBezTo>
                      <a:pt x="9073" y="30434"/>
                      <a:pt x="9109" y="30457"/>
                      <a:pt x="9144" y="30493"/>
                    </a:cubicBezTo>
                    <a:cubicBezTo>
                      <a:pt x="9156" y="30505"/>
                      <a:pt x="9180" y="30517"/>
                      <a:pt x="9192" y="30529"/>
                    </a:cubicBezTo>
                    <a:cubicBezTo>
                      <a:pt x="9240" y="30565"/>
                      <a:pt x="9287" y="30588"/>
                      <a:pt x="9335" y="30612"/>
                    </a:cubicBezTo>
                    <a:cubicBezTo>
                      <a:pt x="9835" y="30886"/>
                      <a:pt x="6751" y="89322"/>
                      <a:pt x="5525" y="117921"/>
                    </a:cubicBezTo>
                    <a:lnTo>
                      <a:pt x="20134" y="117992"/>
                    </a:lnTo>
                    <a:lnTo>
                      <a:pt x="19681" y="30803"/>
                    </a:lnTo>
                    <a:cubicBezTo>
                      <a:pt x="19681" y="30374"/>
                      <a:pt x="19789" y="29898"/>
                      <a:pt x="19908" y="29624"/>
                    </a:cubicBezTo>
                    <a:cubicBezTo>
                      <a:pt x="20265" y="28731"/>
                      <a:pt x="21217" y="26290"/>
                      <a:pt x="21420" y="25254"/>
                    </a:cubicBezTo>
                    <a:cubicBezTo>
                      <a:pt x="21610" y="24207"/>
                      <a:pt x="22075" y="22635"/>
                      <a:pt x="22217" y="21837"/>
                    </a:cubicBezTo>
                    <a:cubicBezTo>
                      <a:pt x="22396" y="20766"/>
                      <a:pt x="22634" y="20039"/>
                      <a:pt x="22801" y="18777"/>
                    </a:cubicBezTo>
                    <a:cubicBezTo>
                      <a:pt x="22801" y="18777"/>
                      <a:pt x="24408" y="16170"/>
                      <a:pt x="25027" y="15289"/>
                    </a:cubicBezTo>
                    <a:cubicBezTo>
                      <a:pt x="25646" y="14408"/>
                      <a:pt x="27278" y="12050"/>
                      <a:pt x="27718" y="10979"/>
                    </a:cubicBezTo>
                    <a:cubicBezTo>
                      <a:pt x="28159" y="9907"/>
                      <a:pt x="27885" y="9157"/>
                      <a:pt x="27397" y="8919"/>
                    </a:cubicBezTo>
                    <a:cubicBezTo>
                      <a:pt x="27257" y="8849"/>
                      <a:pt x="27081" y="8801"/>
                      <a:pt x="26882" y="8801"/>
                    </a:cubicBezTo>
                    <a:cubicBezTo>
                      <a:pt x="26402" y="8801"/>
                      <a:pt x="25786" y="9081"/>
                      <a:pt x="25206" y="10014"/>
                    </a:cubicBezTo>
                    <a:cubicBezTo>
                      <a:pt x="24384" y="11348"/>
                      <a:pt x="22717" y="13658"/>
                      <a:pt x="22063" y="14455"/>
                    </a:cubicBezTo>
                    <a:cubicBezTo>
                      <a:pt x="21468" y="15191"/>
                      <a:pt x="20794" y="16202"/>
                      <a:pt x="20372" y="16202"/>
                    </a:cubicBezTo>
                    <a:cubicBezTo>
                      <a:pt x="20330" y="16202"/>
                      <a:pt x="20290" y="16192"/>
                      <a:pt x="20253" y="16170"/>
                    </a:cubicBezTo>
                    <a:cubicBezTo>
                      <a:pt x="19848" y="15932"/>
                      <a:pt x="20039" y="14515"/>
                      <a:pt x="20408" y="13479"/>
                    </a:cubicBezTo>
                    <a:cubicBezTo>
                      <a:pt x="20765" y="12443"/>
                      <a:pt x="21515" y="9955"/>
                      <a:pt x="21741" y="8764"/>
                    </a:cubicBezTo>
                    <a:cubicBezTo>
                      <a:pt x="21979" y="7574"/>
                      <a:pt x="22908" y="4799"/>
                      <a:pt x="23003" y="4204"/>
                    </a:cubicBezTo>
                    <a:cubicBezTo>
                      <a:pt x="23098" y="3609"/>
                      <a:pt x="22777" y="2966"/>
                      <a:pt x="22075" y="2680"/>
                    </a:cubicBezTo>
                    <a:cubicBezTo>
                      <a:pt x="21919" y="2619"/>
                      <a:pt x="21761" y="2586"/>
                      <a:pt x="21604" y="2586"/>
                    </a:cubicBezTo>
                    <a:cubicBezTo>
                      <a:pt x="21054" y="2586"/>
                      <a:pt x="20515" y="3000"/>
                      <a:pt x="20098" y="4121"/>
                    </a:cubicBezTo>
                    <a:cubicBezTo>
                      <a:pt x="19562" y="5573"/>
                      <a:pt x="19098" y="7502"/>
                      <a:pt x="18860" y="8359"/>
                    </a:cubicBezTo>
                    <a:cubicBezTo>
                      <a:pt x="18610" y="9205"/>
                      <a:pt x="16943" y="13574"/>
                      <a:pt x="16598" y="14170"/>
                    </a:cubicBezTo>
                    <a:cubicBezTo>
                      <a:pt x="16481" y="14366"/>
                      <a:pt x="16321" y="14456"/>
                      <a:pt x="16161" y="14456"/>
                    </a:cubicBezTo>
                    <a:cubicBezTo>
                      <a:pt x="15846" y="14456"/>
                      <a:pt x="15534" y="14107"/>
                      <a:pt x="15574" y="13539"/>
                    </a:cubicBezTo>
                    <a:cubicBezTo>
                      <a:pt x="15633" y="12681"/>
                      <a:pt x="15598" y="9919"/>
                      <a:pt x="15514" y="8717"/>
                    </a:cubicBezTo>
                    <a:cubicBezTo>
                      <a:pt x="15431" y="7514"/>
                      <a:pt x="15348" y="5383"/>
                      <a:pt x="15324" y="4597"/>
                    </a:cubicBezTo>
                    <a:cubicBezTo>
                      <a:pt x="15312" y="3811"/>
                      <a:pt x="15348" y="1978"/>
                      <a:pt x="15336" y="1501"/>
                    </a:cubicBezTo>
                    <a:cubicBezTo>
                      <a:pt x="15312" y="1013"/>
                      <a:pt x="15217" y="37"/>
                      <a:pt x="14026" y="1"/>
                    </a:cubicBezTo>
                    <a:cubicBezTo>
                      <a:pt x="14007" y="1"/>
                      <a:pt x="13988" y="0"/>
                      <a:pt x="13969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5"/>
              <p:cNvSpPr/>
              <p:nvPr/>
            </p:nvSpPr>
            <p:spPr>
              <a:xfrm>
                <a:off x="6937882" y="3393927"/>
                <a:ext cx="302342" cy="1447946"/>
              </a:xfrm>
              <a:custGeom>
                <a:rect b="b" l="l" r="r" t="t"/>
                <a:pathLst>
                  <a:path extrusionOk="0" h="78522" w="16396">
                    <a:moveTo>
                      <a:pt x="3810" y="0"/>
                    </a:moveTo>
                    <a:lnTo>
                      <a:pt x="0" y="78272"/>
                    </a:lnTo>
                    <a:lnTo>
                      <a:pt x="16395" y="78522"/>
                    </a:lnTo>
                    <a:lnTo>
                      <a:pt x="15026" y="24"/>
                    </a:lnTo>
                    <a:cubicBezTo>
                      <a:pt x="15026" y="24"/>
                      <a:pt x="12106" y="769"/>
                      <a:pt x="8802" y="769"/>
                    </a:cubicBezTo>
                    <a:cubicBezTo>
                      <a:pt x="7127" y="769"/>
                      <a:pt x="5353" y="577"/>
                      <a:pt x="3810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>
                <a:off x="6999139" y="3348472"/>
                <a:ext cx="226812" cy="79292"/>
              </a:xfrm>
              <a:custGeom>
                <a:rect b="b" l="l" r="r" t="t"/>
                <a:pathLst>
                  <a:path extrusionOk="0" h="4300" w="12300">
                    <a:moveTo>
                      <a:pt x="11775" y="1"/>
                    </a:moveTo>
                    <a:cubicBezTo>
                      <a:pt x="9348" y="415"/>
                      <a:pt x="6936" y="532"/>
                      <a:pt x="4984" y="532"/>
                    </a:cubicBezTo>
                    <a:cubicBezTo>
                      <a:pt x="2448" y="532"/>
                      <a:pt x="691" y="334"/>
                      <a:pt x="691" y="334"/>
                    </a:cubicBezTo>
                    <a:lnTo>
                      <a:pt x="0" y="3382"/>
                    </a:lnTo>
                    <a:cubicBezTo>
                      <a:pt x="1860" y="4069"/>
                      <a:pt x="3830" y="4299"/>
                      <a:pt x="5635" y="4299"/>
                    </a:cubicBezTo>
                    <a:cubicBezTo>
                      <a:pt x="9308" y="4299"/>
                      <a:pt x="12299" y="3346"/>
                      <a:pt x="12299" y="3346"/>
                    </a:cubicBezTo>
                    <a:lnTo>
                      <a:pt x="11775" y="1"/>
                    </a:ln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25"/>
            <p:cNvGrpSpPr/>
            <p:nvPr/>
          </p:nvGrpSpPr>
          <p:grpSpPr>
            <a:xfrm>
              <a:off x="4571993" y="3047034"/>
              <a:ext cx="456021" cy="1816358"/>
              <a:chOff x="4571993" y="3047034"/>
              <a:chExt cx="456021" cy="1816358"/>
            </a:xfrm>
          </p:grpSpPr>
          <p:sp>
            <p:nvSpPr>
              <p:cNvPr id="178" name="Google Shape;178;p25"/>
              <p:cNvSpPr/>
              <p:nvPr/>
            </p:nvSpPr>
            <p:spPr>
              <a:xfrm>
                <a:off x="4636754" y="3233960"/>
                <a:ext cx="358326" cy="509516"/>
              </a:xfrm>
              <a:custGeom>
                <a:rect b="b" l="l" r="r" t="t"/>
                <a:pathLst>
                  <a:path extrusionOk="0" h="27631" w="19432">
                    <a:moveTo>
                      <a:pt x="6888" y="1"/>
                    </a:moveTo>
                    <a:cubicBezTo>
                      <a:pt x="6424" y="1"/>
                      <a:pt x="4600" y="5213"/>
                      <a:pt x="4116" y="5213"/>
                    </a:cubicBezTo>
                    <a:cubicBezTo>
                      <a:pt x="4083" y="5213"/>
                      <a:pt x="4057" y="5189"/>
                      <a:pt x="4037" y="5139"/>
                    </a:cubicBezTo>
                    <a:cubicBezTo>
                      <a:pt x="2751" y="4580"/>
                      <a:pt x="1001" y="4080"/>
                      <a:pt x="1" y="3615"/>
                    </a:cubicBezTo>
                    <a:lnTo>
                      <a:pt x="1" y="3615"/>
                    </a:lnTo>
                    <a:cubicBezTo>
                      <a:pt x="1" y="3615"/>
                      <a:pt x="3513" y="7461"/>
                      <a:pt x="1930" y="14664"/>
                    </a:cubicBezTo>
                    <a:cubicBezTo>
                      <a:pt x="2418" y="15248"/>
                      <a:pt x="2835" y="15700"/>
                      <a:pt x="3049" y="15855"/>
                    </a:cubicBezTo>
                    <a:cubicBezTo>
                      <a:pt x="3358" y="16069"/>
                      <a:pt x="3049" y="18986"/>
                      <a:pt x="2477" y="26892"/>
                    </a:cubicBezTo>
                    <a:cubicBezTo>
                      <a:pt x="3415" y="27081"/>
                      <a:pt x="6348" y="27631"/>
                      <a:pt x="9477" y="27631"/>
                    </a:cubicBezTo>
                    <a:cubicBezTo>
                      <a:pt x="11273" y="27631"/>
                      <a:pt x="13133" y="27450"/>
                      <a:pt x="14717" y="26916"/>
                    </a:cubicBezTo>
                    <a:cubicBezTo>
                      <a:pt x="14419" y="21832"/>
                      <a:pt x="14217" y="18522"/>
                      <a:pt x="14241" y="18355"/>
                    </a:cubicBezTo>
                    <a:cubicBezTo>
                      <a:pt x="14348" y="17593"/>
                      <a:pt x="14705" y="16260"/>
                      <a:pt x="15312" y="15188"/>
                    </a:cubicBezTo>
                    <a:cubicBezTo>
                      <a:pt x="15908" y="14128"/>
                      <a:pt x="17479" y="11176"/>
                      <a:pt x="17932" y="9902"/>
                    </a:cubicBezTo>
                    <a:cubicBezTo>
                      <a:pt x="18813" y="7485"/>
                      <a:pt x="19230" y="5437"/>
                      <a:pt x="19432" y="4044"/>
                    </a:cubicBezTo>
                    <a:lnTo>
                      <a:pt x="19432" y="4044"/>
                    </a:lnTo>
                    <a:cubicBezTo>
                      <a:pt x="19384" y="4155"/>
                      <a:pt x="19285" y="4183"/>
                      <a:pt x="19169" y="4183"/>
                    </a:cubicBezTo>
                    <a:cubicBezTo>
                      <a:pt x="19052" y="4183"/>
                      <a:pt x="18919" y="4155"/>
                      <a:pt x="18802" y="4155"/>
                    </a:cubicBezTo>
                    <a:cubicBezTo>
                      <a:pt x="18686" y="4155"/>
                      <a:pt x="18587" y="4183"/>
                      <a:pt x="18539" y="4294"/>
                    </a:cubicBezTo>
                    <a:cubicBezTo>
                      <a:pt x="17515" y="6556"/>
                      <a:pt x="16182" y="8735"/>
                      <a:pt x="15003" y="8794"/>
                    </a:cubicBezTo>
                    <a:cubicBezTo>
                      <a:pt x="14998" y="8795"/>
                      <a:pt x="14994" y="8795"/>
                      <a:pt x="14990" y="8795"/>
                    </a:cubicBezTo>
                    <a:cubicBezTo>
                      <a:pt x="14175" y="8795"/>
                      <a:pt x="15907" y="4215"/>
                      <a:pt x="15860" y="2841"/>
                    </a:cubicBezTo>
                    <a:lnTo>
                      <a:pt x="15860" y="2841"/>
                    </a:lnTo>
                    <a:cubicBezTo>
                      <a:pt x="15706" y="2959"/>
                      <a:pt x="15521" y="3008"/>
                      <a:pt x="15315" y="3008"/>
                    </a:cubicBezTo>
                    <a:cubicBezTo>
                      <a:pt x="14172" y="3008"/>
                      <a:pt x="12366" y="1479"/>
                      <a:pt x="11375" y="1479"/>
                    </a:cubicBezTo>
                    <a:cubicBezTo>
                      <a:pt x="11166" y="1479"/>
                      <a:pt x="10994" y="1546"/>
                      <a:pt x="10871" y="1710"/>
                    </a:cubicBezTo>
                    <a:cubicBezTo>
                      <a:pt x="10201" y="2597"/>
                      <a:pt x="9717" y="2938"/>
                      <a:pt x="9325" y="2938"/>
                    </a:cubicBezTo>
                    <a:cubicBezTo>
                      <a:pt x="8423" y="2938"/>
                      <a:pt x="8009" y="1132"/>
                      <a:pt x="6930" y="20"/>
                    </a:cubicBezTo>
                    <a:cubicBezTo>
                      <a:pt x="6918" y="7"/>
                      <a:pt x="6904" y="1"/>
                      <a:pt x="6888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4661796" y="3047034"/>
                <a:ext cx="215840" cy="324489"/>
              </a:xfrm>
              <a:custGeom>
                <a:rect b="b" l="l" r="r" t="t"/>
                <a:pathLst>
                  <a:path extrusionOk="0" h="17597" w="11705">
                    <a:moveTo>
                      <a:pt x="4080" y="0"/>
                    </a:moveTo>
                    <a:cubicBezTo>
                      <a:pt x="2057" y="0"/>
                      <a:pt x="1189" y="1373"/>
                      <a:pt x="965" y="1727"/>
                    </a:cubicBezTo>
                    <a:cubicBezTo>
                      <a:pt x="917" y="1786"/>
                      <a:pt x="893" y="2013"/>
                      <a:pt x="869" y="2358"/>
                    </a:cubicBezTo>
                    <a:cubicBezTo>
                      <a:pt x="786" y="3489"/>
                      <a:pt x="762" y="5977"/>
                      <a:pt x="619" y="8585"/>
                    </a:cubicBezTo>
                    <a:cubicBezTo>
                      <a:pt x="560" y="9811"/>
                      <a:pt x="476" y="11050"/>
                      <a:pt x="346" y="12193"/>
                    </a:cubicBezTo>
                    <a:cubicBezTo>
                      <a:pt x="322" y="12395"/>
                      <a:pt x="310" y="12574"/>
                      <a:pt x="298" y="12752"/>
                    </a:cubicBezTo>
                    <a:cubicBezTo>
                      <a:pt x="0" y="13645"/>
                      <a:pt x="846" y="15645"/>
                      <a:pt x="846" y="15645"/>
                    </a:cubicBezTo>
                    <a:cubicBezTo>
                      <a:pt x="1257" y="16245"/>
                      <a:pt x="1849" y="16468"/>
                      <a:pt x="2436" y="16468"/>
                    </a:cubicBezTo>
                    <a:cubicBezTo>
                      <a:pt x="2817" y="16468"/>
                      <a:pt x="3197" y="16374"/>
                      <a:pt x="3524" y="16229"/>
                    </a:cubicBezTo>
                    <a:cubicBezTo>
                      <a:pt x="4715" y="15705"/>
                      <a:pt x="5453" y="13252"/>
                      <a:pt x="5882" y="10561"/>
                    </a:cubicBezTo>
                    <a:lnTo>
                      <a:pt x="5882" y="10561"/>
                    </a:lnTo>
                    <a:cubicBezTo>
                      <a:pt x="5810" y="11371"/>
                      <a:pt x="5727" y="12157"/>
                      <a:pt x="5632" y="12871"/>
                    </a:cubicBezTo>
                    <a:cubicBezTo>
                      <a:pt x="5501" y="13859"/>
                      <a:pt x="4775" y="15931"/>
                      <a:pt x="4977" y="16455"/>
                    </a:cubicBezTo>
                    <a:cubicBezTo>
                      <a:pt x="5299" y="17302"/>
                      <a:pt x="5956" y="17596"/>
                      <a:pt x="6619" y="17596"/>
                    </a:cubicBezTo>
                    <a:cubicBezTo>
                      <a:pt x="6963" y="17596"/>
                      <a:pt x="7308" y="17517"/>
                      <a:pt x="7608" y="17396"/>
                    </a:cubicBezTo>
                    <a:cubicBezTo>
                      <a:pt x="8823" y="16884"/>
                      <a:pt x="10323" y="12955"/>
                      <a:pt x="10668" y="10430"/>
                    </a:cubicBezTo>
                    <a:cubicBezTo>
                      <a:pt x="10728" y="10061"/>
                      <a:pt x="10775" y="9680"/>
                      <a:pt x="10823" y="9311"/>
                    </a:cubicBezTo>
                    <a:cubicBezTo>
                      <a:pt x="11109" y="7168"/>
                      <a:pt x="11704" y="2906"/>
                      <a:pt x="11609" y="2513"/>
                    </a:cubicBezTo>
                    <a:cubicBezTo>
                      <a:pt x="11490" y="2051"/>
                      <a:pt x="11207" y="870"/>
                      <a:pt x="9421" y="870"/>
                    </a:cubicBezTo>
                    <a:cubicBezTo>
                      <a:pt x="9412" y="870"/>
                      <a:pt x="9403" y="870"/>
                      <a:pt x="9394" y="870"/>
                    </a:cubicBezTo>
                    <a:cubicBezTo>
                      <a:pt x="8204" y="870"/>
                      <a:pt x="7370" y="1286"/>
                      <a:pt x="6953" y="1560"/>
                    </a:cubicBezTo>
                    <a:cubicBezTo>
                      <a:pt x="6953" y="1560"/>
                      <a:pt x="6743" y="2145"/>
                      <a:pt x="6674" y="2145"/>
                    </a:cubicBezTo>
                    <a:cubicBezTo>
                      <a:pt x="6666" y="2145"/>
                      <a:pt x="6659" y="2137"/>
                      <a:pt x="6656" y="2120"/>
                    </a:cubicBezTo>
                    <a:cubicBezTo>
                      <a:pt x="6572" y="1691"/>
                      <a:pt x="6180" y="24"/>
                      <a:pt x="4132" y="1"/>
                    </a:cubicBezTo>
                    <a:cubicBezTo>
                      <a:pt x="4114" y="0"/>
                      <a:pt x="4097" y="0"/>
                      <a:pt x="4080" y="0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4636754" y="3574178"/>
                <a:ext cx="320358" cy="1289214"/>
              </a:xfrm>
              <a:custGeom>
                <a:rect b="b" l="l" r="r" t="t"/>
                <a:pathLst>
                  <a:path extrusionOk="0" h="69914" w="17373">
                    <a:moveTo>
                      <a:pt x="15205" y="0"/>
                    </a:moveTo>
                    <a:cubicBezTo>
                      <a:pt x="15098" y="48"/>
                      <a:pt x="14979" y="84"/>
                      <a:pt x="14848" y="131"/>
                    </a:cubicBezTo>
                    <a:cubicBezTo>
                      <a:pt x="13263" y="665"/>
                      <a:pt x="11404" y="846"/>
                      <a:pt x="9609" y="846"/>
                    </a:cubicBezTo>
                    <a:cubicBezTo>
                      <a:pt x="6481" y="846"/>
                      <a:pt x="3551" y="297"/>
                      <a:pt x="2620" y="108"/>
                    </a:cubicBezTo>
                    <a:cubicBezTo>
                      <a:pt x="2418" y="60"/>
                      <a:pt x="2311" y="36"/>
                      <a:pt x="2311" y="36"/>
                    </a:cubicBezTo>
                    <a:cubicBezTo>
                      <a:pt x="1989" y="3215"/>
                      <a:pt x="1" y="69807"/>
                      <a:pt x="1" y="69807"/>
                    </a:cubicBezTo>
                    <a:lnTo>
                      <a:pt x="1680" y="69914"/>
                    </a:lnTo>
                    <a:lnTo>
                      <a:pt x="17372" y="69866"/>
                    </a:lnTo>
                    <a:cubicBezTo>
                      <a:pt x="17146" y="62830"/>
                      <a:pt x="15205" y="0"/>
                      <a:pt x="15205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>
                <a:off x="4672767" y="3565401"/>
                <a:ext cx="252499" cy="91997"/>
              </a:xfrm>
              <a:custGeom>
                <a:rect b="b" l="l" r="r" t="t"/>
                <a:pathLst>
                  <a:path extrusionOk="0" h="4989" w="13693">
                    <a:moveTo>
                      <a:pt x="179" y="0"/>
                    </a:moveTo>
                    <a:cubicBezTo>
                      <a:pt x="143" y="572"/>
                      <a:pt x="84" y="2274"/>
                      <a:pt x="1" y="4798"/>
                    </a:cubicBezTo>
                    <a:lnTo>
                      <a:pt x="13693" y="4989"/>
                    </a:lnTo>
                    <a:cubicBezTo>
                      <a:pt x="13574" y="2584"/>
                      <a:pt x="13383" y="131"/>
                      <a:pt x="13383" y="131"/>
                    </a:cubicBezTo>
                    <a:cubicBezTo>
                      <a:pt x="13264" y="191"/>
                      <a:pt x="13145" y="238"/>
                      <a:pt x="13026" y="286"/>
                    </a:cubicBezTo>
                    <a:cubicBezTo>
                      <a:pt x="11494" y="891"/>
                      <a:pt x="9703" y="1102"/>
                      <a:pt x="7953" y="1102"/>
                    </a:cubicBezTo>
                    <a:cubicBezTo>
                      <a:pt x="4643" y="1102"/>
                      <a:pt x="1482" y="348"/>
                      <a:pt x="501" y="83"/>
                    </a:cubicBezTo>
                    <a:cubicBezTo>
                      <a:pt x="298" y="36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4805369" y="3100583"/>
                <a:ext cx="222645" cy="309423"/>
              </a:xfrm>
              <a:custGeom>
                <a:rect b="b" l="l" r="r" t="t"/>
                <a:pathLst>
                  <a:path extrusionOk="0" h="16780" w="12074">
                    <a:moveTo>
                      <a:pt x="6142" y="1"/>
                    </a:moveTo>
                    <a:cubicBezTo>
                      <a:pt x="5084" y="1"/>
                      <a:pt x="4388" y="616"/>
                      <a:pt x="4156" y="811"/>
                    </a:cubicBezTo>
                    <a:cubicBezTo>
                      <a:pt x="4109" y="859"/>
                      <a:pt x="4013" y="1061"/>
                      <a:pt x="3894" y="1371"/>
                    </a:cubicBezTo>
                    <a:cubicBezTo>
                      <a:pt x="3501" y="2419"/>
                      <a:pt x="2763" y="4740"/>
                      <a:pt x="1894" y="7157"/>
                    </a:cubicBezTo>
                    <a:cubicBezTo>
                      <a:pt x="1489" y="8276"/>
                      <a:pt x="1061" y="9419"/>
                      <a:pt x="620" y="10455"/>
                    </a:cubicBezTo>
                    <a:cubicBezTo>
                      <a:pt x="549" y="10634"/>
                      <a:pt x="477" y="10801"/>
                      <a:pt x="418" y="10967"/>
                    </a:cubicBezTo>
                    <a:cubicBezTo>
                      <a:pt x="370" y="10955"/>
                      <a:pt x="322" y="10932"/>
                      <a:pt x="287" y="10908"/>
                    </a:cubicBezTo>
                    <a:cubicBezTo>
                      <a:pt x="239" y="10991"/>
                      <a:pt x="191" y="11074"/>
                      <a:pt x="144" y="11158"/>
                    </a:cubicBezTo>
                    <a:cubicBezTo>
                      <a:pt x="144" y="11158"/>
                      <a:pt x="132" y="11170"/>
                      <a:pt x="132" y="11182"/>
                    </a:cubicBezTo>
                    <a:cubicBezTo>
                      <a:pt x="214" y="11065"/>
                      <a:pt x="250" y="11019"/>
                      <a:pt x="256" y="11019"/>
                    </a:cubicBezTo>
                    <a:cubicBezTo>
                      <a:pt x="270" y="11019"/>
                      <a:pt x="160" y="11212"/>
                      <a:pt x="72" y="11372"/>
                    </a:cubicBezTo>
                    <a:cubicBezTo>
                      <a:pt x="37" y="11467"/>
                      <a:pt x="13" y="11563"/>
                      <a:pt x="1" y="11634"/>
                    </a:cubicBezTo>
                    <a:cubicBezTo>
                      <a:pt x="1" y="11682"/>
                      <a:pt x="1" y="11729"/>
                      <a:pt x="13" y="11789"/>
                    </a:cubicBezTo>
                    <a:cubicBezTo>
                      <a:pt x="25" y="12122"/>
                      <a:pt x="49" y="12456"/>
                      <a:pt x="60" y="12789"/>
                    </a:cubicBezTo>
                    <a:cubicBezTo>
                      <a:pt x="84" y="13194"/>
                      <a:pt x="561" y="13908"/>
                      <a:pt x="549" y="14289"/>
                    </a:cubicBezTo>
                    <a:cubicBezTo>
                      <a:pt x="846" y="15293"/>
                      <a:pt x="1686" y="15653"/>
                      <a:pt x="2443" y="15653"/>
                    </a:cubicBezTo>
                    <a:cubicBezTo>
                      <a:pt x="2502" y="15653"/>
                      <a:pt x="2562" y="15651"/>
                      <a:pt x="2620" y="15646"/>
                    </a:cubicBezTo>
                    <a:cubicBezTo>
                      <a:pt x="3775" y="15551"/>
                      <a:pt x="4621" y="13170"/>
                      <a:pt x="5752" y="10777"/>
                    </a:cubicBezTo>
                    <a:lnTo>
                      <a:pt x="5752" y="10777"/>
                    </a:lnTo>
                    <a:cubicBezTo>
                      <a:pt x="5466" y="11515"/>
                      <a:pt x="5168" y="12229"/>
                      <a:pt x="4882" y="12872"/>
                    </a:cubicBezTo>
                    <a:cubicBezTo>
                      <a:pt x="4490" y="13753"/>
                      <a:pt x="4335" y="14456"/>
                      <a:pt x="4359" y="15004"/>
                    </a:cubicBezTo>
                    <a:cubicBezTo>
                      <a:pt x="4393" y="16333"/>
                      <a:pt x="5387" y="16780"/>
                      <a:pt x="6204" y="16780"/>
                    </a:cubicBezTo>
                    <a:cubicBezTo>
                      <a:pt x="6236" y="16780"/>
                      <a:pt x="6268" y="16779"/>
                      <a:pt x="6299" y="16778"/>
                    </a:cubicBezTo>
                    <a:cubicBezTo>
                      <a:pt x="7478" y="16718"/>
                      <a:pt x="8812" y="14527"/>
                      <a:pt x="9835" y="12277"/>
                    </a:cubicBezTo>
                    <a:cubicBezTo>
                      <a:pt x="9990" y="11944"/>
                      <a:pt x="10145" y="11610"/>
                      <a:pt x="10288" y="11277"/>
                    </a:cubicBezTo>
                    <a:cubicBezTo>
                      <a:pt x="11145" y="9360"/>
                      <a:pt x="11919" y="7574"/>
                      <a:pt x="11943" y="7169"/>
                    </a:cubicBezTo>
                    <a:cubicBezTo>
                      <a:pt x="11979" y="6693"/>
                      <a:pt x="12074" y="5479"/>
                      <a:pt x="10562" y="4883"/>
                    </a:cubicBezTo>
                    <a:cubicBezTo>
                      <a:pt x="10020" y="4667"/>
                      <a:pt x="9533" y="4597"/>
                      <a:pt x="9131" y="4597"/>
                    </a:cubicBezTo>
                    <a:cubicBezTo>
                      <a:pt x="8783" y="4597"/>
                      <a:pt x="8499" y="4649"/>
                      <a:pt x="8300" y="4705"/>
                    </a:cubicBezTo>
                    <a:cubicBezTo>
                      <a:pt x="8621" y="3871"/>
                      <a:pt x="8823" y="3276"/>
                      <a:pt x="8847" y="3109"/>
                    </a:cubicBezTo>
                    <a:cubicBezTo>
                      <a:pt x="8907" y="2681"/>
                      <a:pt x="9050" y="966"/>
                      <a:pt x="7335" y="252"/>
                    </a:cubicBezTo>
                    <a:cubicBezTo>
                      <a:pt x="6899" y="71"/>
                      <a:pt x="6500" y="1"/>
                      <a:pt x="6142" y="1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4571993" y="3218802"/>
                <a:ext cx="256021" cy="285580"/>
              </a:xfrm>
              <a:custGeom>
                <a:rect b="b" l="l" r="r" t="t"/>
                <a:pathLst>
                  <a:path extrusionOk="0" h="15487" w="13884">
                    <a:moveTo>
                      <a:pt x="4375" y="1"/>
                    </a:moveTo>
                    <a:cubicBezTo>
                      <a:pt x="4033" y="1"/>
                      <a:pt x="3735" y="56"/>
                      <a:pt x="3394" y="115"/>
                    </a:cubicBezTo>
                    <a:cubicBezTo>
                      <a:pt x="2370" y="282"/>
                      <a:pt x="1286" y="580"/>
                      <a:pt x="560" y="3437"/>
                    </a:cubicBezTo>
                    <a:cubicBezTo>
                      <a:pt x="1" y="5664"/>
                      <a:pt x="1108" y="9176"/>
                      <a:pt x="2334" y="11533"/>
                    </a:cubicBezTo>
                    <a:cubicBezTo>
                      <a:pt x="3715" y="14177"/>
                      <a:pt x="5442" y="15486"/>
                      <a:pt x="5442" y="15486"/>
                    </a:cubicBezTo>
                    <a:cubicBezTo>
                      <a:pt x="10430" y="9628"/>
                      <a:pt x="4228" y="5211"/>
                      <a:pt x="4227" y="5211"/>
                    </a:cubicBezTo>
                    <a:lnTo>
                      <a:pt x="4227" y="5211"/>
                    </a:lnTo>
                    <a:cubicBezTo>
                      <a:pt x="5227" y="5675"/>
                      <a:pt x="6442" y="6449"/>
                      <a:pt x="7728" y="7009"/>
                    </a:cubicBezTo>
                    <a:cubicBezTo>
                      <a:pt x="8525" y="7366"/>
                      <a:pt x="9335" y="7628"/>
                      <a:pt x="10145" y="7711"/>
                    </a:cubicBezTo>
                    <a:cubicBezTo>
                      <a:pt x="10334" y="7729"/>
                      <a:pt x="10545" y="7740"/>
                      <a:pt x="10770" y="7740"/>
                    </a:cubicBezTo>
                    <a:cubicBezTo>
                      <a:pt x="11296" y="7740"/>
                      <a:pt x="11896" y="7683"/>
                      <a:pt x="12455" y="7533"/>
                    </a:cubicBezTo>
                    <a:cubicBezTo>
                      <a:pt x="12455" y="7533"/>
                      <a:pt x="13598" y="7259"/>
                      <a:pt x="13740" y="5902"/>
                    </a:cubicBezTo>
                    <a:cubicBezTo>
                      <a:pt x="13883" y="4532"/>
                      <a:pt x="13574" y="5140"/>
                      <a:pt x="13455" y="4783"/>
                    </a:cubicBezTo>
                    <a:cubicBezTo>
                      <a:pt x="13324" y="4711"/>
                      <a:pt x="13193" y="4640"/>
                      <a:pt x="13062" y="4556"/>
                    </a:cubicBezTo>
                    <a:cubicBezTo>
                      <a:pt x="12812" y="4449"/>
                      <a:pt x="12526" y="4342"/>
                      <a:pt x="12252" y="4175"/>
                    </a:cubicBezTo>
                    <a:cubicBezTo>
                      <a:pt x="11419" y="3687"/>
                      <a:pt x="9692" y="2461"/>
                      <a:pt x="8240" y="1544"/>
                    </a:cubicBezTo>
                    <a:cubicBezTo>
                      <a:pt x="7549" y="1103"/>
                      <a:pt x="6918" y="734"/>
                      <a:pt x="6478" y="544"/>
                    </a:cubicBezTo>
                    <a:cubicBezTo>
                      <a:pt x="6025" y="353"/>
                      <a:pt x="5668" y="222"/>
                      <a:pt x="5346" y="139"/>
                    </a:cubicBezTo>
                    <a:cubicBezTo>
                      <a:pt x="4962" y="38"/>
                      <a:pt x="4654" y="1"/>
                      <a:pt x="4375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25"/>
            <p:cNvGrpSpPr/>
            <p:nvPr/>
          </p:nvGrpSpPr>
          <p:grpSpPr>
            <a:xfrm>
              <a:off x="6425877" y="3127819"/>
              <a:ext cx="476674" cy="1712302"/>
              <a:chOff x="6425877" y="3127819"/>
              <a:chExt cx="476674" cy="1712302"/>
            </a:xfrm>
          </p:grpSpPr>
          <p:sp>
            <p:nvSpPr>
              <p:cNvPr id="185" name="Google Shape;185;p25"/>
              <p:cNvSpPr/>
              <p:nvPr/>
            </p:nvSpPr>
            <p:spPr>
              <a:xfrm>
                <a:off x="6425877" y="3127819"/>
                <a:ext cx="476674" cy="1712302"/>
              </a:xfrm>
              <a:custGeom>
                <a:rect b="b" l="l" r="r" t="t"/>
                <a:pathLst>
                  <a:path extrusionOk="0" h="92858" w="25850">
                    <a:moveTo>
                      <a:pt x="13117" y="1"/>
                    </a:moveTo>
                    <a:cubicBezTo>
                      <a:pt x="13111" y="1"/>
                      <a:pt x="13104" y="1"/>
                      <a:pt x="13098" y="1"/>
                    </a:cubicBezTo>
                    <a:cubicBezTo>
                      <a:pt x="12002" y="25"/>
                      <a:pt x="11907" y="918"/>
                      <a:pt x="11883" y="1358"/>
                    </a:cubicBezTo>
                    <a:cubicBezTo>
                      <a:pt x="11860" y="1811"/>
                      <a:pt x="11883" y="3490"/>
                      <a:pt x="11860" y="4216"/>
                    </a:cubicBezTo>
                    <a:cubicBezTo>
                      <a:pt x="11836" y="4942"/>
                      <a:pt x="11729" y="6895"/>
                      <a:pt x="11645" y="8002"/>
                    </a:cubicBezTo>
                    <a:cubicBezTo>
                      <a:pt x="11562" y="9097"/>
                      <a:pt x="11490" y="11645"/>
                      <a:pt x="11538" y="12431"/>
                    </a:cubicBezTo>
                    <a:cubicBezTo>
                      <a:pt x="11569" y="12957"/>
                      <a:pt x="11286" y="13275"/>
                      <a:pt x="11000" y="13275"/>
                    </a:cubicBezTo>
                    <a:cubicBezTo>
                      <a:pt x="10852" y="13275"/>
                      <a:pt x="10703" y="13190"/>
                      <a:pt x="10598" y="13003"/>
                    </a:cubicBezTo>
                    <a:cubicBezTo>
                      <a:pt x="10288" y="12455"/>
                      <a:pt x="8800" y="8419"/>
                      <a:pt x="8573" y="7633"/>
                    </a:cubicBezTo>
                    <a:cubicBezTo>
                      <a:pt x="8359" y="6847"/>
                      <a:pt x="7954" y="5073"/>
                      <a:pt x="7478" y="3740"/>
                    </a:cubicBezTo>
                    <a:cubicBezTo>
                      <a:pt x="7104" y="2693"/>
                      <a:pt x="6606" y="2299"/>
                      <a:pt x="6098" y="2299"/>
                    </a:cubicBezTo>
                    <a:cubicBezTo>
                      <a:pt x="5958" y="2299"/>
                      <a:pt x="5818" y="2329"/>
                      <a:pt x="5680" y="2382"/>
                    </a:cubicBezTo>
                    <a:cubicBezTo>
                      <a:pt x="5025" y="2644"/>
                      <a:pt x="4728" y="3228"/>
                      <a:pt x="4811" y="3775"/>
                    </a:cubicBezTo>
                    <a:cubicBezTo>
                      <a:pt x="4883" y="4323"/>
                      <a:pt x="5716" y="6895"/>
                      <a:pt x="5918" y="7990"/>
                    </a:cubicBezTo>
                    <a:cubicBezTo>
                      <a:pt x="6121" y="9085"/>
                      <a:pt x="6788" y="11371"/>
                      <a:pt x="7109" y="12336"/>
                    </a:cubicBezTo>
                    <a:cubicBezTo>
                      <a:pt x="7430" y="13288"/>
                      <a:pt x="7585" y="14598"/>
                      <a:pt x="7216" y="14812"/>
                    </a:cubicBezTo>
                    <a:cubicBezTo>
                      <a:pt x="7184" y="14830"/>
                      <a:pt x="7149" y="14838"/>
                      <a:pt x="7112" y="14838"/>
                    </a:cubicBezTo>
                    <a:cubicBezTo>
                      <a:pt x="6722" y="14838"/>
                      <a:pt x="6117" y="13903"/>
                      <a:pt x="5573" y="13217"/>
                    </a:cubicBezTo>
                    <a:cubicBezTo>
                      <a:pt x="4978" y="12467"/>
                      <a:pt x="3466" y="10324"/>
                      <a:pt x="2727" y="9097"/>
                    </a:cubicBezTo>
                    <a:cubicBezTo>
                      <a:pt x="2201" y="8231"/>
                      <a:pt x="1625" y="7970"/>
                      <a:pt x="1179" y="7970"/>
                    </a:cubicBezTo>
                    <a:cubicBezTo>
                      <a:pt x="1000" y="7970"/>
                      <a:pt x="841" y="8012"/>
                      <a:pt x="715" y="8073"/>
                    </a:cubicBezTo>
                    <a:cubicBezTo>
                      <a:pt x="275" y="8288"/>
                      <a:pt x="1" y="8978"/>
                      <a:pt x="406" y="9967"/>
                    </a:cubicBezTo>
                    <a:cubicBezTo>
                      <a:pt x="799" y="10955"/>
                      <a:pt x="2275" y="13134"/>
                      <a:pt x="2835" y="13943"/>
                    </a:cubicBezTo>
                    <a:cubicBezTo>
                      <a:pt x="3394" y="14765"/>
                      <a:pt x="4847" y="17182"/>
                      <a:pt x="4847" y="17182"/>
                    </a:cubicBezTo>
                    <a:cubicBezTo>
                      <a:pt x="5002" y="18337"/>
                      <a:pt x="5204" y="19015"/>
                      <a:pt x="5359" y="20003"/>
                    </a:cubicBezTo>
                    <a:cubicBezTo>
                      <a:pt x="5478" y="20730"/>
                      <a:pt x="5883" y="22182"/>
                      <a:pt x="6061" y="23147"/>
                    </a:cubicBezTo>
                    <a:cubicBezTo>
                      <a:pt x="6240" y="24099"/>
                      <a:pt x="7085" y="26361"/>
                      <a:pt x="7407" y="27183"/>
                    </a:cubicBezTo>
                    <a:cubicBezTo>
                      <a:pt x="7514" y="27421"/>
                      <a:pt x="7585" y="28945"/>
                      <a:pt x="7645" y="29338"/>
                    </a:cubicBezTo>
                    <a:cubicBezTo>
                      <a:pt x="7597" y="36958"/>
                      <a:pt x="7371" y="76606"/>
                      <a:pt x="7157" y="92715"/>
                    </a:cubicBezTo>
                    <a:lnTo>
                      <a:pt x="18849" y="92858"/>
                    </a:lnTo>
                    <a:cubicBezTo>
                      <a:pt x="18003" y="66545"/>
                      <a:pt x="16658" y="28433"/>
                      <a:pt x="17122" y="28195"/>
                    </a:cubicBezTo>
                    <a:cubicBezTo>
                      <a:pt x="17146" y="28183"/>
                      <a:pt x="17158" y="28171"/>
                      <a:pt x="17182" y="28159"/>
                    </a:cubicBezTo>
                    <a:cubicBezTo>
                      <a:pt x="17205" y="28147"/>
                      <a:pt x="17229" y="28124"/>
                      <a:pt x="17253" y="28112"/>
                    </a:cubicBezTo>
                    <a:cubicBezTo>
                      <a:pt x="17265" y="28100"/>
                      <a:pt x="17277" y="28088"/>
                      <a:pt x="17301" y="28076"/>
                    </a:cubicBezTo>
                    <a:cubicBezTo>
                      <a:pt x="17325" y="28052"/>
                      <a:pt x="17360" y="28028"/>
                      <a:pt x="17396" y="27993"/>
                    </a:cubicBezTo>
                    <a:cubicBezTo>
                      <a:pt x="17420" y="27981"/>
                      <a:pt x="17432" y="27969"/>
                      <a:pt x="17456" y="27945"/>
                    </a:cubicBezTo>
                    <a:cubicBezTo>
                      <a:pt x="17491" y="27921"/>
                      <a:pt x="17527" y="27874"/>
                      <a:pt x="17575" y="27838"/>
                    </a:cubicBezTo>
                    <a:cubicBezTo>
                      <a:pt x="17586" y="27826"/>
                      <a:pt x="17598" y="27814"/>
                      <a:pt x="17610" y="27802"/>
                    </a:cubicBezTo>
                    <a:cubicBezTo>
                      <a:pt x="17670" y="27743"/>
                      <a:pt x="17729" y="27683"/>
                      <a:pt x="17789" y="27623"/>
                    </a:cubicBezTo>
                    <a:cubicBezTo>
                      <a:pt x="17801" y="27612"/>
                      <a:pt x="17801" y="27600"/>
                      <a:pt x="17813" y="27588"/>
                    </a:cubicBezTo>
                    <a:cubicBezTo>
                      <a:pt x="17872" y="27540"/>
                      <a:pt x="17920" y="27481"/>
                      <a:pt x="17967" y="27421"/>
                    </a:cubicBezTo>
                    <a:cubicBezTo>
                      <a:pt x="17991" y="27409"/>
                      <a:pt x="18003" y="27385"/>
                      <a:pt x="18015" y="27373"/>
                    </a:cubicBezTo>
                    <a:cubicBezTo>
                      <a:pt x="18063" y="27314"/>
                      <a:pt x="18122" y="27254"/>
                      <a:pt x="18170" y="27195"/>
                    </a:cubicBezTo>
                    <a:cubicBezTo>
                      <a:pt x="18182" y="27183"/>
                      <a:pt x="18194" y="27171"/>
                      <a:pt x="18206" y="27159"/>
                    </a:cubicBezTo>
                    <a:cubicBezTo>
                      <a:pt x="18265" y="27088"/>
                      <a:pt x="18337" y="27004"/>
                      <a:pt x="18396" y="26933"/>
                    </a:cubicBezTo>
                    <a:cubicBezTo>
                      <a:pt x="18408" y="26921"/>
                      <a:pt x="18408" y="26909"/>
                      <a:pt x="18420" y="26909"/>
                    </a:cubicBezTo>
                    <a:cubicBezTo>
                      <a:pt x="18479" y="26838"/>
                      <a:pt x="18527" y="26766"/>
                      <a:pt x="18587" y="26695"/>
                    </a:cubicBezTo>
                    <a:cubicBezTo>
                      <a:pt x="18587" y="26695"/>
                      <a:pt x="18599" y="26683"/>
                      <a:pt x="18599" y="26683"/>
                    </a:cubicBezTo>
                    <a:cubicBezTo>
                      <a:pt x="18813" y="26409"/>
                      <a:pt x="19027" y="26135"/>
                      <a:pt x="19206" y="25897"/>
                    </a:cubicBezTo>
                    <a:cubicBezTo>
                      <a:pt x="19218" y="25885"/>
                      <a:pt x="19218" y="25873"/>
                      <a:pt x="19230" y="25861"/>
                    </a:cubicBezTo>
                    <a:cubicBezTo>
                      <a:pt x="19277" y="25790"/>
                      <a:pt x="19337" y="25718"/>
                      <a:pt x="19384" y="25647"/>
                    </a:cubicBezTo>
                    <a:cubicBezTo>
                      <a:pt x="19444" y="25564"/>
                      <a:pt x="19503" y="25480"/>
                      <a:pt x="19575" y="25397"/>
                    </a:cubicBezTo>
                    <a:cubicBezTo>
                      <a:pt x="20146" y="24647"/>
                      <a:pt x="21123" y="23563"/>
                      <a:pt x="21718" y="22551"/>
                    </a:cubicBezTo>
                    <a:cubicBezTo>
                      <a:pt x="21777" y="22456"/>
                      <a:pt x="21825" y="22361"/>
                      <a:pt x="21873" y="22278"/>
                    </a:cubicBezTo>
                    <a:cubicBezTo>
                      <a:pt x="22194" y="21658"/>
                      <a:pt x="22325" y="20373"/>
                      <a:pt x="22932" y="19611"/>
                    </a:cubicBezTo>
                    <a:cubicBezTo>
                      <a:pt x="23409" y="19015"/>
                      <a:pt x="24135" y="17467"/>
                      <a:pt x="24659" y="16444"/>
                    </a:cubicBezTo>
                    <a:cubicBezTo>
                      <a:pt x="24695" y="16348"/>
                      <a:pt x="24742" y="16277"/>
                      <a:pt x="24778" y="16194"/>
                    </a:cubicBezTo>
                    <a:cubicBezTo>
                      <a:pt x="24837" y="16086"/>
                      <a:pt x="24885" y="15991"/>
                      <a:pt x="24933" y="15908"/>
                    </a:cubicBezTo>
                    <a:cubicBezTo>
                      <a:pt x="24968" y="15836"/>
                      <a:pt x="25004" y="15777"/>
                      <a:pt x="25040" y="15729"/>
                    </a:cubicBezTo>
                    <a:cubicBezTo>
                      <a:pt x="25087" y="15634"/>
                      <a:pt x="25147" y="15551"/>
                      <a:pt x="25206" y="15467"/>
                    </a:cubicBezTo>
                    <a:cubicBezTo>
                      <a:pt x="25218" y="15455"/>
                      <a:pt x="25218" y="15443"/>
                      <a:pt x="25230" y="15432"/>
                    </a:cubicBezTo>
                    <a:cubicBezTo>
                      <a:pt x="25421" y="15181"/>
                      <a:pt x="25623" y="14979"/>
                      <a:pt x="25742" y="14789"/>
                    </a:cubicBezTo>
                    <a:cubicBezTo>
                      <a:pt x="25754" y="14777"/>
                      <a:pt x="25766" y="14753"/>
                      <a:pt x="25766" y="14741"/>
                    </a:cubicBezTo>
                    <a:cubicBezTo>
                      <a:pt x="25778" y="14717"/>
                      <a:pt x="25790" y="14693"/>
                      <a:pt x="25802" y="14670"/>
                    </a:cubicBezTo>
                    <a:cubicBezTo>
                      <a:pt x="25826" y="14610"/>
                      <a:pt x="25838" y="14562"/>
                      <a:pt x="25849" y="14503"/>
                    </a:cubicBezTo>
                    <a:cubicBezTo>
                      <a:pt x="25849" y="14336"/>
                      <a:pt x="25766" y="14169"/>
                      <a:pt x="25528" y="13967"/>
                    </a:cubicBezTo>
                    <a:cubicBezTo>
                      <a:pt x="25292" y="13770"/>
                      <a:pt x="24999" y="13696"/>
                      <a:pt x="24690" y="13696"/>
                    </a:cubicBezTo>
                    <a:cubicBezTo>
                      <a:pt x="24624" y="13696"/>
                      <a:pt x="24558" y="13699"/>
                      <a:pt x="24492" y="13705"/>
                    </a:cubicBezTo>
                    <a:cubicBezTo>
                      <a:pt x="24361" y="13717"/>
                      <a:pt x="24218" y="13741"/>
                      <a:pt x="24087" y="13777"/>
                    </a:cubicBezTo>
                    <a:cubicBezTo>
                      <a:pt x="23897" y="13824"/>
                      <a:pt x="23706" y="13884"/>
                      <a:pt x="23516" y="13967"/>
                    </a:cubicBezTo>
                    <a:cubicBezTo>
                      <a:pt x="23218" y="14098"/>
                      <a:pt x="22944" y="14265"/>
                      <a:pt x="22730" y="14408"/>
                    </a:cubicBezTo>
                    <a:cubicBezTo>
                      <a:pt x="22587" y="14503"/>
                      <a:pt x="22456" y="14610"/>
                      <a:pt x="22337" y="14729"/>
                    </a:cubicBezTo>
                    <a:cubicBezTo>
                      <a:pt x="22325" y="14729"/>
                      <a:pt x="22325" y="14729"/>
                      <a:pt x="22313" y="14741"/>
                    </a:cubicBezTo>
                    <a:cubicBezTo>
                      <a:pt x="22123" y="14920"/>
                      <a:pt x="21944" y="15122"/>
                      <a:pt x="21766" y="15324"/>
                    </a:cubicBezTo>
                    <a:cubicBezTo>
                      <a:pt x="21706" y="15396"/>
                      <a:pt x="21658" y="15479"/>
                      <a:pt x="21599" y="15551"/>
                    </a:cubicBezTo>
                    <a:cubicBezTo>
                      <a:pt x="21492" y="15693"/>
                      <a:pt x="21385" y="15848"/>
                      <a:pt x="21277" y="15991"/>
                    </a:cubicBezTo>
                    <a:cubicBezTo>
                      <a:pt x="21230" y="16074"/>
                      <a:pt x="21182" y="16146"/>
                      <a:pt x="21135" y="16217"/>
                    </a:cubicBezTo>
                    <a:cubicBezTo>
                      <a:pt x="20789" y="16753"/>
                      <a:pt x="20480" y="17289"/>
                      <a:pt x="20182" y="17694"/>
                    </a:cubicBezTo>
                    <a:cubicBezTo>
                      <a:pt x="19837" y="18182"/>
                      <a:pt x="19599" y="18551"/>
                      <a:pt x="19372" y="18575"/>
                    </a:cubicBezTo>
                    <a:cubicBezTo>
                      <a:pt x="19361" y="18575"/>
                      <a:pt x="19361" y="18575"/>
                      <a:pt x="19361" y="18587"/>
                    </a:cubicBezTo>
                    <a:cubicBezTo>
                      <a:pt x="19356" y="18587"/>
                      <a:pt x="19351" y="18587"/>
                      <a:pt x="19347" y="18587"/>
                    </a:cubicBezTo>
                    <a:cubicBezTo>
                      <a:pt x="19149" y="18587"/>
                      <a:pt x="18950" y="18333"/>
                      <a:pt x="18706" y="17646"/>
                    </a:cubicBezTo>
                    <a:cubicBezTo>
                      <a:pt x="18170" y="16182"/>
                      <a:pt x="19408" y="12003"/>
                      <a:pt x="19694" y="10693"/>
                    </a:cubicBezTo>
                    <a:cubicBezTo>
                      <a:pt x="19980" y="9383"/>
                      <a:pt x="20861" y="6026"/>
                      <a:pt x="21087" y="5133"/>
                    </a:cubicBezTo>
                    <a:cubicBezTo>
                      <a:pt x="21313" y="4240"/>
                      <a:pt x="21766" y="2751"/>
                      <a:pt x="20253" y="2323"/>
                    </a:cubicBezTo>
                    <a:cubicBezTo>
                      <a:pt x="20151" y="2295"/>
                      <a:pt x="20053" y="2281"/>
                      <a:pt x="19960" y="2281"/>
                    </a:cubicBezTo>
                    <a:cubicBezTo>
                      <a:pt x="18672" y="2281"/>
                      <a:pt x="18282" y="4808"/>
                      <a:pt x="18027" y="5418"/>
                    </a:cubicBezTo>
                    <a:cubicBezTo>
                      <a:pt x="17765" y="6085"/>
                      <a:pt x="17348" y="7740"/>
                      <a:pt x="17086" y="8502"/>
                    </a:cubicBezTo>
                    <a:cubicBezTo>
                      <a:pt x="16827" y="9246"/>
                      <a:pt x="15970" y="12789"/>
                      <a:pt x="15200" y="12789"/>
                    </a:cubicBezTo>
                    <a:cubicBezTo>
                      <a:pt x="15194" y="12789"/>
                      <a:pt x="15188" y="12789"/>
                      <a:pt x="15181" y="12788"/>
                    </a:cubicBezTo>
                    <a:cubicBezTo>
                      <a:pt x="14419" y="12729"/>
                      <a:pt x="14800" y="9836"/>
                      <a:pt x="14824" y="8812"/>
                    </a:cubicBezTo>
                    <a:cubicBezTo>
                      <a:pt x="14836" y="7776"/>
                      <a:pt x="14765" y="5549"/>
                      <a:pt x="14681" y="4752"/>
                    </a:cubicBezTo>
                    <a:cubicBezTo>
                      <a:pt x="14598" y="3966"/>
                      <a:pt x="14586" y="2620"/>
                      <a:pt x="14574" y="1799"/>
                    </a:cubicBezTo>
                    <a:cubicBezTo>
                      <a:pt x="14562" y="982"/>
                      <a:pt x="14198" y="1"/>
                      <a:pt x="13117" y="1"/>
                    </a:cubicBezTo>
                    <a:close/>
                  </a:path>
                </a:pathLst>
              </a:custGeom>
              <a:solidFill>
                <a:srgbClr val="AD7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>
                <a:off x="6535005" y="3798556"/>
                <a:ext cx="245916" cy="1040901"/>
              </a:xfrm>
              <a:custGeom>
                <a:rect b="b" l="l" r="r" t="t"/>
                <a:pathLst>
                  <a:path extrusionOk="0" h="56448" w="13336">
                    <a:moveTo>
                      <a:pt x="1215" y="1"/>
                    </a:moveTo>
                    <a:lnTo>
                      <a:pt x="0" y="56448"/>
                    </a:lnTo>
                    <a:lnTo>
                      <a:pt x="13335" y="56448"/>
                    </a:lnTo>
                    <a:lnTo>
                      <a:pt x="11514" y="84"/>
                    </a:lnTo>
                    <a:cubicBezTo>
                      <a:pt x="10154" y="578"/>
                      <a:pt x="8603" y="746"/>
                      <a:pt x="7125" y="746"/>
                    </a:cubicBezTo>
                    <a:cubicBezTo>
                      <a:pt x="4009" y="746"/>
                      <a:pt x="1215" y="1"/>
                      <a:pt x="1215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>
                <a:off x="6547083" y="3756402"/>
                <a:ext cx="208593" cy="73963"/>
              </a:xfrm>
              <a:custGeom>
                <a:rect b="b" l="l" r="r" t="t"/>
                <a:pathLst>
                  <a:path extrusionOk="0" h="4011" w="11312">
                    <a:moveTo>
                      <a:pt x="500" y="1"/>
                    </a:moveTo>
                    <a:lnTo>
                      <a:pt x="0" y="3072"/>
                    </a:lnTo>
                    <a:cubicBezTo>
                      <a:pt x="0" y="3072"/>
                      <a:pt x="2842" y="4011"/>
                      <a:pt x="6306" y="4011"/>
                    </a:cubicBezTo>
                    <a:cubicBezTo>
                      <a:pt x="7914" y="4011"/>
                      <a:pt x="9657" y="3808"/>
                      <a:pt x="11311" y="3215"/>
                    </a:cubicBezTo>
                    <a:lnTo>
                      <a:pt x="10704" y="417"/>
                    </a:lnTo>
                    <a:cubicBezTo>
                      <a:pt x="10704" y="417"/>
                      <a:pt x="9309" y="558"/>
                      <a:pt x="7242" y="558"/>
                    </a:cubicBezTo>
                    <a:cubicBezTo>
                      <a:pt x="5368" y="558"/>
                      <a:pt x="2941" y="442"/>
                      <a:pt x="500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25"/>
            <p:cNvGrpSpPr/>
            <p:nvPr/>
          </p:nvGrpSpPr>
          <p:grpSpPr>
            <a:xfrm>
              <a:off x="7299472" y="2906945"/>
              <a:ext cx="646820" cy="1935370"/>
              <a:chOff x="7299472" y="2906945"/>
              <a:chExt cx="646820" cy="1935370"/>
            </a:xfrm>
          </p:grpSpPr>
          <p:sp>
            <p:nvSpPr>
              <p:cNvPr id="189" name="Google Shape;189;p25"/>
              <p:cNvSpPr/>
              <p:nvPr/>
            </p:nvSpPr>
            <p:spPr>
              <a:xfrm>
                <a:off x="7527593" y="3673625"/>
                <a:ext cx="240" cy="3983"/>
              </a:xfrm>
              <a:custGeom>
                <a:rect b="b" l="l" r="r" t="t"/>
                <a:pathLst>
                  <a:path extrusionOk="0" h="216" w="13">
                    <a:moveTo>
                      <a:pt x="12" y="215"/>
                    </a:moveTo>
                    <a:cubicBezTo>
                      <a:pt x="12" y="144"/>
                      <a:pt x="1" y="72"/>
                      <a:pt x="1" y="1"/>
                    </a:cubicBezTo>
                    <a:cubicBezTo>
                      <a:pt x="1" y="72"/>
                      <a:pt x="12" y="144"/>
                      <a:pt x="12" y="2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5"/>
              <p:cNvSpPr/>
              <p:nvPr/>
            </p:nvSpPr>
            <p:spPr>
              <a:xfrm>
                <a:off x="7505852" y="4146980"/>
                <a:ext cx="904" cy="12318"/>
              </a:xfrm>
              <a:custGeom>
                <a:rect b="b" l="l" r="r" t="t"/>
                <a:pathLst>
                  <a:path extrusionOk="0" h="668" w="49">
                    <a:moveTo>
                      <a:pt x="1" y="667"/>
                    </a:moveTo>
                    <a:cubicBezTo>
                      <a:pt x="13" y="441"/>
                      <a:pt x="25" y="227"/>
                      <a:pt x="48" y="1"/>
                    </a:cubicBezTo>
                    <a:cubicBezTo>
                      <a:pt x="25" y="227"/>
                      <a:pt x="13" y="441"/>
                      <a:pt x="1" y="6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>
                <a:off x="7507180" y="4124372"/>
                <a:ext cx="1106" cy="13848"/>
              </a:xfrm>
              <a:custGeom>
                <a:rect b="b" l="l" r="r" t="t"/>
                <a:pathLst>
                  <a:path extrusionOk="0" h="751" w="60">
                    <a:moveTo>
                      <a:pt x="0" y="750"/>
                    </a:moveTo>
                    <a:cubicBezTo>
                      <a:pt x="24" y="489"/>
                      <a:pt x="36" y="250"/>
                      <a:pt x="60" y="0"/>
                    </a:cubicBezTo>
                    <a:cubicBezTo>
                      <a:pt x="36" y="250"/>
                      <a:pt x="24" y="489"/>
                      <a:pt x="0" y="75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7523425" y="3880890"/>
                <a:ext cx="461" cy="7044"/>
              </a:xfrm>
              <a:custGeom>
                <a:rect b="b" l="l" r="r" t="t"/>
                <a:pathLst>
                  <a:path extrusionOk="0" h="382" w="25">
                    <a:moveTo>
                      <a:pt x="0" y="381"/>
                    </a:moveTo>
                    <a:cubicBezTo>
                      <a:pt x="0" y="250"/>
                      <a:pt x="12" y="131"/>
                      <a:pt x="24" y="0"/>
                    </a:cubicBezTo>
                    <a:cubicBezTo>
                      <a:pt x="12" y="131"/>
                      <a:pt x="0" y="250"/>
                      <a:pt x="0" y="38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7528035" y="3681978"/>
                <a:ext cx="240" cy="4186"/>
              </a:xfrm>
              <a:custGeom>
                <a:rect b="b" l="l" r="r" t="t"/>
                <a:pathLst>
                  <a:path extrusionOk="0" h="227" w="13">
                    <a:moveTo>
                      <a:pt x="12" y="227"/>
                    </a:moveTo>
                    <a:cubicBezTo>
                      <a:pt x="12" y="143"/>
                      <a:pt x="0" y="72"/>
                      <a:pt x="0" y="0"/>
                    </a:cubicBezTo>
                    <a:cubicBezTo>
                      <a:pt x="0" y="72"/>
                      <a:pt x="12" y="143"/>
                      <a:pt x="12" y="22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5"/>
              <p:cNvSpPr/>
              <p:nvPr/>
            </p:nvSpPr>
            <p:spPr>
              <a:xfrm>
                <a:off x="7508710" y="4107684"/>
                <a:ext cx="682" cy="9017"/>
              </a:xfrm>
              <a:custGeom>
                <a:rect b="b" l="l" r="r" t="t"/>
                <a:pathLst>
                  <a:path extrusionOk="0" h="489" w="37">
                    <a:moveTo>
                      <a:pt x="1" y="489"/>
                    </a:moveTo>
                    <a:cubicBezTo>
                      <a:pt x="12" y="322"/>
                      <a:pt x="24" y="167"/>
                      <a:pt x="36" y="1"/>
                    </a:cubicBezTo>
                    <a:cubicBezTo>
                      <a:pt x="24" y="167"/>
                      <a:pt x="12" y="322"/>
                      <a:pt x="1" y="48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5"/>
              <p:cNvSpPr/>
              <p:nvPr/>
            </p:nvSpPr>
            <p:spPr>
              <a:xfrm>
                <a:off x="7528902" y="3752235"/>
                <a:ext cx="18" cy="5495"/>
              </a:xfrm>
              <a:custGeom>
                <a:rect b="b" l="l" r="r" t="t"/>
                <a:pathLst>
                  <a:path extrusionOk="0" h="298" w="1">
                    <a:moveTo>
                      <a:pt x="1" y="298"/>
                    </a:moveTo>
                    <a:cubicBezTo>
                      <a:pt x="1" y="203"/>
                      <a:pt x="1" y="96"/>
                      <a:pt x="1" y="0"/>
                    </a:cubicBezTo>
                    <a:cubicBezTo>
                      <a:pt x="1" y="96"/>
                      <a:pt x="1" y="203"/>
                      <a:pt x="1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7499269" y="4249506"/>
                <a:ext cx="682" cy="9902"/>
              </a:xfrm>
              <a:custGeom>
                <a:rect b="b" l="l" r="r" t="t"/>
                <a:pathLst>
                  <a:path extrusionOk="0" h="537" w="37">
                    <a:moveTo>
                      <a:pt x="1" y="537"/>
                    </a:moveTo>
                    <a:cubicBezTo>
                      <a:pt x="13" y="358"/>
                      <a:pt x="24" y="180"/>
                      <a:pt x="36" y="1"/>
                    </a:cubicBezTo>
                    <a:cubicBezTo>
                      <a:pt x="24" y="180"/>
                      <a:pt x="13" y="358"/>
                      <a:pt x="1" y="53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7511126" y="4078272"/>
                <a:ext cx="240" cy="1106"/>
              </a:xfrm>
              <a:custGeom>
                <a:rect b="b" l="l" r="r" t="t"/>
                <a:pathLst>
                  <a:path extrusionOk="0" h="60" w="13">
                    <a:moveTo>
                      <a:pt x="1" y="60"/>
                    </a:moveTo>
                    <a:cubicBezTo>
                      <a:pt x="1" y="36"/>
                      <a:pt x="12" y="12"/>
                      <a:pt x="12" y="0"/>
                    </a:cubicBezTo>
                    <a:cubicBezTo>
                      <a:pt x="12" y="12"/>
                      <a:pt x="1" y="36"/>
                      <a:pt x="1" y="6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7526284" y="3658043"/>
                <a:ext cx="443" cy="3540"/>
              </a:xfrm>
              <a:custGeom>
                <a:rect b="b" l="l" r="r" t="t"/>
                <a:pathLst>
                  <a:path extrusionOk="0" h="192" w="24">
                    <a:moveTo>
                      <a:pt x="24" y="191"/>
                    </a:moveTo>
                    <a:cubicBezTo>
                      <a:pt x="12" y="132"/>
                      <a:pt x="0" y="60"/>
                      <a:pt x="0" y="1"/>
                    </a:cubicBezTo>
                    <a:cubicBezTo>
                      <a:pt x="0" y="60"/>
                      <a:pt x="12" y="132"/>
                      <a:pt x="24" y="19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7497739" y="4272999"/>
                <a:ext cx="664" cy="10787"/>
              </a:xfrm>
              <a:custGeom>
                <a:rect b="b" l="l" r="r" t="t"/>
                <a:pathLst>
                  <a:path extrusionOk="0" h="585" w="36">
                    <a:moveTo>
                      <a:pt x="0" y="584"/>
                    </a:moveTo>
                    <a:cubicBezTo>
                      <a:pt x="12" y="394"/>
                      <a:pt x="24" y="203"/>
                      <a:pt x="36" y="1"/>
                    </a:cubicBezTo>
                    <a:cubicBezTo>
                      <a:pt x="24" y="203"/>
                      <a:pt x="12" y="394"/>
                      <a:pt x="0" y="58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7524292" y="3865954"/>
                <a:ext cx="240" cy="6399"/>
              </a:xfrm>
              <a:custGeom>
                <a:rect b="b" l="l" r="r" t="t"/>
                <a:pathLst>
                  <a:path extrusionOk="0" h="347" w="13">
                    <a:moveTo>
                      <a:pt x="1" y="346"/>
                    </a:moveTo>
                    <a:cubicBezTo>
                      <a:pt x="1" y="227"/>
                      <a:pt x="13" y="120"/>
                      <a:pt x="13" y="1"/>
                    </a:cubicBezTo>
                    <a:cubicBezTo>
                      <a:pt x="13" y="120"/>
                      <a:pt x="1" y="227"/>
                      <a:pt x="1" y="34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>
                <a:off x="7526929" y="3665511"/>
                <a:ext cx="461" cy="3965"/>
              </a:xfrm>
              <a:custGeom>
                <a:rect b="b" l="l" r="r" t="t"/>
                <a:pathLst>
                  <a:path extrusionOk="0" h="215" w="25">
                    <a:moveTo>
                      <a:pt x="25" y="215"/>
                    </a:moveTo>
                    <a:cubicBezTo>
                      <a:pt x="13" y="143"/>
                      <a:pt x="13" y="72"/>
                      <a:pt x="1" y="0"/>
                    </a:cubicBezTo>
                    <a:cubicBezTo>
                      <a:pt x="13" y="72"/>
                      <a:pt x="13" y="143"/>
                      <a:pt x="25" y="2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7500800" y="4226235"/>
                <a:ext cx="682" cy="9238"/>
              </a:xfrm>
              <a:custGeom>
                <a:rect b="b" l="l" r="r" t="t"/>
                <a:pathLst>
                  <a:path extrusionOk="0" h="501" w="37">
                    <a:moveTo>
                      <a:pt x="1" y="501"/>
                    </a:moveTo>
                    <a:cubicBezTo>
                      <a:pt x="13" y="334"/>
                      <a:pt x="25" y="168"/>
                      <a:pt x="37" y="1"/>
                    </a:cubicBezTo>
                    <a:cubicBezTo>
                      <a:pt x="25" y="168"/>
                      <a:pt x="13" y="334"/>
                      <a:pt x="1" y="50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7502791" y="4203849"/>
                <a:ext cx="18" cy="1106"/>
              </a:xfrm>
              <a:custGeom>
                <a:rect b="b" l="l" r="r" t="t"/>
                <a:pathLst>
                  <a:path extrusionOk="0" h="60" w="1">
                    <a:moveTo>
                      <a:pt x="0" y="60"/>
                    </a:moveTo>
                    <a:cubicBezTo>
                      <a:pt x="0" y="36"/>
                      <a:pt x="0" y="24"/>
                      <a:pt x="0" y="0"/>
                    </a:cubicBezTo>
                    <a:cubicBezTo>
                      <a:pt x="0" y="24"/>
                      <a:pt x="0" y="36"/>
                      <a:pt x="0" y="6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7528902" y="3746297"/>
                <a:ext cx="18" cy="18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7518373" y="3963668"/>
                <a:ext cx="461" cy="7689"/>
              </a:xfrm>
              <a:custGeom>
                <a:rect b="b" l="l" r="r" t="t"/>
                <a:pathLst>
                  <a:path extrusionOk="0" h="417" w="25">
                    <a:moveTo>
                      <a:pt x="0" y="417"/>
                    </a:moveTo>
                    <a:cubicBezTo>
                      <a:pt x="12" y="274"/>
                      <a:pt x="12" y="143"/>
                      <a:pt x="24" y="0"/>
                    </a:cubicBezTo>
                    <a:cubicBezTo>
                      <a:pt x="12" y="143"/>
                      <a:pt x="12" y="274"/>
                      <a:pt x="0" y="41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7521452" y="3912718"/>
                <a:ext cx="443" cy="7487"/>
              </a:xfrm>
              <a:custGeom>
                <a:rect b="b" l="l" r="r" t="t"/>
                <a:pathLst>
                  <a:path extrusionOk="0" h="406" w="24">
                    <a:moveTo>
                      <a:pt x="0" y="406"/>
                    </a:moveTo>
                    <a:cubicBezTo>
                      <a:pt x="12" y="263"/>
                      <a:pt x="24" y="132"/>
                      <a:pt x="24" y="1"/>
                    </a:cubicBezTo>
                    <a:cubicBezTo>
                      <a:pt x="24" y="132"/>
                      <a:pt x="12" y="263"/>
                      <a:pt x="0" y="40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7517267" y="3981444"/>
                <a:ext cx="461" cy="7929"/>
              </a:xfrm>
              <a:custGeom>
                <a:rect b="b" l="l" r="r" t="t"/>
                <a:pathLst>
                  <a:path extrusionOk="0" h="430" w="25">
                    <a:moveTo>
                      <a:pt x="1" y="429"/>
                    </a:moveTo>
                    <a:cubicBezTo>
                      <a:pt x="1" y="286"/>
                      <a:pt x="13" y="143"/>
                      <a:pt x="25" y="0"/>
                    </a:cubicBezTo>
                    <a:cubicBezTo>
                      <a:pt x="13" y="143"/>
                      <a:pt x="1" y="286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7520567" y="3928964"/>
                <a:ext cx="461" cy="7929"/>
              </a:xfrm>
              <a:custGeom>
                <a:rect b="b" l="l" r="r" t="t"/>
                <a:pathLst>
                  <a:path extrusionOk="0" h="430" w="25">
                    <a:moveTo>
                      <a:pt x="1" y="429"/>
                    </a:moveTo>
                    <a:cubicBezTo>
                      <a:pt x="1" y="287"/>
                      <a:pt x="12" y="144"/>
                      <a:pt x="24" y="1"/>
                    </a:cubicBezTo>
                    <a:cubicBezTo>
                      <a:pt x="12" y="144"/>
                      <a:pt x="1" y="287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7519461" y="3946094"/>
                <a:ext cx="461" cy="7929"/>
              </a:xfrm>
              <a:custGeom>
                <a:rect b="b" l="l" r="r" t="t"/>
                <a:pathLst>
                  <a:path extrusionOk="0" h="430" w="25">
                    <a:moveTo>
                      <a:pt x="1" y="429"/>
                    </a:moveTo>
                    <a:cubicBezTo>
                      <a:pt x="13" y="286"/>
                      <a:pt x="13" y="143"/>
                      <a:pt x="25" y="1"/>
                    </a:cubicBezTo>
                    <a:cubicBezTo>
                      <a:pt x="13" y="143"/>
                      <a:pt x="13" y="286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7512232" y="4057195"/>
                <a:ext cx="443" cy="6602"/>
              </a:xfrm>
              <a:custGeom>
                <a:rect b="b" l="l" r="r" t="t"/>
                <a:pathLst>
                  <a:path extrusionOk="0" h="358" w="24">
                    <a:moveTo>
                      <a:pt x="0" y="357"/>
                    </a:moveTo>
                    <a:cubicBezTo>
                      <a:pt x="12" y="238"/>
                      <a:pt x="12" y="119"/>
                      <a:pt x="24" y="0"/>
                    </a:cubicBezTo>
                    <a:cubicBezTo>
                      <a:pt x="12" y="119"/>
                      <a:pt x="12" y="238"/>
                      <a:pt x="0" y="35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7513542" y="4037206"/>
                <a:ext cx="461" cy="8575"/>
              </a:xfrm>
              <a:custGeom>
                <a:rect b="b" l="l" r="r" t="t"/>
                <a:pathLst>
                  <a:path extrusionOk="0" h="465" w="25">
                    <a:moveTo>
                      <a:pt x="1" y="465"/>
                    </a:moveTo>
                    <a:cubicBezTo>
                      <a:pt x="1" y="310"/>
                      <a:pt x="12" y="155"/>
                      <a:pt x="24" y="1"/>
                    </a:cubicBezTo>
                    <a:cubicBezTo>
                      <a:pt x="12" y="155"/>
                      <a:pt x="1" y="310"/>
                      <a:pt x="1" y="46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7528478" y="3690756"/>
                <a:ext cx="240" cy="4407"/>
              </a:xfrm>
              <a:custGeom>
                <a:rect b="b" l="l" r="r" t="t"/>
                <a:pathLst>
                  <a:path extrusionOk="0" h="239" w="13">
                    <a:moveTo>
                      <a:pt x="12" y="239"/>
                    </a:moveTo>
                    <a:cubicBezTo>
                      <a:pt x="0" y="155"/>
                      <a:pt x="0" y="72"/>
                      <a:pt x="0" y="1"/>
                    </a:cubicBezTo>
                    <a:cubicBezTo>
                      <a:pt x="0" y="72"/>
                      <a:pt x="0" y="155"/>
                      <a:pt x="12" y="23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7522540" y="3896472"/>
                <a:ext cx="461" cy="7265"/>
              </a:xfrm>
              <a:custGeom>
                <a:rect b="b" l="l" r="r" t="t"/>
                <a:pathLst>
                  <a:path extrusionOk="0" h="394" w="25">
                    <a:moveTo>
                      <a:pt x="1" y="394"/>
                    </a:moveTo>
                    <a:cubicBezTo>
                      <a:pt x="1" y="263"/>
                      <a:pt x="13" y="132"/>
                      <a:pt x="24" y="1"/>
                    </a:cubicBezTo>
                    <a:cubicBezTo>
                      <a:pt x="13" y="132"/>
                      <a:pt x="1" y="263"/>
                      <a:pt x="1" y="39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7496190" y="4296934"/>
                <a:ext cx="682" cy="11433"/>
              </a:xfrm>
              <a:custGeom>
                <a:rect b="b" l="l" r="r" t="t"/>
                <a:pathLst>
                  <a:path extrusionOk="0" h="620" w="37">
                    <a:moveTo>
                      <a:pt x="1" y="620"/>
                    </a:moveTo>
                    <a:cubicBezTo>
                      <a:pt x="13" y="417"/>
                      <a:pt x="25" y="215"/>
                      <a:pt x="37" y="1"/>
                    </a:cubicBezTo>
                    <a:cubicBezTo>
                      <a:pt x="25" y="215"/>
                      <a:pt x="13" y="417"/>
                      <a:pt x="1" y="62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7515957" y="3999663"/>
                <a:ext cx="461" cy="8575"/>
              </a:xfrm>
              <a:custGeom>
                <a:rect b="b" l="l" r="r" t="t"/>
                <a:pathLst>
                  <a:path extrusionOk="0" h="465" w="25">
                    <a:moveTo>
                      <a:pt x="0" y="465"/>
                    </a:moveTo>
                    <a:cubicBezTo>
                      <a:pt x="12" y="298"/>
                      <a:pt x="24" y="144"/>
                      <a:pt x="24" y="1"/>
                    </a:cubicBezTo>
                    <a:cubicBezTo>
                      <a:pt x="24" y="144"/>
                      <a:pt x="12" y="298"/>
                      <a:pt x="0" y="46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7528699" y="3699976"/>
                <a:ext cx="18" cy="18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7514648" y="4017881"/>
                <a:ext cx="664" cy="9238"/>
              </a:xfrm>
              <a:custGeom>
                <a:rect b="b" l="l" r="r" t="t"/>
                <a:pathLst>
                  <a:path extrusionOk="0" h="501" w="36">
                    <a:moveTo>
                      <a:pt x="0" y="501"/>
                    </a:moveTo>
                    <a:cubicBezTo>
                      <a:pt x="12" y="334"/>
                      <a:pt x="24" y="168"/>
                      <a:pt x="36" y="1"/>
                    </a:cubicBezTo>
                    <a:cubicBezTo>
                      <a:pt x="24" y="168"/>
                      <a:pt x="12" y="334"/>
                      <a:pt x="0" y="50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7521010" y="3626861"/>
                <a:ext cx="682" cy="2434"/>
              </a:xfrm>
              <a:custGeom>
                <a:rect b="b" l="l" r="r" t="t"/>
                <a:pathLst>
                  <a:path extrusionOk="0" h="132" w="37">
                    <a:moveTo>
                      <a:pt x="36" y="132"/>
                    </a:moveTo>
                    <a:cubicBezTo>
                      <a:pt x="24" y="84"/>
                      <a:pt x="12" y="37"/>
                      <a:pt x="0" y="1"/>
                    </a:cubicBezTo>
                    <a:cubicBezTo>
                      <a:pt x="12" y="37"/>
                      <a:pt x="24" y="84"/>
                      <a:pt x="36" y="132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7525399" y="3651017"/>
                <a:ext cx="461" cy="3319"/>
              </a:xfrm>
              <a:custGeom>
                <a:rect b="b" l="l" r="r" t="t"/>
                <a:pathLst>
                  <a:path extrusionOk="0" h="180" w="25">
                    <a:moveTo>
                      <a:pt x="24" y="179"/>
                    </a:moveTo>
                    <a:cubicBezTo>
                      <a:pt x="12" y="120"/>
                      <a:pt x="12" y="60"/>
                      <a:pt x="0" y="1"/>
                    </a:cubicBezTo>
                    <a:cubicBezTo>
                      <a:pt x="12" y="60"/>
                      <a:pt x="12" y="120"/>
                      <a:pt x="24" y="1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7475777" y="4641633"/>
                <a:ext cx="904" cy="13185"/>
              </a:xfrm>
              <a:custGeom>
                <a:rect b="b" l="l" r="r" t="t"/>
                <a:pathLst>
                  <a:path extrusionOk="0" h="715" w="49">
                    <a:moveTo>
                      <a:pt x="1" y="715"/>
                    </a:moveTo>
                    <a:cubicBezTo>
                      <a:pt x="13" y="477"/>
                      <a:pt x="24" y="239"/>
                      <a:pt x="48" y="0"/>
                    </a:cubicBezTo>
                    <a:cubicBezTo>
                      <a:pt x="24" y="239"/>
                      <a:pt x="13" y="477"/>
                      <a:pt x="1" y="7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7477307" y="4613309"/>
                <a:ext cx="682" cy="13185"/>
              </a:xfrm>
              <a:custGeom>
                <a:rect b="b" l="l" r="r" t="t"/>
                <a:pathLst>
                  <a:path extrusionOk="0" h="715" w="37">
                    <a:moveTo>
                      <a:pt x="1" y="715"/>
                    </a:moveTo>
                    <a:cubicBezTo>
                      <a:pt x="13" y="477"/>
                      <a:pt x="25" y="239"/>
                      <a:pt x="37" y="1"/>
                    </a:cubicBezTo>
                    <a:cubicBezTo>
                      <a:pt x="25" y="239"/>
                      <a:pt x="13" y="477"/>
                      <a:pt x="1" y="7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7528257" y="3776170"/>
                <a:ext cx="240" cy="5716"/>
              </a:xfrm>
              <a:custGeom>
                <a:rect b="b" l="l" r="r" t="t"/>
                <a:pathLst>
                  <a:path extrusionOk="0" h="310" w="13">
                    <a:moveTo>
                      <a:pt x="0" y="310"/>
                    </a:moveTo>
                    <a:cubicBezTo>
                      <a:pt x="0" y="203"/>
                      <a:pt x="0" y="95"/>
                      <a:pt x="12" y="0"/>
                    </a:cubicBezTo>
                    <a:cubicBezTo>
                      <a:pt x="0" y="95"/>
                      <a:pt x="0" y="203"/>
                      <a:pt x="0" y="31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7526487" y="3825349"/>
                <a:ext cx="18" cy="3079"/>
              </a:xfrm>
              <a:custGeom>
                <a:rect b="b" l="l" r="r" t="t"/>
                <a:pathLst>
                  <a:path extrusionOk="0" h="167" w="1">
                    <a:moveTo>
                      <a:pt x="1" y="167"/>
                    </a:moveTo>
                    <a:cubicBezTo>
                      <a:pt x="1" y="107"/>
                      <a:pt x="1" y="60"/>
                      <a:pt x="1" y="0"/>
                    </a:cubicBezTo>
                    <a:cubicBezTo>
                      <a:pt x="1" y="60"/>
                      <a:pt x="1" y="107"/>
                      <a:pt x="1" y="1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7470281" y="4760405"/>
                <a:ext cx="461" cy="12097"/>
              </a:xfrm>
              <a:custGeom>
                <a:rect b="b" l="l" r="r" t="t"/>
                <a:pathLst>
                  <a:path extrusionOk="0" h="656" w="25">
                    <a:moveTo>
                      <a:pt x="1" y="656"/>
                    </a:moveTo>
                    <a:cubicBezTo>
                      <a:pt x="13" y="429"/>
                      <a:pt x="13" y="215"/>
                      <a:pt x="25" y="1"/>
                    </a:cubicBezTo>
                    <a:cubicBezTo>
                      <a:pt x="13" y="215"/>
                      <a:pt x="13" y="429"/>
                      <a:pt x="1" y="65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7478856" y="4585428"/>
                <a:ext cx="682" cy="12963"/>
              </a:xfrm>
              <a:custGeom>
                <a:rect b="b" l="l" r="r" t="t"/>
                <a:pathLst>
                  <a:path extrusionOk="0" h="703" w="37">
                    <a:moveTo>
                      <a:pt x="0" y="703"/>
                    </a:moveTo>
                    <a:cubicBezTo>
                      <a:pt x="12" y="477"/>
                      <a:pt x="24" y="239"/>
                      <a:pt x="36" y="0"/>
                    </a:cubicBezTo>
                    <a:cubicBezTo>
                      <a:pt x="24" y="239"/>
                      <a:pt x="12" y="477"/>
                      <a:pt x="0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7527814" y="3788672"/>
                <a:ext cx="240" cy="5514"/>
              </a:xfrm>
              <a:custGeom>
                <a:rect b="b" l="l" r="r" t="t"/>
                <a:pathLst>
                  <a:path extrusionOk="0" h="299" w="13">
                    <a:moveTo>
                      <a:pt x="0" y="298"/>
                    </a:moveTo>
                    <a:cubicBezTo>
                      <a:pt x="0" y="191"/>
                      <a:pt x="12" y="96"/>
                      <a:pt x="12" y="1"/>
                    </a:cubicBezTo>
                    <a:cubicBezTo>
                      <a:pt x="12" y="96"/>
                      <a:pt x="0" y="191"/>
                      <a:pt x="0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7468972" y="4791845"/>
                <a:ext cx="461" cy="11175"/>
              </a:xfrm>
              <a:custGeom>
                <a:rect b="b" l="l" r="r" t="t"/>
                <a:pathLst>
                  <a:path extrusionOk="0" h="606" w="25">
                    <a:moveTo>
                      <a:pt x="24" y="0"/>
                    </a:moveTo>
                    <a:cubicBezTo>
                      <a:pt x="12" y="202"/>
                      <a:pt x="1" y="392"/>
                      <a:pt x="1" y="606"/>
                    </a:cubicBezTo>
                    <a:cubicBezTo>
                      <a:pt x="1" y="404"/>
                      <a:pt x="12" y="202"/>
                      <a:pt x="24" y="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7527372" y="3801635"/>
                <a:ext cx="240" cy="4407"/>
              </a:xfrm>
              <a:custGeom>
                <a:rect b="b" l="l" r="r" t="t"/>
                <a:pathLst>
                  <a:path extrusionOk="0" h="239" w="13">
                    <a:moveTo>
                      <a:pt x="1" y="238"/>
                    </a:moveTo>
                    <a:cubicBezTo>
                      <a:pt x="1" y="155"/>
                      <a:pt x="13" y="84"/>
                      <a:pt x="13" y="0"/>
                    </a:cubicBezTo>
                    <a:cubicBezTo>
                      <a:pt x="13" y="84"/>
                      <a:pt x="1" y="155"/>
                      <a:pt x="1" y="23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>
                <a:off x="7471609" y="4729444"/>
                <a:ext cx="682" cy="12982"/>
              </a:xfrm>
              <a:custGeom>
                <a:rect b="b" l="l" r="r" t="t"/>
                <a:pathLst>
                  <a:path extrusionOk="0" h="704" w="37">
                    <a:moveTo>
                      <a:pt x="0" y="703"/>
                    </a:moveTo>
                    <a:cubicBezTo>
                      <a:pt x="12" y="465"/>
                      <a:pt x="24" y="239"/>
                      <a:pt x="36" y="1"/>
                    </a:cubicBezTo>
                    <a:cubicBezTo>
                      <a:pt x="24" y="239"/>
                      <a:pt x="12" y="465"/>
                      <a:pt x="0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>
                <a:off x="7472918" y="4699147"/>
                <a:ext cx="682" cy="13848"/>
              </a:xfrm>
              <a:custGeom>
                <a:rect b="b" l="l" r="r" t="t"/>
                <a:pathLst>
                  <a:path extrusionOk="0" h="751" w="37">
                    <a:moveTo>
                      <a:pt x="1" y="751"/>
                    </a:moveTo>
                    <a:cubicBezTo>
                      <a:pt x="13" y="501"/>
                      <a:pt x="25" y="251"/>
                      <a:pt x="37" y="1"/>
                    </a:cubicBezTo>
                    <a:cubicBezTo>
                      <a:pt x="25" y="251"/>
                      <a:pt x="13" y="501"/>
                      <a:pt x="1" y="75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7474467" y="4669957"/>
                <a:ext cx="664" cy="13848"/>
              </a:xfrm>
              <a:custGeom>
                <a:rect b="b" l="l" r="r" t="t"/>
                <a:pathLst>
                  <a:path extrusionOk="0" h="751" w="36">
                    <a:moveTo>
                      <a:pt x="0" y="750"/>
                    </a:moveTo>
                    <a:cubicBezTo>
                      <a:pt x="12" y="500"/>
                      <a:pt x="24" y="250"/>
                      <a:pt x="36" y="0"/>
                    </a:cubicBezTo>
                    <a:cubicBezTo>
                      <a:pt x="24" y="250"/>
                      <a:pt x="12" y="500"/>
                      <a:pt x="0" y="75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>
                <a:off x="7528478" y="3764092"/>
                <a:ext cx="240" cy="5495"/>
              </a:xfrm>
              <a:custGeom>
                <a:rect b="b" l="l" r="r" t="t"/>
                <a:pathLst>
                  <a:path extrusionOk="0" h="298" w="13">
                    <a:moveTo>
                      <a:pt x="0" y="298"/>
                    </a:moveTo>
                    <a:cubicBezTo>
                      <a:pt x="12" y="191"/>
                      <a:pt x="12" y="96"/>
                      <a:pt x="12" y="0"/>
                    </a:cubicBezTo>
                    <a:cubicBezTo>
                      <a:pt x="12" y="96"/>
                      <a:pt x="12" y="191"/>
                      <a:pt x="0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>
                <a:off x="7490049" y="4397266"/>
                <a:ext cx="682" cy="12539"/>
              </a:xfrm>
              <a:custGeom>
                <a:rect b="b" l="l" r="r" t="t"/>
                <a:pathLst>
                  <a:path extrusionOk="0" h="680" w="37">
                    <a:moveTo>
                      <a:pt x="1" y="679"/>
                    </a:moveTo>
                    <a:cubicBezTo>
                      <a:pt x="12" y="453"/>
                      <a:pt x="24" y="227"/>
                      <a:pt x="36" y="1"/>
                    </a:cubicBezTo>
                    <a:cubicBezTo>
                      <a:pt x="24" y="227"/>
                      <a:pt x="12" y="453"/>
                      <a:pt x="1" y="6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>
                <a:off x="7491580" y="4371579"/>
                <a:ext cx="682" cy="12318"/>
              </a:xfrm>
              <a:custGeom>
                <a:rect b="b" l="l" r="r" t="t"/>
                <a:pathLst>
                  <a:path extrusionOk="0" h="668" w="37">
                    <a:moveTo>
                      <a:pt x="1" y="668"/>
                    </a:moveTo>
                    <a:cubicBezTo>
                      <a:pt x="13" y="441"/>
                      <a:pt x="25" y="227"/>
                      <a:pt x="37" y="1"/>
                    </a:cubicBezTo>
                    <a:cubicBezTo>
                      <a:pt x="25" y="227"/>
                      <a:pt x="13" y="441"/>
                      <a:pt x="1" y="66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7524956" y="3850815"/>
                <a:ext cx="461" cy="6602"/>
              </a:xfrm>
              <a:custGeom>
                <a:rect b="b" l="l" r="r" t="t"/>
                <a:pathLst>
                  <a:path extrusionOk="0" h="358" w="25">
                    <a:moveTo>
                      <a:pt x="1" y="357"/>
                    </a:moveTo>
                    <a:cubicBezTo>
                      <a:pt x="13" y="238"/>
                      <a:pt x="13" y="119"/>
                      <a:pt x="24" y="0"/>
                    </a:cubicBezTo>
                    <a:cubicBezTo>
                      <a:pt x="13" y="119"/>
                      <a:pt x="13" y="238"/>
                      <a:pt x="1" y="35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7494659" y="4321311"/>
                <a:ext cx="682" cy="11875"/>
              </a:xfrm>
              <a:custGeom>
                <a:rect b="b" l="l" r="r" t="t"/>
                <a:pathLst>
                  <a:path extrusionOk="0" h="644" w="37">
                    <a:moveTo>
                      <a:pt x="1" y="643"/>
                    </a:moveTo>
                    <a:cubicBezTo>
                      <a:pt x="12" y="429"/>
                      <a:pt x="24" y="215"/>
                      <a:pt x="36" y="0"/>
                    </a:cubicBezTo>
                    <a:cubicBezTo>
                      <a:pt x="24" y="215"/>
                      <a:pt x="12" y="429"/>
                      <a:pt x="1" y="64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>
                <a:off x="7523425" y="3638073"/>
                <a:ext cx="664" cy="2858"/>
              </a:xfrm>
              <a:custGeom>
                <a:rect b="b" l="l" r="r" t="t"/>
                <a:pathLst>
                  <a:path extrusionOk="0" h="155" w="36">
                    <a:moveTo>
                      <a:pt x="36" y="155"/>
                    </a:moveTo>
                    <a:cubicBezTo>
                      <a:pt x="24" y="107"/>
                      <a:pt x="12" y="48"/>
                      <a:pt x="0" y="0"/>
                    </a:cubicBezTo>
                    <a:cubicBezTo>
                      <a:pt x="12" y="48"/>
                      <a:pt x="24" y="107"/>
                      <a:pt x="36" y="15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7524513" y="3644213"/>
                <a:ext cx="461" cy="3319"/>
              </a:xfrm>
              <a:custGeom>
                <a:rect b="b" l="l" r="r" t="t"/>
                <a:pathLst>
                  <a:path extrusionOk="0" h="180" w="25">
                    <a:moveTo>
                      <a:pt x="25" y="179"/>
                    </a:moveTo>
                    <a:cubicBezTo>
                      <a:pt x="13" y="120"/>
                      <a:pt x="13" y="60"/>
                      <a:pt x="1" y="0"/>
                    </a:cubicBezTo>
                    <a:cubicBezTo>
                      <a:pt x="13" y="60"/>
                      <a:pt x="13" y="120"/>
                      <a:pt x="25" y="1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>
                <a:off x="7493129" y="4346335"/>
                <a:ext cx="664" cy="11875"/>
              </a:xfrm>
              <a:custGeom>
                <a:rect b="b" l="l" r="r" t="t"/>
                <a:pathLst>
                  <a:path extrusionOk="0" h="644" w="36">
                    <a:moveTo>
                      <a:pt x="0" y="644"/>
                    </a:moveTo>
                    <a:cubicBezTo>
                      <a:pt x="12" y="429"/>
                      <a:pt x="24" y="215"/>
                      <a:pt x="36" y="1"/>
                    </a:cubicBezTo>
                    <a:cubicBezTo>
                      <a:pt x="24" y="215"/>
                      <a:pt x="12" y="429"/>
                      <a:pt x="0" y="64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>
                <a:off x="7522319" y="3632135"/>
                <a:ext cx="682" cy="2655"/>
              </a:xfrm>
              <a:custGeom>
                <a:rect b="b" l="l" r="r" t="t"/>
                <a:pathLst>
                  <a:path extrusionOk="0" h="144" w="37">
                    <a:moveTo>
                      <a:pt x="36" y="144"/>
                    </a:moveTo>
                    <a:cubicBezTo>
                      <a:pt x="25" y="96"/>
                      <a:pt x="13" y="48"/>
                      <a:pt x="1" y="1"/>
                    </a:cubicBezTo>
                    <a:cubicBezTo>
                      <a:pt x="13" y="48"/>
                      <a:pt x="25" y="96"/>
                      <a:pt x="36" y="14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7480387" y="4557768"/>
                <a:ext cx="682" cy="13406"/>
              </a:xfrm>
              <a:custGeom>
                <a:rect b="b" l="l" r="r" t="t"/>
                <a:pathLst>
                  <a:path extrusionOk="0" h="727" w="37">
                    <a:moveTo>
                      <a:pt x="1" y="727"/>
                    </a:moveTo>
                    <a:cubicBezTo>
                      <a:pt x="13" y="477"/>
                      <a:pt x="24" y="238"/>
                      <a:pt x="36" y="0"/>
                    </a:cubicBezTo>
                    <a:cubicBezTo>
                      <a:pt x="24" y="238"/>
                      <a:pt x="13" y="477"/>
                      <a:pt x="1" y="72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7488519" y="4423617"/>
                <a:ext cx="664" cy="12318"/>
              </a:xfrm>
              <a:custGeom>
                <a:rect b="b" l="l" r="r" t="t"/>
                <a:pathLst>
                  <a:path extrusionOk="0" h="668" w="36">
                    <a:moveTo>
                      <a:pt x="0" y="667"/>
                    </a:moveTo>
                    <a:cubicBezTo>
                      <a:pt x="12" y="441"/>
                      <a:pt x="24" y="215"/>
                      <a:pt x="36" y="1"/>
                    </a:cubicBezTo>
                    <a:cubicBezTo>
                      <a:pt x="24" y="215"/>
                      <a:pt x="12" y="441"/>
                      <a:pt x="0" y="6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5"/>
              <p:cNvSpPr/>
              <p:nvPr/>
            </p:nvSpPr>
            <p:spPr>
              <a:xfrm>
                <a:off x="7486970" y="4449967"/>
                <a:ext cx="682" cy="12963"/>
              </a:xfrm>
              <a:custGeom>
                <a:rect b="b" l="l" r="r" t="t"/>
                <a:pathLst>
                  <a:path extrusionOk="0" h="703" w="37">
                    <a:moveTo>
                      <a:pt x="1" y="703"/>
                    </a:moveTo>
                    <a:cubicBezTo>
                      <a:pt x="13" y="465"/>
                      <a:pt x="25" y="238"/>
                      <a:pt x="37" y="0"/>
                    </a:cubicBezTo>
                    <a:cubicBezTo>
                      <a:pt x="25" y="238"/>
                      <a:pt x="13" y="465"/>
                      <a:pt x="1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>
                <a:off x="7525841" y="3836985"/>
                <a:ext cx="240" cy="5716"/>
              </a:xfrm>
              <a:custGeom>
                <a:rect b="b" l="l" r="r" t="t"/>
                <a:pathLst>
                  <a:path extrusionOk="0" h="310" w="13">
                    <a:moveTo>
                      <a:pt x="0" y="310"/>
                    </a:moveTo>
                    <a:cubicBezTo>
                      <a:pt x="0" y="203"/>
                      <a:pt x="0" y="107"/>
                      <a:pt x="12" y="0"/>
                    </a:cubicBezTo>
                    <a:cubicBezTo>
                      <a:pt x="0" y="107"/>
                      <a:pt x="0" y="203"/>
                      <a:pt x="0" y="31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7299472" y="2906945"/>
                <a:ext cx="646820" cy="1928566"/>
              </a:xfrm>
              <a:custGeom>
                <a:rect b="b" l="l" r="r" t="t"/>
                <a:pathLst>
                  <a:path extrusionOk="0" h="104586" w="35077">
                    <a:moveTo>
                      <a:pt x="17350" y="1"/>
                    </a:moveTo>
                    <a:cubicBezTo>
                      <a:pt x="15907" y="1"/>
                      <a:pt x="15419" y="1326"/>
                      <a:pt x="15396" y="2430"/>
                    </a:cubicBezTo>
                    <a:cubicBezTo>
                      <a:pt x="15372" y="3549"/>
                      <a:pt x="15348" y="5359"/>
                      <a:pt x="15229" y="6431"/>
                    </a:cubicBezTo>
                    <a:cubicBezTo>
                      <a:pt x="15098" y="7502"/>
                      <a:pt x="14979" y="10526"/>
                      <a:pt x="15003" y="11920"/>
                    </a:cubicBezTo>
                    <a:cubicBezTo>
                      <a:pt x="15015" y="13324"/>
                      <a:pt x="15503" y="17242"/>
                      <a:pt x="14467" y="17313"/>
                    </a:cubicBezTo>
                    <a:cubicBezTo>
                      <a:pt x="14459" y="17314"/>
                      <a:pt x="14452" y="17314"/>
                      <a:pt x="14444" y="17314"/>
                    </a:cubicBezTo>
                    <a:cubicBezTo>
                      <a:pt x="13415" y="17314"/>
                      <a:pt x="12286" y="12507"/>
                      <a:pt x="11931" y="11479"/>
                    </a:cubicBezTo>
                    <a:cubicBezTo>
                      <a:pt x="11586" y="10443"/>
                      <a:pt x="11026" y="8205"/>
                      <a:pt x="10681" y="7312"/>
                    </a:cubicBezTo>
                    <a:cubicBezTo>
                      <a:pt x="10347" y="6478"/>
                      <a:pt x="9827" y="3042"/>
                      <a:pt x="8085" y="3042"/>
                    </a:cubicBezTo>
                    <a:cubicBezTo>
                      <a:pt x="7961" y="3042"/>
                      <a:pt x="7830" y="3060"/>
                      <a:pt x="7692" y="3097"/>
                    </a:cubicBezTo>
                    <a:cubicBezTo>
                      <a:pt x="5633" y="3657"/>
                      <a:pt x="6240" y="5669"/>
                      <a:pt x="6537" y="6895"/>
                    </a:cubicBezTo>
                    <a:cubicBezTo>
                      <a:pt x="6835" y="8110"/>
                      <a:pt x="7990" y="12658"/>
                      <a:pt x="8371" y="14432"/>
                    </a:cubicBezTo>
                    <a:cubicBezTo>
                      <a:pt x="8752" y="16206"/>
                      <a:pt x="10395" y="21885"/>
                      <a:pt x="9657" y="23873"/>
                    </a:cubicBezTo>
                    <a:cubicBezTo>
                      <a:pt x="9323" y="24772"/>
                      <a:pt x="9067" y="25126"/>
                      <a:pt x="8803" y="25126"/>
                    </a:cubicBezTo>
                    <a:cubicBezTo>
                      <a:pt x="8605" y="25126"/>
                      <a:pt x="8401" y="24928"/>
                      <a:pt x="8157" y="24612"/>
                    </a:cubicBezTo>
                    <a:lnTo>
                      <a:pt x="8145" y="24612"/>
                    </a:lnTo>
                    <a:cubicBezTo>
                      <a:pt x="8002" y="24409"/>
                      <a:pt x="7835" y="24183"/>
                      <a:pt x="7657" y="23921"/>
                    </a:cubicBezTo>
                    <a:cubicBezTo>
                      <a:pt x="7502" y="23707"/>
                      <a:pt x="7359" y="23469"/>
                      <a:pt x="7204" y="23230"/>
                    </a:cubicBezTo>
                    <a:cubicBezTo>
                      <a:pt x="6645" y="22349"/>
                      <a:pt x="6049" y="21290"/>
                      <a:pt x="5287" y="20421"/>
                    </a:cubicBezTo>
                    <a:cubicBezTo>
                      <a:pt x="5133" y="20230"/>
                      <a:pt x="4966" y="20051"/>
                      <a:pt x="4787" y="19897"/>
                    </a:cubicBezTo>
                    <a:cubicBezTo>
                      <a:pt x="4609" y="19730"/>
                      <a:pt x="4430" y="19575"/>
                      <a:pt x="4240" y="19444"/>
                    </a:cubicBezTo>
                    <a:cubicBezTo>
                      <a:pt x="4037" y="19301"/>
                      <a:pt x="3799" y="19147"/>
                      <a:pt x="3525" y="19016"/>
                    </a:cubicBezTo>
                    <a:cubicBezTo>
                      <a:pt x="3466" y="18980"/>
                      <a:pt x="3406" y="18956"/>
                      <a:pt x="3347" y="18920"/>
                    </a:cubicBezTo>
                    <a:cubicBezTo>
                      <a:pt x="2803" y="18663"/>
                      <a:pt x="2166" y="18454"/>
                      <a:pt x="1578" y="18454"/>
                    </a:cubicBezTo>
                    <a:cubicBezTo>
                      <a:pt x="1161" y="18454"/>
                      <a:pt x="769" y="18558"/>
                      <a:pt x="453" y="18825"/>
                    </a:cubicBezTo>
                    <a:cubicBezTo>
                      <a:pt x="132" y="19087"/>
                      <a:pt x="1" y="19313"/>
                      <a:pt x="13" y="19539"/>
                    </a:cubicBezTo>
                    <a:cubicBezTo>
                      <a:pt x="13" y="19587"/>
                      <a:pt x="25" y="19623"/>
                      <a:pt x="37" y="19670"/>
                    </a:cubicBezTo>
                    <a:cubicBezTo>
                      <a:pt x="49" y="19730"/>
                      <a:pt x="72" y="19801"/>
                      <a:pt x="108" y="19861"/>
                    </a:cubicBezTo>
                    <a:cubicBezTo>
                      <a:pt x="132" y="19909"/>
                      <a:pt x="156" y="19956"/>
                      <a:pt x="191" y="20004"/>
                    </a:cubicBezTo>
                    <a:cubicBezTo>
                      <a:pt x="203" y="20016"/>
                      <a:pt x="227" y="20040"/>
                      <a:pt x="239" y="20063"/>
                    </a:cubicBezTo>
                    <a:cubicBezTo>
                      <a:pt x="465" y="20385"/>
                      <a:pt x="822" y="20730"/>
                      <a:pt x="1096" y="21206"/>
                    </a:cubicBezTo>
                    <a:cubicBezTo>
                      <a:pt x="1584" y="22064"/>
                      <a:pt x="2537" y="24171"/>
                      <a:pt x="3311" y="25552"/>
                    </a:cubicBezTo>
                    <a:cubicBezTo>
                      <a:pt x="3370" y="25635"/>
                      <a:pt x="3418" y="25719"/>
                      <a:pt x="3466" y="25802"/>
                    </a:cubicBezTo>
                    <a:cubicBezTo>
                      <a:pt x="3525" y="25897"/>
                      <a:pt x="3585" y="25993"/>
                      <a:pt x="3632" y="26088"/>
                    </a:cubicBezTo>
                    <a:cubicBezTo>
                      <a:pt x="3739" y="26243"/>
                      <a:pt x="3835" y="26374"/>
                      <a:pt x="3918" y="26493"/>
                    </a:cubicBezTo>
                    <a:cubicBezTo>
                      <a:pt x="4001" y="26600"/>
                      <a:pt x="4073" y="26707"/>
                      <a:pt x="4144" y="26826"/>
                    </a:cubicBezTo>
                    <a:cubicBezTo>
                      <a:pt x="4180" y="26886"/>
                      <a:pt x="4216" y="26957"/>
                      <a:pt x="4251" y="27017"/>
                    </a:cubicBezTo>
                    <a:cubicBezTo>
                      <a:pt x="4287" y="27100"/>
                      <a:pt x="4323" y="27171"/>
                      <a:pt x="4359" y="27243"/>
                    </a:cubicBezTo>
                    <a:cubicBezTo>
                      <a:pt x="4454" y="27445"/>
                      <a:pt x="4537" y="27660"/>
                      <a:pt x="4609" y="27874"/>
                    </a:cubicBezTo>
                    <a:cubicBezTo>
                      <a:pt x="4632" y="27957"/>
                      <a:pt x="4668" y="28041"/>
                      <a:pt x="4692" y="28124"/>
                    </a:cubicBezTo>
                    <a:cubicBezTo>
                      <a:pt x="4847" y="28624"/>
                      <a:pt x="4978" y="29136"/>
                      <a:pt x="5109" y="29553"/>
                    </a:cubicBezTo>
                    <a:cubicBezTo>
                      <a:pt x="5180" y="29767"/>
                      <a:pt x="5252" y="29946"/>
                      <a:pt x="5323" y="30112"/>
                    </a:cubicBezTo>
                    <a:cubicBezTo>
                      <a:pt x="5740" y="30922"/>
                      <a:pt x="6383" y="31791"/>
                      <a:pt x="7026" y="32601"/>
                    </a:cubicBezTo>
                    <a:cubicBezTo>
                      <a:pt x="7121" y="32732"/>
                      <a:pt x="7216" y="32851"/>
                      <a:pt x="7311" y="32958"/>
                    </a:cubicBezTo>
                    <a:cubicBezTo>
                      <a:pt x="7442" y="33136"/>
                      <a:pt x="7585" y="33315"/>
                      <a:pt x="7728" y="33482"/>
                    </a:cubicBezTo>
                    <a:cubicBezTo>
                      <a:pt x="8097" y="33946"/>
                      <a:pt x="8431" y="34363"/>
                      <a:pt x="8669" y="34696"/>
                    </a:cubicBezTo>
                    <a:cubicBezTo>
                      <a:pt x="8764" y="34839"/>
                      <a:pt x="8883" y="34982"/>
                      <a:pt x="9014" y="35137"/>
                    </a:cubicBezTo>
                    <a:cubicBezTo>
                      <a:pt x="9109" y="35244"/>
                      <a:pt x="9204" y="35363"/>
                      <a:pt x="9312" y="35482"/>
                    </a:cubicBezTo>
                    <a:cubicBezTo>
                      <a:pt x="9383" y="35553"/>
                      <a:pt x="9454" y="35637"/>
                      <a:pt x="9538" y="35720"/>
                    </a:cubicBezTo>
                    <a:cubicBezTo>
                      <a:pt x="9609" y="35791"/>
                      <a:pt x="9681" y="35875"/>
                      <a:pt x="9764" y="35958"/>
                    </a:cubicBezTo>
                    <a:cubicBezTo>
                      <a:pt x="10574" y="36804"/>
                      <a:pt x="11479" y="37673"/>
                      <a:pt x="11717" y="38173"/>
                    </a:cubicBezTo>
                    <a:cubicBezTo>
                      <a:pt x="11800" y="38339"/>
                      <a:pt x="11871" y="38518"/>
                      <a:pt x="11931" y="38732"/>
                    </a:cubicBezTo>
                    <a:cubicBezTo>
                      <a:pt x="11943" y="38780"/>
                      <a:pt x="11967" y="38839"/>
                      <a:pt x="11979" y="38887"/>
                    </a:cubicBezTo>
                    <a:cubicBezTo>
                      <a:pt x="11991" y="38935"/>
                      <a:pt x="12002" y="38994"/>
                      <a:pt x="12014" y="39042"/>
                    </a:cubicBezTo>
                    <a:cubicBezTo>
                      <a:pt x="12026" y="39078"/>
                      <a:pt x="12038" y="39125"/>
                      <a:pt x="12050" y="39173"/>
                    </a:cubicBezTo>
                    <a:cubicBezTo>
                      <a:pt x="12062" y="39220"/>
                      <a:pt x="12074" y="39280"/>
                      <a:pt x="12086" y="39328"/>
                    </a:cubicBezTo>
                    <a:cubicBezTo>
                      <a:pt x="12098" y="39375"/>
                      <a:pt x="12110" y="39423"/>
                      <a:pt x="12121" y="39482"/>
                    </a:cubicBezTo>
                    <a:cubicBezTo>
                      <a:pt x="12121" y="39530"/>
                      <a:pt x="12133" y="39590"/>
                      <a:pt x="12145" y="39649"/>
                    </a:cubicBezTo>
                    <a:cubicBezTo>
                      <a:pt x="12157" y="39697"/>
                      <a:pt x="12169" y="39756"/>
                      <a:pt x="12181" y="39804"/>
                    </a:cubicBezTo>
                    <a:cubicBezTo>
                      <a:pt x="12181" y="39863"/>
                      <a:pt x="12193" y="39923"/>
                      <a:pt x="12205" y="39982"/>
                    </a:cubicBezTo>
                    <a:cubicBezTo>
                      <a:pt x="12217" y="40042"/>
                      <a:pt x="12217" y="40102"/>
                      <a:pt x="12229" y="40161"/>
                    </a:cubicBezTo>
                    <a:cubicBezTo>
                      <a:pt x="12241" y="40221"/>
                      <a:pt x="12241" y="40280"/>
                      <a:pt x="12252" y="40352"/>
                    </a:cubicBezTo>
                    <a:cubicBezTo>
                      <a:pt x="12264" y="40411"/>
                      <a:pt x="12264" y="40471"/>
                      <a:pt x="12276" y="40530"/>
                    </a:cubicBezTo>
                    <a:cubicBezTo>
                      <a:pt x="12288" y="40602"/>
                      <a:pt x="12288" y="40661"/>
                      <a:pt x="12300" y="40733"/>
                    </a:cubicBezTo>
                    <a:cubicBezTo>
                      <a:pt x="12300" y="40792"/>
                      <a:pt x="12312" y="40864"/>
                      <a:pt x="12312" y="40923"/>
                    </a:cubicBezTo>
                    <a:cubicBezTo>
                      <a:pt x="12324" y="40995"/>
                      <a:pt x="12336" y="41066"/>
                      <a:pt x="12336" y="41137"/>
                    </a:cubicBezTo>
                    <a:cubicBezTo>
                      <a:pt x="12348" y="41209"/>
                      <a:pt x="12348" y="41280"/>
                      <a:pt x="12348" y="41352"/>
                    </a:cubicBezTo>
                    <a:cubicBezTo>
                      <a:pt x="12360" y="41423"/>
                      <a:pt x="12360" y="41495"/>
                      <a:pt x="12372" y="41578"/>
                    </a:cubicBezTo>
                    <a:cubicBezTo>
                      <a:pt x="12372" y="41649"/>
                      <a:pt x="12383" y="41721"/>
                      <a:pt x="12383" y="41792"/>
                    </a:cubicBezTo>
                    <a:cubicBezTo>
                      <a:pt x="12383" y="41864"/>
                      <a:pt x="12395" y="41947"/>
                      <a:pt x="12395" y="42030"/>
                    </a:cubicBezTo>
                    <a:cubicBezTo>
                      <a:pt x="12395" y="42102"/>
                      <a:pt x="12407" y="42173"/>
                      <a:pt x="12407" y="42257"/>
                    </a:cubicBezTo>
                    <a:cubicBezTo>
                      <a:pt x="12407" y="42340"/>
                      <a:pt x="12419" y="42423"/>
                      <a:pt x="12419" y="42507"/>
                    </a:cubicBezTo>
                    <a:cubicBezTo>
                      <a:pt x="12419" y="42578"/>
                      <a:pt x="12419" y="42661"/>
                      <a:pt x="12431" y="42745"/>
                    </a:cubicBezTo>
                    <a:cubicBezTo>
                      <a:pt x="12431" y="42828"/>
                      <a:pt x="12431" y="42911"/>
                      <a:pt x="12431" y="43007"/>
                    </a:cubicBezTo>
                    <a:lnTo>
                      <a:pt x="12431" y="45519"/>
                    </a:lnTo>
                    <a:cubicBezTo>
                      <a:pt x="12431" y="45626"/>
                      <a:pt x="12443" y="45733"/>
                      <a:pt x="12431" y="45840"/>
                    </a:cubicBezTo>
                    <a:cubicBezTo>
                      <a:pt x="12431" y="45936"/>
                      <a:pt x="12431" y="46043"/>
                      <a:pt x="12431" y="46138"/>
                    </a:cubicBezTo>
                    <a:cubicBezTo>
                      <a:pt x="12431" y="46257"/>
                      <a:pt x="12431" y="46364"/>
                      <a:pt x="12431" y="46483"/>
                    </a:cubicBezTo>
                    <a:cubicBezTo>
                      <a:pt x="12431" y="46579"/>
                      <a:pt x="12419" y="46674"/>
                      <a:pt x="12419" y="46781"/>
                    </a:cubicBezTo>
                    <a:cubicBezTo>
                      <a:pt x="12419" y="46900"/>
                      <a:pt x="12419" y="47019"/>
                      <a:pt x="12419" y="47138"/>
                    </a:cubicBezTo>
                    <a:cubicBezTo>
                      <a:pt x="12407" y="47233"/>
                      <a:pt x="12407" y="47341"/>
                      <a:pt x="12407" y="47448"/>
                    </a:cubicBezTo>
                    <a:cubicBezTo>
                      <a:pt x="12395" y="47567"/>
                      <a:pt x="12395" y="47698"/>
                      <a:pt x="12395" y="47817"/>
                    </a:cubicBezTo>
                    <a:cubicBezTo>
                      <a:pt x="12395" y="47912"/>
                      <a:pt x="12383" y="48007"/>
                      <a:pt x="12383" y="48114"/>
                    </a:cubicBezTo>
                    <a:cubicBezTo>
                      <a:pt x="12383" y="48245"/>
                      <a:pt x="12372" y="48388"/>
                      <a:pt x="12372" y="48519"/>
                    </a:cubicBezTo>
                    <a:cubicBezTo>
                      <a:pt x="12372" y="48603"/>
                      <a:pt x="12360" y="48674"/>
                      <a:pt x="12360" y="48757"/>
                    </a:cubicBezTo>
                    <a:cubicBezTo>
                      <a:pt x="12348" y="49103"/>
                      <a:pt x="12336" y="49448"/>
                      <a:pt x="12312" y="49805"/>
                    </a:cubicBezTo>
                    <a:cubicBezTo>
                      <a:pt x="12312" y="49865"/>
                      <a:pt x="12312" y="49912"/>
                      <a:pt x="12312" y="49972"/>
                    </a:cubicBezTo>
                    <a:cubicBezTo>
                      <a:pt x="12300" y="50127"/>
                      <a:pt x="12288" y="50281"/>
                      <a:pt x="12288" y="50436"/>
                    </a:cubicBezTo>
                    <a:cubicBezTo>
                      <a:pt x="12276" y="50543"/>
                      <a:pt x="12276" y="50639"/>
                      <a:pt x="12276" y="50746"/>
                    </a:cubicBezTo>
                    <a:cubicBezTo>
                      <a:pt x="12264" y="50889"/>
                      <a:pt x="12252" y="51043"/>
                      <a:pt x="12252" y="51186"/>
                    </a:cubicBezTo>
                    <a:cubicBezTo>
                      <a:pt x="12241" y="51305"/>
                      <a:pt x="12241" y="51424"/>
                      <a:pt x="12229" y="51543"/>
                    </a:cubicBezTo>
                    <a:cubicBezTo>
                      <a:pt x="12229" y="51698"/>
                      <a:pt x="12217" y="51853"/>
                      <a:pt x="12205" y="52008"/>
                    </a:cubicBezTo>
                    <a:cubicBezTo>
                      <a:pt x="12205" y="52127"/>
                      <a:pt x="12193" y="52234"/>
                      <a:pt x="12193" y="52353"/>
                    </a:cubicBezTo>
                    <a:cubicBezTo>
                      <a:pt x="12181" y="52508"/>
                      <a:pt x="12169" y="52663"/>
                      <a:pt x="12169" y="52817"/>
                    </a:cubicBezTo>
                    <a:cubicBezTo>
                      <a:pt x="12157" y="52948"/>
                      <a:pt x="12145" y="53067"/>
                      <a:pt x="12145" y="53198"/>
                    </a:cubicBezTo>
                    <a:cubicBezTo>
                      <a:pt x="12133" y="53353"/>
                      <a:pt x="12121" y="53508"/>
                      <a:pt x="12121" y="53663"/>
                    </a:cubicBezTo>
                    <a:cubicBezTo>
                      <a:pt x="12110" y="53794"/>
                      <a:pt x="12098" y="53925"/>
                      <a:pt x="12098" y="54056"/>
                    </a:cubicBezTo>
                    <a:cubicBezTo>
                      <a:pt x="12086" y="54210"/>
                      <a:pt x="12074" y="54377"/>
                      <a:pt x="12062" y="54544"/>
                    </a:cubicBezTo>
                    <a:cubicBezTo>
                      <a:pt x="12062" y="54675"/>
                      <a:pt x="12050" y="54806"/>
                      <a:pt x="12038" y="54949"/>
                    </a:cubicBezTo>
                    <a:cubicBezTo>
                      <a:pt x="12026" y="55103"/>
                      <a:pt x="12026" y="55258"/>
                      <a:pt x="12014" y="55425"/>
                    </a:cubicBezTo>
                    <a:cubicBezTo>
                      <a:pt x="12002" y="55568"/>
                      <a:pt x="11991" y="55711"/>
                      <a:pt x="11991" y="55853"/>
                    </a:cubicBezTo>
                    <a:cubicBezTo>
                      <a:pt x="11979" y="56020"/>
                      <a:pt x="11967" y="56187"/>
                      <a:pt x="11955" y="56354"/>
                    </a:cubicBezTo>
                    <a:cubicBezTo>
                      <a:pt x="11943" y="56496"/>
                      <a:pt x="11943" y="56639"/>
                      <a:pt x="11931" y="56782"/>
                    </a:cubicBezTo>
                    <a:cubicBezTo>
                      <a:pt x="11919" y="56949"/>
                      <a:pt x="11907" y="57127"/>
                      <a:pt x="11895" y="57306"/>
                    </a:cubicBezTo>
                    <a:cubicBezTo>
                      <a:pt x="11883" y="57449"/>
                      <a:pt x="11883" y="57580"/>
                      <a:pt x="11871" y="57723"/>
                    </a:cubicBezTo>
                    <a:cubicBezTo>
                      <a:pt x="11860" y="57901"/>
                      <a:pt x="11848" y="58092"/>
                      <a:pt x="11836" y="58270"/>
                    </a:cubicBezTo>
                    <a:cubicBezTo>
                      <a:pt x="11824" y="58413"/>
                      <a:pt x="11812" y="58556"/>
                      <a:pt x="11812" y="58699"/>
                    </a:cubicBezTo>
                    <a:cubicBezTo>
                      <a:pt x="11788" y="58878"/>
                      <a:pt x="11776" y="59068"/>
                      <a:pt x="11764" y="59259"/>
                    </a:cubicBezTo>
                    <a:cubicBezTo>
                      <a:pt x="11764" y="59402"/>
                      <a:pt x="11752" y="59556"/>
                      <a:pt x="11740" y="59723"/>
                    </a:cubicBezTo>
                    <a:cubicBezTo>
                      <a:pt x="11729" y="59890"/>
                      <a:pt x="11717" y="60068"/>
                      <a:pt x="11705" y="60247"/>
                    </a:cubicBezTo>
                    <a:cubicBezTo>
                      <a:pt x="11693" y="60414"/>
                      <a:pt x="11681" y="60580"/>
                      <a:pt x="11669" y="60747"/>
                    </a:cubicBezTo>
                    <a:cubicBezTo>
                      <a:pt x="11657" y="60937"/>
                      <a:pt x="11645" y="61116"/>
                      <a:pt x="11633" y="61295"/>
                    </a:cubicBezTo>
                    <a:cubicBezTo>
                      <a:pt x="11621" y="61449"/>
                      <a:pt x="11610" y="61604"/>
                      <a:pt x="11610" y="61759"/>
                    </a:cubicBezTo>
                    <a:cubicBezTo>
                      <a:pt x="11586" y="61961"/>
                      <a:pt x="11574" y="62176"/>
                      <a:pt x="11562" y="62378"/>
                    </a:cubicBezTo>
                    <a:cubicBezTo>
                      <a:pt x="11550" y="62497"/>
                      <a:pt x="11550" y="62616"/>
                      <a:pt x="11538" y="62735"/>
                    </a:cubicBezTo>
                    <a:cubicBezTo>
                      <a:pt x="11526" y="62997"/>
                      <a:pt x="11502" y="63259"/>
                      <a:pt x="11490" y="63521"/>
                    </a:cubicBezTo>
                    <a:cubicBezTo>
                      <a:pt x="11490" y="63533"/>
                      <a:pt x="11479" y="63557"/>
                      <a:pt x="11479" y="63581"/>
                    </a:cubicBezTo>
                    <a:cubicBezTo>
                      <a:pt x="11443" y="64081"/>
                      <a:pt x="11419" y="64605"/>
                      <a:pt x="11383" y="65117"/>
                    </a:cubicBezTo>
                    <a:cubicBezTo>
                      <a:pt x="11371" y="65283"/>
                      <a:pt x="11359" y="65438"/>
                      <a:pt x="11348" y="65605"/>
                    </a:cubicBezTo>
                    <a:cubicBezTo>
                      <a:pt x="11336" y="65736"/>
                      <a:pt x="11324" y="65879"/>
                      <a:pt x="11324" y="66021"/>
                    </a:cubicBezTo>
                    <a:cubicBezTo>
                      <a:pt x="11300" y="66271"/>
                      <a:pt x="11288" y="66510"/>
                      <a:pt x="11264" y="66771"/>
                    </a:cubicBezTo>
                    <a:cubicBezTo>
                      <a:pt x="11252" y="66926"/>
                      <a:pt x="11240" y="67081"/>
                      <a:pt x="11240" y="67248"/>
                    </a:cubicBezTo>
                    <a:cubicBezTo>
                      <a:pt x="11217" y="67474"/>
                      <a:pt x="11205" y="67688"/>
                      <a:pt x="11193" y="67914"/>
                    </a:cubicBezTo>
                    <a:cubicBezTo>
                      <a:pt x="11133" y="68712"/>
                      <a:pt x="11086" y="69510"/>
                      <a:pt x="11026" y="70331"/>
                    </a:cubicBezTo>
                    <a:cubicBezTo>
                      <a:pt x="11026" y="70355"/>
                      <a:pt x="11026" y="70367"/>
                      <a:pt x="11026" y="70391"/>
                    </a:cubicBezTo>
                    <a:cubicBezTo>
                      <a:pt x="11002" y="70772"/>
                      <a:pt x="10978" y="71165"/>
                      <a:pt x="10955" y="71546"/>
                    </a:cubicBezTo>
                    <a:cubicBezTo>
                      <a:pt x="10943" y="71713"/>
                      <a:pt x="10931" y="71879"/>
                      <a:pt x="10919" y="72046"/>
                    </a:cubicBezTo>
                    <a:cubicBezTo>
                      <a:pt x="10907" y="72296"/>
                      <a:pt x="10883" y="72546"/>
                      <a:pt x="10871" y="72808"/>
                    </a:cubicBezTo>
                    <a:cubicBezTo>
                      <a:pt x="10859" y="72987"/>
                      <a:pt x="10848" y="73165"/>
                      <a:pt x="10836" y="73344"/>
                    </a:cubicBezTo>
                    <a:cubicBezTo>
                      <a:pt x="10824" y="73594"/>
                      <a:pt x="10800" y="73832"/>
                      <a:pt x="10788" y="74082"/>
                    </a:cubicBezTo>
                    <a:cubicBezTo>
                      <a:pt x="10776" y="74284"/>
                      <a:pt x="10764" y="74475"/>
                      <a:pt x="10752" y="74665"/>
                    </a:cubicBezTo>
                    <a:cubicBezTo>
                      <a:pt x="10728" y="74903"/>
                      <a:pt x="10717" y="75142"/>
                      <a:pt x="10705" y="75380"/>
                    </a:cubicBezTo>
                    <a:cubicBezTo>
                      <a:pt x="10693" y="75594"/>
                      <a:pt x="10681" y="75796"/>
                      <a:pt x="10669" y="75999"/>
                    </a:cubicBezTo>
                    <a:cubicBezTo>
                      <a:pt x="10645" y="76237"/>
                      <a:pt x="10633" y="76475"/>
                      <a:pt x="10621" y="76701"/>
                    </a:cubicBezTo>
                    <a:cubicBezTo>
                      <a:pt x="10609" y="76916"/>
                      <a:pt x="10597" y="77130"/>
                      <a:pt x="10586" y="77344"/>
                    </a:cubicBezTo>
                    <a:cubicBezTo>
                      <a:pt x="10562" y="77582"/>
                      <a:pt x="10550" y="77820"/>
                      <a:pt x="10538" y="78059"/>
                    </a:cubicBezTo>
                    <a:cubicBezTo>
                      <a:pt x="10526" y="78273"/>
                      <a:pt x="10514" y="78487"/>
                      <a:pt x="10502" y="78702"/>
                    </a:cubicBezTo>
                    <a:cubicBezTo>
                      <a:pt x="10478" y="78940"/>
                      <a:pt x="10467" y="79190"/>
                      <a:pt x="10455" y="79428"/>
                    </a:cubicBezTo>
                    <a:cubicBezTo>
                      <a:pt x="10443" y="79654"/>
                      <a:pt x="10431" y="79868"/>
                      <a:pt x="10419" y="80095"/>
                    </a:cubicBezTo>
                    <a:cubicBezTo>
                      <a:pt x="10395" y="80333"/>
                      <a:pt x="10383" y="80571"/>
                      <a:pt x="10371" y="80821"/>
                    </a:cubicBezTo>
                    <a:cubicBezTo>
                      <a:pt x="10359" y="81047"/>
                      <a:pt x="10347" y="81273"/>
                      <a:pt x="10336" y="81499"/>
                    </a:cubicBezTo>
                    <a:cubicBezTo>
                      <a:pt x="10312" y="81750"/>
                      <a:pt x="10300" y="81988"/>
                      <a:pt x="10288" y="82250"/>
                    </a:cubicBezTo>
                    <a:cubicBezTo>
                      <a:pt x="10276" y="82464"/>
                      <a:pt x="10264" y="82690"/>
                      <a:pt x="10252" y="82916"/>
                    </a:cubicBezTo>
                    <a:cubicBezTo>
                      <a:pt x="10228" y="83166"/>
                      <a:pt x="10216" y="83428"/>
                      <a:pt x="10205" y="83678"/>
                    </a:cubicBezTo>
                    <a:cubicBezTo>
                      <a:pt x="10193" y="83916"/>
                      <a:pt x="10181" y="84143"/>
                      <a:pt x="10169" y="84381"/>
                    </a:cubicBezTo>
                    <a:cubicBezTo>
                      <a:pt x="10145" y="84631"/>
                      <a:pt x="9859" y="89274"/>
                      <a:pt x="9847" y="89524"/>
                    </a:cubicBezTo>
                    <a:cubicBezTo>
                      <a:pt x="9835" y="89762"/>
                      <a:pt x="9824" y="90001"/>
                      <a:pt x="9812" y="90251"/>
                    </a:cubicBezTo>
                    <a:cubicBezTo>
                      <a:pt x="9788" y="90501"/>
                      <a:pt x="9776" y="90763"/>
                      <a:pt x="9764" y="91024"/>
                    </a:cubicBezTo>
                    <a:cubicBezTo>
                      <a:pt x="9752" y="91263"/>
                      <a:pt x="9740" y="91501"/>
                      <a:pt x="9728" y="91739"/>
                    </a:cubicBezTo>
                    <a:cubicBezTo>
                      <a:pt x="9716" y="92001"/>
                      <a:pt x="9693" y="92263"/>
                      <a:pt x="9681" y="92537"/>
                    </a:cubicBezTo>
                    <a:cubicBezTo>
                      <a:pt x="9669" y="92775"/>
                      <a:pt x="9657" y="93013"/>
                      <a:pt x="9645" y="93251"/>
                    </a:cubicBezTo>
                    <a:cubicBezTo>
                      <a:pt x="9633" y="93525"/>
                      <a:pt x="9621" y="93799"/>
                      <a:pt x="9597" y="94072"/>
                    </a:cubicBezTo>
                    <a:cubicBezTo>
                      <a:pt x="9585" y="94311"/>
                      <a:pt x="9574" y="94549"/>
                      <a:pt x="9562" y="94787"/>
                    </a:cubicBezTo>
                    <a:cubicBezTo>
                      <a:pt x="9550" y="95061"/>
                      <a:pt x="9538" y="95335"/>
                      <a:pt x="9526" y="95608"/>
                    </a:cubicBezTo>
                    <a:cubicBezTo>
                      <a:pt x="9514" y="95858"/>
                      <a:pt x="9502" y="96108"/>
                      <a:pt x="9490" y="96358"/>
                    </a:cubicBezTo>
                    <a:cubicBezTo>
                      <a:pt x="9478" y="96632"/>
                      <a:pt x="9466" y="96918"/>
                      <a:pt x="9443" y="97192"/>
                    </a:cubicBezTo>
                    <a:cubicBezTo>
                      <a:pt x="9431" y="97442"/>
                      <a:pt x="9419" y="97692"/>
                      <a:pt x="9407" y="97942"/>
                    </a:cubicBezTo>
                    <a:cubicBezTo>
                      <a:pt x="9395" y="98240"/>
                      <a:pt x="9383" y="98537"/>
                      <a:pt x="9371" y="98835"/>
                    </a:cubicBezTo>
                    <a:cubicBezTo>
                      <a:pt x="9359" y="99073"/>
                      <a:pt x="9347" y="99299"/>
                      <a:pt x="9335" y="99537"/>
                    </a:cubicBezTo>
                    <a:cubicBezTo>
                      <a:pt x="9324" y="99859"/>
                      <a:pt x="9300" y="100180"/>
                      <a:pt x="9288" y="100514"/>
                    </a:cubicBezTo>
                    <a:cubicBezTo>
                      <a:pt x="9276" y="100728"/>
                      <a:pt x="9276" y="100942"/>
                      <a:pt x="9264" y="101169"/>
                    </a:cubicBezTo>
                    <a:cubicBezTo>
                      <a:pt x="9240" y="101514"/>
                      <a:pt x="9228" y="101859"/>
                      <a:pt x="9216" y="102216"/>
                    </a:cubicBezTo>
                    <a:cubicBezTo>
                      <a:pt x="9204" y="102419"/>
                      <a:pt x="9193" y="102621"/>
                      <a:pt x="9193" y="102824"/>
                    </a:cubicBezTo>
                    <a:cubicBezTo>
                      <a:pt x="9169" y="103371"/>
                      <a:pt x="9145" y="103931"/>
                      <a:pt x="9121" y="104490"/>
                    </a:cubicBezTo>
                    <a:lnTo>
                      <a:pt x="26730" y="104586"/>
                    </a:lnTo>
                    <a:cubicBezTo>
                      <a:pt x="26207" y="87036"/>
                      <a:pt x="25873" y="74296"/>
                      <a:pt x="25326" y="62128"/>
                    </a:cubicBezTo>
                    <a:cubicBezTo>
                      <a:pt x="24933" y="53472"/>
                      <a:pt x="24159" y="40185"/>
                      <a:pt x="24159" y="40125"/>
                    </a:cubicBezTo>
                    <a:cubicBezTo>
                      <a:pt x="24159" y="39328"/>
                      <a:pt x="24540" y="37899"/>
                      <a:pt x="24956" y="36875"/>
                    </a:cubicBezTo>
                    <a:cubicBezTo>
                      <a:pt x="25397" y="35768"/>
                      <a:pt x="26540" y="32720"/>
                      <a:pt x="26778" y="31422"/>
                    </a:cubicBezTo>
                    <a:cubicBezTo>
                      <a:pt x="27028" y="30124"/>
                      <a:pt x="27635" y="27433"/>
                      <a:pt x="27873" y="26457"/>
                    </a:cubicBezTo>
                    <a:cubicBezTo>
                      <a:pt x="28254" y="24993"/>
                      <a:pt x="28457" y="23349"/>
                      <a:pt x="28457" y="23349"/>
                    </a:cubicBezTo>
                    <a:cubicBezTo>
                      <a:pt x="28457" y="23349"/>
                      <a:pt x="30433" y="20087"/>
                      <a:pt x="31195" y="18992"/>
                    </a:cubicBezTo>
                    <a:cubicBezTo>
                      <a:pt x="31969" y="17885"/>
                      <a:pt x="33981" y="14956"/>
                      <a:pt x="34529" y="13610"/>
                    </a:cubicBezTo>
                    <a:cubicBezTo>
                      <a:pt x="35077" y="12277"/>
                      <a:pt x="34720" y="11336"/>
                      <a:pt x="34124" y="11038"/>
                    </a:cubicBezTo>
                    <a:cubicBezTo>
                      <a:pt x="33948" y="10956"/>
                      <a:pt x="33729" y="10898"/>
                      <a:pt x="33482" y="10898"/>
                    </a:cubicBezTo>
                    <a:cubicBezTo>
                      <a:pt x="32877" y="10898"/>
                      <a:pt x="32104" y="11244"/>
                      <a:pt x="31386" y="12420"/>
                    </a:cubicBezTo>
                    <a:cubicBezTo>
                      <a:pt x="30374" y="14075"/>
                      <a:pt x="28302" y="16968"/>
                      <a:pt x="27492" y="17980"/>
                    </a:cubicBezTo>
                    <a:cubicBezTo>
                      <a:pt x="26746" y="18888"/>
                      <a:pt x="25921" y="20151"/>
                      <a:pt x="25401" y="20151"/>
                    </a:cubicBezTo>
                    <a:cubicBezTo>
                      <a:pt x="25349" y="20151"/>
                      <a:pt x="25300" y="20138"/>
                      <a:pt x="25254" y="20111"/>
                    </a:cubicBezTo>
                    <a:cubicBezTo>
                      <a:pt x="24742" y="19825"/>
                      <a:pt x="24968" y="18063"/>
                      <a:pt x="25421" y="16765"/>
                    </a:cubicBezTo>
                    <a:cubicBezTo>
                      <a:pt x="25873" y="15468"/>
                      <a:pt x="26790" y="12372"/>
                      <a:pt x="27076" y="10884"/>
                    </a:cubicBezTo>
                    <a:cubicBezTo>
                      <a:pt x="27350" y="9395"/>
                      <a:pt x="28493" y="5931"/>
                      <a:pt x="28612" y="5192"/>
                    </a:cubicBezTo>
                    <a:cubicBezTo>
                      <a:pt x="28719" y="4442"/>
                      <a:pt x="28314" y="3645"/>
                      <a:pt x="27445" y="3299"/>
                    </a:cubicBezTo>
                    <a:cubicBezTo>
                      <a:pt x="27251" y="3223"/>
                      <a:pt x="27055" y="3181"/>
                      <a:pt x="26861" y="3181"/>
                    </a:cubicBezTo>
                    <a:cubicBezTo>
                      <a:pt x="26173" y="3181"/>
                      <a:pt x="25503" y="3707"/>
                      <a:pt x="24992" y="5109"/>
                    </a:cubicBezTo>
                    <a:cubicBezTo>
                      <a:pt x="24337" y="6907"/>
                      <a:pt x="23766" y="9324"/>
                      <a:pt x="23468" y="10384"/>
                    </a:cubicBezTo>
                    <a:cubicBezTo>
                      <a:pt x="23159" y="11455"/>
                      <a:pt x="21111" y="16896"/>
                      <a:pt x="20682" y="17634"/>
                    </a:cubicBezTo>
                    <a:cubicBezTo>
                      <a:pt x="20540" y="17885"/>
                      <a:pt x="20340" y="18000"/>
                      <a:pt x="20139" y="18000"/>
                    </a:cubicBezTo>
                    <a:cubicBezTo>
                      <a:pt x="19749" y="18000"/>
                      <a:pt x="19361" y="17568"/>
                      <a:pt x="19408" y="16861"/>
                    </a:cubicBezTo>
                    <a:cubicBezTo>
                      <a:pt x="19480" y="15789"/>
                      <a:pt x="19420" y="12348"/>
                      <a:pt x="19313" y="10848"/>
                    </a:cubicBezTo>
                    <a:cubicBezTo>
                      <a:pt x="19206" y="9360"/>
                      <a:pt x="19075" y="6705"/>
                      <a:pt x="19051" y="5728"/>
                    </a:cubicBezTo>
                    <a:cubicBezTo>
                      <a:pt x="19027" y="4740"/>
                      <a:pt x="19063" y="2466"/>
                      <a:pt x="19039" y="1859"/>
                    </a:cubicBezTo>
                    <a:cubicBezTo>
                      <a:pt x="19015" y="1252"/>
                      <a:pt x="18896" y="37"/>
                      <a:pt x="17408" y="1"/>
                    </a:cubicBezTo>
                    <a:cubicBezTo>
                      <a:pt x="17388" y="1"/>
                      <a:pt x="17369" y="1"/>
                      <a:pt x="17350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7444594" y="3800086"/>
                <a:ext cx="365352" cy="1042229"/>
              </a:xfrm>
              <a:custGeom>
                <a:rect b="b" l="l" r="r" t="t"/>
                <a:pathLst>
                  <a:path extrusionOk="0" h="56520" w="19813">
                    <a:moveTo>
                      <a:pt x="3835" y="1"/>
                    </a:moveTo>
                    <a:cubicBezTo>
                      <a:pt x="3835" y="1"/>
                      <a:pt x="346" y="49769"/>
                      <a:pt x="1" y="56317"/>
                    </a:cubicBezTo>
                    <a:lnTo>
                      <a:pt x="19813" y="56520"/>
                    </a:lnTo>
                    <a:cubicBezTo>
                      <a:pt x="19813" y="56520"/>
                      <a:pt x="18098" y="8633"/>
                      <a:pt x="17146" y="680"/>
                    </a:cubicBezTo>
                    <a:cubicBezTo>
                      <a:pt x="17146" y="680"/>
                      <a:pt x="15466" y="739"/>
                      <a:pt x="13258" y="739"/>
                    </a:cubicBezTo>
                    <a:cubicBezTo>
                      <a:pt x="10056" y="739"/>
                      <a:pt x="5744" y="614"/>
                      <a:pt x="3835" y="1"/>
                    </a:cubicBez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7512730" y="3788045"/>
                <a:ext cx="257717" cy="52425"/>
              </a:xfrm>
              <a:custGeom>
                <a:rect b="b" l="l" r="r" t="t"/>
                <a:pathLst>
                  <a:path extrusionOk="0" h="2843" w="13976">
                    <a:moveTo>
                      <a:pt x="609" y="0"/>
                    </a:moveTo>
                    <a:cubicBezTo>
                      <a:pt x="7" y="0"/>
                      <a:pt x="1" y="847"/>
                      <a:pt x="45" y="2023"/>
                    </a:cubicBezTo>
                    <a:cubicBezTo>
                      <a:pt x="45" y="2023"/>
                      <a:pt x="1819" y="2749"/>
                      <a:pt x="6486" y="2833"/>
                    </a:cubicBezTo>
                    <a:cubicBezTo>
                      <a:pt x="6813" y="2839"/>
                      <a:pt x="7130" y="2843"/>
                      <a:pt x="7436" y="2843"/>
                    </a:cubicBezTo>
                    <a:cubicBezTo>
                      <a:pt x="11488" y="2843"/>
                      <a:pt x="13630" y="2297"/>
                      <a:pt x="13630" y="2297"/>
                    </a:cubicBezTo>
                    <a:cubicBezTo>
                      <a:pt x="13630" y="2297"/>
                      <a:pt x="13976" y="219"/>
                      <a:pt x="13186" y="219"/>
                    </a:cubicBezTo>
                    <a:cubicBezTo>
                      <a:pt x="13160" y="219"/>
                      <a:pt x="13134" y="221"/>
                      <a:pt x="13106" y="225"/>
                    </a:cubicBezTo>
                    <a:cubicBezTo>
                      <a:pt x="12612" y="306"/>
                      <a:pt x="10294" y="710"/>
                      <a:pt x="7653" y="710"/>
                    </a:cubicBezTo>
                    <a:cubicBezTo>
                      <a:pt x="7172" y="710"/>
                      <a:pt x="6681" y="697"/>
                      <a:pt x="6188" y="666"/>
                    </a:cubicBezTo>
                    <a:cubicBezTo>
                      <a:pt x="3283" y="487"/>
                      <a:pt x="1580" y="213"/>
                      <a:pt x="795" y="23"/>
                    </a:cubicBezTo>
                    <a:cubicBezTo>
                      <a:pt x="727" y="8"/>
                      <a:pt x="666" y="0"/>
                      <a:pt x="609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5"/>
            <p:cNvGrpSpPr/>
            <p:nvPr/>
          </p:nvGrpSpPr>
          <p:grpSpPr>
            <a:xfrm>
              <a:off x="4865760" y="2319225"/>
              <a:ext cx="748461" cy="2536053"/>
              <a:chOff x="4865760" y="2319225"/>
              <a:chExt cx="748461" cy="2536053"/>
            </a:xfrm>
          </p:grpSpPr>
          <p:sp>
            <p:nvSpPr>
              <p:cNvPr id="249" name="Google Shape;249;p25"/>
              <p:cNvSpPr/>
              <p:nvPr/>
            </p:nvSpPr>
            <p:spPr>
              <a:xfrm>
                <a:off x="4865760" y="2319225"/>
                <a:ext cx="748461" cy="2536053"/>
              </a:xfrm>
              <a:custGeom>
                <a:rect b="b" l="l" r="r" t="t"/>
                <a:pathLst>
                  <a:path extrusionOk="0" h="137530" w="40589">
                    <a:moveTo>
                      <a:pt x="19534" y="0"/>
                    </a:moveTo>
                    <a:cubicBezTo>
                      <a:pt x="19519" y="0"/>
                      <a:pt x="19505" y="0"/>
                      <a:pt x="19491" y="0"/>
                    </a:cubicBezTo>
                    <a:cubicBezTo>
                      <a:pt x="17752" y="24"/>
                      <a:pt x="17228" y="1608"/>
                      <a:pt x="17252" y="2917"/>
                    </a:cubicBezTo>
                    <a:cubicBezTo>
                      <a:pt x="17264" y="4215"/>
                      <a:pt x="17312" y="6335"/>
                      <a:pt x="17217" y="7585"/>
                    </a:cubicBezTo>
                    <a:cubicBezTo>
                      <a:pt x="17109" y="8835"/>
                      <a:pt x="17109" y="12371"/>
                      <a:pt x="17181" y="13990"/>
                    </a:cubicBezTo>
                    <a:cubicBezTo>
                      <a:pt x="17252" y="15621"/>
                      <a:pt x="17990" y="20181"/>
                      <a:pt x="16788" y="20301"/>
                    </a:cubicBezTo>
                    <a:cubicBezTo>
                      <a:pt x="16774" y="20302"/>
                      <a:pt x="16760" y="20303"/>
                      <a:pt x="16746" y="20303"/>
                    </a:cubicBezTo>
                    <a:cubicBezTo>
                      <a:pt x="15550" y="20303"/>
                      <a:pt x="14032" y="14786"/>
                      <a:pt x="13585" y="13609"/>
                    </a:cubicBezTo>
                    <a:cubicBezTo>
                      <a:pt x="13145" y="12419"/>
                      <a:pt x="12395" y="9823"/>
                      <a:pt x="11954" y="8799"/>
                    </a:cubicBezTo>
                    <a:cubicBezTo>
                      <a:pt x="11536" y="7852"/>
                      <a:pt x="10801" y="3931"/>
                      <a:pt x="8810" y="3931"/>
                    </a:cubicBezTo>
                    <a:cubicBezTo>
                      <a:pt x="8648" y="3931"/>
                      <a:pt x="8478" y="3957"/>
                      <a:pt x="8299" y="4013"/>
                    </a:cubicBezTo>
                    <a:cubicBezTo>
                      <a:pt x="5918" y="4751"/>
                      <a:pt x="6715" y="7073"/>
                      <a:pt x="7108" y="8478"/>
                    </a:cubicBezTo>
                    <a:cubicBezTo>
                      <a:pt x="7513" y="9883"/>
                      <a:pt x="9049" y="15133"/>
                      <a:pt x="9561" y="17193"/>
                    </a:cubicBezTo>
                    <a:cubicBezTo>
                      <a:pt x="10085" y="19253"/>
                      <a:pt x="12228" y="25789"/>
                      <a:pt x="11454" y="28135"/>
                    </a:cubicBezTo>
                    <a:cubicBezTo>
                      <a:pt x="11144" y="29040"/>
                      <a:pt x="10894" y="29492"/>
                      <a:pt x="10632" y="29611"/>
                    </a:cubicBezTo>
                    <a:cubicBezTo>
                      <a:pt x="10587" y="29634"/>
                      <a:pt x="10541" y="29644"/>
                      <a:pt x="10492" y="29644"/>
                    </a:cubicBezTo>
                    <a:cubicBezTo>
                      <a:pt x="10413" y="29644"/>
                      <a:pt x="10328" y="29615"/>
                      <a:pt x="10240" y="29564"/>
                    </a:cubicBezTo>
                    <a:cubicBezTo>
                      <a:pt x="10120" y="29492"/>
                      <a:pt x="10013" y="29385"/>
                      <a:pt x="9882" y="29254"/>
                    </a:cubicBezTo>
                    <a:cubicBezTo>
                      <a:pt x="9847" y="29218"/>
                      <a:pt x="9823" y="29183"/>
                      <a:pt x="9787" y="29147"/>
                    </a:cubicBezTo>
                    <a:cubicBezTo>
                      <a:pt x="9787" y="29147"/>
                      <a:pt x="9787" y="29147"/>
                      <a:pt x="9787" y="29135"/>
                    </a:cubicBezTo>
                    <a:cubicBezTo>
                      <a:pt x="9656" y="28992"/>
                      <a:pt x="9513" y="28802"/>
                      <a:pt x="9358" y="28599"/>
                    </a:cubicBezTo>
                    <a:cubicBezTo>
                      <a:pt x="9311" y="28540"/>
                      <a:pt x="9275" y="28492"/>
                      <a:pt x="9227" y="28432"/>
                    </a:cubicBezTo>
                    <a:cubicBezTo>
                      <a:pt x="9192" y="28385"/>
                      <a:pt x="9156" y="28325"/>
                      <a:pt x="9120" y="28278"/>
                    </a:cubicBezTo>
                    <a:cubicBezTo>
                      <a:pt x="8144" y="27004"/>
                      <a:pt x="7084" y="24992"/>
                      <a:pt x="5608" y="23706"/>
                    </a:cubicBezTo>
                    <a:cubicBezTo>
                      <a:pt x="5394" y="23527"/>
                      <a:pt x="5179" y="23349"/>
                      <a:pt x="4941" y="23206"/>
                    </a:cubicBezTo>
                    <a:cubicBezTo>
                      <a:pt x="4846" y="23134"/>
                      <a:pt x="4739" y="23075"/>
                      <a:pt x="4620" y="23003"/>
                    </a:cubicBezTo>
                    <a:cubicBezTo>
                      <a:pt x="4536" y="22956"/>
                      <a:pt x="4453" y="22908"/>
                      <a:pt x="4370" y="22860"/>
                    </a:cubicBezTo>
                    <a:cubicBezTo>
                      <a:pt x="4310" y="22837"/>
                      <a:pt x="4251" y="22813"/>
                      <a:pt x="4191" y="22777"/>
                    </a:cubicBezTo>
                    <a:cubicBezTo>
                      <a:pt x="3941" y="22658"/>
                      <a:pt x="3667" y="22539"/>
                      <a:pt x="3382" y="22444"/>
                    </a:cubicBezTo>
                    <a:cubicBezTo>
                      <a:pt x="3274" y="22396"/>
                      <a:pt x="3155" y="22360"/>
                      <a:pt x="3048" y="22336"/>
                    </a:cubicBezTo>
                    <a:cubicBezTo>
                      <a:pt x="2674" y="22228"/>
                      <a:pt x="2292" y="22161"/>
                      <a:pt x="1929" y="22161"/>
                    </a:cubicBezTo>
                    <a:cubicBezTo>
                      <a:pt x="1852" y="22161"/>
                      <a:pt x="1777" y="22164"/>
                      <a:pt x="1703" y="22170"/>
                    </a:cubicBezTo>
                    <a:cubicBezTo>
                      <a:pt x="1643" y="22170"/>
                      <a:pt x="1596" y="22182"/>
                      <a:pt x="1548" y="22182"/>
                    </a:cubicBezTo>
                    <a:cubicBezTo>
                      <a:pt x="1262" y="22229"/>
                      <a:pt x="988" y="22313"/>
                      <a:pt x="750" y="22467"/>
                    </a:cubicBezTo>
                    <a:cubicBezTo>
                      <a:pt x="667" y="22515"/>
                      <a:pt x="584" y="22575"/>
                      <a:pt x="512" y="22634"/>
                    </a:cubicBezTo>
                    <a:cubicBezTo>
                      <a:pt x="334" y="22801"/>
                      <a:pt x="203" y="22956"/>
                      <a:pt x="131" y="23087"/>
                    </a:cubicBezTo>
                    <a:cubicBezTo>
                      <a:pt x="60" y="23206"/>
                      <a:pt x="36" y="23313"/>
                      <a:pt x="36" y="23420"/>
                    </a:cubicBezTo>
                    <a:cubicBezTo>
                      <a:pt x="0" y="24015"/>
                      <a:pt x="810" y="24503"/>
                      <a:pt x="1369" y="25396"/>
                    </a:cubicBezTo>
                    <a:cubicBezTo>
                      <a:pt x="1441" y="25515"/>
                      <a:pt x="1524" y="25646"/>
                      <a:pt x="1607" y="25801"/>
                    </a:cubicBezTo>
                    <a:cubicBezTo>
                      <a:pt x="1631" y="25861"/>
                      <a:pt x="1667" y="25908"/>
                      <a:pt x="1703" y="25968"/>
                    </a:cubicBezTo>
                    <a:cubicBezTo>
                      <a:pt x="1774" y="26111"/>
                      <a:pt x="1869" y="26266"/>
                      <a:pt x="1953" y="26432"/>
                    </a:cubicBezTo>
                    <a:cubicBezTo>
                      <a:pt x="1977" y="26480"/>
                      <a:pt x="2012" y="26527"/>
                      <a:pt x="2036" y="26575"/>
                    </a:cubicBezTo>
                    <a:cubicBezTo>
                      <a:pt x="2155" y="26801"/>
                      <a:pt x="2298" y="27063"/>
                      <a:pt x="2441" y="27325"/>
                    </a:cubicBezTo>
                    <a:cubicBezTo>
                      <a:pt x="2548" y="27540"/>
                      <a:pt x="2667" y="27766"/>
                      <a:pt x="2786" y="27980"/>
                    </a:cubicBezTo>
                    <a:cubicBezTo>
                      <a:pt x="3512" y="29337"/>
                      <a:pt x="4310" y="30766"/>
                      <a:pt x="4870" y="31433"/>
                    </a:cubicBezTo>
                    <a:cubicBezTo>
                      <a:pt x="5858" y="32612"/>
                      <a:pt x="6132" y="34624"/>
                      <a:pt x="6656" y="35588"/>
                    </a:cubicBezTo>
                    <a:cubicBezTo>
                      <a:pt x="7275" y="36695"/>
                      <a:pt x="8275" y="37898"/>
                      <a:pt x="9180" y="38946"/>
                    </a:cubicBezTo>
                    <a:cubicBezTo>
                      <a:pt x="9406" y="39208"/>
                      <a:pt x="9620" y="39458"/>
                      <a:pt x="9823" y="39684"/>
                    </a:cubicBezTo>
                    <a:cubicBezTo>
                      <a:pt x="9847" y="39720"/>
                      <a:pt x="9870" y="39743"/>
                      <a:pt x="9894" y="39767"/>
                    </a:cubicBezTo>
                    <a:cubicBezTo>
                      <a:pt x="10228" y="40160"/>
                      <a:pt x="10525" y="40505"/>
                      <a:pt x="10751" y="40803"/>
                    </a:cubicBezTo>
                    <a:cubicBezTo>
                      <a:pt x="10966" y="41089"/>
                      <a:pt x="11216" y="41410"/>
                      <a:pt x="11502" y="41756"/>
                    </a:cubicBezTo>
                    <a:cubicBezTo>
                      <a:pt x="11561" y="41827"/>
                      <a:pt x="11621" y="41898"/>
                      <a:pt x="11680" y="41970"/>
                    </a:cubicBezTo>
                    <a:cubicBezTo>
                      <a:pt x="11799" y="42113"/>
                      <a:pt x="11918" y="42256"/>
                      <a:pt x="12037" y="42398"/>
                    </a:cubicBezTo>
                    <a:cubicBezTo>
                      <a:pt x="12085" y="42458"/>
                      <a:pt x="12133" y="42506"/>
                      <a:pt x="12180" y="42565"/>
                    </a:cubicBezTo>
                    <a:cubicBezTo>
                      <a:pt x="12204" y="42589"/>
                      <a:pt x="12228" y="42625"/>
                      <a:pt x="12264" y="42660"/>
                    </a:cubicBezTo>
                    <a:cubicBezTo>
                      <a:pt x="12323" y="42732"/>
                      <a:pt x="12383" y="42791"/>
                      <a:pt x="12442" y="42863"/>
                    </a:cubicBezTo>
                    <a:cubicBezTo>
                      <a:pt x="12478" y="42910"/>
                      <a:pt x="12526" y="42958"/>
                      <a:pt x="12573" y="43006"/>
                    </a:cubicBezTo>
                    <a:cubicBezTo>
                      <a:pt x="12597" y="43041"/>
                      <a:pt x="12633" y="43077"/>
                      <a:pt x="12668" y="43125"/>
                    </a:cubicBezTo>
                    <a:cubicBezTo>
                      <a:pt x="12728" y="43184"/>
                      <a:pt x="12787" y="43244"/>
                      <a:pt x="12847" y="43303"/>
                    </a:cubicBezTo>
                    <a:cubicBezTo>
                      <a:pt x="12871" y="43339"/>
                      <a:pt x="12895" y="43375"/>
                      <a:pt x="12930" y="43399"/>
                    </a:cubicBezTo>
                    <a:cubicBezTo>
                      <a:pt x="12978" y="43458"/>
                      <a:pt x="13037" y="43518"/>
                      <a:pt x="13097" y="43577"/>
                    </a:cubicBezTo>
                    <a:cubicBezTo>
                      <a:pt x="13121" y="43601"/>
                      <a:pt x="13145" y="43625"/>
                      <a:pt x="13168" y="43649"/>
                    </a:cubicBezTo>
                    <a:cubicBezTo>
                      <a:pt x="13240" y="43720"/>
                      <a:pt x="13299" y="43792"/>
                      <a:pt x="13371" y="43863"/>
                    </a:cubicBezTo>
                    <a:cubicBezTo>
                      <a:pt x="13383" y="43875"/>
                      <a:pt x="13407" y="43887"/>
                      <a:pt x="13418" y="43911"/>
                    </a:cubicBezTo>
                    <a:cubicBezTo>
                      <a:pt x="13478" y="43958"/>
                      <a:pt x="13538" y="44018"/>
                      <a:pt x="13597" y="44077"/>
                    </a:cubicBezTo>
                    <a:cubicBezTo>
                      <a:pt x="13609" y="44089"/>
                      <a:pt x="13633" y="44101"/>
                      <a:pt x="13645" y="44113"/>
                    </a:cubicBezTo>
                    <a:cubicBezTo>
                      <a:pt x="13716" y="44184"/>
                      <a:pt x="13776" y="44232"/>
                      <a:pt x="13835" y="44292"/>
                    </a:cubicBezTo>
                    <a:cubicBezTo>
                      <a:pt x="13859" y="44303"/>
                      <a:pt x="13871" y="44315"/>
                      <a:pt x="13883" y="44327"/>
                    </a:cubicBezTo>
                    <a:cubicBezTo>
                      <a:pt x="13942" y="44375"/>
                      <a:pt x="14002" y="44423"/>
                      <a:pt x="14050" y="44470"/>
                    </a:cubicBezTo>
                    <a:cubicBezTo>
                      <a:pt x="14061" y="44470"/>
                      <a:pt x="14073" y="44482"/>
                      <a:pt x="14073" y="44482"/>
                    </a:cubicBezTo>
                    <a:cubicBezTo>
                      <a:pt x="14133" y="44530"/>
                      <a:pt x="14192" y="44565"/>
                      <a:pt x="14252" y="44601"/>
                    </a:cubicBezTo>
                    <a:cubicBezTo>
                      <a:pt x="14264" y="44613"/>
                      <a:pt x="14276" y="44625"/>
                      <a:pt x="14288" y="44637"/>
                    </a:cubicBezTo>
                    <a:cubicBezTo>
                      <a:pt x="14347" y="44661"/>
                      <a:pt x="14395" y="44696"/>
                      <a:pt x="14442" y="44720"/>
                    </a:cubicBezTo>
                    <a:cubicBezTo>
                      <a:pt x="15121" y="45054"/>
                      <a:pt x="14192" y="100644"/>
                      <a:pt x="14026" y="137529"/>
                    </a:cubicBezTo>
                    <a:lnTo>
                      <a:pt x="32099" y="137041"/>
                    </a:lnTo>
                    <a:cubicBezTo>
                      <a:pt x="30885" y="108669"/>
                      <a:pt x="29635" y="44554"/>
                      <a:pt x="29516" y="43458"/>
                    </a:cubicBezTo>
                    <a:cubicBezTo>
                      <a:pt x="29599" y="43137"/>
                      <a:pt x="29671" y="42827"/>
                      <a:pt x="29730" y="42672"/>
                    </a:cubicBezTo>
                    <a:cubicBezTo>
                      <a:pt x="30206" y="41363"/>
                      <a:pt x="31445" y="37755"/>
                      <a:pt x="31683" y="36231"/>
                    </a:cubicBezTo>
                    <a:cubicBezTo>
                      <a:pt x="31909" y="34707"/>
                      <a:pt x="32480" y="32397"/>
                      <a:pt x="32635" y="31242"/>
                    </a:cubicBezTo>
                    <a:cubicBezTo>
                      <a:pt x="32838" y="29659"/>
                      <a:pt x="33135" y="28599"/>
                      <a:pt x="33326" y="26766"/>
                    </a:cubicBezTo>
                    <a:cubicBezTo>
                      <a:pt x="33326" y="26766"/>
                      <a:pt x="35493" y="22872"/>
                      <a:pt x="36350" y="21563"/>
                    </a:cubicBezTo>
                    <a:cubicBezTo>
                      <a:pt x="37195" y="20241"/>
                      <a:pt x="39434" y="16741"/>
                      <a:pt x="40005" y="15157"/>
                    </a:cubicBezTo>
                    <a:cubicBezTo>
                      <a:pt x="40589" y="13574"/>
                      <a:pt x="40136" y="12490"/>
                      <a:pt x="39422" y="12180"/>
                    </a:cubicBezTo>
                    <a:cubicBezTo>
                      <a:pt x="39232" y="12094"/>
                      <a:pt x="38998" y="12036"/>
                      <a:pt x="38736" y="12036"/>
                    </a:cubicBezTo>
                    <a:cubicBezTo>
                      <a:pt x="38027" y="12036"/>
                      <a:pt x="37111" y="12461"/>
                      <a:pt x="36302" y="13895"/>
                    </a:cubicBezTo>
                    <a:cubicBezTo>
                      <a:pt x="35183" y="15871"/>
                      <a:pt x="32897" y="19324"/>
                      <a:pt x="31992" y="20527"/>
                    </a:cubicBezTo>
                    <a:cubicBezTo>
                      <a:pt x="31150" y="21642"/>
                      <a:pt x="30238" y="23159"/>
                      <a:pt x="29624" y="23159"/>
                    </a:cubicBezTo>
                    <a:cubicBezTo>
                      <a:pt x="29570" y="23159"/>
                      <a:pt x="29518" y="23148"/>
                      <a:pt x="29468" y="23122"/>
                    </a:cubicBezTo>
                    <a:cubicBezTo>
                      <a:pt x="28873" y="22801"/>
                      <a:pt x="29051" y="20729"/>
                      <a:pt x="29528" y="19205"/>
                    </a:cubicBezTo>
                    <a:cubicBezTo>
                      <a:pt x="29992" y="17681"/>
                      <a:pt x="30933" y="14026"/>
                      <a:pt x="31206" y="12288"/>
                    </a:cubicBezTo>
                    <a:cubicBezTo>
                      <a:pt x="31468" y="10549"/>
                      <a:pt x="32659" y="6454"/>
                      <a:pt x="32766" y="5584"/>
                    </a:cubicBezTo>
                    <a:cubicBezTo>
                      <a:pt x="32861" y="4715"/>
                      <a:pt x="32361" y="3798"/>
                      <a:pt x="31325" y="3429"/>
                    </a:cubicBezTo>
                    <a:cubicBezTo>
                      <a:pt x="31115" y="3354"/>
                      <a:pt x="30904" y="3313"/>
                      <a:pt x="30695" y="3313"/>
                    </a:cubicBezTo>
                    <a:cubicBezTo>
                      <a:pt x="29874" y="3313"/>
                      <a:pt x="29090" y="3946"/>
                      <a:pt x="28539" y="5644"/>
                    </a:cubicBezTo>
                    <a:cubicBezTo>
                      <a:pt x="27849" y="7763"/>
                      <a:pt x="27289" y="10597"/>
                      <a:pt x="26980" y="11859"/>
                    </a:cubicBezTo>
                    <a:cubicBezTo>
                      <a:pt x="26670" y="13109"/>
                      <a:pt x="24515" y="19550"/>
                      <a:pt x="24051" y="20420"/>
                    </a:cubicBezTo>
                    <a:cubicBezTo>
                      <a:pt x="23884" y="20729"/>
                      <a:pt x="23642" y="20871"/>
                      <a:pt x="23399" y="20871"/>
                    </a:cubicBezTo>
                    <a:cubicBezTo>
                      <a:pt x="22952" y="20871"/>
                      <a:pt x="22504" y="20386"/>
                      <a:pt x="22527" y="19574"/>
                    </a:cubicBezTo>
                    <a:cubicBezTo>
                      <a:pt x="22562" y="18324"/>
                      <a:pt x="22348" y="14312"/>
                      <a:pt x="22158" y="12573"/>
                    </a:cubicBezTo>
                    <a:cubicBezTo>
                      <a:pt x="21967" y="10835"/>
                      <a:pt x="21717" y="7739"/>
                      <a:pt x="21646" y="6596"/>
                    </a:cubicBezTo>
                    <a:cubicBezTo>
                      <a:pt x="21574" y="5465"/>
                      <a:pt x="21527" y="2798"/>
                      <a:pt x="21467" y="2096"/>
                    </a:cubicBezTo>
                    <a:cubicBezTo>
                      <a:pt x="21408" y="1399"/>
                      <a:pt x="21232" y="0"/>
                      <a:pt x="19534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>
                <a:off x="5106384" y="3453636"/>
                <a:ext cx="376545" cy="1400758"/>
              </a:xfrm>
              <a:custGeom>
                <a:rect b="b" l="l" r="r" t="t"/>
                <a:pathLst>
                  <a:path extrusionOk="0" h="75963" w="20420">
                    <a:moveTo>
                      <a:pt x="17907" y="1"/>
                    </a:moveTo>
                    <a:lnTo>
                      <a:pt x="560" y="1120"/>
                    </a:lnTo>
                    <a:cubicBezTo>
                      <a:pt x="0" y="5382"/>
                      <a:pt x="24" y="66878"/>
                      <a:pt x="155" y="75963"/>
                    </a:cubicBezTo>
                    <a:lnTo>
                      <a:pt x="20420" y="75593"/>
                    </a:lnTo>
                    <a:cubicBezTo>
                      <a:pt x="19789" y="64009"/>
                      <a:pt x="17907" y="1"/>
                      <a:pt x="17907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>
                <a:off x="5079369" y="3365419"/>
                <a:ext cx="386005" cy="158031"/>
              </a:xfrm>
              <a:custGeom>
                <a:rect b="b" l="l" r="r" t="t"/>
                <a:pathLst>
                  <a:path extrusionOk="0" h="8570" w="20933">
                    <a:moveTo>
                      <a:pt x="18483" y="0"/>
                    </a:moveTo>
                    <a:cubicBezTo>
                      <a:pt x="18274" y="0"/>
                      <a:pt x="18044" y="27"/>
                      <a:pt x="17789" y="82"/>
                    </a:cubicBezTo>
                    <a:cubicBezTo>
                      <a:pt x="14538" y="796"/>
                      <a:pt x="13110" y="1046"/>
                      <a:pt x="7657" y="1142"/>
                    </a:cubicBezTo>
                    <a:cubicBezTo>
                      <a:pt x="7627" y="1142"/>
                      <a:pt x="7598" y="1142"/>
                      <a:pt x="7569" y="1142"/>
                    </a:cubicBezTo>
                    <a:cubicBezTo>
                      <a:pt x="6019" y="1142"/>
                      <a:pt x="3878" y="519"/>
                      <a:pt x="2402" y="519"/>
                    </a:cubicBezTo>
                    <a:cubicBezTo>
                      <a:pt x="1731" y="519"/>
                      <a:pt x="1197" y="648"/>
                      <a:pt x="918" y="1023"/>
                    </a:cubicBezTo>
                    <a:cubicBezTo>
                      <a:pt x="1" y="2249"/>
                      <a:pt x="846" y="6487"/>
                      <a:pt x="953" y="7892"/>
                    </a:cubicBezTo>
                    <a:cubicBezTo>
                      <a:pt x="993" y="8405"/>
                      <a:pt x="1644" y="8569"/>
                      <a:pt x="2560" y="8569"/>
                    </a:cubicBezTo>
                    <a:cubicBezTo>
                      <a:pt x="4152" y="8569"/>
                      <a:pt x="6542" y="8074"/>
                      <a:pt x="7895" y="8059"/>
                    </a:cubicBezTo>
                    <a:cubicBezTo>
                      <a:pt x="7941" y="8059"/>
                      <a:pt x="7987" y="8059"/>
                      <a:pt x="8035" y="8059"/>
                    </a:cubicBezTo>
                    <a:cubicBezTo>
                      <a:pt x="9413" y="8059"/>
                      <a:pt x="11490" y="8163"/>
                      <a:pt x="13452" y="8163"/>
                    </a:cubicBezTo>
                    <a:cubicBezTo>
                      <a:pt x="14568" y="8163"/>
                      <a:pt x="15647" y="8129"/>
                      <a:pt x="16539" y="8023"/>
                    </a:cubicBezTo>
                    <a:cubicBezTo>
                      <a:pt x="19039" y="7726"/>
                      <a:pt x="20932" y="7785"/>
                      <a:pt x="20611" y="5594"/>
                    </a:cubicBezTo>
                    <a:cubicBezTo>
                      <a:pt x="20314" y="3565"/>
                      <a:pt x="20918" y="0"/>
                      <a:pt x="184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25"/>
            <p:cNvGrpSpPr/>
            <p:nvPr/>
          </p:nvGrpSpPr>
          <p:grpSpPr>
            <a:xfrm>
              <a:off x="5543726" y="2945853"/>
              <a:ext cx="467878" cy="1890764"/>
              <a:chOff x="5543726" y="2945853"/>
              <a:chExt cx="467878" cy="1890764"/>
            </a:xfrm>
          </p:grpSpPr>
          <p:sp>
            <p:nvSpPr>
              <p:cNvPr id="253" name="Google Shape;253;p25"/>
              <p:cNvSpPr/>
              <p:nvPr/>
            </p:nvSpPr>
            <p:spPr>
              <a:xfrm>
                <a:off x="5624751" y="3134458"/>
                <a:ext cx="347115" cy="512319"/>
              </a:xfrm>
              <a:custGeom>
                <a:rect b="b" l="l" r="r" t="t"/>
                <a:pathLst>
                  <a:path extrusionOk="0" h="27783" w="18824">
                    <a:moveTo>
                      <a:pt x="6550" y="0"/>
                    </a:moveTo>
                    <a:cubicBezTo>
                      <a:pt x="6074" y="0"/>
                      <a:pt x="3886" y="5160"/>
                      <a:pt x="3388" y="5160"/>
                    </a:cubicBezTo>
                    <a:cubicBezTo>
                      <a:pt x="3353" y="5160"/>
                      <a:pt x="3327" y="5135"/>
                      <a:pt x="3310" y="5082"/>
                    </a:cubicBezTo>
                    <a:cubicBezTo>
                      <a:pt x="2060" y="4439"/>
                      <a:pt x="964" y="3999"/>
                      <a:pt x="0" y="3463"/>
                    </a:cubicBezTo>
                    <a:lnTo>
                      <a:pt x="0" y="3463"/>
                    </a:lnTo>
                    <a:cubicBezTo>
                      <a:pt x="0" y="3463"/>
                      <a:pt x="2107" y="6999"/>
                      <a:pt x="691" y="14321"/>
                    </a:cubicBezTo>
                    <a:cubicBezTo>
                      <a:pt x="1143" y="14941"/>
                      <a:pt x="1524" y="15417"/>
                      <a:pt x="1738" y="15583"/>
                    </a:cubicBezTo>
                    <a:cubicBezTo>
                      <a:pt x="2024" y="15822"/>
                      <a:pt x="1536" y="18703"/>
                      <a:pt x="476" y="26561"/>
                    </a:cubicBezTo>
                    <a:cubicBezTo>
                      <a:pt x="1544" y="26850"/>
                      <a:pt x="5252" y="27783"/>
                      <a:pt x="8901" y="27783"/>
                    </a:cubicBezTo>
                    <a:cubicBezTo>
                      <a:pt x="10214" y="27783"/>
                      <a:pt x="11520" y="27662"/>
                      <a:pt x="12692" y="27347"/>
                    </a:cubicBezTo>
                    <a:cubicBezTo>
                      <a:pt x="12716" y="22263"/>
                      <a:pt x="12716" y="18941"/>
                      <a:pt x="12752" y="18774"/>
                    </a:cubicBezTo>
                    <a:cubicBezTo>
                      <a:pt x="12906" y="18024"/>
                      <a:pt x="13347" y="16715"/>
                      <a:pt x="14014" y="15691"/>
                    </a:cubicBezTo>
                    <a:cubicBezTo>
                      <a:pt x="14680" y="14655"/>
                      <a:pt x="16431" y="11809"/>
                      <a:pt x="16966" y="10571"/>
                    </a:cubicBezTo>
                    <a:cubicBezTo>
                      <a:pt x="17990" y="8214"/>
                      <a:pt x="18538" y="6189"/>
                      <a:pt x="18824" y="4808"/>
                    </a:cubicBezTo>
                    <a:lnTo>
                      <a:pt x="18824" y="4808"/>
                    </a:lnTo>
                    <a:cubicBezTo>
                      <a:pt x="18657" y="5130"/>
                      <a:pt x="18264" y="5094"/>
                      <a:pt x="18098" y="5416"/>
                    </a:cubicBezTo>
                    <a:cubicBezTo>
                      <a:pt x="16947" y="7599"/>
                      <a:pt x="15453" y="9333"/>
                      <a:pt x="14276" y="9333"/>
                    </a:cubicBezTo>
                    <a:cubicBezTo>
                      <a:pt x="14272" y="9333"/>
                      <a:pt x="14268" y="9333"/>
                      <a:pt x="14264" y="9333"/>
                    </a:cubicBezTo>
                    <a:cubicBezTo>
                      <a:pt x="13430" y="9321"/>
                      <a:pt x="15300" y="4773"/>
                      <a:pt x="15347" y="3391"/>
                    </a:cubicBezTo>
                    <a:lnTo>
                      <a:pt x="15347" y="3391"/>
                    </a:lnTo>
                    <a:cubicBezTo>
                      <a:pt x="15204" y="3487"/>
                      <a:pt x="15042" y="3528"/>
                      <a:pt x="14864" y="3528"/>
                    </a:cubicBezTo>
                    <a:cubicBezTo>
                      <a:pt x="13698" y="3528"/>
                      <a:pt x="11890" y="1752"/>
                      <a:pt x="10882" y="1752"/>
                    </a:cubicBezTo>
                    <a:cubicBezTo>
                      <a:pt x="10698" y="1752"/>
                      <a:pt x="10540" y="1811"/>
                      <a:pt x="10418" y="1951"/>
                    </a:cubicBezTo>
                    <a:cubicBezTo>
                      <a:pt x="9720" y="2764"/>
                      <a:pt x="9227" y="3081"/>
                      <a:pt x="8844" y="3081"/>
                    </a:cubicBezTo>
                    <a:cubicBezTo>
                      <a:pt x="7913" y="3081"/>
                      <a:pt x="7625" y="1211"/>
                      <a:pt x="6596" y="22"/>
                    </a:cubicBezTo>
                    <a:cubicBezTo>
                      <a:pt x="6583" y="7"/>
                      <a:pt x="6568" y="0"/>
                      <a:pt x="6550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>
                <a:off x="5639669" y="2945853"/>
                <a:ext cx="228140" cy="327107"/>
              </a:xfrm>
              <a:custGeom>
                <a:rect b="b" l="l" r="r" t="t"/>
                <a:pathLst>
                  <a:path extrusionOk="0" h="17739" w="12372">
                    <a:moveTo>
                      <a:pt x="4687" y="0"/>
                    </a:moveTo>
                    <a:cubicBezTo>
                      <a:pt x="2846" y="0"/>
                      <a:pt x="1964" y="1219"/>
                      <a:pt x="1715" y="1547"/>
                    </a:cubicBezTo>
                    <a:cubicBezTo>
                      <a:pt x="1668" y="1606"/>
                      <a:pt x="1632" y="1832"/>
                      <a:pt x="1584" y="2166"/>
                    </a:cubicBezTo>
                    <a:cubicBezTo>
                      <a:pt x="1429" y="3297"/>
                      <a:pt x="1251" y="5773"/>
                      <a:pt x="953" y="8369"/>
                    </a:cubicBezTo>
                    <a:cubicBezTo>
                      <a:pt x="810" y="9583"/>
                      <a:pt x="644" y="10822"/>
                      <a:pt x="453" y="11953"/>
                    </a:cubicBezTo>
                    <a:cubicBezTo>
                      <a:pt x="417" y="12155"/>
                      <a:pt x="382" y="12334"/>
                      <a:pt x="370" y="12512"/>
                    </a:cubicBezTo>
                    <a:cubicBezTo>
                      <a:pt x="1" y="13381"/>
                      <a:pt x="727" y="15429"/>
                      <a:pt x="727" y="15429"/>
                    </a:cubicBezTo>
                    <a:cubicBezTo>
                      <a:pt x="1135" y="16105"/>
                      <a:pt x="1782" y="16355"/>
                      <a:pt x="2421" y="16355"/>
                    </a:cubicBezTo>
                    <a:cubicBezTo>
                      <a:pt x="2751" y="16355"/>
                      <a:pt x="3078" y="16289"/>
                      <a:pt x="3370" y="16179"/>
                    </a:cubicBezTo>
                    <a:cubicBezTo>
                      <a:pt x="4585" y="15727"/>
                      <a:pt x="5478" y="13334"/>
                      <a:pt x="6073" y="10667"/>
                    </a:cubicBezTo>
                    <a:lnTo>
                      <a:pt x="6073" y="10667"/>
                    </a:lnTo>
                    <a:cubicBezTo>
                      <a:pt x="5954" y="11464"/>
                      <a:pt x="5823" y="12250"/>
                      <a:pt x="5680" y="12953"/>
                    </a:cubicBezTo>
                    <a:cubicBezTo>
                      <a:pt x="5489" y="13929"/>
                      <a:pt x="4632" y="15965"/>
                      <a:pt x="4799" y="16489"/>
                    </a:cubicBezTo>
                    <a:cubicBezTo>
                      <a:pt x="5085" y="17422"/>
                      <a:pt x="5799" y="17738"/>
                      <a:pt x="6512" y="17738"/>
                    </a:cubicBezTo>
                    <a:cubicBezTo>
                      <a:pt x="6808" y="17738"/>
                      <a:pt x="7105" y="17684"/>
                      <a:pt x="7371" y="17596"/>
                    </a:cubicBezTo>
                    <a:cubicBezTo>
                      <a:pt x="8621" y="17168"/>
                      <a:pt x="10359" y="13334"/>
                      <a:pt x="10859" y="10833"/>
                    </a:cubicBezTo>
                    <a:cubicBezTo>
                      <a:pt x="10943" y="10464"/>
                      <a:pt x="11014" y="10095"/>
                      <a:pt x="11085" y="9726"/>
                    </a:cubicBezTo>
                    <a:cubicBezTo>
                      <a:pt x="11502" y="7619"/>
                      <a:pt x="12371" y="3392"/>
                      <a:pt x="12288" y="2987"/>
                    </a:cubicBezTo>
                    <a:cubicBezTo>
                      <a:pt x="12205" y="2523"/>
                      <a:pt x="11990" y="1320"/>
                      <a:pt x="10192" y="1213"/>
                    </a:cubicBezTo>
                    <a:cubicBezTo>
                      <a:pt x="10086" y="1207"/>
                      <a:pt x="9983" y="1204"/>
                      <a:pt x="9883" y="1204"/>
                    </a:cubicBezTo>
                    <a:cubicBezTo>
                      <a:pt x="8844" y="1204"/>
                      <a:pt x="8106" y="1522"/>
                      <a:pt x="7704" y="1761"/>
                    </a:cubicBezTo>
                    <a:cubicBezTo>
                      <a:pt x="7704" y="1761"/>
                      <a:pt x="7457" y="2322"/>
                      <a:pt x="7387" y="2322"/>
                    </a:cubicBezTo>
                    <a:cubicBezTo>
                      <a:pt x="7379" y="2322"/>
                      <a:pt x="7373" y="2314"/>
                      <a:pt x="7371" y="2297"/>
                    </a:cubicBezTo>
                    <a:cubicBezTo>
                      <a:pt x="7323" y="1868"/>
                      <a:pt x="7037" y="165"/>
                      <a:pt x="4989" y="11"/>
                    </a:cubicBezTo>
                    <a:cubicBezTo>
                      <a:pt x="4886" y="3"/>
                      <a:pt x="4785" y="0"/>
                      <a:pt x="4687" y="0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>
                <a:off x="5543726" y="3469457"/>
                <a:ext cx="333967" cy="1367160"/>
              </a:xfrm>
              <a:custGeom>
                <a:rect b="b" l="l" r="r" t="t"/>
                <a:pathLst>
                  <a:path extrusionOk="0" h="74141" w="18111">
                    <a:moveTo>
                      <a:pt x="5227" y="0"/>
                    </a:moveTo>
                    <a:cubicBezTo>
                      <a:pt x="4716" y="3143"/>
                      <a:pt x="1" y="73926"/>
                      <a:pt x="1" y="73926"/>
                    </a:cubicBezTo>
                    <a:lnTo>
                      <a:pt x="1679" y="74140"/>
                    </a:lnTo>
                    <a:lnTo>
                      <a:pt x="17253" y="73700"/>
                    </a:lnTo>
                    <a:cubicBezTo>
                      <a:pt x="17467" y="66663"/>
                      <a:pt x="18110" y="775"/>
                      <a:pt x="18110" y="774"/>
                    </a:cubicBezTo>
                    <a:lnTo>
                      <a:pt x="18110" y="774"/>
                    </a:lnTo>
                    <a:cubicBezTo>
                      <a:pt x="17991" y="810"/>
                      <a:pt x="17860" y="834"/>
                      <a:pt x="17741" y="869"/>
                    </a:cubicBezTo>
                    <a:cubicBezTo>
                      <a:pt x="16569" y="1184"/>
                      <a:pt x="15263" y="1305"/>
                      <a:pt x="13950" y="1305"/>
                    </a:cubicBezTo>
                    <a:cubicBezTo>
                      <a:pt x="10302" y="1305"/>
                      <a:pt x="6596" y="372"/>
                      <a:pt x="5537" y="83"/>
                    </a:cubicBezTo>
                    <a:cubicBezTo>
                      <a:pt x="5335" y="24"/>
                      <a:pt x="5227" y="0"/>
                      <a:pt x="5227" y="0"/>
                    </a:cubicBez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>
                <a:off x="5628697" y="3459795"/>
                <a:ext cx="252278" cy="107376"/>
              </a:xfrm>
              <a:custGeom>
                <a:rect b="b" l="l" r="r" t="t"/>
                <a:pathLst>
                  <a:path extrusionOk="0" h="5823" w="13681">
                    <a:moveTo>
                      <a:pt x="477" y="0"/>
                    </a:moveTo>
                    <a:cubicBezTo>
                      <a:pt x="405" y="560"/>
                      <a:pt x="238" y="2262"/>
                      <a:pt x="0" y="4775"/>
                    </a:cubicBezTo>
                    <a:lnTo>
                      <a:pt x="13645" y="5822"/>
                    </a:lnTo>
                    <a:cubicBezTo>
                      <a:pt x="13681" y="3417"/>
                      <a:pt x="13645" y="953"/>
                      <a:pt x="13645" y="953"/>
                    </a:cubicBezTo>
                    <a:cubicBezTo>
                      <a:pt x="13526" y="1000"/>
                      <a:pt x="13407" y="1036"/>
                      <a:pt x="13276" y="1084"/>
                    </a:cubicBezTo>
                    <a:cubicBezTo>
                      <a:pt x="12081" y="1470"/>
                      <a:pt x="10749" y="1619"/>
                      <a:pt x="9408" y="1619"/>
                    </a:cubicBezTo>
                    <a:cubicBezTo>
                      <a:pt x="5674" y="1619"/>
                      <a:pt x="1873" y="467"/>
                      <a:pt x="786" y="107"/>
                    </a:cubicBezTo>
                    <a:cubicBezTo>
                      <a:pt x="596" y="36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>
                <a:off x="5781933" y="3010873"/>
                <a:ext cx="229670" cy="309091"/>
              </a:xfrm>
              <a:custGeom>
                <a:rect b="b" l="l" r="r" t="t"/>
                <a:pathLst>
                  <a:path extrusionOk="0" h="16762" w="12455">
                    <a:moveTo>
                      <a:pt x="179" y="10771"/>
                    </a:moveTo>
                    <a:cubicBezTo>
                      <a:pt x="175" y="10775"/>
                      <a:pt x="171" y="10779"/>
                      <a:pt x="168" y="10784"/>
                    </a:cubicBezTo>
                    <a:cubicBezTo>
                      <a:pt x="175" y="10777"/>
                      <a:pt x="177" y="10774"/>
                      <a:pt x="179" y="10771"/>
                    </a:cubicBezTo>
                    <a:close/>
                    <a:moveTo>
                      <a:pt x="6699" y="0"/>
                    </a:moveTo>
                    <a:cubicBezTo>
                      <a:pt x="5735" y="0"/>
                      <a:pt x="5062" y="519"/>
                      <a:pt x="4835" y="688"/>
                    </a:cubicBezTo>
                    <a:cubicBezTo>
                      <a:pt x="4787" y="735"/>
                      <a:pt x="4680" y="926"/>
                      <a:pt x="4549" y="1235"/>
                    </a:cubicBezTo>
                    <a:cubicBezTo>
                      <a:pt x="4085" y="2247"/>
                      <a:pt x="3204" y="4533"/>
                      <a:pt x="2180" y="6879"/>
                    </a:cubicBezTo>
                    <a:cubicBezTo>
                      <a:pt x="1715" y="7974"/>
                      <a:pt x="1203" y="9093"/>
                      <a:pt x="703" y="10093"/>
                    </a:cubicBezTo>
                    <a:cubicBezTo>
                      <a:pt x="620" y="10272"/>
                      <a:pt x="537" y="10427"/>
                      <a:pt x="465" y="10594"/>
                    </a:cubicBezTo>
                    <a:cubicBezTo>
                      <a:pt x="430" y="10570"/>
                      <a:pt x="382" y="10546"/>
                      <a:pt x="334" y="10534"/>
                    </a:cubicBezTo>
                    <a:cubicBezTo>
                      <a:pt x="287" y="10605"/>
                      <a:pt x="239" y="10689"/>
                      <a:pt x="180" y="10760"/>
                    </a:cubicBezTo>
                    <a:cubicBezTo>
                      <a:pt x="180" y="10765"/>
                      <a:pt x="180" y="10768"/>
                      <a:pt x="179" y="10771"/>
                    </a:cubicBezTo>
                    <a:lnTo>
                      <a:pt x="179" y="10771"/>
                    </a:lnTo>
                    <a:cubicBezTo>
                      <a:pt x="259" y="10673"/>
                      <a:pt x="296" y="10635"/>
                      <a:pt x="304" y="10635"/>
                    </a:cubicBezTo>
                    <a:cubicBezTo>
                      <a:pt x="323" y="10635"/>
                      <a:pt x="201" y="10821"/>
                      <a:pt x="96" y="10975"/>
                    </a:cubicBezTo>
                    <a:cubicBezTo>
                      <a:pt x="60" y="11070"/>
                      <a:pt x="25" y="11165"/>
                      <a:pt x="13" y="11236"/>
                    </a:cubicBezTo>
                    <a:cubicBezTo>
                      <a:pt x="13" y="11284"/>
                      <a:pt x="13" y="11332"/>
                      <a:pt x="13" y="11391"/>
                    </a:cubicBezTo>
                    <a:cubicBezTo>
                      <a:pt x="1" y="11725"/>
                      <a:pt x="13" y="12058"/>
                      <a:pt x="1" y="12391"/>
                    </a:cubicBezTo>
                    <a:cubicBezTo>
                      <a:pt x="1" y="12796"/>
                      <a:pt x="430" y="13534"/>
                      <a:pt x="394" y="13927"/>
                    </a:cubicBezTo>
                    <a:cubicBezTo>
                      <a:pt x="652" y="14995"/>
                      <a:pt x="1558" y="15404"/>
                      <a:pt x="2337" y="15404"/>
                    </a:cubicBezTo>
                    <a:cubicBezTo>
                      <a:pt x="2348" y="15404"/>
                      <a:pt x="2359" y="15404"/>
                      <a:pt x="2370" y="15404"/>
                    </a:cubicBezTo>
                    <a:cubicBezTo>
                      <a:pt x="3537" y="15380"/>
                      <a:pt x="4525" y="13058"/>
                      <a:pt x="5811" y="10736"/>
                    </a:cubicBezTo>
                    <a:lnTo>
                      <a:pt x="5811" y="10736"/>
                    </a:lnTo>
                    <a:cubicBezTo>
                      <a:pt x="5478" y="11463"/>
                      <a:pt x="5133" y="12153"/>
                      <a:pt x="4811" y="12772"/>
                    </a:cubicBezTo>
                    <a:cubicBezTo>
                      <a:pt x="4359" y="13630"/>
                      <a:pt x="4168" y="14320"/>
                      <a:pt x="4144" y="14868"/>
                    </a:cubicBezTo>
                    <a:cubicBezTo>
                      <a:pt x="4097" y="16249"/>
                      <a:pt x="5144" y="16749"/>
                      <a:pt x="5978" y="16761"/>
                    </a:cubicBezTo>
                    <a:cubicBezTo>
                      <a:pt x="5981" y="16761"/>
                      <a:pt x="5985" y="16761"/>
                      <a:pt x="5988" y="16761"/>
                    </a:cubicBezTo>
                    <a:cubicBezTo>
                      <a:pt x="7165" y="16761"/>
                      <a:pt x="8636" y="14671"/>
                      <a:pt x="9788" y="12487"/>
                    </a:cubicBezTo>
                    <a:cubicBezTo>
                      <a:pt x="9966" y="12165"/>
                      <a:pt x="10133" y="11832"/>
                      <a:pt x="10300" y="11510"/>
                    </a:cubicBezTo>
                    <a:cubicBezTo>
                      <a:pt x="11276" y="9665"/>
                      <a:pt x="12157" y="7927"/>
                      <a:pt x="12217" y="7522"/>
                    </a:cubicBezTo>
                    <a:cubicBezTo>
                      <a:pt x="12276" y="7057"/>
                      <a:pt x="12455" y="5855"/>
                      <a:pt x="10967" y="5152"/>
                    </a:cubicBezTo>
                    <a:cubicBezTo>
                      <a:pt x="10356" y="4862"/>
                      <a:pt x="9806" y="4777"/>
                      <a:pt x="9372" y="4777"/>
                    </a:cubicBezTo>
                    <a:cubicBezTo>
                      <a:pt x="9112" y="4777"/>
                      <a:pt x="8893" y="4807"/>
                      <a:pt x="8728" y="4843"/>
                    </a:cubicBezTo>
                    <a:cubicBezTo>
                      <a:pt x="9097" y="4021"/>
                      <a:pt x="9347" y="3438"/>
                      <a:pt x="9383" y="3271"/>
                    </a:cubicBezTo>
                    <a:cubicBezTo>
                      <a:pt x="9466" y="2855"/>
                      <a:pt x="9716" y="1152"/>
                      <a:pt x="8038" y="330"/>
                    </a:cubicBezTo>
                    <a:cubicBezTo>
                      <a:pt x="7549" y="89"/>
                      <a:pt x="7099" y="0"/>
                      <a:pt x="6699" y="0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>
                <a:off x="5548557" y="3112201"/>
                <a:ext cx="257109" cy="286355"/>
              </a:xfrm>
              <a:custGeom>
                <a:rect b="b" l="l" r="r" t="t"/>
                <a:pathLst>
                  <a:path extrusionOk="0" h="15529" w="13943">
                    <a:moveTo>
                      <a:pt x="4502" y="0"/>
                    </a:moveTo>
                    <a:cubicBezTo>
                      <a:pt x="4251" y="0"/>
                      <a:pt x="4013" y="25"/>
                      <a:pt x="3751" y="50"/>
                    </a:cubicBezTo>
                    <a:cubicBezTo>
                      <a:pt x="2715" y="157"/>
                      <a:pt x="1608" y="396"/>
                      <a:pt x="703" y="3205"/>
                    </a:cubicBezTo>
                    <a:cubicBezTo>
                      <a:pt x="1" y="5384"/>
                      <a:pt x="894" y="8956"/>
                      <a:pt x="1977" y="11385"/>
                    </a:cubicBezTo>
                    <a:cubicBezTo>
                      <a:pt x="3191" y="14112"/>
                      <a:pt x="4823" y="15528"/>
                      <a:pt x="4823" y="15528"/>
                    </a:cubicBezTo>
                    <a:cubicBezTo>
                      <a:pt x="10168" y="9992"/>
                      <a:pt x="4692" y="5444"/>
                      <a:pt x="4692" y="5444"/>
                    </a:cubicBezTo>
                    <a:lnTo>
                      <a:pt x="4692" y="5444"/>
                    </a:lnTo>
                    <a:cubicBezTo>
                      <a:pt x="5668" y="5980"/>
                      <a:pt x="6394" y="6575"/>
                      <a:pt x="7644" y="7218"/>
                    </a:cubicBezTo>
                    <a:cubicBezTo>
                      <a:pt x="8406" y="7611"/>
                      <a:pt x="9204" y="7932"/>
                      <a:pt x="10014" y="8063"/>
                    </a:cubicBezTo>
                    <a:cubicBezTo>
                      <a:pt x="10323" y="8111"/>
                      <a:pt x="10698" y="8144"/>
                      <a:pt x="11097" y="8144"/>
                    </a:cubicBezTo>
                    <a:cubicBezTo>
                      <a:pt x="11496" y="8144"/>
                      <a:pt x="11919" y="8111"/>
                      <a:pt x="12324" y="8027"/>
                    </a:cubicBezTo>
                    <a:cubicBezTo>
                      <a:pt x="12324" y="8027"/>
                      <a:pt x="13478" y="7837"/>
                      <a:pt x="13705" y="6480"/>
                    </a:cubicBezTo>
                    <a:cubicBezTo>
                      <a:pt x="13943" y="5122"/>
                      <a:pt x="13586" y="5718"/>
                      <a:pt x="13490" y="5349"/>
                    </a:cubicBezTo>
                    <a:cubicBezTo>
                      <a:pt x="13359" y="5265"/>
                      <a:pt x="13240" y="5182"/>
                      <a:pt x="13121" y="5099"/>
                    </a:cubicBezTo>
                    <a:cubicBezTo>
                      <a:pt x="12871" y="4979"/>
                      <a:pt x="12597" y="4849"/>
                      <a:pt x="12335" y="4670"/>
                    </a:cubicBezTo>
                    <a:cubicBezTo>
                      <a:pt x="11526" y="4134"/>
                      <a:pt x="9883" y="2801"/>
                      <a:pt x="8490" y="1789"/>
                    </a:cubicBezTo>
                    <a:cubicBezTo>
                      <a:pt x="7835" y="1300"/>
                      <a:pt x="7228" y="896"/>
                      <a:pt x="6787" y="681"/>
                    </a:cubicBezTo>
                    <a:cubicBezTo>
                      <a:pt x="6359" y="467"/>
                      <a:pt x="6001" y="312"/>
                      <a:pt x="5692" y="205"/>
                    </a:cubicBezTo>
                    <a:cubicBezTo>
                      <a:pt x="5211" y="47"/>
                      <a:pt x="4844" y="0"/>
                      <a:pt x="4502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5"/>
            <p:cNvGrpSpPr/>
            <p:nvPr/>
          </p:nvGrpSpPr>
          <p:grpSpPr>
            <a:xfrm>
              <a:off x="5783925" y="2104713"/>
              <a:ext cx="850988" cy="2739797"/>
              <a:chOff x="5783925" y="2104713"/>
              <a:chExt cx="850988" cy="2739797"/>
            </a:xfrm>
          </p:grpSpPr>
          <p:sp>
            <p:nvSpPr>
              <p:cNvPr id="260" name="Google Shape;260;p25"/>
              <p:cNvSpPr/>
              <p:nvPr/>
            </p:nvSpPr>
            <p:spPr>
              <a:xfrm>
                <a:off x="5783925" y="2104713"/>
                <a:ext cx="850988" cy="2733656"/>
              </a:xfrm>
              <a:custGeom>
                <a:rect b="b" l="l" r="r" t="t"/>
                <a:pathLst>
                  <a:path extrusionOk="0" h="148246" w="46149">
                    <a:moveTo>
                      <a:pt x="23212" y="0"/>
                    </a:moveTo>
                    <a:cubicBezTo>
                      <a:pt x="21343" y="0"/>
                      <a:pt x="20717" y="1711"/>
                      <a:pt x="20693" y="3132"/>
                    </a:cubicBezTo>
                    <a:cubicBezTo>
                      <a:pt x="20657" y="4585"/>
                      <a:pt x="20622" y="6930"/>
                      <a:pt x="20467" y="8312"/>
                    </a:cubicBezTo>
                    <a:cubicBezTo>
                      <a:pt x="20300" y="9693"/>
                      <a:pt x="20157" y="13610"/>
                      <a:pt x="20169" y="15420"/>
                    </a:cubicBezTo>
                    <a:cubicBezTo>
                      <a:pt x="20193" y="17229"/>
                      <a:pt x="20824" y="22313"/>
                      <a:pt x="19491" y="22397"/>
                    </a:cubicBezTo>
                    <a:cubicBezTo>
                      <a:pt x="19481" y="22397"/>
                      <a:pt x="19470" y="22398"/>
                      <a:pt x="19460" y="22398"/>
                    </a:cubicBezTo>
                    <a:cubicBezTo>
                      <a:pt x="18123" y="22398"/>
                      <a:pt x="16654" y="16183"/>
                      <a:pt x="16204" y="14848"/>
                    </a:cubicBezTo>
                    <a:cubicBezTo>
                      <a:pt x="15752" y="13515"/>
                      <a:pt x="15038" y="10609"/>
                      <a:pt x="14585" y="9455"/>
                    </a:cubicBezTo>
                    <a:cubicBezTo>
                      <a:pt x="14152" y="8377"/>
                      <a:pt x="13491" y="3930"/>
                      <a:pt x="11228" y="3930"/>
                    </a:cubicBezTo>
                    <a:cubicBezTo>
                      <a:pt x="11065" y="3930"/>
                      <a:pt x="10895" y="3953"/>
                      <a:pt x="10716" y="4002"/>
                    </a:cubicBezTo>
                    <a:cubicBezTo>
                      <a:pt x="8049" y="4728"/>
                      <a:pt x="8835" y="7335"/>
                      <a:pt x="9227" y="8907"/>
                    </a:cubicBezTo>
                    <a:cubicBezTo>
                      <a:pt x="9608" y="10490"/>
                      <a:pt x="11109" y="16372"/>
                      <a:pt x="11597" y="18670"/>
                    </a:cubicBezTo>
                    <a:cubicBezTo>
                      <a:pt x="12097" y="20968"/>
                      <a:pt x="14228" y="28314"/>
                      <a:pt x="13264" y="30886"/>
                    </a:cubicBezTo>
                    <a:cubicBezTo>
                      <a:pt x="12822" y="32053"/>
                      <a:pt x="12488" y="32511"/>
                      <a:pt x="12144" y="32511"/>
                    </a:cubicBezTo>
                    <a:cubicBezTo>
                      <a:pt x="12043" y="32511"/>
                      <a:pt x="11941" y="32471"/>
                      <a:pt x="11835" y="32398"/>
                    </a:cubicBezTo>
                    <a:cubicBezTo>
                      <a:pt x="11823" y="32386"/>
                      <a:pt x="11799" y="32374"/>
                      <a:pt x="11787" y="32362"/>
                    </a:cubicBezTo>
                    <a:cubicBezTo>
                      <a:pt x="11775" y="32350"/>
                      <a:pt x="11763" y="32338"/>
                      <a:pt x="11752" y="32338"/>
                    </a:cubicBezTo>
                    <a:cubicBezTo>
                      <a:pt x="11728" y="32315"/>
                      <a:pt x="11716" y="32303"/>
                      <a:pt x="11692" y="32279"/>
                    </a:cubicBezTo>
                    <a:cubicBezTo>
                      <a:pt x="11680" y="32267"/>
                      <a:pt x="11668" y="32255"/>
                      <a:pt x="11644" y="32243"/>
                    </a:cubicBezTo>
                    <a:cubicBezTo>
                      <a:pt x="11632" y="32219"/>
                      <a:pt x="11609" y="32195"/>
                      <a:pt x="11585" y="32172"/>
                    </a:cubicBezTo>
                    <a:cubicBezTo>
                      <a:pt x="11573" y="32160"/>
                      <a:pt x="11561" y="32148"/>
                      <a:pt x="11549" y="32136"/>
                    </a:cubicBezTo>
                    <a:cubicBezTo>
                      <a:pt x="11537" y="32112"/>
                      <a:pt x="11513" y="32100"/>
                      <a:pt x="11502" y="32076"/>
                    </a:cubicBezTo>
                    <a:cubicBezTo>
                      <a:pt x="11263" y="31803"/>
                      <a:pt x="10990" y="31410"/>
                      <a:pt x="10668" y="30945"/>
                    </a:cubicBezTo>
                    <a:cubicBezTo>
                      <a:pt x="9501" y="29290"/>
                      <a:pt x="8239" y="26552"/>
                      <a:pt x="6251" y="25147"/>
                    </a:cubicBezTo>
                    <a:cubicBezTo>
                      <a:pt x="5441" y="24587"/>
                      <a:pt x="4060" y="23897"/>
                      <a:pt x="2846" y="23873"/>
                    </a:cubicBezTo>
                    <a:lnTo>
                      <a:pt x="2834" y="23873"/>
                    </a:lnTo>
                    <a:cubicBezTo>
                      <a:pt x="2750" y="23873"/>
                      <a:pt x="2667" y="23873"/>
                      <a:pt x="2596" y="23885"/>
                    </a:cubicBezTo>
                    <a:cubicBezTo>
                      <a:pt x="2131" y="23921"/>
                      <a:pt x="1703" y="24052"/>
                      <a:pt x="1345" y="24349"/>
                    </a:cubicBezTo>
                    <a:cubicBezTo>
                      <a:pt x="0" y="25468"/>
                      <a:pt x="1369" y="26040"/>
                      <a:pt x="2179" y="27445"/>
                    </a:cubicBezTo>
                    <a:cubicBezTo>
                      <a:pt x="3000" y="28850"/>
                      <a:pt x="4774" y="32922"/>
                      <a:pt x="5834" y="34279"/>
                    </a:cubicBezTo>
                    <a:cubicBezTo>
                      <a:pt x="6882" y="35624"/>
                      <a:pt x="7108" y="37875"/>
                      <a:pt x="7656" y="38958"/>
                    </a:cubicBezTo>
                    <a:cubicBezTo>
                      <a:pt x="7930" y="39482"/>
                      <a:pt x="8263" y="40030"/>
                      <a:pt x="8644" y="40577"/>
                    </a:cubicBezTo>
                    <a:cubicBezTo>
                      <a:pt x="8739" y="40708"/>
                      <a:pt x="8835" y="40851"/>
                      <a:pt x="8930" y="40982"/>
                    </a:cubicBezTo>
                    <a:cubicBezTo>
                      <a:pt x="10013" y="42482"/>
                      <a:pt x="11299" y="43935"/>
                      <a:pt x="11990" y="44899"/>
                    </a:cubicBezTo>
                    <a:cubicBezTo>
                      <a:pt x="11990" y="44911"/>
                      <a:pt x="12002" y="44923"/>
                      <a:pt x="12002" y="44923"/>
                    </a:cubicBezTo>
                    <a:cubicBezTo>
                      <a:pt x="13014" y="46328"/>
                      <a:pt x="15466" y="48495"/>
                      <a:pt x="15931" y="49459"/>
                    </a:cubicBezTo>
                    <a:cubicBezTo>
                      <a:pt x="16050" y="49733"/>
                      <a:pt x="16169" y="50174"/>
                      <a:pt x="16264" y="50472"/>
                    </a:cubicBezTo>
                    <a:cubicBezTo>
                      <a:pt x="16288" y="50626"/>
                      <a:pt x="16300" y="50531"/>
                      <a:pt x="16312" y="50591"/>
                    </a:cubicBezTo>
                    <a:cubicBezTo>
                      <a:pt x="16335" y="50650"/>
                      <a:pt x="16347" y="50662"/>
                      <a:pt x="16359" y="50722"/>
                    </a:cubicBezTo>
                    <a:cubicBezTo>
                      <a:pt x="16371" y="50793"/>
                      <a:pt x="16383" y="50841"/>
                      <a:pt x="16407" y="50912"/>
                    </a:cubicBezTo>
                    <a:cubicBezTo>
                      <a:pt x="16419" y="50972"/>
                      <a:pt x="16431" y="51019"/>
                      <a:pt x="16443" y="51091"/>
                    </a:cubicBezTo>
                    <a:cubicBezTo>
                      <a:pt x="16455" y="51162"/>
                      <a:pt x="16466" y="51234"/>
                      <a:pt x="16478" y="51305"/>
                    </a:cubicBezTo>
                    <a:cubicBezTo>
                      <a:pt x="16490" y="51376"/>
                      <a:pt x="16514" y="51436"/>
                      <a:pt x="16514" y="51507"/>
                    </a:cubicBezTo>
                    <a:cubicBezTo>
                      <a:pt x="16538" y="51579"/>
                      <a:pt x="16550" y="51662"/>
                      <a:pt x="16562" y="51745"/>
                    </a:cubicBezTo>
                    <a:cubicBezTo>
                      <a:pt x="16574" y="51817"/>
                      <a:pt x="16574" y="51888"/>
                      <a:pt x="16585" y="51960"/>
                    </a:cubicBezTo>
                    <a:cubicBezTo>
                      <a:pt x="16597" y="52043"/>
                      <a:pt x="16609" y="52126"/>
                      <a:pt x="16621" y="52210"/>
                    </a:cubicBezTo>
                    <a:cubicBezTo>
                      <a:pt x="16633" y="52281"/>
                      <a:pt x="16645" y="52365"/>
                      <a:pt x="16645" y="52448"/>
                    </a:cubicBezTo>
                    <a:cubicBezTo>
                      <a:pt x="16657" y="52531"/>
                      <a:pt x="16669" y="52615"/>
                      <a:pt x="16681" y="52710"/>
                    </a:cubicBezTo>
                    <a:cubicBezTo>
                      <a:pt x="16693" y="52793"/>
                      <a:pt x="16693" y="52877"/>
                      <a:pt x="16705" y="52960"/>
                    </a:cubicBezTo>
                    <a:cubicBezTo>
                      <a:pt x="16716" y="53043"/>
                      <a:pt x="16716" y="53139"/>
                      <a:pt x="16728" y="53234"/>
                    </a:cubicBezTo>
                    <a:cubicBezTo>
                      <a:pt x="16740" y="53317"/>
                      <a:pt x="16740" y="53412"/>
                      <a:pt x="16752" y="53496"/>
                    </a:cubicBezTo>
                    <a:cubicBezTo>
                      <a:pt x="16752" y="53591"/>
                      <a:pt x="16764" y="53698"/>
                      <a:pt x="16776" y="53793"/>
                    </a:cubicBezTo>
                    <a:cubicBezTo>
                      <a:pt x="16776" y="53889"/>
                      <a:pt x="16788" y="53984"/>
                      <a:pt x="16788" y="54067"/>
                    </a:cubicBezTo>
                    <a:cubicBezTo>
                      <a:pt x="16800" y="54174"/>
                      <a:pt x="16800" y="54282"/>
                      <a:pt x="16800" y="54377"/>
                    </a:cubicBezTo>
                    <a:cubicBezTo>
                      <a:pt x="16812" y="54472"/>
                      <a:pt x="16812" y="54579"/>
                      <a:pt x="16824" y="54674"/>
                    </a:cubicBezTo>
                    <a:cubicBezTo>
                      <a:pt x="16824" y="54782"/>
                      <a:pt x="16836" y="54889"/>
                      <a:pt x="16836" y="54996"/>
                    </a:cubicBezTo>
                    <a:cubicBezTo>
                      <a:pt x="16836" y="55103"/>
                      <a:pt x="16847" y="55198"/>
                      <a:pt x="16847" y="55305"/>
                    </a:cubicBezTo>
                    <a:cubicBezTo>
                      <a:pt x="16847" y="55413"/>
                      <a:pt x="16847" y="55532"/>
                      <a:pt x="16859" y="55651"/>
                    </a:cubicBezTo>
                    <a:cubicBezTo>
                      <a:pt x="16859" y="55746"/>
                      <a:pt x="16859" y="55853"/>
                      <a:pt x="16859" y="55960"/>
                    </a:cubicBezTo>
                    <a:cubicBezTo>
                      <a:pt x="16871" y="56079"/>
                      <a:pt x="16871" y="56198"/>
                      <a:pt x="16871" y="56317"/>
                    </a:cubicBezTo>
                    <a:cubicBezTo>
                      <a:pt x="16871" y="56437"/>
                      <a:pt x="16871" y="56544"/>
                      <a:pt x="16871" y="56651"/>
                    </a:cubicBezTo>
                    <a:cubicBezTo>
                      <a:pt x="16871" y="56782"/>
                      <a:pt x="16895" y="59175"/>
                      <a:pt x="16895" y="59318"/>
                    </a:cubicBezTo>
                    <a:cubicBezTo>
                      <a:pt x="16895" y="59449"/>
                      <a:pt x="16871" y="59580"/>
                      <a:pt x="16871" y="59711"/>
                    </a:cubicBezTo>
                    <a:cubicBezTo>
                      <a:pt x="16871" y="59854"/>
                      <a:pt x="16859" y="59996"/>
                      <a:pt x="16859" y="60139"/>
                    </a:cubicBezTo>
                    <a:cubicBezTo>
                      <a:pt x="16859" y="60270"/>
                      <a:pt x="16847" y="60401"/>
                      <a:pt x="16847" y="60532"/>
                    </a:cubicBezTo>
                    <a:cubicBezTo>
                      <a:pt x="16836" y="60687"/>
                      <a:pt x="16836" y="60842"/>
                      <a:pt x="16836" y="60997"/>
                    </a:cubicBezTo>
                    <a:cubicBezTo>
                      <a:pt x="16824" y="61128"/>
                      <a:pt x="16824" y="61259"/>
                      <a:pt x="16812" y="61390"/>
                    </a:cubicBezTo>
                    <a:cubicBezTo>
                      <a:pt x="16812" y="61556"/>
                      <a:pt x="16812" y="61711"/>
                      <a:pt x="16800" y="61878"/>
                    </a:cubicBezTo>
                    <a:cubicBezTo>
                      <a:pt x="16800" y="61997"/>
                      <a:pt x="16788" y="62128"/>
                      <a:pt x="16788" y="62247"/>
                    </a:cubicBezTo>
                    <a:cubicBezTo>
                      <a:pt x="16788" y="62425"/>
                      <a:pt x="16776" y="62604"/>
                      <a:pt x="16764" y="62783"/>
                    </a:cubicBezTo>
                    <a:cubicBezTo>
                      <a:pt x="16764" y="62890"/>
                      <a:pt x="16764" y="62985"/>
                      <a:pt x="16752" y="63080"/>
                    </a:cubicBezTo>
                    <a:cubicBezTo>
                      <a:pt x="16740" y="63533"/>
                      <a:pt x="16716" y="63985"/>
                      <a:pt x="16705" y="64449"/>
                    </a:cubicBezTo>
                    <a:cubicBezTo>
                      <a:pt x="16693" y="64521"/>
                      <a:pt x="16693" y="64592"/>
                      <a:pt x="16693" y="64664"/>
                    </a:cubicBezTo>
                    <a:cubicBezTo>
                      <a:pt x="16681" y="64866"/>
                      <a:pt x="16669" y="65069"/>
                      <a:pt x="16669" y="65271"/>
                    </a:cubicBezTo>
                    <a:cubicBezTo>
                      <a:pt x="16657" y="65402"/>
                      <a:pt x="16645" y="65533"/>
                      <a:pt x="16645" y="65664"/>
                    </a:cubicBezTo>
                    <a:cubicBezTo>
                      <a:pt x="16633" y="65854"/>
                      <a:pt x="16621" y="66045"/>
                      <a:pt x="16621" y="66235"/>
                    </a:cubicBezTo>
                    <a:cubicBezTo>
                      <a:pt x="16609" y="66390"/>
                      <a:pt x="16597" y="66545"/>
                      <a:pt x="16597" y="66688"/>
                    </a:cubicBezTo>
                    <a:cubicBezTo>
                      <a:pt x="16585" y="66890"/>
                      <a:pt x="16574" y="67093"/>
                      <a:pt x="16562" y="67295"/>
                    </a:cubicBezTo>
                    <a:cubicBezTo>
                      <a:pt x="16550" y="67450"/>
                      <a:pt x="16550" y="67593"/>
                      <a:pt x="16538" y="67747"/>
                    </a:cubicBezTo>
                    <a:cubicBezTo>
                      <a:pt x="16526" y="67938"/>
                      <a:pt x="16514" y="68140"/>
                      <a:pt x="16502" y="68343"/>
                    </a:cubicBezTo>
                    <a:cubicBezTo>
                      <a:pt x="16490" y="68509"/>
                      <a:pt x="16490" y="68676"/>
                      <a:pt x="16478" y="68843"/>
                    </a:cubicBezTo>
                    <a:cubicBezTo>
                      <a:pt x="16466" y="69033"/>
                      <a:pt x="16455" y="69248"/>
                      <a:pt x="16443" y="69450"/>
                    </a:cubicBezTo>
                    <a:cubicBezTo>
                      <a:pt x="16431" y="69617"/>
                      <a:pt x="16419" y="69783"/>
                      <a:pt x="16419" y="69950"/>
                    </a:cubicBezTo>
                    <a:cubicBezTo>
                      <a:pt x="16407" y="70153"/>
                      <a:pt x="16395" y="70367"/>
                      <a:pt x="16371" y="70569"/>
                    </a:cubicBezTo>
                    <a:cubicBezTo>
                      <a:pt x="16371" y="70748"/>
                      <a:pt x="16359" y="70926"/>
                      <a:pt x="16347" y="71105"/>
                    </a:cubicBezTo>
                    <a:cubicBezTo>
                      <a:pt x="16335" y="71307"/>
                      <a:pt x="16324" y="71510"/>
                      <a:pt x="16312" y="71712"/>
                    </a:cubicBezTo>
                    <a:cubicBezTo>
                      <a:pt x="16300" y="71903"/>
                      <a:pt x="16288" y="72093"/>
                      <a:pt x="16276" y="72284"/>
                    </a:cubicBezTo>
                    <a:cubicBezTo>
                      <a:pt x="16264" y="72486"/>
                      <a:pt x="16252" y="72700"/>
                      <a:pt x="16228" y="72915"/>
                    </a:cubicBezTo>
                    <a:cubicBezTo>
                      <a:pt x="16216" y="73105"/>
                      <a:pt x="16216" y="73284"/>
                      <a:pt x="16204" y="73474"/>
                    </a:cubicBezTo>
                    <a:cubicBezTo>
                      <a:pt x="16181" y="73701"/>
                      <a:pt x="16169" y="73927"/>
                      <a:pt x="16157" y="74153"/>
                    </a:cubicBezTo>
                    <a:cubicBezTo>
                      <a:pt x="16145" y="74332"/>
                      <a:pt x="16133" y="74510"/>
                      <a:pt x="16121" y="74689"/>
                    </a:cubicBezTo>
                    <a:cubicBezTo>
                      <a:pt x="16109" y="74927"/>
                      <a:pt x="16085" y="75165"/>
                      <a:pt x="16074" y="75403"/>
                    </a:cubicBezTo>
                    <a:cubicBezTo>
                      <a:pt x="16062" y="75582"/>
                      <a:pt x="16050" y="75772"/>
                      <a:pt x="16038" y="75951"/>
                    </a:cubicBezTo>
                    <a:cubicBezTo>
                      <a:pt x="16026" y="76189"/>
                      <a:pt x="16014" y="76427"/>
                      <a:pt x="15990" y="76677"/>
                    </a:cubicBezTo>
                    <a:cubicBezTo>
                      <a:pt x="15978" y="76868"/>
                      <a:pt x="15966" y="77070"/>
                      <a:pt x="15954" y="77272"/>
                    </a:cubicBezTo>
                    <a:cubicBezTo>
                      <a:pt x="15943" y="77499"/>
                      <a:pt x="15919" y="77725"/>
                      <a:pt x="15907" y="77951"/>
                    </a:cubicBezTo>
                    <a:cubicBezTo>
                      <a:pt x="15895" y="78177"/>
                      <a:pt x="15883" y="78392"/>
                      <a:pt x="15871" y="78618"/>
                    </a:cubicBezTo>
                    <a:cubicBezTo>
                      <a:pt x="15847" y="78844"/>
                      <a:pt x="15835" y="79082"/>
                      <a:pt x="15823" y="79320"/>
                    </a:cubicBezTo>
                    <a:cubicBezTo>
                      <a:pt x="15812" y="79511"/>
                      <a:pt x="15788" y="79713"/>
                      <a:pt x="15776" y="79916"/>
                    </a:cubicBezTo>
                    <a:cubicBezTo>
                      <a:pt x="15764" y="80178"/>
                      <a:pt x="15740" y="80451"/>
                      <a:pt x="15728" y="80725"/>
                    </a:cubicBezTo>
                    <a:cubicBezTo>
                      <a:pt x="15716" y="80880"/>
                      <a:pt x="15704" y="81035"/>
                      <a:pt x="15693" y="81190"/>
                    </a:cubicBezTo>
                    <a:cubicBezTo>
                      <a:pt x="15669" y="81523"/>
                      <a:pt x="15645" y="81856"/>
                      <a:pt x="15633" y="82190"/>
                    </a:cubicBezTo>
                    <a:cubicBezTo>
                      <a:pt x="15621" y="82214"/>
                      <a:pt x="15621" y="82249"/>
                      <a:pt x="15621" y="82273"/>
                    </a:cubicBezTo>
                    <a:cubicBezTo>
                      <a:pt x="15573" y="82928"/>
                      <a:pt x="15538" y="83595"/>
                      <a:pt x="15490" y="84261"/>
                    </a:cubicBezTo>
                    <a:cubicBezTo>
                      <a:pt x="15478" y="84476"/>
                      <a:pt x="15466" y="84678"/>
                      <a:pt x="15442" y="84881"/>
                    </a:cubicBezTo>
                    <a:cubicBezTo>
                      <a:pt x="15431" y="85071"/>
                      <a:pt x="15419" y="85250"/>
                      <a:pt x="15407" y="85428"/>
                    </a:cubicBezTo>
                    <a:cubicBezTo>
                      <a:pt x="15383" y="85750"/>
                      <a:pt x="15371" y="86071"/>
                      <a:pt x="15347" y="86393"/>
                    </a:cubicBezTo>
                    <a:cubicBezTo>
                      <a:pt x="15335" y="86607"/>
                      <a:pt x="15312" y="86809"/>
                      <a:pt x="15300" y="87024"/>
                    </a:cubicBezTo>
                    <a:cubicBezTo>
                      <a:pt x="15288" y="87309"/>
                      <a:pt x="15264" y="87595"/>
                      <a:pt x="15240" y="87893"/>
                    </a:cubicBezTo>
                    <a:cubicBezTo>
                      <a:pt x="15181" y="88905"/>
                      <a:pt x="15109" y="89953"/>
                      <a:pt x="15038" y="91012"/>
                    </a:cubicBezTo>
                    <a:cubicBezTo>
                      <a:pt x="15038" y="91036"/>
                      <a:pt x="15038" y="91060"/>
                      <a:pt x="15038" y="91096"/>
                    </a:cubicBezTo>
                    <a:cubicBezTo>
                      <a:pt x="15002" y="91584"/>
                      <a:pt x="14966" y="92084"/>
                      <a:pt x="14931" y="92584"/>
                    </a:cubicBezTo>
                    <a:cubicBezTo>
                      <a:pt x="14919" y="92798"/>
                      <a:pt x="14907" y="93012"/>
                      <a:pt x="14895" y="93227"/>
                    </a:cubicBezTo>
                    <a:cubicBezTo>
                      <a:pt x="14871" y="93548"/>
                      <a:pt x="14847" y="93882"/>
                      <a:pt x="14823" y="94215"/>
                    </a:cubicBezTo>
                    <a:cubicBezTo>
                      <a:pt x="14811" y="94441"/>
                      <a:pt x="14800" y="94667"/>
                      <a:pt x="14788" y="94906"/>
                    </a:cubicBezTo>
                    <a:cubicBezTo>
                      <a:pt x="14764" y="95227"/>
                      <a:pt x="14740" y="95548"/>
                      <a:pt x="14728" y="95870"/>
                    </a:cubicBezTo>
                    <a:cubicBezTo>
                      <a:pt x="14704" y="96120"/>
                      <a:pt x="14692" y="96370"/>
                      <a:pt x="14669" y="96620"/>
                    </a:cubicBezTo>
                    <a:cubicBezTo>
                      <a:pt x="14657" y="96930"/>
                      <a:pt x="14633" y="97239"/>
                      <a:pt x="14621" y="97549"/>
                    </a:cubicBezTo>
                    <a:cubicBezTo>
                      <a:pt x="14597" y="97811"/>
                      <a:pt x="14585" y="98085"/>
                      <a:pt x="14561" y="98346"/>
                    </a:cubicBezTo>
                    <a:cubicBezTo>
                      <a:pt x="14550" y="98644"/>
                      <a:pt x="14526" y="98954"/>
                      <a:pt x="14514" y="99263"/>
                    </a:cubicBezTo>
                    <a:cubicBezTo>
                      <a:pt x="14490" y="99537"/>
                      <a:pt x="14478" y="99811"/>
                      <a:pt x="14454" y="100085"/>
                    </a:cubicBezTo>
                    <a:cubicBezTo>
                      <a:pt x="14442" y="100394"/>
                      <a:pt x="14419" y="100704"/>
                      <a:pt x="14395" y="101013"/>
                    </a:cubicBezTo>
                    <a:cubicBezTo>
                      <a:pt x="14383" y="101287"/>
                      <a:pt x="14371" y="101561"/>
                      <a:pt x="14347" y="101835"/>
                    </a:cubicBezTo>
                    <a:cubicBezTo>
                      <a:pt x="14335" y="102156"/>
                      <a:pt x="14311" y="102466"/>
                      <a:pt x="14288" y="102787"/>
                    </a:cubicBezTo>
                    <a:cubicBezTo>
                      <a:pt x="14276" y="103073"/>
                      <a:pt x="14252" y="103359"/>
                      <a:pt x="14240" y="103645"/>
                    </a:cubicBezTo>
                    <a:cubicBezTo>
                      <a:pt x="14216" y="103954"/>
                      <a:pt x="14204" y="104264"/>
                      <a:pt x="14180" y="104585"/>
                    </a:cubicBezTo>
                    <a:cubicBezTo>
                      <a:pt x="14169" y="104871"/>
                      <a:pt x="14145" y="105169"/>
                      <a:pt x="14133" y="105454"/>
                    </a:cubicBezTo>
                    <a:cubicBezTo>
                      <a:pt x="14109" y="105776"/>
                      <a:pt x="14097" y="106097"/>
                      <a:pt x="14073" y="106431"/>
                    </a:cubicBezTo>
                    <a:cubicBezTo>
                      <a:pt x="14061" y="106717"/>
                      <a:pt x="14038" y="107002"/>
                      <a:pt x="14026" y="107300"/>
                    </a:cubicBezTo>
                    <a:cubicBezTo>
                      <a:pt x="14002" y="107621"/>
                      <a:pt x="13990" y="107955"/>
                      <a:pt x="13966" y="108276"/>
                    </a:cubicBezTo>
                    <a:cubicBezTo>
                      <a:pt x="13954" y="108586"/>
                      <a:pt x="13930" y="108883"/>
                      <a:pt x="13918" y="109193"/>
                    </a:cubicBezTo>
                    <a:cubicBezTo>
                      <a:pt x="13895" y="109514"/>
                      <a:pt x="13883" y="109836"/>
                      <a:pt x="13859" y="110157"/>
                    </a:cubicBezTo>
                    <a:cubicBezTo>
                      <a:pt x="13847" y="110467"/>
                      <a:pt x="13823" y="110777"/>
                      <a:pt x="13811" y="111098"/>
                    </a:cubicBezTo>
                    <a:cubicBezTo>
                      <a:pt x="13788" y="111431"/>
                      <a:pt x="13776" y="111765"/>
                      <a:pt x="13752" y="112098"/>
                    </a:cubicBezTo>
                    <a:cubicBezTo>
                      <a:pt x="13740" y="112408"/>
                      <a:pt x="13728" y="112705"/>
                      <a:pt x="13704" y="113015"/>
                    </a:cubicBezTo>
                    <a:cubicBezTo>
                      <a:pt x="13692" y="113360"/>
                      <a:pt x="13668" y="113705"/>
                      <a:pt x="13657" y="114051"/>
                    </a:cubicBezTo>
                    <a:cubicBezTo>
                      <a:pt x="13633" y="114360"/>
                      <a:pt x="13621" y="114670"/>
                      <a:pt x="13597" y="114979"/>
                    </a:cubicBezTo>
                    <a:cubicBezTo>
                      <a:pt x="13585" y="115337"/>
                      <a:pt x="13561" y="115682"/>
                      <a:pt x="13549" y="116039"/>
                    </a:cubicBezTo>
                    <a:cubicBezTo>
                      <a:pt x="13526" y="116349"/>
                      <a:pt x="13514" y="116658"/>
                      <a:pt x="13502" y="116980"/>
                    </a:cubicBezTo>
                    <a:cubicBezTo>
                      <a:pt x="13478" y="117325"/>
                      <a:pt x="13466" y="117682"/>
                      <a:pt x="13442" y="118027"/>
                    </a:cubicBezTo>
                    <a:cubicBezTo>
                      <a:pt x="13430" y="118349"/>
                      <a:pt x="13418" y="118682"/>
                      <a:pt x="13395" y="119004"/>
                    </a:cubicBezTo>
                    <a:cubicBezTo>
                      <a:pt x="13383" y="119361"/>
                      <a:pt x="13359" y="119718"/>
                      <a:pt x="13347" y="120075"/>
                    </a:cubicBezTo>
                    <a:cubicBezTo>
                      <a:pt x="13335" y="120397"/>
                      <a:pt x="13311" y="120718"/>
                      <a:pt x="13299" y="121040"/>
                    </a:cubicBezTo>
                    <a:cubicBezTo>
                      <a:pt x="13276" y="121433"/>
                      <a:pt x="13264" y="121814"/>
                      <a:pt x="13240" y="122207"/>
                    </a:cubicBezTo>
                    <a:cubicBezTo>
                      <a:pt x="13228" y="122504"/>
                      <a:pt x="13216" y="122814"/>
                      <a:pt x="13204" y="123111"/>
                    </a:cubicBezTo>
                    <a:cubicBezTo>
                      <a:pt x="13180" y="123528"/>
                      <a:pt x="13156" y="123957"/>
                      <a:pt x="13145" y="124373"/>
                    </a:cubicBezTo>
                    <a:cubicBezTo>
                      <a:pt x="13133" y="124659"/>
                      <a:pt x="13121" y="124945"/>
                      <a:pt x="13109" y="125219"/>
                    </a:cubicBezTo>
                    <a:cubicBezTo>
                      <a:pt x="13085" y="125671"/>
                      <a:pt x="13061" y="126124"/>
                      <a:pt x="13049" y="126576"/>
                    </a:cubicBezTo>
                    <a:cubicBezTo>
                      <a:pt x="13037" y="126838"/>
                      <a:pt x="13026" y="127100"/>
                      <a:pt x="13014" y="127362"/>
                    </a:cubicBezTo>
                    <a:cubicBezTo>
                      <a:pt x="12978" y="128076"/>
                      <a:pt x="12942" y="147519"/>
                      <a:pt x="12918" y="148245"/>
                    </a:cubicBezTo>
                    <a:lnTo>
                      <a:pt x="35516" y="147781"/>
                    </a:lnTo>
                    <a:cubicBezTo>
                      <a:pt x="34838" y="125064"/>
                      <a:pt x="34207" y="96144"/>
                      <a:pt x="33492" y="80392"/>
                    </a:cubicBezTo>
                    <a:cubicBezTo>
                      <a:pt x="32992" y="69200"/>
                      <a:pt x="31790" y="52007"/>
                      <a:pt x="31790" y="51912"/>
                    </a:cubicBezTo>
                    <a:cubicBezTo>
                      <a:pt x="31790" y="50888"/>
                      <a:pt x="32397" y="49043"/>
                      <a:pt x="32933" y="47721"/>
                    </a:cubicBezTo>
                    <a:cubicBezTo>
                      <a:pt x="33504" y="46281"/>
                      <a:pt x="35040" y="42340"/>
                      <a:pt x="35362" y="40661"/>
                    </a:cubicBezTo>
                    <a:cubicBezTo>
                      <a:pt x="35671" y="38970"/>
                      <a:pt x="36493" y="35493"/>
                      <a:pt x="36814" y="34231"/>
                    </a:cubicBezTo>
                    <a:cubicBezTo>
                      <a:pt x="37290" y="32338"/>
                      <a:pt x="37564" y="30219"/>
                      <a:pt x="37564" y="30219"/>
                    </a:cubicBezTo>
                    <a:cubicBezTo>
                      <a:pt x="37564" y="30219"/>
                      <a:pt x="40136" y="25992"/>
                      <a:pt x="41124" y="24564"/>
                    </a:cubicBezTo>
                    <a:cubicBezTo>
                      <a:pt x="42124" y="23147"/>
                      <a:pt x="44744" y="19337"/>
                      <a:pt x="45446" y="17610"/>
                    </a:cubicBezTo>
                    <a:cubicBezTo>
                      <a:pt x="46149" y="15872"/>
                      <a:pt x="45696" y="14658"/>
                      <a:pt x="44910" y="14288"/>
                    </a:cubicBezTo>
                    <a:cubicBezTo>
                      <a:pt x="44685" y="14178"/>
                      <a:pt x="44403" y="14101"/>
                      <a:pt x="44084" y="14101"/>
                    </a:cubicBezTo>
                    <a:cubicBezTo>
                      <a:pt x="43308" y="14101"/>
                      <a:pt x="42311" y="14555"/>
                      <a:pt x="41374" y="16074"/>
                    </a:cubicBezTo>
                    <a:cubicBezTo>
                      <a:pt x="40065" y="18218"/>
                      <a:pt x="37386" y="21956"/>
                      <a:pt x="36338" y="23254"/>
                    </a:cubicBezTo>
                    <a:cubicBezTo>
                      <a:pt x="35372" y="24447"/>
                      <a:pt x="34308" y="26076"/>
                      <a:pt x="33631" y="26076"/>
                    </a:cubicBezTo>
                    <a:cubicBezTo>
                      <a:pt x="33565" y="26076"/>
                      <a:pt x="33503" y="26061"/>
                      <a:pt x="33445" y="26028"/>
                    </a:cubicBezTo>
                    <a:cubicBezTo>
                      <a:pt x="32790" y="25647"/>
                      <a:pt x="33076" y="23361"/>
                      <a:pt x="33659" y="21694"/>
                    </a:cubicBezTo>
                    <a:cubicBezTo>
                      <a:pt x="34242" y="20015"/>
                      <a:pt x="35433" y="16003"/>
                      <a:pt x="35790" y="14086"/>
                    </a:cubicBezTo>
                    <a:cubicBezTo>
                      <a:pt x="36159" y="12157"/>
                      <a:pt x="37636" y="7669"/>
                      <a:pt x="37791" y="6704"/>
                    </a:cubicBezTo>
                    <a:cubicBezTo>
                      <a:pt x="37933" y="5752"/>
                      <a:pt x="37410" y="4716"/>
                      <a:pt x="36278" y="4263"/>
                    </a:cubicBezTo>
                    <a:cubicBezTo>
                      <a:pt x="36027" y="4167"/>
                      <a:pt x="35774" y="4113"/>
                      <a:pt x="35523" y="4113"/>
                    </a:cubicBezTo>
                    <a:cubicBezTo>
                      <a:pt x="34633" y="4113"/>
                      <a:pt x="33768" y="4789"/>
                      <a:pt x="33099" y="6609"/>
                    </a:cubicBezTo>
                    <a:cubicBezTo>
                      <a:pt x="32254" y="8943"/>
                      <a:pt x="31516" y="12062"/>
                      <a:pt x="31135" y="13431"/>
                    </a:cubicBezTo>
                    <a:cubicBezTo>
                      <a:pt x="30742" y="14812"/>
                      <a:pt x="28087" y="21873"/>
                      <a:pt x="27527" y="22825"/>
                    </a:cubicBezTo>
                    <a:cubicBezTo>
                      <a:pt x="27342" y="23144"/>
                      <a:pt x="27082" y="23291"/>
                      <a:pt x="26824" y="23291"/>
                    </a:cubicBezTo>
                    <a:cubicBezTo>
                      <a:pt x="26320" y="23291"/>
                      <a:pt x="25821" y="22734"/>
                      <a:pt x="25884" y="21813"/>
                    </a:cubicBezTo>
                    <a:cubicBezTo>
                      <a:pt x="25968" y="20432"/>
                      <a:pt x="25884" y="15967"/>
                      <a:pt x="25753" y="14038"/>
                    </a:cubicBezTo>
                    <a:cubicBezTo>
                      <a:pt x="25610" y="12110"/>
                      <a:pt x="25444" y="8669"/>
                      <a:pt x="25420" y="7395"/>
                    </a:cubicBezTo>
                    <a:cubicBezTo>
                      <a:pt x="25384" y="6133"/>
                      <a:pt x="25432" y="3180"/>
                      <a:pt x="25396" y="2394"/>
                    </a:cubicBezTo>
                    <a:cubicBezTo>
                      <a:pt x="25360" y="1608"/>
                      <a:pt x="25218" y="37"/>
                      <a:pt x="23289" y="1"/>
                    </a:cubicBezTo>
                    <a:cubicBezTo>
                      <a:pt x="23263" y="0"/>
                      <a:pt x="23237" y="0"/>
                      <a:pt x="232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5992500" y="3260440"/>
                <a:ext cx="469187" cy="1584070"/>
              </a:xfrm>
              <a:custGeom>
                <a:rect b="b" l="l" r="r" t="t"/>
                <a:pathLst>
                  <a:path extrusionOk="0" h="85904" w="25444">
                    <a:moveTo>
                      <a:pt x="4596" y="0"/>
                    </a:moveTo>
                    <a:cubicBezTo>
                      <a:pt x="4596" y="0"/>
                      <a:pt x="441" y="77427"/>
                      <a:pt x="0" y="85904"/>
                    </a:cubicBezTo>
                    <a:lnTo>
                      <a:pt x="25444" y="85594"/>
                    </a:lnTo>
                    <a:cubicBezTo>
                      <a:pt x="25444" y="85594"/>
                      <a:pt x="23062" y="11180"/>
                      <a:pt x="21836" y="881"/>
                    </a:cubicBezTo>
                    <a:cubicBezTo>
                      <a:pt x="21836" y="881"/>
                      <a:pt x="19658" y="959"/>
                      <a:pt x="16796" y="959"/>
                    </a:cubicBezTo>
                    <a:cubicBezTo>
                      <a:pt x="12650" y="959"/>
                      <a:pt x="7068" y="796"/>
                      <a:pt x="45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6074023" y="3244932"/>
                <a:ext cx="333358" cy="67822"/>
              </a:xfrm>
              <a:custGeom>
                <a:rect b="b" l="l" r="r" t="t"/>
                <a:pathLst>
                  <a:path extrusionOk="0" h="3678" w="18078">
                    <a:moveTo>
                      <a:pt x="776" y="1"/>
                    </a:moveTo>
                    <a:cubicBezTo>
                      <a:pt x="6" y="1"/>
                      <a:pt x="0" y="1095"/>
                      <a:pt x="44" y="2615"/>
                    </a:cubicBezTo>
                    <a:cubicBezTo>
                      <a:pt x="44" y="2615"/>
                      <a:pt x="2342" y="3544"/>
                      <a:pt x="8390" y="3663"/>
                    </a:cubicBezTo>
                    <a:cubicBezTo>
                      <a:pt x="8830" y="3673"/>
                      <a:pt x="9255" y="3677"/>
                      <a:pt x="9664" y="3677"/>
                    </a:cubicBezTo>
                    <a:cubicBezTo>
                      <a:pt x="14876" y="3677"/>
                      <a:pt x="17629" y="2961"/>
                      <a:pt x="17629" y="2961"/>
                    </a:cubicBezTo>
                    <a:cubicBezTo>
                      <a:pt x="17629" y="2961"/>
                      <a:pt x="18077" y="274"/>
                      <a:pt x="17062" y="274"/>
                    </a:cubicBezTo>
                    <a:cubicBezTo>
                      <a:pt x="17030" y="274"/>
                      <a:pt x="16997" y="276"/>
                      <a:pt x="16963" y="282"/>
                    </a:cubicBezTo>
                    <a:cubicBezTo>
                      <a:pt x="16316" y="383"/>
                      <a:pt x="13300" y="922"/>
                      <a:pt x="9868" y="922"/>
                    </a:cubicBezTo>
                    <a:cubicBezTo>
                      <a:pt x="9258" y="922"/>
                      <a:pt x="8634" y="905"/>
                      <a:pt x="8009" y="865"/>
                    </a:cubicBezTo>
                    <a:cubicBezTo>
                      <a:pt x="4235" y="627"/>
                      <a:pt x="2044" y="270"/>
                      <a:pt x="1020" y="32"/>
                    </a:cubicBezTo>
                    <a:cubicBezTo>
                      <a:pt x="931" y="11"/>
                      <a:pt x="850" y="1"/>
                      <a:pt x="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>
                <a:off x="5783925" y="2104713"/>
                <a:ext cx="850988" cy="2733656"/>
              </a:xfrm>
              <a:custGeom>
                <a:rect b="b" l="l" r="r" t="t"/>
                <a:pathLst>
                  <a:path extrusionOk="0" h="148246" w="46149">
                    <a:moveTo>
                      <a:pt x="23212" y="0"/>
                    </a:moveTo>
                    <a:cubicBezTo>
                      <a:pt x="21343" y="0"/>
                      <a:pt x="20717" y="1711"/>
                      <a:pt x="20693" y="3132"/>
                    </a:cubicBezTo>
                    <a:cubicBezTo>
                      <a:pt x="20657" y="4585"/>
                      <a:pt x="20622" y="6930"/>
                      <a:pt x="20467" y="8312"/>
                    </a:cubicBezTo>
                    <a:cubicBezTo>
                      <a:pt x="20300" y="9693"/>
                      <a:pt x="20157" y="13610"/>
                      <a:pt x="20169" y="15420"/>
                    </a:cubicBezTo>
                    <a:cubicBezTo>
                      <a:pt x="20193" y="17229"/>
                      <a:pt x="20824" y="22313"/>
                      <a:pt x="19491" y="22397"/>
                    </a:cubicBezTo>
                    <a:cubicBezTo>
                      <a:pt x="19481" y="22397"/>
                      <a:pt x="19470" y="22398"/>
                      <a:pt x="19460" y="22398"/>
                    </a:cubicBezTo>
                    <a:cubicBezTo>
                      <a:pt x="18123" y="22398"/>
                      <a:pt x="16654" y="16183"/>
                      <a:pt x="16204" y="14848"/>
                    </a:cubicBezTo>
                    <a:cubicBezTo>
                      <a:pt x="15752" y="13515"/>
                      <a:pt x="15038" y="10609"/>
                      <a:pt x="14585" y="9455"/>
                    </a:cubicBezTo>
                    <a:cubicBezTo>
                      <a:pt x="14152" y="8377"/>
                      <a:pt x="13491" y="3930"/>
                      <a:pt x="11228" y="3930"/>
                    </a:cubicBezTo>
                    <a:cubicBezTo>
                      <a:pt x="11065" y="3930"/>
                      <a:pt x="10895" y="3953"/>
                      <a:pt x="10716" y="4002"/>
                    </a:cubicBezTo>
                    <a:cubicBezTo>
                      <a:pt x="8049" y="4728"/>
                      <a:pt x="8835" y="7335"/>
                      <a:pt x="9227" y="8907"/>
                    </a:cubicBezTo>
                    <a:cubicBezTo>
                      <a:pt x="9608" y="10490"/>
                      <a:pt x="11109" y="16372"/>
                      <a:pt x="11597" y="18670"/>
                    </a:cubicBezTo>
                    <a:cubicBezTo>
                      <a:pt x="12097" y="20968"/>
                      <a:pt x="14228" y="28314"/>
                      <a:pt x="13264" y="30886"/>
                    </a:cubicBezTo>
                    <a:cubicBezTo>
                      <a:pt x="12822" y="32053"/>
                      <a:pt x="12488" y="32511"/>
                      <a:pt x="12144" y="32511"/>
                    </a:cubicBezTo>
                    <a:cubicBezTo>
                      <a:pt x="12043" y="32511"/>
                      <a:pt x="11941" y="32471"/>
                      <a:pt x="11835" y="32398"/>
                    </a:cubicBezTo>
                    <a:cubicBezTo>
                      <a:pt x="11823" y="32386"/>
                      <a:pt x="11799" y="32374"/>
                      <a:pt x="11787" y="32362"/>
                    </a:cubicBezTo>
                    <a:cubicBezTo>
                      <a:pt x="11775" y="32350"/>
                      <a:pt x="11763" y="32338"/>
                      <a:pt x="11752" y="32338"/>
                    </a:cubicBezTo>
                    <a:cubicBezTo>
                      <a:pt x="11728" y="32315"/>
                      <a:pt x="11716" y="32303"/>
                      <a:pt x="11692" y="32279"/>
                    </a:cubicBezTo>
                    <a:cubicBezTo>
                      <a:pt x="11680" y="32267"/>
                      <a:pt x="11668" y="32255"/>
                      <a:pt x="11644" y="32243"/>
                    </a:cubicBezTo>
                    <a:cubicBezTo>
                      <a:pt x="11632" y="32219"/>
                      <a:pt x="11609" y="32195"/>
                      <a:pt x="11585" y="32172"/>
                    </a:cubicBezTo>
                    <a:cubicBezTo>
                      <a:pt x="11573" y="32160"/>
                      <a:pt x="11561" y="32148"/>
                      <a:pt x="11549" y="32136"/>
                    </a:cubicBezTo>
                    <a:cubicBezTo>
                      <a:pt x="11537" y="32112"/>
                      <a:pt x="11513" y="32100"/>
                      <a:pt x="11502" y="32076"/>
                    </a:cubicBezTo>
                    <a:cubicBezTo>
                      <a:pt x="11263" y="31803"/>
                      <a:pt x="10990" y="31410"/>
                      <a:pt x="10668" y="30945"/>
                    </a:cubicBezTo>
                    <a:cubicBezTo>
                      <a:pt x="9501" y="29290"/>
                      <a:pt x="8239" y="26552"/>
                      <a:pt x="6251" y="25147"/>
                    </a:cubicBezTo>
                    <a:cubicBezTo>
                      <a:pt x="5441" y="24587"/>
                      <a:pt x="4060" y="23897"/>
                      <a:pt x="2846" y="23873"/>
                    </a:cubicBezTo>
                    <a:lnTo>
                      <a:pt x="2834" y="23873"/>
                    </a:lnTo>
                    <a:cubicBezTo>
                      <a:pt x="2750" y="23873"/>
                      <a:pt x="2667" y="23873"/>
                      <a:pt x="2596" y="23885"/>
                    </a:cubicBezTo>
                    <a:cubicBezTo>
                      <a:pt x="2131" y="23921"/>
                      <a:pt x="1703" y="24052"/>
                      <a:pt x="1345" y="24349"/>
                    </a:cubicBezTo>
                    <a:cubicBezTo>
                      <a:pt x="0" y="25468"/>
                      <a:pt x="1369" y="26040"/>
                      <a:pt x="2179" y="27445"/>
                    </a:cubicBezTo>
                    <a:cubicBezTo>
                      <a:pt x="3000" y="28850"/>
                      <a:pt x="4774" y="32922"/>
                      <a:pt x="5834" y="34279"/>
                    </a:cubicBezTo>
                    <a:cubicBezTo>
                      <a:pt x="6882" y="35624"/>
                      <a:pt x="7108" y="37875"/>
                      <a:pt x="7656" y="38958"/>
                    </a:cubicBezTo>
                    <a:cubicBezTo>
                      <a:pt x="7930" y="39482"/>
                      <a:pt x="8263" y="40030"/>
                      <a:pt x="8644" y="40577"/>
                    </a:cubicBezTo>
                    <a:cubicBezTo>
                      <a:pt x="8739" y="40708"/>
                      <a:pt x="8835" y="40851"/>
                      <a:pt x="8930" y="40982"/>
                    </a:cubicBezTo>
                    <a:cubicBezTo>
                      <a:pt x="10013" y="42482"/>
                      <a:pt x="11299" y="43935"/>
                      <a:pt x="11990" y="44899"/>
                    </a:cubicBezTo>
                    <a:cubicBezTo>
                      <a:pt x="11990" y="44911"/>
                      <a:pt x="12002" y="44923"/>
                      <a:pt x="12002" y="44923"/>
                    </a:cubicBezTo>
                    <a:cubicBezTo>
                      <a:pt x="13014" y="46328"/>
                      <a:pt x="15466" y="48495"/>
                      <a:pt x="15931" y="49459"/>
                    </a:cubicBezTo>
                    <a:cubicBezTo>
                      <a:pt x="16050" y="49733"/>
                      <a:pt x="16169" y="50174"/>
                      <a:pt x="16264" y="50472"/>
                    </a:cubicBezTo>
                    <a:cubicBezTo>
                      <a:pt x="16288" y="50626"/>
                      <a:pt x="16300" y="50531"/>
                      <a:pt x="16312" y="50591"/>
                    </a:cubicBezTo>
                    <a:cubicBezTo>
                      <a:pt x="16335" y="50650"/>
                      <a:pt x="16347" y="50662"/>
                      <a:pt x="16359" y="50722"/>
                    </a:cubicBezTo>
                    <a:cubicBezTo>
                      <a:pt x="16371" y="50793"/>
                      <a:pt x="16383" y="50841"/>
                      <a:pt x="16407" y="50912"/>
                    </a:cubicBezTo>
                    <a:cubicBezTo>
                      <a:pt x="16419" y="50972"/>
                      <a:pt x="16431" y="51019"/>
                      <a:pt x="16443" y="51091"/>
                    </a:cubicBezTo>
                    <a:cubicBezTo>
                      <a:pt x="16455" y="51162"/>
                      <a:pt x="16466" y="51234"/>
                      <a:pt x="16478" y="51305"/>
                    </a:cubicBezTo>
                    <a:cubicBezTo>
                      <a:pt x="16490" y="51376"/>
                      <a:pt x="16514" y="51436"/>
                      <a:pt x="16514" y="51507"/>
                    </a:cubicBezTo>
                    <a:cubicBezTo>
                      <a:pt x="16538" y="51579"/>
                      <a:pt x="16550" y="51662"/>
                      <a:pt x="16562" y="51745"/>
                    </a:cubicBezTo>
                    <a:cubicBezTo>
                      <a:pt x="16574" y="51817"/>
                      <a:pt x="16574" y="51888"/>
                      <a:pt x="16585" y="51960"/>
                    </a:cubicBezTo>
                    <a:cubicBezTo>
                      <a:pt x="16597" y="52043"/>
                      <a:pt x="16609" y="52126"/>
                      <a:pt x="16621" y="52210"/>
                    </a:cubicBezTo>
                    <a:cubicBezTo>
                      <a:pt x="16633" y="52281"/>
                      <a:pt x="16645" y="52365"/>
                      <a:pt x="16645" y="52448"/>
                    </a:cubicBezTo>
                    <a:cubicBezTo>
                      <a:pt x="16657" y="52531"/>
                      <a:pt x="16669" y="52615"/>
                      <a:pt x="16681" y="52710"/>
                    </a:cubicBezTo>
                    <a:cubicBezTo>
                      <a:pt x="16693" y="52793"/>
                      <a:pt x="16693" y="52877"/>
                      <a:pt x="16705" y="52960"/>
                    </a:cubicBezTo>
                    <a:cubicBezTo>
                      <a:pt x="16716" y="53043"/>
                      <a:pt x="16716" y="53139"/>
                      <a:pt x="16728" y="53234"/>
                    </a:cubicBezTo>
                    <a:cubicBezTo>
                      <a:pt x="16740" y="53317"/>
                      <a:pt x="16740" y="53412"/>
                      <a:pt x="16752" y="53496"/>
                    </a:cubicBezTo>
                    <a:cubicBezTo>
                      <a:pt x="16752" y="53591"/>
                      <a:pt x="16764" y="53698"/>
                      <a:pt x="16776" y="53793"/>
                    </a:cubicBezTo>
                    <a:cubicBezTo>
                      <a:pt x="16776" y="53889"/>
                      <a:pt x="16788" y="53984"/>
                      <a:pt x="16788" y="54067"/>
                    </a:cubicBezTo>
                    <a:cubicBezTo>
                      <a:pt x="16800" y="54174"/>
                      <a:pt x="16800" y="54282"/>
                      <a:pt x="16800" y="54377"/>
                    </a:cubicBezTo>
                    <a:cubicBezTo>
                      <a:pt x="16812" y="54472"/>
                      <a:pt x="16812" y="54579"/>
                      <a:pt x="16824" y="54674"/>
                    </a:cubicBezTo>
                    <a:cubicBezTo>
                      <a:pt x="16824" y="54782"/>
                      <a:pt x="16836" y="54889"/>
                      <a:pt x="16836" y="54996"/>
                    </a:cubicBezTo>
                    <a:cubicBezTo>
                      <a:pt x="16836" y="55103"/>
                      <a:pt x="16847" y="55198"/>
                      <a:pt x="16847" y="55305"/>
                    </a:cubicBezTo>
                    <a:cubicBezTo>
                      <a:pt x="16847" y="55413"/>
                      <a:pt x="16847" y="55532"/>
                      <a:pt x="16859" y="55651"/>
                    </a:cubicBezTo>
                    <a:cubicBezTo>
                      <a:pt x="16859" y="55746"/>
                      <a:pt x="16859" y="55853"/>
                      <a:pt x="16859" y="55960"/>
                    </a:cubicBezTo>
                    <a:cubicBezTo>
                      <a:pt x="16871" y="56079"/>
                      <a:pt x="16871" y="56198"/>
                      <a:pt x="16871" y="56317"/>
                    </a:cubicBezTo>
                    <a:cubicBezTo>
                      <a:pt x="16871" y="56437"/>
                      <a:pt x="16871" y="56544"/>
                      <a:pt x="16871" y="56651"/>
                    </a:cubicBezTo>
                    <a:cubicBezTo>
                      <a:pt x="16871" y="56782"/>
                      <a:pt x="16895" y="59175"/>
                      <a:pt x="16895" y="59318"/>
                    </a:cubicBezTo>
                    <a:cubicBezTo>
                      <a:pt x="16895" y="59449"/>
                      <a:pt x="16871" y="59580"/>
                      <a:pt x="16871" y="59711"/>
                    </a:cubicBezTo>
                    <a:cubicBezTo>
                      <a:pt x="16871" y="59854"/>
                      <a:pt x="16859" y="59996"/>
                      <a:pt x="16859" y="60139"/>
                    </a:cubicBezTo>
                    <a:cubicBezTo>
                      <a:pt x="16859" y="60270"/>
                      <a:pt x="16847" y="60401"/>
                      <a:pt x="16847" y="60532"/>
                    </a:cubicBezTo>
                    <a:cubicBezTo>
                      <a:pt x="16836" y="60687"/>
                      <a:pt x="16836" y="60842"/>
                      <a:pt x="16836" y="60997"/>
                    </a:cubicBezTo>
                    <a:cubicBezTo>
                      <a:pt x="16824" y="61128"/>
                      <a:pt x="16824" y="61259"/>
                      <a:pt x="16812" y="61390"/>
                    </a:cubicBezTo>
                    <a:cubicBezTo>
                      <a:pt x="16812" y="61556"/>
                      <a:pt x="16812" y="61711"/>
                      <a:pt x="16800" y="61878"/>
                    </a:cubicBezTo>
                    <a:cubicBezTo>
                      <a:pt x="16800" y="61997"/>
                      <a:pt x="16788" y="62128"/>
                      <a:pt x="16788" y="62247"/>
                    </a:cubicBezTo>
                    <a:cubicBezTo>
                      <a:pt x="16788" y="62425"/>
                      <a:pt x="16776" y="62604"/>
                      <a:pt x="16764" y="62783"/>
                    </a:cubicBezTo>
                    <a:cubicBezTo>
                      <a:pt x="16764" y="62890"/>
                      <a:pt x="16764" y="62985"/>
                      <a:pt x="16752" y="63080"/>
                    </a:cubicBezTo>
                    <a:cubicBezTo>
                      <a:pt x="16740" y="63533"/>
                      <a:pt x="16716" y="63985"/>
                      <a:pt x="16705" y="64449"/>
                    </a:cubicBezTo>
                    <a:cubicBezTo>
                      <a:pt x="16693" y="64521"/>
                      <a:pt x="16693" y="64592"/>
                      <a:pt x="16693" y="64664"/>
                    </a:cubicBezTo>
                    <a:cubicBezTo>
                      <a:pt x="16681" y="64866"/>
                      <a:pt x="16669" y="65069"/>
                      <a:pt x="16669" y="65271"/>
                    </a:cubicBezTo>
                    <a:cubicBezTo>
                      <a:pt x="16657" y="65402"/>
                      <a:pt x="16645" y="65533"/>
                      <a:pt x="16645" y="65664"/>
                    </a:cubicBezTo>
                    <a:cubicBezTo>
                      <a:pt x="16633" y="65854"/>
                      <a:pt x="16621" y="66045"/>
                      <a:pt x="16621" y="66235"/>
                    </a:cubicBezTo>
                    <a:cubicBezTo>
                      <a:pt x="16609" y="66390"/>
                      <a:pt x="16597" y="66545"/>
                      <a:pt x="16597" y="66688"/>
                    </a:cubicBezTo>
                    <a:cubicBezTo>
                      <a:pt x="16585" y="66890"/>
                      <a:pt x="16574" y="67093"/>
                      <a:pt x="16562" y="67295"/>
                    </a:cubicBezTo>
                    <a:cubicBezTo>
                      <a:pt x="16550" y="67450"/>
                      <a:pt x="16550" y="67593"/>
                      <a:pt x="16538" y="67747"/>
                    </a:cubicBezTo>
                    <a:cubicBezTo>
                      <a:pt x="16526" y="67938"/>
                      <a:pt x="16514" y="68140"/>
                      <a:pt x="16502" y="68343"/>
                    </a:cubicBezTo>
                    <a:cubicBezTo>
                      <a:pt x="16490" y="68509"/>
                      <a:pt x="16490" y="68676"/>
                      <a:pt x="16478" y="68843"/>
                    </a:cubicBezTo>
                    <a:cubicBezTo>
                      <a:pt x="16466" y="69033"/>
                      <a:pt x="16455" y="69248"/>
                      <a:pt x="16443" y="69450"/>
                    </a:cubicBezTo>
                    <a:cubicBezTo>
                      <a:pt x="16431" y="69617"/>
                      <a:pt x="16419" y="69783"/>
                      <a:pt x="16419" y="69950"/>
                    </a:cubicBezTo>
                    <a:cubicBezTo>
                      <a:pt x="16407" y="70153"/>
                      <a:pt x="16395" y="70367"/>
                      <a:pt x="16371" y="70569"/>
                    </a:cubicBezTo>
                    <a:cubicBezTo>
                      <a:pt x="16371" y="70748"/>
                      <a:pt x="16359" y="70926"/>
                      <a:pt x="16347" y="71105"/>
                    </a:cubicBezTo>
                    <a:cubicBezTo>
                      <a:pt x="16335" y="71307"/>
                      <a:pt x="16324" y="71510"/>
                      <a:pt x="16312" y="71712"/>
                    </a:cubicBezTo>
                    <a:cubicBezTo>
                      <a:pt x="16300" y="71903"/>
                      <a:pt x="16288" y="72093"/>
                      <a:pt x="16276" y="72284"/>
                    </a:cubicBezTo>
                    <a:cubicBezTo>
                      <a:pt x="16264" y="72486"/>
                      <a:pt x="16252" y="72700"/>
                      <a:pt x="16228" y="72915"/>
                    </a:cubicBezTo>
                    <a:cubicBezTo>
                      <a:pt x="16216" y="73105"/>
                      <a:pt x="16216" y="73284"/>
                      <a:pt x="16204" y="73474"/>
                    </a:cubicBezTo>
                    <a:cubicBezTo>
                      <a:pt x="16181" y="73701"/>
                      <a:pt x="16169" y="73927"/>
                      <a:pt x="16157" y="74153"/>
                    </a:cubicBezTo>
                    <a:cubicBezTo>
                      <a:pt x="16145" y="74332"/>
                      <a:pt x="16133" y="74510"/>
                      <a:pt x="16121" y="74689"/>
                    </a:cubicBezTo>
                    <a:cubicBezTo>
                      <a:pt x="16109" y="74927"/>
                      <a:pt x="16085" y="75165"/>
                      <a:pt x="16074" y="75403"/>
                    </a:cubicBezTo>
                    <a:cubicBezTo>
                      <a:pt x="16062" y="75582"/>
                      <a:pt x="16050" y="75772"/>
                      <a:pt x="16038" y="75951"/>
                    </a:cubicBezTo>
                    <a:cubicBezTo>
                      <a:pt x="16026" y="76189"/>
                      <a:pt x="16014" y="76427"/>
                      <a:pt x="15990" y="76677"/>
                    </a:cubicBezTo>
                    <a:cubicBezTo>
                      <a:pt x="15978" y="76868"/>
                      <a:pt x="15966" y="77070"/>
                      <a:pt x="15954" y="77272"/>
                    </a:cubicBezTo>
                    <a:cubicBezTo>
                      <a:pt x="15943" y="77499"/>
                      <a:pt x="15919" y="77725"/>
                      <a:pt x="15907" y="77951"/>
                    </a:cubicBezTo>
                    <a:cubicBezTo>
                      <a:pt x="15895" y="78177"/>
                      <a:pt x="15883" y="78392"/>
                      <a:pt x="15871" y="78618"/>
                    </a:cubicBezTo>
                    <a:cubicBezTo>
                      <a:pt x="15847" y="78844"/>
                      <a:pt x="15835" y="79082"/>
                      <a:pt x="15823" y="79320"/>
                    </a:cubicBezTo>
                    <a:cubicBezTo>
                      <a:pt x="15812" y="79511"/>
                      <a:pt x="15788" y="79713"/>
                      <a:pt x="15776" y="79916"/>
                    </a:cubicBezTo>
                    <a:cubicBezTo>
                      <a:pt x="15764" y="80178"/>
                      <a:pt x="15740" y="80451"/>
                      <a:pt x="15728" y="80725"/>
                    </a:cubicBezTo>
                    <a:cubicBezTo>
                      <a:pt x="15716" y="80880"/>
                      <a:pt x="15704" y="81035"/>
                      <a:pt x="15693" y="81190"/>
                    </a:cubicBezTo>
                    <a:cubicBezTo>
                      <a:pt x="15669" y="81523"/>
                      <a:pt x="15645" y="81856"/>
                      <a:pt x="15633" y="82190"/>
                    </a:cubicBezTo>
                    <a:cubicBezTo>
                      <a:pt x="15621" y="82214"/>
                      <a:pt x="15621" y="82249"/>
                      <a:pt x="15621" y="82273"/>
                    </a:cubicBezTo>
                    <a:cubicBezTo>
                      <a:pt x="15573" y="82928"/>
                      <a:pt x="15538" y="83595"/>
                      <a:pt x="15490" y="84261"/>
                    </a:cubicBezTo>
                    <a:cubicBezTo>
                      <a:pt x="15478" y="84476"/>
                      <a:pt x="15466" y="84678"/>
                      <a:pt x="15442" y="84881"/>
                    </a:cubicBezTo>
                    <a:cubicBezTo>
                      <a:pt x="15431" y="85071"/>
                      <a:pt x="15419" y="85250"/>
                      <a:pt x="15407" y="85428"/>
                    </a:cubicBezTo>
                    <a:cubicBezTo>
                      <a:pt x="15383" y="85750"/>
                      <a:pt x="15371" y="86071"/>
                      <a:pt x="15347" y="86393"/>
                    </a:cubicBezTo>
                    <a:cubicBezTo>
                      <a:pt x="15335" y="86607"/>
                      <a:pt x="15312" y="86809"/>
                      <a:pt x="15300" y="87024"/>
                    </a:cubicBezTo>
                    <a:cubicBezTo>
                      <a:pt x="15288" y="87309"/>
                      <a:pt x="15264" y="87595"/>
                      <a:pt x="15240" y="87893"/>
                    </a:cubicBezTo>
                    <a:cubicBezTo>
                      <a:pt x="15181" y="88905"/>
                      <a:pt x="15109" y="89953"/>
                      <a:pt x="15038" y="91012"/>
                    </a:cubicBezTo>
                    <a:cubicBezTo>
                      <a:pt x="15038" y="91036"/>
                      <a:pt x="15038" y="91060"/>
                      <a:pt x="15038" y="91096"/>
                    </a:cubicBezTo>
                    <a:cubicBezTo>
                      <a:pt x="15002" y="91584"/>
                      <a:pt x="14966" y="92084"/>
                      <a:pt x="14931" y="92584"/>
                    </a:cubicBezTo>
                    <a:cubicBezTo>
                      <a:pt x="14919" y="92798"/>
                      <a:pt x="14907" y="93012"/>
                      <a:pt x="14895" y="93227"/>
                    </a:cubicBezTo>
                    <a:cubicBezTo>
                      <a:pt x="14871" y="93548"/>
                      <a:pt x="14847" y="93882"/>
                      <a:pt x="14823" y="94215"/>
                    </a:cubicBezTo>
                    <a:cubicBezTo>
                      <a:pt x="14811" y="94441"/>
                      <a:pt x="14800" y="94667"/>
                      <a:pt x="14788" y="94906"/>
                    </a:cubicBezTo>
                    <a:cubicBezTo>
                      <a:pt x="14764" y="95227"/>
                      <a:pt x="14740" y="95548"/>
                      <a:pt x="14728" y="95870"/>
                    </a:cubicBezTo>
                    <a:cubicBezTo>
                      <a:pt x="14704" y="96120"/>
                      <a:pt x="14692" y="96370"/>
                      <a:pt x="14669" y="96620"/>
                    </a:cubicBezTo>
                    <a:cubicBezTo>
                      <a:pt x="14657" y="96930"/>
                      <a:pt x="14633" y="97239"/>
                      <a:pt x="14621" y="97549"/>
                    </a:cubicBezTo>
                    <a:cubicBezTo>
                      <a:pt x="14597" y="97811"/>
                      <a:pt x="14585" y="98085"/>
                      <a:pt x="14561" y="98346"/>
                    </a:cubicBezTo>
                    <a:cubicBezTo>
                      <a:pt x="14550" y="98644"/>
                      <a:pt x="14526" y="98954"/>
                      <a:pt x="14514" y="99263"/>
                    </a:cubicBezTo>
                    <a:cubicBezTo>
                      <a:pt x="14490" y="99537"/>
                      <a:pt x="14478" y="99811"/>
                      <a:pt x="14454" y="100085"/>
                    </a:cubicBezTo>
                    <a:cubicBezTo>
                      <a:pt x="14442" y="100394"/>
                      <a:pt x="14419" y="100704"/>
                      <a:pt x="14395" y="101013"/>
                    </a:cubicBezTo>
                    <a:cubicBezTo>
                      <a:pt x="14383" y="101287"/>
                      <a:pt x="14371" y="101561"/>
                      <a:pt x="14347" y="101835"/>
                    </a:cubicBezTo>
                    <a:cubicBezTo>
                      <a:pt x="14335" y="102156"/>
                      <a:pt x="14311" y="102466"/>
                      <a:pt x="14288" y="102787"/>
                    </a:cubicBezTo>
                    <a:cubicBezTo>
                      <a:pt x="14276" y="103073"/>
                      <a:pt x="14252" y="103359"/>
                      <a:pt x="14240" y="103645"/>
                    </a:cubicBezTo>
                    <a:cubicBezTo>
                      <a:pt x="14216" y="103954"/>
                      <a:pt x="14204" y="104264"/>
                      <a:pt x="14180" y="104585"/>
                    </a:cubicBezTo>
                    <a:cubicBezTo>
                      <a:pt x="14169" y="104871"/>
                      <a:pt x="14145" y="105169"/>
                      <a:pt x="14133" y="105454"/>
                    </a:cubicBezTo>
                    <a:cubicBezTo>
                      <a:pt x="14109" y="105776"/>
                      <a:pt x="14097" y="106097"/>
                      <a:pt x="14073" y="106431"/>
                    </a:cubicBezTo>
                    <a:cubicBezTo>
                      <a:pt x="14061" y="106717"/>
                      <a:pt x="14038" y="107002"/>
                      <a:pt x="14026" y="107300"/>
                    </a:cubicBezTo>
                    <a:cubicBezTo>
                      <a:pt x="14002" y="107621"/>
                      <a:pt x="13990" y="107955"/>
                      <a:pt x="13966" y="108276"/>
                    </a:cubicBezTo>
                    <a:cubicBezTo>
                      <a:pt x="13954" y="108586"/>
                      <a:pt x="13930" y="108883"/>
                      <a:pt x="13918" y="109193"/>
                    </a:cubicBezTo>
                    <a:cubicBezTo>
                      <a:pt x="13895" y="109514"/>
                      <a:pt x="13883" y="109836"/>
                      <a:pt x="13859" y="110157"/>
                    </a:cubicBezTo>
                    <a:cubicBezTo>
                      <a:pt x="13847" y="110467"/>
                      <a:pt x="13823" y="110777"/>
                      <a:pt x="13811" y="111098"/>
                    </a:cubicBezTo>
                    <a:cubicBezTo>
                      <a:pt x="13788" y="111431"/>
                      <a:pt x="13776" y="111765"/>
                      <a:pt x="13752" y="112098"/>
                    </a:cubicBezTo>
                    <a:cubicBezTo>
                      <a:pt x="13740" y="112408"/>
                      <a:pt x="13728" y="112705"/>
                      <a:pt x="13704" y="113015"/>
                    </a:cubicBezTo>
                    <a:cubicBezTo>
                      <a:pt x="13692" y="113360"/>
                      <a:pt x="13668" y="113705"/>
                      <a:pt x="13657" y="114051"/>
                    </a:cubicBezTo>
                    <a:cubicBezTo>
                      <a:pt x="13633" y="114360"/>
                      <a:pt x="13621" y="114670"/>
                      <a:pt x="13597" y="114979"/>
                    </a:cubicBezTo>
                    <a:cubicBezTo>
                      <a:pt x="13585" y="115337"/>
                      <a:pt x="13561" y="115682"/>
                      <a:pt x="13549" y="116039"/>
                    </a:cubicBezTo>
                    <a:cubicBezTo>
                      <a:pt x="13526" y="116349"/>
                      <a:pt x="13514" y="116658"/>
                      <a:pt x="13502" y="116980"/>
                    </a:cubicBezTo>
                    <a:cubicBezTo>
                      <a:pt x="13478" y="117325"/>
                      <a:pt x="13466" y="117682"/>
                      <a:pt x="13442" y="118027"/>
                    </a:cubicBezTo>
                    <a:cubicBezTo>
                      <a:pt x="13430" y="118349"/>
                      <a:pt x="13418" y="118682"/>
                      <a:pt x="13395" y="119004"/>
                    </a:cubicBezTo>
                    <a:cubicBezTo>
                      <a:pt x="13383" y="119361"/>
                      <a:pt x="13359" y="119718"/>
                      <a:pt x="13347" y="120075"/>
                    </a:cubicBezTo>
                    <a:cubicBezTo>
                      <a:pt x="13335" y="120397"/>
                      <a:pt x="13311" y="120718"/>
                      <a:pt x="13299" y="121040"/>
                    </a:cubicBezTo>
                    <a:cubicBezTo>
                      <a:pt x="13276" y="121433"/>
                      <a:pt x="13264" y="121814"/>
                      <a:pt x="13240" y="122207"/>
                    </a:cubicBezTo>
                    <a:cubicBezTo>
                      <a:pt x="13228" y="122504"/>
                      <a:pt x="13216" y="122814"/>
                      <a:pt x="13204" y="123111"/>
                    </a:cubicBezTo>
                    <a:cubicBezTo>
                      <a:pt x="13180" y="123528"/>
                      <a:pt x="13156" y="123957"/>
                      <a:pt x="13145" y="124373"/>
                    </a:cubicBezTo>
                    <a:cubicBezTo>
                      <a:pt x="13133" y="124659"/>
                      <a:pt x="13121" y="124945"/>
                      <a:pt x="13109" y="125219"/>
                    </a:cubicBezTo>
                    <a:cubicBezTo>
                      <a:pt x="13085" y="125671"/>
                      <a:pt x="13061" y="126124"/>
                      <a:pt x="13049" y="126576"/>
                    </a:cubicBezTo>
                    <a:cubicBezTo>
                      <a:pt x="13037" y="126838"/>
                      <a:pt x="13026" y="127100"/>
                      <a:pt x="13014" y="127362"/>
                    </a:cubicBezTo>
                    <a:cubicBezTo>
                      <a:pt x="12978" y="128076"/>
                      <a:pt x="12942" y="147519"/>
                      <a:pt x="12918" y="148245"/>
                    </a:cubicBezTo>
                    <a:lnTo>
                      <a:pt x="35516" y="147781"/>
                    </a:lnTo>
                    <a:cubicBezTo>
                      <a:pt x="34838" y="125064"/>
                      <a:pt x="34207" y="96144"/>
                      <a:pt x="33492" y="80392"/>
                    </a:cubicBezTo>
                    <a:cubicBezTo>
                      <a:pt x="32992" y="69200"/>
                      <a:pt x="31790" y="52007"/>
                      <a:pt x="31790" y="51912"/>
                    </a:cubicBezTo>
                    <a:cubicBezTo>
                      <a:pt x="31790" y="50888"/>
                      <a:pt x="32397" y="49043"/>
                      <a:pt x="32933" y="47721"/>
                    </a:cubicBezTo>
                    <a:cubicBezTo>
                      <a:pt x="33504" y="46281"/>
                      <a:pt x="35040" y="42340"/>
                      <a:pt x="35362" y="40661"/>
                    </a:cubicBezTo>
                    <a:cubicBezTo>
                      <a:pt x="35671" y="38970"/>
                      <a:pt x="36493" y="35493"/>
                      <a:pt x="36814" y="34231"/>
                    </a:cubicBezTo>
                    <a:cubicBezTo>
                      <a:pt x="37290" y="32338"/>
                      <a:pt x="37564" y="30219"/>
                      <a:pt x="37564" y="30219"/>
                    </a:cubicBezTo>
                    <a:cubicBezTo>
                      <a:pt x="37564" y="30219"/>
                      <a:pt x="40136" y="25992"/>
                      <a:pt x="41124" y="24564"/>
                    </a:cubicBezTo>
                    <a:cubicBezTo>
                      <a:pt x="42124" y="23147"/>
                      <a:pt x="44744" y="19337"/>
                      <a:pt x="45446" y="17610"/>
                    </a:cubicBezTo>
                    <a:cubicBezTo>
                      <a:pt x="46149" y="15872"/>
                      <a:pt x="45696" y="14658"/>
                      <a:pt x="44910" y="14288"/>
                    </a:cubicBezTo>
                    <a:cubicBezTo>
                      <a:pt x="44685" y="14178"/>
                      <a:pt x="44403" y="14101"/>
                      <a:pt x="44084" y="14101"/>
                    </a:cubicBezTo>
                    <a:cubicBezTo>
                      <a:pt x="43308" y="14101"/>
                      <a:pt x="42311" y="14555"/>
                      <a:pt x="41374" y="16074"/>
                    </a:cubicBezTo>
                    <a:cubicBezTo>
                      <a:pt x="40065" y="18218"/>
                      <a:pt x="37386" y="21956"/>
                      <a:pt x="36338" y="23254"/>
                    </a:cubicBezTo>
                    <a:cubicBezTo>
                      <a:pt x="35372" y="24447"/>
                      <a:pt x="34308" y="26076"/>
                      <a:pt x="33631" y="26076"/>
                    </a:cubicBezTo>
                    <a:cubicBezTo>
                      <a:pt x="33565" y="26076"/>
                      <a:pt x="33503" y="26061"/>
                      <a:pt x="33445" y="26028"/>
                    </a:cubicBezTo>
                    <a:cubicBezTo>
                      <a:pt x="32790" y="25647"/>
                      <a:pt x="33076" y="23361"/>
                      <a:pt x="33659" y="21694"/>
                    </a:cubicBezTo>
                    <a:cubicBezTo>
                      <a:pt x="34242" y="20015"/>
                      <a:pt x="35433" y="16003"/>
                      <a:pt x="35790" y="14086"/>
                    </a:cubicBezTo>
                    <a:cubicBezTo>
                      <a:pt x="36159" y="12157"/>
                      <a:pt x="37636" y="7669"/>
                      <a:pt x="37791" y="6704"/>
                    </a:cubicBezTo>
                    <a:cubicBezTo>
                      <a:pt x="37933" y="5752"/>
                      <a:pt x="37410" y="4716"/>
                      <a:pt x="36278" y="4263"/>
                    </a:cubicBezTo>
                    <a:cubicBezTo>
                      <a:pt x="36027" y="4167"/>
                      <a:pt x="35774" y="4113"/>
                      <a:pt x="35523" y="4113"/>
                    </a:cubicBezTo>
                    <a:cubicBezTo>
                      <a:pt x="34633" y="4113"/>
                      <a:pt x="33768" y="4789"/>
                      <a:pt x="33099" y="6609"/>
                    </a:cubicBezTo>
                    <a:cubicBezTo>
                      <a:pt x="32254" y="8943"/>
                      <a:pt x="31516" y="12062"/>
                      <a:pt x="31135" y="13431"/>
                    </a:cubicBezTo>
                    <a:cubicBezTo>
                      <a:pt x="30742" y="14812"/>
                      <a:pt x="28087" y="21873"/>
                      <a:pt x="27527" y="22825"/>
                    </a:cubicBezTo>
                    <a:cubicBezTo>
                      <a:pt x="27342" y="23144"/>
                      <a:pt x="27082" y="23291"/>
                      <a:pt x="26824" y="23291"/>
                    </a:cubicBezTo>
                    <a:cubicBezTo>
                      <a:pt x="26320" y="23291"/>
                      <a:pt x="25821" y="22734"/>
                      <a:pt x="25884" y="21813"/>
                    </a:cubicBezTo>
                    <a:cubicBezTo>
                      <a:pt x="25968" y="20432"/>
                      <a:pt x="25884" y="15967"/>
                      <a:pt x="25753" y="14038"/>
                    </a:cubicBezTo>
                    <a:cubicBezTo>
                      <a:pt x="25610" y="12110"/>
                      <a:pt x="25444" y="8669"/>
                      <a:pt x="25420" y="7395"/>
                    </a:cubicBezTo>
                    <a:cubicBezTo>
                      <a:pt x="25384" y="6133"/>
                      <a:pt x="25432" y="3180"/>
                      <a:pt x="25396" y="2394"/>
                    </a:cubicBezTo>
                    <a:cubicBezTo>
                      <a:pt x="25360" y="1608"/>
                      <a:pt x="25218" y="37"/>
                      <a:pt x="23289" y="1"/>
                    </a:cubicBezTo>
                    <a:cubicBezTo>
                      <a:pt x="23263" y="0"/>
                      <a:pt x="23237" y="0"/>
                      <a:pt x="23212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5992500" y="3260440"/>
                <a:ext cx="469187" cy="1584070"/>
              </a:xfrm>
              <a:custGeom>
                <a:rect b="b" l="l" r="r" t="t"/>
                <a:pathLst>
                  <a:path extrusionOk="0" h="85904" w="25444">
                    <a:moveTo>
                      <a:pt x="4596" y="0"/>
                    </a:moveTo>
                    <a:cubicBezTo>
                      <a:pt x="4596" y="0"/>
                      <a:pt x="441" y="77427"/>
                      <a:pt x="0" y="85904"/>
                    </a:cubicBezTo>
                    <a:lnTo>
                      <a:pt x="25444" y="85594"/>
                    </a:lnTo>
                    <a:cubicBezTo>
                      <a:pt x="25444" y="85594"/>
                      <a:pt x="23062" y="11180"/>
                      <a:pt x="21836" y="881"/>
                    </a:cubicBezTo>
                    <a:cubicBezTo>
                      <a:pt x="21836" y="881"/>
                      <a:pt x="19658" y="959"/>
                      <a:pt x="16796" y="959"/>
                    </a:cubicBezTo>
                    <a:cubicBezTo>
                      <a:pt x="12650" y="959"/>
                      <a:pt x="7068" y="796"/>
                      <a:pt x="4596" y="0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6074023" y="3244932"/>
                <a:ext cx="333358" cy="67822"/>
              </a:xfrm>
              <a:custGeom>
                <a:rect b="b" l="l" r="r" t="t"/>
                <a:pathLst>
                  <a:path extrusionOk="0" h="3678" w="18078">
                    <a:moveTo>
                      <a:pt x="776" y="1"/>
                    </a:moveTo>
                    <a:cubicBezTo>
                      <a:pt x="6" y="1"/>
                      <a:pt x="0" y="1095"/>
                      <a:pt x="44" y="2615"/>
                    </a:cubicBezTo>
                    <a:cubicBezTo>
                      <a:pt x="44" y="2615"/>
                      <a:pt x="2342" y="3544"/>
                      <a:pt x="8390" y="3663"/>
                    </a:cubicBezTo>
                    <a:cubicBezTo>
                      <a:pt x="8830" y="3673"/>
                      <a:pt x="9255" y="3677"/>
                      <a:pt x="9664" y="3677"/>
                    </a:cubicBezTo>
                    <a:cubicBezTo>
                      <a:pt x="14876" y="3677"/>
                      <a:pt x="17629" y="2961"/>
                      <a:pt x="17629" y="2961"/>
                    </a:cubicBezTo>
                    <a:cubicBezTo>
                      <a:pt x="17629" y="2961"/>
                      <a:pt x="18077" y="274"/>
                      <a:pt x="17062" y="274"/>
                    </a:cubicBezTo>
                    <a:cubicBezTo>
                      <a:pt x="17030" y="274"/>
                      <a:pt x="16997" y="276"/>
                      <a:pt x="16963" y="282"/>
                    </a:cubicBezTo>
                    <a:cubicBezTo>
                      <a:pt x="16316" y="383"/>
                      <a:pt x="13300" y="922"/>
                      <a:pt x="9868" y="922"/>
                    </a:cubicBezTo>
                    <a:cubicBezTo>
                      <a:pt x="9258" y="922"/>
                      <a:pt x="8634" y="905"/>
                      <a:pt x="8009" y="865"/>
                    </a:cubicBezTo>
                    <a:cubicBezTo>
                      <a:pt x="4235" y="627"/>
                      <a:pt x="2044" y="270"/>
                      <a:pt x="1020" y="32"/>
                    </a:cubicBezTo>
                    <a:cubicBezTo>
                      <a:pt x="931" y="11"/>
                      <a:pt x="850" y="1"/>
                      <a:pt x="776" y="1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7881291" y="2555423"/>
              <a:ext cx="558123" cy="2280751"/>
              <a:chOff x="7881291" y="2555423"/>
              <a:chExt cx="558123" cy="2280751"/>
            </a:xfrm>
          </p:grpSpPr>
          <p:sp>
            <p:nvSpPr>
              <p:cNvPr id="267" name="Google Shape;267;p25"/>
              <p:cNvSpPr/>
              <p:nvPr/>
            </p:nvSpPr>
            <p:spPr>
              <a:xfrm>
                <a:off x="7977234" y="2785407"/>
                <a:ext cx="426831" cy="628491"/>
              </a:xfrm>
              <a:custGeom>
                <a:rect b="b" l="l" r="r" t="t"/>
                <a:pathLst>
                  <a:path extrusionOk="0" h="34083" w="23147">
                    <a:moveTo>
                      <a:pt x="7420" y="1"/>
                    </a:moveTo>
                    <a:cubicBezTo>
                      <a:pt x="6861" y="1"/>
                      <a:pt x="5038" y="7408"/>
                      <a:pt x="4478" y="7408"/>
                    </a:cubicBezTo>
                    <a:cubicBezTo>
                      <a:pt x="4446" y="7408"/>
                      <a:pt x="4417" y="7383"/>
                      <a:pt x="4394" y="7331"/>
                    </a:cubicBezTo>
                    <a:cubicBezTo>
                      <a:pt x="2775" y="6688"/>
                      <a:pt x="1274" y="6271"/>
                      <a:pt x="1" y="5747"/>
                    </a:cubicBezTo>
                    <a:lnTo>
                      <a:pt x="1" y="5747"/>
                    </a:lnTo>
                    <a:cubicBezTo>
                      <a:pt x="1" y="5747"/>
                      <a:pt x="905" y="7712"/>
                      <a:pt x="2036" y="18403"/>
                    </a:cubicBezTo>
                    <a:cubicBezTo>
                      <a:pt x="2668" y="19094"/>
                      <a:pt x="3203" y="19642"/>
                      <a:pt x="3489" y="19820"/>
                    </a:cubicBezTo>
                    <a:cubicBezTo>
                      <a:pt x="3870" y="20070"/>
                      <a:pt x="3644" y="23690"/>
                      <a:pt x="3358" y="33500"/>
                    </a:cubicBezTo>
                    <a:cubicBezTo>
                      <a:pt x="4363" y="33665"/>
                      <a:pt x="7251" y="34082"/>
                      <a:pt x="10529" y="34082"/>
                    </a:cubicBezTo>
                    <a:cubicBezTo>
                      <a:pt x="13193" y="34082"/>
                      <a:pt x="16115" y="33806"/>
                      <a:pt x="18491" y="32893"/>
                    </a:cubicBezTo>
                    <a:cubicBezTo>
                      <a:pt x="17860" y="26631"/>
                      <a:pt x="17443" y="22535"/>
                      <a:pt x="17467" y="22332"/>
                    </a:cubicBezTo>
                    <a:cubicBezTo>
                      <a:pt x="17562" y="21392"/>
                      <a:pt x="17931" y="19713"/>
                      <a:pt x="18622" y="18368"/>
                    </a:cubicBezTo>
                    <a:cubicBezTo>
                      <a:pt x="19312" y="17010"/>
                      <a:pt x="21098" y="13284"/>
                      <a:pt x="21598" y="11688"/>
                    </a:cubicBezTo>
                    <a:cubicBezTo>
                      <a:pt x="22551" y="8652"/>
                      <a:pt x="22968" y="6092"/>
                      <a:pt x="23146" y="4354"/>
                    </a:cubicBezTo>
                    <a:lnTo>
                      <a:pt x="23146" y="4354"/>
                    </a:lnTo>
                    <a:cubicBezTo>
                      <a:pt x="23108" y="4450"/>
                      <a:pt x="23046" y="4483"/>
                      <a:pt x="22971" y="4483"/>
                    </a:cubicBezTo>
                    <a:cubicBezTo>
                      <a:pt x="22794" y="4483"/>
                      <a:pt x="22546" y="4296"/>
                      <a:pt x="22369" y="4296"/>
                    </a:cubicBezTo>
                    <a:cubicBezTo>
                      <a:pt x="22294" y="4296"/>
                      <a:pt x="22232" y="4330"/>
                      <a:pt x="22194" y="4425"/>
                    </a:cubicBezTo>
                    <a:cubicBezTo>
                      <a:pt x="21051" y="7271"/>
                      <a:pt x="19503" y="10045"/>
                      <a:pt x="18050" y="10176"/>
                    </a:cubicBezTo>
                    <a:cubicBezTo>
                      <a:pt x="18042" y="10177"/>
                      <a:pt x="18033" y="10177"/>
                      <a:pt x="18024" y="10177"/>
                    </a:cubicBezTo>
                    <a:cubicBezTo>
                      <a:pt x="17045" y="10177"/>
                      <a:pt x="18788" y="4744"/>
                      <a:pt x="18670" y="3056"/>
                    </a:cubicBezTo>
                    <a:lnTo>
                      <a:pt x="18670" y="3056"/>
                    </a:lnTo>
                    <a:cubicBezTo>
                      <a:pt x="18468" y="3222"/>
                      <a:pt x="18218" y="3292"/>
                      <a:pt x="17935" y="3292"/>
                    </a:cubicBezTo>
                    <a:cubicBezTo>
                      <a:pt x="16534" y="3292"/>
                      <a:pt x="14318" y="1600"/>
                      <a:pt x="13096" y="1600"/>
                    </a:cubicBezTo>
                    <a:cubicBezTo>
                      <a:pt x="12814" y="1600"/>
                      <a:pt x="12584" y="1690"/>
                      <a:pt x="12431" y="1913"/>
                    </a:cubicBezTo>
                    <a:cubicBezTo>
                      <a:pt x="11626" y="3072"/>
                      <a:pt x="11036" y="3512"/>
                      <a:pt x="10544" y="3512"/>
                    </a:cubicBezTo>
                    <a:cubicBezTo>
                      <a:pt x="9450" y="3512"/>
                      <a:pt x="8846" y="1327"/>
                      <a:pt x="7466" y="20"/>
                    </a:cubicBezTo>
                    <a:cubicBezTo>
                      <a:pt x="7452" y="7"/>
                      <a:pt x="7436" y="1"/>
                      <a:pt x="7420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7991064" y="2555423"/>
                <a:ext cx="256888" cy="399115"/>
              </a:xfrm>
              <a:custGeom>
                <a:rect b="b" l="l" r="r" t="t"/>
                <a:pathLst>
                  <a:path extrusionOk="0" h="21644" w="13931">
                    <a:moveTo>
                      <a:pt x="4555" y="0"/>
                    </a:moveTo>
                    <a:cubicBezTo>
                      <a:pt x="4506" y="0"/>
                      <a:pt x="4456" y="1"/>
                      <a:pt x="4406" y="3"/>
                    </a:cubicBezTo>
                    <a:cubicBezTo>
                      <a:pt x="1870" y="74"/>
                      <a:pt x="846" y="1836"/>
                      <a:pt x="584" y="2300"/>
                    </a:cubicBezTo>
                    <a:cubicBezTo>
                      <a:pt x="536" y="2384"/>
                      <a:pt x="513" y="2658"/>
                      <a:pt x="489" y="3086"/>
                    </a:cubicBezTo>
                    <a:cubicBezTo>
                      <a:pt x="453" y="4503"/>
                      <a:pt x="548" y="7575"/>
                      <a:pt x="513" y="10813"/>
                    </a:cubicBezTo>
                    <a:cubicBezTo>
                      <a:pt x="501" y="12314"/>
                      <a:pt x="453" y="13861"/>
                      <a:pt x="358" y="15290"/>
                    </a:cubicBezTo>
                    <a:cubicBezTo>
                      <a:pt x="346" y="15528"/>
                      <a:pt x="334" y="15766"/>
                      <a:pt x="322" y="15981"/>
                    </a:cubicBezTo>
                    <a:cubicBezTo>
                      <a:pt x="1" y="17100"/>
                      <a:pt x="1156" y="19541"/>
                      <a:pt x="1156" y="19541"/>
                    </a:cubicBezTo>
                    <a:cubicBezTo>
                      <a:pt x="1666" y="20215"/>
                      <a:pt x="2352" y="20468"/>
                      <a:pt x="3037" y="20468"/>
                    </a:cubicBezTo>
                    <a:cubicBezTo>
                      <a:pt x="3550" y="20468"/>
                      <a:pt x="4063" y="20326"/>
                      <a:pt x="4501" y="20112"/>
                    </a:cubicBezTo>
                    <a:cubicBezTo>
                      <a:pt x="5942" y="19410"/>
                      <a:pt x="6740" y="16326"/>
                      <a:pt x="7121" y="12980"/>
                    </a:cubicBezTo>
                    <a:lnTo>
                      <a:pt x="7121" y="12980"/>
                    </a:lnTo>
                    <a:cubicBezTo>
                      <a:pt x="7073" y="13980"/>
                      <a:pt x="7013" y="14969"/>
                      <a:pt x="6930" y="15850"/>
                    </a:cubicBezTo>
                    <a:cubicBezTo>
                      <a:pt x="6823" y="17076"/>
                      <a:pt x="6037" y="19684"/>
                      <a:pt x="6299" y="20315"/>
                    </a:cubicBezTo>
                    <a:cubicBezTo>
                      <a:pt x="6724" y="21299"/>
                      <a:pt x="7495" y="21643"/>
                      <a:pt x="8275" y="21643"/>
                    </a:cubicBezTo>
                    <a:cubicBezTo>
                      <a:pt x="8740" y="21643"/>
                      <a:pt x="9209" y="21521"/>
                      <a:pt x="9609" y="21338"/>
                    </a:cubicBezTo>
                    <a:cubicBezTo>
                      <a:pt x="11097" y="20660"/>
                      <a:pt x="12740" y="15707"/>
                      <a:pt x="13038" y="12564"/>
                    </a:cubicBezTo>
                    <a:cubicBezTo>
                      <a:pt x="13086" y="12099"/>
                      <a:pt x="13133" y="11635"/>
                      <a:pt x="13169" y="11171"/>
                    </a:cubicBezTo>
                    <a:cubicBezTo>
                      <a:pt x="13419" y="8515"/>
                      <a:pt x="13931" y="3205"/>
                      <a:pt x="13788" y="2717"/>
                    </a:cubicBezTo>
                    <a:cubicBezTo>
                      <a:pt x="13627" y="2175"/>
                      <a:pt x="13231" y="796"/>
                      <a:pt x="11184" y="796"/>
                    </a:cubicBezTo>
                    <a:cubicBezTo>
                      <a:pt x="11117" y="796"/>
                      <a:pt x="11048" y="797"/>
                      <a:pt x="10978" y="800"/>
                    </a:cubicBezTo>
                    <a:cubicBezTo>
                      <a:pt x="9490" y="872"/>
                      <a:pt x="8490" y="1419"/>
                      <a:pt x="7990" y="1788"/>
                    </a:cubicBezTo>
                    <a:cubicBezTo>
                      <a:pt x="7990" y="1788"/>
                      <a:pt x="7748" y="2532"/>
                      <a:pt x="7665" y="2532"/>
                    </a:cubicBezTo>
                    <a:cubicBezTo>
                      <a:pt x="7656" y="2532"/>
                      <a:pt x="7649" y="2523"/>
                      <a:pt x="7644" y="2503"/>
                    </a:cubicBezTo>
                    <a:cubicBezTo>
                      <a:pt x="7528" y="1989"/>
                      <a:pt x="6976" y="0"/>
                      <a:pt x="4555" y="0"/>
                    </a:cubicBez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8002700" y="3198518"/>
                <a:ext cx="430334" cy="1637656"/>
              </a:xfrm>
              <a:custGeom>
                <a:rect b="b" l="l" r="r" t="t"/>
                <a:pathLst>
                  <a:path extrusionOk="0" h="88810" w="23337">
                    <a:moveTo>
                      <a:pt x="17289" y="1"/>
                    </a:moveTo>
                    <a:cubicBezTo>
                      <a:pt x="17146" y="60"/>
                      <a:pt x="16991" y="120"/>
                      <a:pt x="16848" y="179"/>
                    </a:cubicBezTo>
                    <a:cubicBezTo>
                      <a:pt x="14479" y="1084"/>
                      <a:pt x="11567" y="1359"/>
                      <a:pt x="8909" y="1359"/>
                    </a:cubicBezTo>
                    <a:cubicBezTo>
                      <a:pt x="5622" y="1359"/>
                      <a:pt x="2722" y="939"/>
                      <a:pt x="1715" y="775"/>
                    </a:cubicBezTo>
                    <a:cubicBezTo>
                      <a:pt x="1465" y="739"/>
                      <a:pt x="1322" y="715"/>
                      <a:pt x="1322" y="715"/>
                    </a:cubicBezTo>
                    <a:cubicBezTo>
                      <a:pt x="1096" y="4644"/>
                      <a:pt x="1" y="88774"/>
                      <a:pt x="1" y="88774"/>
                    </a:cubicBezTo>
                    <a:lnTo>
                      <a:pt x="2084" y="88809"/>
                    </a:lnTo>
                    <a:lnTo>
                      <a:pt x="23337" y="88202"/>
                    </a:lnTo>
                    <a:cubicBezTo>
                      <a:pt x="22706" y="79511"/>
                      <a:pt x="17289" y="1"/>
                      <a:pt x="17289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8010610" y="3189298"/>
                <a:ext cx="337249" cy="121649"/>
              </a:xfrm>
              <a:custGeom>
                <a:rect b="b" l="l" r="r" t="t"/>
                <a:pathLst>
                  <a:path extrusionOk="0" h="6597" w="18289">
                    <a:moveTo>
                      <a:pt x="17669" y="1"/>
                    </a:moveTo>
                    <a:cubicBezTo>
                      <a:pt x="17502" y="72"/>
                      <a:pt x="17348" y="144"/>
                      <a:pt x="17181" y="203"/>
                    </a:cubicBezTo>
                    <a:cubicBezTo>
                      <a:pt x="14706" y="1238"/>
                      <a:pt x="11688" y="1563"/>
                      <a:pt x="8877" y="1563"/>
                    </a:cubicBezTo>
                    <a:cubicBezTo>
                      <a:pt x="5062" y="1563"/>
                      <a:pt x="1630" y="965"/>
                      <a:pt x="465" y="739"/>
                    </a:cubicBezTo>
                    <a:cubicBezTo>
                      <a:pt x="191" y="679"/>
                      <a:pt x="36" y="644"/>
                      <a:pt x="36" y="644"/>
                    </a:cubicBezTo>
                    <a:cubicBezTo>
                      <a:pt x="0" y="1346"/>
                      <a:pt x="0" y="3477"/>
                      <a:pt x="12" y="6597"/>
                    </a:cubicBezTo>
                    <a:lnTo>
                      <a:pt x="18288" y="5990"/>
                    </a:lnTo>
                    <a:cubicBezTo>
                      <a:pt x="18026" y="3013"/>
                      <a:pt x="17669" y="1"/>
                      <a:pt x="17669" y="1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8169563" y="2612292"/>
                <a:ext cx="269851" cy="382943"/>
              </a:xfrm>
              <a:custGeom>
                <a:rect b="b" l="l" r="r" t="t"/>
                <a:pathLst>
                  <a:path extrusionOk="0" h="20767" w="14634">
                    <a:moveTo>
                      <a:pt x="7148" y="0"/>
                    </a:moveTo>
                    <a:cubicBezTo>
                      <a:pt x="5757" y="0"/>
                      <a:pt x="4873" y="851"/>
                      <a:pt x="4596" y="1110"/>
                    </a:cubicBezTo>
                    <a:cubicBezTo>
                      <a:pt x="4537" y="1169"/>
                      <a:pt x="4430" y="1419"/>
                      <a:pt x="4299" y="1824"/>
                    </a:cubicBezTo>
                    <a:cubicBezTo>
                      <a:pt x="3858" y="3134"/>
                      <a:pt x="3072" y="6051"/>
                      <a:pt x="2120" y="9075"/>
                    </a:cubicBezTo>
                    <a:cubicBezTo>
                      <a:pt x="1679" y="10492"/>
                      <a:pt x="1203" y="11920"/>
                      <a:pt x="715" y="13230"/>
                    </a:cubicBezTo>
                    <a:cubicBezTo>
                      <a:pt x="631" y="13456"/>
                      <a:pt x="548" y="13659"/>
                      <a:pt x="489" y="13873"/>
                    </a:cubicBezTo>
                    <a:cubicBezTo>
                      <a:pt x="429" y="13849"/>
                      <a:pt x="369" y="13837"/>
                      <a:pt x="322" y="13813"/>
                    </a:cubicBezTo>
                    <a:cubicBezTo>
                      <a:pt x="262" y="13909"/>
                      <a:pt x="215" y="14016"/>
                      <a:pt x="155" y="14111"/>
                    </a:cubicBezTo>
                    <a:cubicBezTo>
                      <a:pt x="155" y="14123"/>
                      <a:pt x="143" y="14135"/>
                      <a:pt x="143" y="14147"/>
                    </a:cubicBezTo>
                    <a:cubicBezTo>
                      <a:pt x="236" y="14003"/>
                      <a:pt x="278" y="13947"/>
                      <a:pt x="286" y="13947"/>
                    </a:cubicBezTo>
                    <a:lnTo>
                      <a:pt x="286" y="13947"/>
                    </a:lnTo>
                    <a:cubicBezTo>
                      <a:pt x="302" y="13947"/>
                      <a:pt x="176" y="14188"/>
                      <a:pt x="72" y="14397"/>
                    </a:cubicBezTo>
                    <a:cubicBezTo>
                      <a:pt x="48" y="14504"/>
                      <a:pt x="12" y="14635"/>
                      <a:pt x="0" y="14718"/>
                    </a:cubicBezTo>
                    <a:cubicBezTo>
                      <a:pt x="12" y="14778"/>
                      <a:pt x="12" y="14837"/>
                      <a:pt x="24" y="14909"/>
                    </a:cubicBezTo>
                    <a:cubicBezTo>
                      <a:pt x="60" y="15326"/>
                      <a:pt x="108" y="15730"/>
                      <a:pt x="143" y="16147"/>
                    </a:cubicBezTo>
                    <a:cubicBezTo>
                      <a:pt x="191" y="16647"/>
                      <a:pt x="822" y="17504"/>
                      <a:pt x="822" y="17981"/>
                    </a:cubicBezTo>
                    <a:cubicBezTo>
                      <a:pt x="1223" y="19142"/>
                      <a:pt x="2214" y="19573"/>
                      <a:pt x="3113" y="19573"/>
                    </a:cubicBezTo>
                    <a:cubicBezTo>
                      <a:pt x="3229" y="19573"/>
                      <a:pt x="3342" y="19566"/>
                      <a:pt x="3453" y="19552"/>
                    </a:cubicBezTo>
                    <a:cubicBezTo>
                      <a:pt x="4870" y="19374"/>
                      <a:pt x="5811" y="16385"/>
                      <a:pt x="7085" y="13361"/>
                    </a:cubicBezTo>
                    <a:lnTo>
                      <a:pt x="7085" y="13361"/>
                    </a:lnTo>
                    <a:cubicBezTo>
                      <a:pt x="6763" y="14290"/>
                      <a:pt x="6430" y="15195"/>
                      <a:pt x="6108" y="15992"/>
                    </a:cubicBezTo>
                    <a:cubicBezTo>
                      <a:pt x="5668" y="17111"/>
                      <a:pt x="5513" y="17981"/>
                      <a:pt x="5561" y="18659"/>
                    </a:cubicBezTo>
                    <a:cubicBezTo>
                      <a:pt x="5670" y="20229"/>
                      <a:pt x="6822" y="20766"/>
                      <a:pt x="7822" y="20766"/>
                    </a:cubicBezTo>
                    <a:cubicBezTo>
                      <a:pt x="7907" y="20766"/>
                      <a:pt x="7991" y="20762"/>
                      <a:pt x="8073" y="20755"/>
                    </a:cubicBezTo>
                    <a:cubicBezTo>
                      <a:pt x="9525" y="20624"/>
                      <a:pt x="11061" y="17850"/>
                      <a:pt x="12216" y="15004"/>
                    </a:cubicBezTo>
                    <a:cubicBezTo>
                      <a:pt x="12383" y="14587"/>
                      <a:pt x="12550" y="14159"/>
                      <a:pt x="12716" y="13742"/>
                    </a:cubicBezTo>
                    <a:cubicBezTo>
                      <a:pt x="13681" y="11325"/>
                      <a:pt x="14538" y="9087"/>
                      <a:pt x="14550" y="8575"/>
                    </a:cubicBezTo>
                    <a:cubicBezTo>
                      <a:pt x="14574" y="7991"/>
                      <a:pt x="14633" y="6479"/>
                      <a:pt x="12716" y="5812"/>
                    </a:cubicBezTo>
                    <a:cubicBezTo>
                      <a:pt x="12122" y="5607"/>
                      <a:pt x="11586" y="5536"/>
                      <a:pt x="11130" y="5536"/>
                    </a:cubicBezTo>
                    <a:cubicBezTo>
                      <a:pt x="10610" y="5536"/>
                      <a:pt x="10192" y="5628"/>
                      <a:pt x="9906" y="5717"/>
                    </a:cubicBezTo>
                    <a:cubicBezTo>
                      <a:pt x="10264" y="4669"/>
                      <a:pt x="10502" y="3919"/>
                      <a:pt x="10514" y="3705"/>
                    </a:cubicBezTo>
                    <a:cubicBezTo>
                      <a:pt x="10561" y="3181"/>
                      <a:pt x="10656" y="1050"/>
                      <a:pt x="8490" y="252"/>
                    </a:cubicBezTo>
                    <a:cubicBezTo>
                      <a:pt x="8001" y="72"/>
                      <a:pt x="7553" y="0"/>
                      <a:pt x="7148" y="0"/>
                    </a:cubicBez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7881291" y="2772388"/>
                <a:ext cx="315730" cy="352388"/>
              </a:xfrm>
              <a:custGeom>
                <a:rect b="b" l="l" r="r" t="t"/>
                <a:pathLst>
                  <a:path extrusionOk="0" h="19110" w="17122">
                    <a:moveTo>
                      <a:pt x="5259" y="1"/>
                    </a:moveTo>
                    <a:cubicBezTo>
                      <a:pt x="4778" y="1"/>
                      <a:pt x="4381" y="89"/>
                      <a:pt x="3918" y="190"/>
                    </a:cubicBezTo>
                    <a:cubicBezTo>
                      <a:pt x="2667" y="452"/>
                      <a:pt x="1334" y="881"/>
                      <a:pt x="584" y="4453"/>
                    </a:cubicBezTo>
                    <a:cubicBezTo>
                      <a:pt x="0" y="7227"/>
                      <a:pt x="1548" y="11513"/>
                      <a:pt x="3203" y="14371"/>
                    </a:cubicBezTo>
                    <a:cubicBezTo>
                      <a:pt x="5049" y="17573"/>
                      <a:pt x="7239" y="19109"/>
                      <a:pt x="7239" y="19109"/>
                    </a:cubicBezTo>
                    <a:cubicBezTo>
                      <a:pt x="14383" y="13252"/>
                      <a:pt x="6121" y="6989"/>
                      <a:pt x="6120" y="6989"/>
                    </a:cubicBezTo>
                    <a:lnTo>
                      <a:pt x="6120" y="6989"/>
                    </a:lnTo>
                    <a:cubicBezTo>
                      <a:pt x="7382" y="7525"/>
                      <a:pt x="8013" y="7870"/>
                      <a:pt x="9633" y="8501"/>
                    </a:cubicBezTo>
                    <a:cubicBezTo>
                      <a:pt x="10633" y="8894"/>
                      <a:pt x="11657" y="9191"/>
                      <a:pt x="12669" y="9239"/>
                    </a:cubicBezTo>
                    <a:cubicBezTo>
                      <a:pt x="12802" y="9247"/>
                      <a:pt x="12945" y="9252"/>
                      <a:pt x="13094" y="9252"/>
                    </a:cubicBezTo>
                    <a:cubicBezTo>
                      <a:pt x="13813" y="9252"/>
                      <a:pt x="14694" y="9152"/>
                      <a:pt x="15502" y="8906"/>
                    </a:cubicBezTo>
                    <a:cubicBezTo>
                      <a:pt x="15502" y="8906"/>
                      <a:pt x="16907" y="8513"/>
                      <a:pt x="17015" y="6810"/>
                    </a:cubicBezTo>
                    <a:cubicBezTo>
                      <a:pt x="17122" y="5120"/>
                      <a:pt x="16764" y="5893"/>
                      <a:pt x="16610" y="5441"/>
                    </a:cubicBezTo>
                    <a:cubicBezTo>
                      <a:pt x="16431" y="5370"/>
                      <a:pt x="16264" y="5286"/>
                      <a:pt x="16110" y="5191"/>
                    </a:cubicBezTo>
                    <a:cubicBezTo>
                      <a:pt x="15788" y="5072"/>
                      <a:pt x="15431" y="4941"/>
                      <a:pt x="15086" y="4762"/>
                    </a:cubicBezTo>
                    <a:cubicBezTo>
                      <a:pt x="14026" y="4203"/>
                      <a:pt x="11835" y="2774"/>
                      <a:pt x="9990" y="1702"/>
                    </a:cubicBezTo>
                    <a:cubicBezTo>
                      <a:pt x="9109" y="1202"/>
                      <a:pt x="8311" y="774"/>
                      <a:pt x="7751" y="559"/>
                    </a:cubicBezTo>
                    <a:cubicBezTo>
                      <a:pt x="7180" y="357"/>
                      <a:pt x="6728" y="214"/>
                      <a:pt x="6335" y="131"/>
                    </a:cubicBezTo>
                    <a:cubicBezTo>
                      <a:pt x="5915" y="37"/>
                      <a:pt x="5570" y="1"/>
                      <a:pt x="5259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4"/>
          <p:cNvSpPr txBox="1"/>
          <p:nvPr>
            <p:ph idx="1" type="body"/>
          </p:nvPr>
        </p:nvSpPr>
        <p:spPr>
          <a:xfrm>
            <a:off x="963500" y="1784875"/>
            <a:ext cx="44982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Historias de Usuario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SCRUM Planning Poker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Trello</a:t>
            </a:r>
            <a:endParaRPr/>
          </a:p>
        </p:txBody>
      </p:sp>
      <p:sp>
        <p:nvSpPr>
          <p:cNvPr id="634" name="Google Shape;634;p34"/>
          <p:cNvSpPr txBox="1"/>
          <p:nvPr>
            <p:ph type="title"/>
          </p:nvPr>
        </p:nvSpPr>
        <p:spPr>
          <a:xfrm>
            <a:off x="963500" y="967388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Planeación</a:t>
            </a:r>
            <a:endParaRPr/>
          </a:p>
        </p:txBody>
      </p:sp>
      <p:sp>
        <p:nvSpPr>
          <p:cNvPr id="635" name="Google Shape;635;p34"/>
          <p:cNvSpPr txBox="1"/>
          <p:nvPr/>
        </p:nvSpPr>
        <p:spPr>
          <a:xfrm>
            <a:off x="8752675" y="4749850"/>
            <a:ext cx="3528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36" name="Google Shape;63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5"/>
          <p:cNvSpPr txBox="1"/>
          <p:nvPr>
            <p:ph idx="1" type="subTitle"/>
          </p:nvPr>
        </p:nvSpPr>
        <p:spPr>
          <a:xfrm>
            <a:off x="2814900" y="1409306"/>
            <a:ext cx="3514200" cy="26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2500"/>
              <a:t>1</a:t>
            </a:r>
            <a:endParaRPr b="1" sz="2500"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000"/>
              <a:buChar char="●"/>
            </a:pPr>
            <a:r>
              <a:rPr b="1" lang="en" sz="2500">
                <a:solidFill>
                  <a:srgbClr val="FF00FF"/>
                </a:solidFill>
              </a:rPr>
              <a:t>2</a:t>
            </a:r>
            <a:endParaRPr b="1" sz="2500">
              <a:solidFill>
                <a:srgbClr val="FF00FF"/>
              </a:solidFill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000"/>
              <a:buChar char="●"/>
            </a:pPr>
            <a:r>
              <a:rPr b="1" lang="en" sz="2500">
                <a:solidFill>
                  <a:srgbClr val="F1C232"/>
                </a:solidFill>
              </a:rPr>
              <a:t>3</a:t>
            </a:r>
            <a:endParaRPr b="1" sz="2500">
              <a:solidFill>
                <a:srgbClr val="F1C232"/>
              </a:solidFill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Char char="●"/>
            </a:pPr>
            <a:r>
              <a:rPr b="1" lang="en" sz="2500">
                <a:solidFill>
                  <a:srgbClr val="1155CC"/>
                </a:solidFill>
              </a:rPr>
              <a:t>5</a:t>
            </a:r>
            <a:endParaRPr b="1" sz="2500">
              <a:solidFill>
                <a:srgbClr val="1155CC"/>
              </a:solidFill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Char char="●"/>
            </a:pPr>
            <a:r>
              <a:rPr b="1" lang="en" sz="2500">
                <a:solidFill>
                  <a:srgbClr val="38761D"/>
                </a:solidFill>
              </a:rPr>
              <a:t>8</a:t>
            </a:r>
            <a:endParaRPr b="1" sz="2500">
              <a:solidFill>
                <a:srgbClr val="38761D"/>
              </a:solidFill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Char char="●"/>
            </a:pPr>
            <a:r>
              <a:rPr b="1" lang="en" sz="2500">
                <a:solidFill>
                  <a:srgbClr val="FF0000"/>
                </a:solidFill>
              </a:rPr>
              <a:t>13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642" name="Google Shape;642;p35"/>
          <p:cNvSpPr txBox="1"/>
          <p:nvPr>
            <p:ph idx="8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Planning Poker</a:t>
            </a:r>
            <a:endParaRPr/>
          </a:p>
        </p:txBody>
      </p:sp>
      <p:sp>
        <p:nvSpPr>
          <p:cNvPr id="643" name="Google Shape;643;p35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4" name="Google Shape;64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6"/>
          <p:cNvSpPr txBox="1"/>
          <p:nvPr>
            <p:ph idx="1" type="body"/>
          </p:nvPr>
        </p:nvSpPr>
        <p:spPr>
          <a:xfrm>
            <a:off x="963500" y="1784875"/>
            <a:ext cx="44982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Historias de Usuario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BackLog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Release plan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Repartición de tareas y cumplimiento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Métricas del equipo</a:t>
            </a:r>
            <a:endParaRPr/>
          </a:p>
        </p:txBody>
      </p:sp>
      <p:sp>
        <p:nvSpPr>
          <p:cNvPr id="650" name="Google Shape;650;p36"/>
          <p:cNvSpPr txBox="1"/>
          <p:nvPr>
            <p:ph type="title"/>
          </p:nvPr>
        </p:nvSpPr>
        <p:spPr>
          <a:xfrm>
            <a:off x="963500" y="967388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Planeación</a:t>
            </a:r>
            <a:endParaRPr/>
          </a:p>
        </p:txBody>
      </p:sp>
      <p:sp>
        <p:nvSpPr>
          <p:cNvPr id="651" name="Google Shape;651;p36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52" name="Google Shape;65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/>
          <p:nvPr>
            <p:ph idx="8" type="title"/>
          </p:nvPr>
        </p:nvSpPr>
        <p:spPr>
          <a:xfrm>
            <a:off x="712350" y="3127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Historias de Usuario</a:t>
            </a:r>
            <a:endParaRPr/>
          </a:p>
        </p:txBody>
      </p:sp>
      <p:sp>
        <p:nvSpPr>
          <p:cNvPr id="658" name="Google Shape;658;p37"/>
          <p:cNvSpPr txBox="1"/>
          <p:nvPr>
            <p:ph idx="7" type="subTitle"/>
          </p:nvPr>
        </p:nvSpPr>
        <p:spPr>
          <a:xfrm>
            <a:off x="527875" y="1961925"/>
            <a:ext cx="28026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con cuenta registrada quiero cerrar </a:t>
            </a:r>
            <a:r>
              <a:rPr lang="en" sz="1200">
                <a:solidFill>
                  <a:srgbClr val="000000"/>
                </a:solidFill>
              </a:rPr>
              <a:t>sesion</a:t>
            </a:r>
            <a:r>
              <a:rPr lang="en" sz="1200">
                <a:solidFill>
                  <a:srgbClr val="000000"/>
                </a:solidFill>
              </a:rPr>
              <a:t> para proteger mi cuenta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59" name="Google Shape;659;p37"/>
          <p:cNvSpPr txBox="1"/>
          <p:nvPr>
            <p:ph idx="7" type="subTitle"/>
          </p:nvPr>
        </p:nvSpPr>
        <p:spPr>
          <a:xfrm>
            <a:off x="527875" y="1052175"/>
            <a:ext cx="29097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 previamente registrado quiero acceder a la aplicación con una cuenta ya registrada para acceder a las  funciones especiales de la aplicación.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60" name="Google Shape;660;p37"/>
          <p:cNvSpPr txBox="1"/>
          <p:nvPr>
            <p:ph idx="7" type="subTitle"/>
          </p:nvPr>
        </p:nvSpPr>
        <p:spPr>
          <a:xfrm>
            <a:off x="4127675" y="2696634"/>
            <a:ext cx="22788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con cuenta registrada quiero examinar las empresas registradas para facilitar mi búsqueda de actividades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61" name="Google Shape;661;p37"/>
          <p:cNvSpPr txBox="1"/>
          <p:nvPr>
            <p:ph idx="5" type="subTitle"/>
          </p:nvPr>
        </p:nvSpPr>
        <p:spPr>
          <a:xfrm>
            <a:off x="527877" y="2654550"/>
            <a:ext cx="2610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con cuenta registrada quiero visualizar mi perfil para consultar mis datos en cualquier momento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62" name="Google Shape;662;p37"/>
          <p:cNvSpPr txBox="1"/>
          <p:nvPr>
            <p:ph idx="5" type="subTitle"/>
          </p:nvPr>
        </p:nvSpPr>
        <p:spPr>
          <a:xfrm>
            <a:off x="527863" y="3572531"/>
            <a:ext cx="22788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sin cuenta  quiero navegar la aplicación por medio de un menú para cambiar entre cada página de una manera sencilla.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63" name="Google Shape;663;p37"/>
          <p:cNvSpPr txBox="1"/>
          <p:nvPr>
            <p:ph idx="5" type="subTitle"/>
          </p:nvPr>
        </p:nvSpPr>
        <p:spPr>
          <a:xfrm>
            <a:off x="4090363" y="1961931"/>
            <a:ext cx="22788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sin cuenta quiero ver la información de contacto de la empresa para aclarar dudas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64" name="Google Shape;664;p37"/>
          <p:cNvSpPr txBox="1"/>
          <p:nvPr>
            <p:ph idx="5" type="subTitle"/>
          </p:nvPr>
        </p:nvSpPr>
        <p:spPr>
          <a:xfrm>
            <a:off x="6673613" y="2204406"/>
            <a:ext cx="22788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empresa con permisos de administrador quiero administrar eventos para tener un control de estos mismos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65" name="Google Shape;665;p37"/>
          <p:cNvSpPr txBox="1"/>
          <p:nvPr>
            <p:ph idx="7" type="subTitle"/>
          </p:nvPr>
        </p:nvSpPr>
        <p:spPr>
          <a:xfrm>
            <a:off x="4127675" y="3600709"/>
            <a:ext cx="22788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con cuenta registrada quiero recuperar mi contraseña para acceder a mi perfil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66" name="Google Shape;666;p37"/>
          <p:cNvSpPr txBox="1"/>
          <p:nvPr>
            <p:ph idx="5" type="subTitle"/>
          </p:nvPr>
        </p:nvSpPr>
        <p:spPr>
          <a:xfrm>
            <a:off x="4127663" y="1100781"/>
            <a:ext cx="22788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sin cuenta quiero registrarme en la aplicación para poder guardar mis datos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67" name="Google Shape;667;p37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68" name="Google Shape;66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8"/>
          <p:cNvSpPr txBox="1"/>
          <p:nvPr>
            <p:ph idx="8" type="title"/>
          </p:nvPr>
        </p:nvSpPr>
        <p:spPr>
          <a:xfrm>
            <a:off x="712350" y="3127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Historias de Usuario</a:t>
            </a:r>
            <a:endParaRPr/>
          </a:p>
        </p:txBody>
      </p:sp>
      <p:sp>
        <p:nvSpPr>
          <p:cNvPr id="674" name="Google Shape;674;p38"/>
          <p:cNvSpPr txBox="1"/>
          <p:nvPr>
            <p:ph idx="1" type="subTitle"/>
          </p:nvPr>
        </p:nvSpPr>
        <p:spPr>
          <a:xfrm>
            <a:off x="6265850" y="3115950"/>
            <a:ext cx="28689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 como usuario con cuenta registrada quiero escribir una reseña sobre una organización que participe para recomendar a otra persona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5" name="Google Shape;675;p38"/>
          <p:cNvSpPr txBox="1"/>
          <p:nvPr>
            <p:ph idx="3" type="subTitle"/>
          </p:nvPr>
        </p:nvSpPr>
        <p:spPr>
          <a:xfrm>
            <a:off x="871450" y="1184284"/>
            <a:ext cx="22788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con cuenta registrada quiero cambiar mi contraseña para incrementar la seguridad de mi cuenta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76" name="Google Shape;676;p38"/>
          <p:cNvSpPr txBox="1"/>
          <p:nvPr>
            <p:ph idx="5" type="subTitle"/>
          </p:nvPr>
        </p:nvSpPr>
        <p:spPr>
          <a:xfrm>
            <a:off x="871450" y="2032400"/>
            <a:ext cx="2388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con cuenta registrada quiero eliminar mi cuenta para que mi información no se quede almacenada en la base de datos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77" name="Google Shape;677;p38"/>
          <p:cNvSpPr txBox="1"/>
          <p:nvPr>
            <p:ph idx="7" type="subTitle"/>
          </p:nvPr>
        </p:nvSpPr>
        <p:spPr>
          <a:xfrm>
            <a:off x="3525175" y="1108823"/>
            <a:ext cx="22788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sin cuenta quiero visualizar detalles de un evento para ver si entra en mis intereses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78" name="Google Shape;678;p38"/>
          <p:cNvSpPr txBox="1"/>
          <p:nvPr>
            <p:ph idx="7" type="subTitle"/>
          </p:nvPr>
        </p:nvSpPr>
        <p:spPr>
          <a:xfrm>
            <a:off x="3525175" y="1961056"/>
            <a:ext cx="22788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 como usuario con cuenta registrada quiero visualizar los eventos disponibles con su número de participantes confirmados para observar si hay posibilidad de unirse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9" name="Google Shape;679;p38"/>
          <p:cNvSpPr txBox="1"/>
          <p:nvPr/>
        </p:nvSpPr>
        <p:spPr>
          <a:xfrm flipH="1" rot="-5400000">
            <a:off x="2767844" y="1537375"/>
            <a:ext cx="482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0" name="Google Shape;680;p38"/>
          <p:cNvSpPr txBox="1"/>
          <p:nvPr>
            <p:ph idx="5" type="subTitle"/>
          </p:nvPr>
        </p:nvSpPr>
        <p:spPr>
          <a:xfrm>
            <a:off x="871450" y="2996118"/>
            <a:ext cx="22788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con cuenta registrada quiero modificar mi perfil para actualizar mis datos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81" name="Google Shape;681;p38"/>
          <p:cNvSpPr txBox="1"/>
          <p:nvPr>
            <p:ph idx="5" type="subTitle"/>
          </p:nvPr>
        </p:nvSpPr>
        <p:spPr>
          <a:xfrm>
            <a:off x="3596025" y="4129856"/>
            <a:ext cx="22788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sin cuenta quiero filtrar eventos de acuerdo a la proximidad para examinar el más cercano a mi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82" name="Google Shape;682;p38"/>
          <p:cNvSpPr txBox="1"/>
          <p:nvPr>
            <p:ph idx="5" type="subTitle"/>
          </p:nvPr>
        </p:nvSpPr>
        <p:spPr>
          <a:xfrm>
            <a:off x="926200" y="3850643"/>
            <a:ext cx="22788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sin cuenta quiero observar actividades para ver si el contenido de la aplicación me convence de crear un perfil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83" name="Google Shape;683;p38"/>
          <p:cNvSpPr txBox="1"/>
          <p:nvPr>
            <p:ph idx="5" type="subTitle"/>
          </p:nvPr>
        </p:nvSpPr>
        <p:spPr>
          <a:xfrm>
            <a:off x="6137250" y="2141575"/>
            <a:ext cx="29022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con cuenta registrada quiero visualizar las horas que tengo registradas para conocer mi total registradas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84" name="Google Shape;684;p38"/>
          <p:cNvSpPr txBox="1"/>
          <p:nvPr>
            <p:ph idx="5" type="subTitle"/>
          </p:nvPr>
        </p:nvSpPr>
        <p:spPr>
          <a:xfrm>
            <a:off x="6153900" y="1080275"/>
            <a:ext cx="28689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con cuenta registrada quiero realizar recordatorios dentro de la aplicación para recordarme de la fecha de los eventos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85" name="Google Shape;685;p38"/>
          <p:cNvSpPr txBox="1"/>
          <p:nvPr>
            <p:ph idx="5" type="subTitle"/>
          </p:nvPr>
        </p:nvSpPr>
        <p:spPr>
          <a:xfrm>
            <a:off x="3510975" y="3115950"/>
            <a:ext cx="24489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con cuenta registrada quiero filtrar eventos de acuerdo a fechas, favoritos o de interés para encontrar eventos rápidamente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86" name="Google Shape;686;p38"/>
          <p:cNvSpPr txBox="1"/>
          <p:nvPr>
            <p:ph idx="5" type="subTitle"/>
          </p:nvPr>
        </p:nvSpPr>
        <p:spPr>
          <a:xfrm>
            <a:off x="6265850" y="3952325"/>
            <a:ext cx="28689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 como usuario con cuenta registrada quiero tener una lista de actividades favoritas para ver su información de una manera más rápida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87" name="Google Shape;687;p38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8" name="Google Shape;68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/>
          <p:nvPr>
            <p:ph idx="8" type="title"/>
          </p:nvPr>
        </p:nvSpPr>
        <p:spPr>
          <a:xfrm>
            <a:off x="765075" y="27016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694" name="Google Shape;694;p39"/>
          <p:cNvSpPr/>
          <p:nvPr/>
        </p:nvSpPr>
        <p:spPr>
          <a:xfrm>
            <a:off x="593325" y="809722"/>
            <a:ext cx="1579855" cy="763338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acceder a la aplicación con una cuenta ya registrada, para acceder a funciones especiales.</a:t>
            </a:r>
            <a:endParaRPr sz="900"/>
          </a:p>
        </p:txBody>
      </p:sp>
      <p:sp>
        <p:nvSpPr>
          <p:cNvPr id="695" name="Google Shape;695;p39"/>
          <p:cNvSpPr/>
          <p:nvPr/>
        </p:nvSpPr>
        <p:spPr>
          <a:xfrm>
            <a:off x="593332" y="4234332"/>
            <a:ext cx="1579855" cy="763338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realizar un signup para poder guardar mis datos.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39"/>
          <p:cNvSpPr/>
          <p:nvPr/>
        </p:nvSpPr>
        <p:spPr>
          <a:xfrm>
            <a:off x="593325" y="3378182"/>
            <a:ext cx="1579855" cy="763338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navegar la aplicación por medio de un menú, para cambiar entre cada página de una manera sencilla.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39"/>
          <p:cNvSpPr/>
          <p:nvPr/>
        </p:nvSpPr>
        <p:spPr>
          <a:xfrm>
            <a:off x="593325" y="2522029"/>
            <a:ext cx="1579855" cy="763338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visualizar mi perfil para consultar mis datos en cualquier momento.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39"/>
          <p:cNvSpPr/>
          <p:nvPr/>
        </p:nvSpPr>
        <p:spPr>
          <a:xfrm>
            <a:off x="593325" y="1665876"/>
            <a:ext cx="1579855" cy="763338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cerrar sesion para proteger mi cuenta.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39"/>
          <p:cNvSpPr/>
          <p:nvPr/>
        </p:nvSpPr>
        <p:spPr>
          <a:xfrm>
            <a:off x="2214069" y="1665876"/>
            <a:ext cx="1579855" cy="763338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quisiera ver la información de contacto de la empresa para aclarar dudas.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39"/>
          <p:cNvSpPr/>
          <p:nvPr/>
        </p:nvSpPr>
        <p:spPr>
          <a:xfrm>
            <a:off x="2214069" y="2522029"/>
            <a:ext cx="1579855" cy="763338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examinar las empresas registradas para facilitar mi búsqueda de actividades.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39"/>
          <p:cNvSpPr/>
          <p:nvPr/>
        </p:nvSpPr>
        <p:spPr>
          <a:xfrm>
            <a:off x="2214081" y="809707"/>
            <a:ext cx="1579855" cy="763338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recuperar mi contraseña para acceder a mi perfil.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39"/>
          <p:cNvSpPr/>
          <p:nvPr/>
        </p:nvSpPr>
        <p:spPr>
          <a:xfrm>
            <a:off x="2214065" y="3378198"/>
            <a:ext cx="1579855" cy="763338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cambiar mi contraseña por medidas de seguridad.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39"/>
          <p:cNvSpPr/>
          <p:nvPr/>
        </p:nvSpPr>
        <p:spPr>
          <a:xfrm>
            <a:off x="2214077" y="4234387"/>
            <a:ext cx="1579855" cy="763338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eliminar mi cuenta para que mi información no se quede almacenada en la base de datos.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39"/>
          <p:cNvSpPr/>
          <p:nvPr/>
        </p:nvSpPr>
        <p:spPr>
          <a:xfrm>
            <a:off x="3834826" y="809700"/>
            <a:ext cx="1579855" cy="763338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modificar mi perfil, para actualizar mis datos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39"/>
          <p:cNvSpPr/>
          <p:nvPr/>
        </p:nvSpPr>
        <p:spPr>
          <a:xfrm>
            <a:off x="3834802" y="1665877"/>
            <a:ext cx="1579855" cy="763338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sin cuenta quiero observar actividades para ver si el contenido de la aplicación me convence de crear un perfil.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39"/>
          <p:cNvSpPr/>
          <p:nvPr/>
        </p:nvSpPr>
        <p:spPr>
          <a:xfrm>
            <a:off x="3834809" y="2522063"/>
            <a:ext cx="1579855" cy="763338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sin cuenta quiero visualizar detalles de un evento, para ver si entra en mis intereses.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39"/>
          <p:cNvSpPr/>
          <p:nvPr/>
        </p:nvSpPr>
        <p:spPr>
          <a:xfrm>
            <a:off x="3834809" y="3378217"/>
            <a:ext cx="1579855" cy="763338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visualizar las actividades disponibles con su número de participantes confirmados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39"/>
          <p:cNvSpPr/>
          <p:nvPr/>
        </p:nvSpPr>
        <p:spPr>
          <a:xfrm>
            <a:off x="3834809" y="4234370"/>
            <a:ext cx="1579855" cy="763338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filtrar eventos de acuerdo a fechas, favoritos o de interés para encontrar eventos rápidamente.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39"/>
          <p:cNvSpPr/>
          <p:nvPr/>
        </p:nvSpPr>
        <p:spPr>
          <a:xfrm>
            <a:off x="5455558" y="809731"/>
            <a:ext cx="1579855" cy="763338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filtrar eventos de acuerdo a la proximidad, para examinar el más cercano a mi.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39"/>
          <p:cNvSpPr/>
          <p:nvPr/>
        </p:nvSpPr>
        <p:spPr>
          <a:xfrm>
            <a:off x="5455558" y="1665881"/>
            <a:ext cx="1579855" cy="763338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quisiera realizar recordatorios dentro de la aplicación para recordarme de la fecha de los eventos. 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39"/>
          <p:cNvSpPr/>
          <p:nvPr/>
        </p:nvSpPr>
        <p:spPr>
          <a:xfrm>
            <a:off x="5455558" y="2522027"/>
            <a:ext cx="1579855" cy="763338"/>
          </a:xfrm>
          <a:prstGeom prst="flowChartProcess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visualizar las horas que tengo registradas para conocer mi total registradas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39"/>
          <p:cNvSpPr/>
          <p:nvPr/>
        </p:nvSpPr>
        <p:spPr>
          <a:xfrm>
            <a:off x="5455558" y="3378162"/>
            <a:ext cx="1579855" cy="763338"/>
          </a:xfrm>
          <a:prstGeom prst="flowChartProcess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escribir una reseña sobre una organización que participe para recomendar a otra persona: 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39"/>
          <p:cNvSpPr/>
          <p:nvPr/>
        </p:nvSpPr>
        <p:spPr>
          <a:xfrm>
            <a:off x="5455558" y="4234296"/>
            <a:ext cx="1579855" cy="763338"/>
          </a:xfrm>
          <a:prstGeom prst="flowChartProcess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tener una lista de actividades favoritas, para ver su información de una manera más rápida.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39"/>
          <p:cNvSpPr/>
          <p:nvPr/>
        </p:nvSpPr>
        <p:spPr>
          <a:xfrm>
            <a:off x="7076296" y="809722"/>
            <a:ext cx="1579855" cy="763338"/>
          </a:xfrm>
          <a:prstGeom prst="flowChartProcess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administrar eventos, para tener un control de dichos eventos: 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39"/>
          <p:cNvSpPr/>
          <p:nvPr/>
        </p:nvSpPr>
        <p:spPr>
          <a:xfrm>
            <a:off x="7076320" y="1665881"/>
            <a:ext cx="1579855" cy="763338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llenar los formatos necesarios solicitados por mi institución para (curriculum)</a:t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39"/>
          <p:cNvSpPr/>
          <p:nvPr/>
        </p:nvSpPr>
        <p:spPr>
          <a:xfrm>
            <a:off x="7076296" y="2522039"/>
            <a:ext cx="1579855" cy="763338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administrador quiero administrar empresas, para tener un control de dichas empresas.  </a:t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39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18" name="Google Shape;71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0"/>
          <p:cNvSpPr txBox="1"/>
          <p:nvPr>
            <p:ph idx="8" type="title"/>
          </p:nvPr>
        </p:nvSpPr>
        <p:spPr>
          <a:xfrm>
            <a:off x="712350" y="1445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</a:t>
            </a:r>
            <a:endParaRPr/>
          </a:p>
        </p:txBody>
      </p:sp>
      <p:sp>
        <p:nvSpPr>
          <p:cNvPr id="724" name="Google Shape;724;p40"/>
          <p:cNvSpPr/>
          <p:nvPr/>
        </p:nvSpPr>
        <p:spPr>
          <a:xfrm>
            <a:off x="209400" y="1027337"/>
            <a:ext cx="1645432" cy="72378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acceder a la aplicación con una cuenta ya registrada, para acceder a funciones especiales.</a:t>
            </a:r>
            <a:endParaRPr sz="900"/>
          </a:p>
        </p:txBody>
      </p:sp>
      <p:sp>
        <p:nvSpPr>
          <p:cNvPr id="725" name="Google Shape;725;p40"/>
          <p:cNvSpPr/>
          <p:nvPr/>
        </p:nvSpPr>
        <p:spPr>
          <a:xfrm>
            <a:off x="3585428" y="1839150"/>
            <a:ext cx="1645432" cy="72378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realizar un signup para poder guardar mis datos.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40"/>
          <p:cNvSpPr/>
          <p:nvPr/>
        </p:nvSpPr>
        <p:spPr>
          <a:xfrm>
            <a:off x="209400" y="3462694"/>
            <a:ext cx="1645432" cy="72378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navegar la aplicación por medio de un menú, para cambiar entre cada página de una manera sencilla.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7" name="Google Shape;727;p40"/>
          <p:cNvSpPr/>
          <p:nvPr/>
        </p:nvSpPr>
        <p:spPr>
          <a:xfrm>
            <a:off x="209400" y="2650908"/>
            <a:ext cx="1645432" cy="72378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visualizar mi perfil para consultar mis datos en cualquier momento.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40"/>
          <p:cNvSpPr/>
          <p:nvPr/>
        </p:nvSpPr>
        <p:spPr>
          <a:xfrm>
            <a:off x="209400" y="1839123"/>
            <a:ext cx="1645432" cy="72378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cerrar sesion para proteger mi cuenta.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40"/>
          <p:cNvSpPr/>
          <p:nvPr/>
        </p:nvSpPr>
        <p:spPr>
          <a:xfrm>
            <a:off x="1897418" y="1839123"/>
            <a:ext cx="1645432" cy="72378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quisiera ver la información de contacto de la empresa para aclarar dudas.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40"/>
          <p:cNvSpPr/>
          <p:nvPr/>
        </p:nvSpPr>
        <p:spPr>
          <a:xfrm>
            <a:off x="1897418" y="2650908"/>
            <a:ext cx="1645432" cy="72378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examinar las empresas registradas para facilitar mi búsqueda de actividades.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40"/>
          <p:cNvSpPr/>
          <p:nvPr/>
        </p:nvSpPr>
        <p:spPr>
          <a:xfrm>
            <a:off x="1897430" y="1027322"/>
            <a:ext cx="1645432" cy="72378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recuperar mi contraseña para acceder a mi perfil.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1897413" y="3462709"/>
            <a:ext cx="1645432" cy="72378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cambiar mi contraseña por medidas de seguridad.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40"/>
          <p:cNvSpPr/>
          <p:nvPr/>
        </p:nvSpPr>
        <p:spPr>
          <a:xfrm>
            <a:off x="3585411" y="2650993"/>
            <a:ext cx="1645432" cy="72378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eliminar mi cuenta para que mi información no se quede almacenada en la base de datos.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40"/>
          <p:cNvSpPr/>
          <p:nvPr/>
        </p:nvSpPr>
        <p:spPr>
          <a:xfrm>
            <a:off x="3585448" y="1027315"/>
            <a:ext cx="1645432" cy="72378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modificar mi perfil, para actualizar mis datos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5" name="Google Shape;735;p40"/>
          <p:cNvSpPr/>
          <p:nvPr/>
        </p:nvSpPr>
        <p:spPr>
          <a:xfrm>
            <a:off x="5424801" y="4419720"/>
            <a:ext cx="1645432" cy="723780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sin cuenta quiero observar actividades para ver si el contenido de la aplicación me convence de crear un perfil.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6" name="Google Shape;736;p40"/>
          <p:cNvSpPr/>
          <p:nvPr/>
        </p:nvSpPr>
        <p:spPr>
          <a:xfrm>
            <a:off x="5424798" y="2291938"/>
            <a:ext cx="1645429" cy="559940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sin cuenta quiero visualizar detalles de un evento, para ver si entra en mis intereses.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7" name="Google Shape;737;p40"/>
          <p:cNvSpPr/>
          <p:nvPr/>
        </p:nvSpPr>
        <p:spPr>
          <a:xfrm>
            <a:off x="5424798" y="2923769"/>
            <a:ext cx="1645429" cy="628404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visualizar las actividades disponibles con su número de participantes confirmados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8" name="Google Shape;738;p40"/>
          <p:cNvSpPr/>
          <p:nvPr/>
        </p:nvSpPr>
        <p:spPr>
          <a:xfrm>
            <a:off x="5424796" y="3624056"/>
            <a:ext cx="1645432" cy="723780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filtrar eventos de acuerdo a fechas, favoritos o de interés para encontrar eventos rápidamente.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40"/>
          <p:cNvSpPr/>
          <p:nvPr/>
        </p:nvSpPr>
        <p:spPr>
          <a:xfrm>
            <a:off x="5424798" y="1027317"/>
            <a:ext cx="1645429" cy="492435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filtrar eventos de acuerdo a la proximidad, para examinar el más cercano a mi.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0" name="Google Shape;740;p40"/>
          <p:cNvSpPr/>
          <p:nvPr/>
        </p:nvSpPr>
        <p:spPr>
          <a:xfrm>
            <a:off x="5424798" y="1591641"/>
            <a:ext cx="1645429" cy="628404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quisiera realizar recordatorios dentro de la aplicación para recordarme de la fecha de los eventos. 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40"/>
          <p:cNvSpPr/>
          <p:nvPr/>
        </p:nvSpPr>
        <p:spPr>
          <a:xfrm>
            <a:off x="7344893" y="1839173"/>
            <a:ext cx="1645432" cy="723780"/>
          </a:xfrm>
          <a:prstGeom prst="flowChartProcess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visualizar las horas que tengo registradas para conocer mi total registradas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p40"/>
          <p:cNvSpPr/>
          <p:nvPr/>
        </p:nvSpPr>
        <p:spPr>
          <a:xfrm>
            <a:off x="7344893" y="2650941"/>
            <a:ext cx="1645432" cy="723780"/>
          </a:xfrm>
          <a:prstGeom prst="flowChartProcess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escribir una reseña sobre una organización que participe para recomendar a otra persona: 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40"/>
          <p:cNvSpPr/>
          <p:nvPr/>
        </p:nvSpPr>
        <p:spPr>
          <a:xfrm>
            <a:off x="7344893" y="3462709"/>
            <a:ext cx="1645432" cy="723780"/>
          </a:xfrm>
          <a:prstGeom prst="flowChartProcess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quiero tener una lista de actividades favoritas, para ver su información de una manera más rápida.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p40"/>
          <p:cNvSpPr/>
          <p:nvPr/>
        </p:nvSpPr>
        <p:spPr>
          <a:xfrm>
            <a:off x="7344868" y="1027337"/>
            <a:ext cx="1645432" cy="723780"/>
          </a:xfrm>
          <a:prstGeom prst="flowChartProcess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 como usuario con cuenta quiero administrar eventos, para tener un control de dichos eventos: 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40"/>
          <p:cNvSpPr/>
          <p:nvPr/>
        </p:nvSpPr>
        <p:spPr>
          <a:xfrm>
            <a:off x="209400" y="680125"/>
            <a:ext cx="5105100" cy="25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 1</a:t>
            </a:r>
            <a:endParaRPr b="1"/>
          </a:p>
        </p:txBody>
      </p:sp>
      <p:sp>
        <p:nvSpPr>
          <p:cNvPr id="746" name="Google Shape;746;p40"/>
          <p:cNvSpPr/>
          <p:nvPr/>
        </p:nvSpPr>
        <p:spPr>
          <a:xfrm>
            <a:off x="7272140" y="680148"/>
            <a:ext cx="1718100" cy="258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 3</a:t>
            </a:r>
            <a:endParaRPr b="1"/>
          </a:p>
        </p:txBody>
      </p:sp>
      <p:sp>
        <p:nvSpPr>
          <p:cNvPr id="747" name="Google Shape;747;p40"/>
          <p:cNvSpPr/>
          <p:nvPr/>
        </p:nvSpPr>
        <p:spPr>
          <a:xfrm>
            <a:off x="5314673" y="680125"/>
            <a:ext cx="1957800" cy="25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 2</a:t>
            </a:r>
            <a:endParaRPr b="1"/>
          </a:p>
        </p:txBody>
      </p:sp>
      <p:sp>
        <p:nvSpPr>
          <p:cNvPr id="748" name="Google Shape;748;p40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9" name="Google Shape;74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1"/>
          <p:cNvSpPr txBox="1"/>
          <p:nvPr/>
        </p:nvSpPr>
        <p:spPr>
          <a:xfrm>
            <a:off x="2684350" y="1433300"/>
            <a:ext cx="404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Repartición y Cumplimiento de tareas</a:t>
            </a:r>
            <a:endParaRPr b="1" sz="2700"/>
          </a:p>
        </p:txBody>
      </p:sp>
      <p:sp>
        <p:nvSpPr>
          <p:cNvPr id="755" name="Google Shape;755;p41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56" name="Google Shape;75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2"/>
          <p:cNvSpPr txBox="1"/>
          <p:nvPr>
            <p:ph type="title"/>
          </p:nvPr>
        </p:nvSpPr>
        <p:spPr>
          <a:xfrm>
            <a:off x="1316125" y="1512288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 Sevilla</a:t>
            </a:r>
            <a:endParaRPr/>
          </a:p>
        </p:txBody>
      </p:sp>
      <p:sp>
        <p:nvSpPr>
          <p:cNvPr id="762" name="Google Shape;762;p42"/>
          <p:cNvSpPr txBox="1"/>
          <p:nvPr>
            <p:ph idx="1" type="subTitle"/>
          </p:nvPr>
        </p:nvSpPr>
        <p:spPr>
          <a:xfrm>
            <a:off x="1316125" y="1927663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763" name="Google Shape;763;p42"/>
          <p:cNvSpPr txBox="1"/>
          <p:nvPr>
            <p:ph idx="2" type="title"/>
          </p:nvPr>
        </p:nvSpPr>
        <p:spPr>
          <a:xfrm>
            <a:off x="3352225" y="2522288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Muñoz</a:t>
            </a:r>
            <a:endParaRPr/>
          </a:p>
        </p:txBody>
      </p:sp>
      <p:sp>
        <p:nvSpPr>
          <p:cNvPr id="764" name="Google Shape;764;p42"/>
          <p:cNvSpPr txBox="1"/>
          <p:nvPr>
            <p:ph idx="3" type="subTitle"/>
          </p:nvPr>
        </p:nvSpPr>
        <p:spPr>
          <a:xfrm>
            <a:off x="3352225" y="2937663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765" name="Google Shape;765;p42"/>
          <p:cNvSpPr txBox="1"/>
          <p:nvPr>
            <p:ph idx="4" type="title"/>
          </p:nvPr>
        </p:nvSpPr>
        <p:spPr>
          <a:xfrm>
            <a:off x="5549075" y="1512288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Alberto Cruz</a:t>
            </a:r>
            <a:endParaRPr/>
          </a:p>
        </p:txBody>
      </p:sp>
      <p:sp>
        <p:nvSpPr>
          <p:cNvPr id="766" name="Google Shape;766;p42"/>
          <p:cNvSpPr txBox="1"/>
          <p:nvPr>
            <p:ph idx="5" type="subTitle"/>
          </p:nvPr>
        </p:nvSpPr>
        <p:spPr>
          <a:xfrm>
            <a:off x="5549075" y="1927663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767" name="Google Shape;767;p42"/>
          <p:cNvSpPr txBox="1"/>
          <p:nvPr/>
        </p:nvSpPr>
        <p:spPr>
          <a:xfrm>
            <a:off x="1564350" y="539200"/>
            <a:ext cx="60153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Repartición</a:t>
            </a:r>
            <a:endParaRPr b="1" sz="2700"/>
          </a:p>
        </p:txBody>
      </p:sp>
      <p:sp>
        <p:nvSpPr>
          <p:cNvPr id="768" name="Google Shape;768;p42"/>
          <p:cNvSpPr txBox="1"/>
          <p:nvPr/>
        </p:nvSpPr>
        <p:spPr>
          <a:xfrm>
            <a:off x="8730600" y="4688825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69" name="Google Shape;76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4" name="Google Shape;774;p43"/>
          <p:cNvGraphicFramePr/>
          <p:nvPr/>
        </p:nvGraphicFramePr>
        <p:xfrm>
          <a:off x="68725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{913B1467-8857-4DBD-8040-991ABE0B227B}</a:tableStyleId>
              </a:tblPr>
              <a:tblGrid>
                <a:gridCol w="2547875"/>
                <a:gridCol w="1508450"/>
                <a:gridCol w="2611250"/>
                <a:gridCol w="1191550"/>
                <a:gridCol w="12161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Historia de Usuario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Tareas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Descripción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Encargado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Cumpliento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</a:tr>
              <a:tr h="2794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 como usuario quiero acceder a la aplicación con una cuenta ya registrada, para acceder a funciones especiales. 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Crear Firebase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necesita generar la Base de Datos para que la información se guarde y actualice en tiempo real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LD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Crear Auth Service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Esto funciona para que se pueda iniciar y cerrar sesión asegurándose que es la persona a quién le pertenece la cuenta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LD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Crear Guard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 evitar ir sin cuenta a páginas que requieran una cuenta registrada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Crear Login Page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Para iniciar sesión y obtener acceso a otras funcionalidades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LD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 como usuario con cuenta registrada quiero cerrar </a:t>
                      </a:r>
                      <a:r>
                        <a:rPr lang="en" sz="1000"/>
                        <a:t>sesion</a:t>
                      </a:r>
                      <a:r>
                        <a:rPr lang="en" sz="1000"/>
                        <a:t> para proteger mi cuenta. 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Cerrar sesión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Realizar un botón dentro de perfil para cuando el profesor lo necesite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HS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 como usuario con cuenta quiero visualizar mi perfil para consultar mis datos en cualquier momento. 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Crear página de perfil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 esta manera el usuario podrá visualizar sus datos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 como usuario quiero navegar la aplicación por medio de un menú, para cambiar entre cada página de una manera sencilla. 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Creación de un menú de pestañas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ubicará en la parte de abajo de la aplicación para su fácil manejo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sp>
        <p:nvSpPr>
          <p:cNvPr id="775" name="Google Shape;775;p43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76" name="Google Shape;776;p43"/>
          <p:cNvSpPr txBox="1"/>
          <p:nvPr/>
        </p:nvSpPr>
        <p:spPr>
          <a:xfrm>
            <a:off x="2076900" y="0"/>
            <a:ext cx="60153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Ej. cumplimiento</a:t>
            </a:r>
            <a:endParaRPr b="1" sz="2700"/>
          </a:p>
        </p:txBody>
      </p:sp>
      <p:sp>
        <p:nvSpPr>
          <p:cNvPr id="777" name="Google Shape;77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1479125" y="1335450"/>
            <a:ext cx="7719300" cy="24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52D48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400"/>
              <a:buFont typeface="Anaheim"/>
              <a:buChar char="●"/>
            </a:pPr>
            <a:r>
              <a:rPr lang="en" sz="2400"/>
              <a:t>Alberto Cruz Mendoza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naheim"/>
              <a:buChar char="●"/>
            </a:pPr>
            <a:r>
              <a:rPr lang="en" sz="2400"/>
              <a:t>Hugo Sevilla Gómez Llanos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naheim"/>
              <a:buChar char="●"/>
            </a:pPr>
            <a:r>
              <a:rPr lang="en" sz="2400"/>
              <a:t>Luis David Muñoz Acedo</a:t>
            </a:r>
            <a:endParaRPr sz="2400"/>
          </a:p>
        </p:txBody>
      </p:sp>
      <p:sp>
        <p:nvSpPr>
          <p:cNvPr id="278" name="Google Shape;278;p26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Integrantes</a:t>
            </a:r>
            <a:endParaRPr sz="3600"/>
          </a:p>
        </p:txBody>
      </p:sp>
      <p:sp>
        <p:nvSpPr>
          <p:cNvPr id="279" name="Google Shape;279;p26"/>
          <p:cNvSpPr txBox="1"/>
          <p:nvPr/>
        </p:nvSpPr>
        <p:spPr>
          <a:xfrm>
            <a:off x="8827375" y="4644675"/>
            <a:ext cx="278100" cy="1328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0" name="Google Shape;28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4"/>
          <p:cNvSpPr txBox="1"/>
          <p:nvPr>
            <p:ph idx="8" type="title"/>
          </p:nvPr>
        </p:nvSpPr>
        <p:spPr>
          <a:xfrm>
            <a:off x="712350" y="3127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del Equipo</a:t>
            </a:r>
            <a:endParaRPr/>
          </a:p>
        </p:txBody>
      </p:sp>
      <p:pic>
        <p:nvPicPr>
          <p:cNvPr id="783" name="Google Shape;7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284" y="961475"/>
            <a:ext cx="6028066" cy="300302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84" name="Google Shape;784;p44"/>
          <p:cNvSpPr txBox="1"/>
          <p:nvPr>
            <p:ph idx="7" type="subTitle"/>
          </p:nvPr>
        </p:nvSpPr>
        <p:spPr>
          <a:xfrm>
            <a:off x="1887850" y="4018002"/>
            <a:ext cx="59910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Imágen generada con Python, Matplotlib.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85" name="Google Shape;785;p44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6" name="Google Shape;78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5"/>
          <p:cNvSpPr txBox="1"/>
          <p:nvPr>
            <p:ph idx="1" type="body"/>
          </p:nvPr>
        </p:nvSpPr>
        <p:spPr>
          <a:xfrm>
            <a:off x="963500" y="1784875"/>
            <a:ext cx="44982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Base de datos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API/Servicios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Ruteo/Flujo de aplicación</a:t>
            </a:r>
            <a:endParaRPr/>
          </a:p>
        </p:txBody>
      </p:sp>
      <p:sp>
        <p:nvSpPr>
          <p:cNvPr id="792" name="Google Shape;792;p45"/>
          <p:cNvSpPr txBox="1"/>
          <p:nvPr>
            <p:ph type="title"/>
          </p:nvPr>
        </p:nvSpPr>
        <p:spPr>
          <a:xfrm>
            <a:off x="963500" y="967388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793" name="Google Shape;793;p45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94" name="Google Shape;79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6"/>
          <p:cNvSpPr txBox="1"/>
          <p:nvPr>
            <p:ph idx="8" type="title"/>
          </p:nvPr>
        </p:nvSpPr>
        <p:spPr>
          <a:xfrm>
            <a:off x="712350" y="3127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pic>
        <p:nvPicPr>
          <p:cNvPr id="800" name="Google Shape;8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00" y="1017327"/>
            <a:ext cx="4908226" cy="38572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01" name="Google Shape;801;p46"/>
          <p:cNvSpPr txBox="1"/>
          <p:nvPr/>
        </p:nvSpPr>
        <p:spPr>
          <a:xfrm>
            <a:off x="8692075" y="4665175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02" name="Google Shape;80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7"/>
          <p:cNvSpPr txBox="1"/>
          <p:nvPr>
            <p:ph idx="8" type="title"/>
          </p:nvPr>
        </p:nvSpPr>
        <p:spPr>
          <a:xfrm>
            <a:off x="712350" y="3127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/ Servicios</a:t>
            </a:r>
            <a:endParaRPr/>
          </a:p>
        </p:txBody>
      </p:sp>
      <p:sp>
        <p:nvSpPr>
          <p:cNvPr id="808" name="Google Shape;808;p47"/>
          <p:cNvSpPr txBox="1"/>
          <p:nvPr>
            <p:ph idx="7" type="subTitle"/>
          </p:nvPr>
        </p:nvSpPr>
        <p:spPr>
          <a:xfrm>
            <a:off x="1570525" y="1644400"/>
            <a:ext cx="6400800" cy="1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Auth Service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Service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Evento Service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Empresa Service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09" name="Google Shape;809;p47"/>
          <p:cNvSpPr txBox="1"/>
          <p:nvPr/>
        </p:nvSpPr>
        <p:spPr>
          <a:xfrm>
            <a:off x="8730600" y="46866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10" name="Google Shape;81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8"/>
          <p:cNvSpPr txBox="1"/>
          <p:nvPr>
            <p:ph idx="8" type="title"/>
          </p:nvPr>
        </p:nvSpPr>
        <p:spPr>
          <a:xfrm>
            <a:off x="1104150" y="1508713"/>
            <a:ext cx="2271300" cy="22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Ruteo/Flujo de Aplicación</a:t>
            </a:r>
            <a:endParaRPr/>
          </a:p>
        </p:txBody>
      </p:sp>
      <p:pic>
        <p:nvPicPr>
          <p:cNvPr id="816" name="Google Shape;8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308" y="0"/>
            <a:ext cx="3449167" cy="5015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48"/>
          <p:cNvSpPr txBox="1"/>
          <p:nvPr/>
        </p:nvSpPr>
        <p:spPr>
          <a:xfrm>
            <a:off x="8730600" y="46725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18" name="Google Shape;81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9"/>
          <p:cNvSpPr txBox="1"/>
          <p:nvPr>
            <p:ph idx="8" type="title"/>
          </p:nvPr>
        </p:nvSpPr>
        <p:spPr>
          <a:xfrm>
            <a:off x="796100" y="2078038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Demostración</a:t>
            </a:r>
            <a:endParaRPr sz="6000"/>
          </a:p>
        </p:txBody>
      </p:sp>
      <p:sp>
        <p:nvSpPr>
          <p:cNvPr id="824" name="Google Shape;824;p49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25" name="Google Shape;82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0"/>
          <p:cNvSpPr txBox="1"/>
          <p:nvPr>
            <p:ph idx="8" type="title"/>
          </p:nvPr>
        </p:nvSpPr>
        <p:spPr>
          <a:xfrm>
            <a:off x="796100" y="2078038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Trabajo Futuro</a:t>
            </a:r>
            <a:endParaRPr sz="6000"/>
          </a:p>
        </p:txBody>
      </p:sp>
      <p:sp>
        <p:nvSpPr>
          <p:cNvPr id="831" name="Google Shape;831;p50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32" name="Google Shape;83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1"/>
          <p:cNvSpPr txBox="1"/>
          <p:nvPr>
            <p:ph idx="8" type="title"/>
          </p:nvPr>
        </p:nvSpPr>
        <p:spPr>
          <a:xfrm>
            <a:off x="796100" y="2078038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Conclusiones</a:t>
            </a:r>
            <a:endParaRPr sz="6000"/>
          </a:p>
        </p:txBody>
      </p:sp>
      <p:sp>
        <p:nvSpPr>
          <p:cNvPr id="838" name="Google Shape;838;p51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39" name="Google Shape;83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52"/>
          <p:cNvGrpSpPr/>
          <p:nvPr/>
        </p:nvGrpSpPr>
        <p:grpSpPr>
          <a:xfrm>
            <a:off x="2133335" y="1364007"/>
            <a:ext cx="4877334" cy="2995524"/>
            <a:chOff x="5412842" y="3065264"/>
            <a:chExt cx="2362935" cy="1596336"/>
          </a:xfrm>
        </p:grpSpPr>
        <p:sp>
          <p:nvSpPr>
            <p:cNvPr id="845" name="Google Shape;845;p52"/>
            <p:cNvSpPr/>
            <p:nvPr/>
          </p:nvSpPr>
          <p:spPr>
            <a:xfrm>
              <a:off x="5498325" y="4499625"/>
              <a:ext cx="2277445" cy="161975"/>
            </a:xfrm>
            <a:custGeom>
              <a:rect b="b" l="l" r="r" t="t"/>
              <a:pathLst>
                <a:path extrusionOk="0" h="12158" w="67390">
                  <a:moveTo>
                    <a:pt x="33695" y="1"/>
                  </a:moveTo>
                  <a:cubicBezTo>
                    <a:pt x="15086" y="1"/>
                    <a:pt x="1" y="2727"/>
                    <a:pt x="1" y="6085"/>
                  </a:cubicBezTo>
                  <a:cubicBezTo>
                    <a:pt x="1" y="9443"/>
                    <a:pt x="15086" y="12157"/>
                    <a:pt x="33695" y="12157"/>
                  </a:cubicBezTo>
                  <a:cubicBezTo>
                    <a:pt x="52305" y="12157"/>
                    <a:pt x="67390" y="9443"/>
                    <a:pt x="67390" y="6085"/>
                  </a:cubicBezTo>
                  <a:cubicBezTo>
                    <a:pt x="67390" y="2727"/>
                    <a:pt x="52305" y="1"/>
                    <a:pt x="33695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6" name="Google Shape;846;p52"/>
            <p:cNvGrpSpPr/>
            <p:nvPr/>
          </p:nvGrpSpPr>
          <p:grpSpPr>
            <a:xfrm>
              <a:off x="5412842" y="3065264"/>
              <a:ext cx="2362935" cy="1542963"/>
              <a:chOff x="713775" y="833650"/>
              <a:chExt cx="6195425" cy="4045525"/>
            </a:xfrm>
          </p:grpSpPr>
          <p:sp>
            <p:nvSpPr>
              <p:cNvPr id="847" name="Google Shape;847;p52"/>
              <p:cNvSpPr/>
              <p:nvPr/>
            </p:nvSpPr>
            <p:spPr>
              <a:xfrm>
                <a:off x="5938225" y="2012575"/>
                <a:ext cx="272675" cy="888225"/>
              </a:xfrm>
              <a:custGeom>
                <a:rect b="b" l="l" r="r" t="t"/>
                <a:pathLst>
                  <a:path extrusionOk="0" h="35529" w="10907">
                    <a:moveTo>
                      <a:pt x="10907" y="1"/>
                    </a:moveTo>
                    <a:cubicBezTo>
                      <a:pt x="10907" y="1"/>
                      <a:pt x="6978" y="3704"/>
                      <a:pt x="6549" y="4358"/>
                    </a:cubicBezTo>
                    <a:cubicBezTo>
                      <a:pt x="6109" y="5013"/>
                      <a:pt x="1" y="28992"/>
                      <a:pt x="1" y="28992"/>
                    </a:cubicBezTo>
                    <a:lnTo>
                      <a:pt x="10907" y="35529"/>
                    </a:lnTo>
                    <a:lnTo>
                      <a:pt x="10907" y="1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2"/>
              <p:cNvSpPr/>
              <p:nvPr/>
            </p:nvSpPr>
            <p:spPr>
              <a:xfrm>
                <a:off x="6237675" y="1402600"/>
                <a:ext cx="450675" cy="480825"/>
              </a:xfrm>
              <a:custGeom>
                <a:rect b="b" l="l" r="r" t="t"/>
                <a:pathLst>
                  <a:path extrusionOk="0" h="19233" w="18027">
                    <a:moveTo>
                      <a:pt x="12789" y="1"/>
                    </a:moveTo>
                    <a:cubicBezTo>
                      <a:pt x="12371" y="1"/>
                      <a:pt x="11958" y="126"/>
                      <a:pt x="11633" y="397"/>
                    </a:cubicBezTo>
                    <a:lnTo>
                      <a:pt x="12788" y="2468"/>
                    </a:lnTo>
                    <a:cubicBezTo>
                      <a:pt x="9597" y="2564"/>
                      <a:pt x="6418" y="2659"/>
                      <a:pt x="3227" y="2742"/>
                    </a:cubicBezTo>
                    <a:cubicBezTo>
                      <a:pt x="2263" y="2778"/>
                      <a:pt x="1143" y="2921"/>
                      <a:pt x="620" y="4123"/>
                    </a:cubicBezTo>
                    <a:cubicBezTo>
                      <a:pt x="322" y="4814"/>
                      <a:pt x="298" y="5683"/>
                      <a:pt x="286" y="6505"/>
                    </a:cubicBezTo>
                    <a:cubicBezTo>
                      <a:pt x="262" y="8624"/>
                      <a:pt x="239" y="10743"/>
                      <a:pt x="215" y="12863"/>
                    </a:cubicBezTo>
                    <a:cubicBezTo>
                      <a:pt x="191" y="14577"/>
                      <a:pt x="0" y="16351"/>
                      <a:pt x="1322" y="17589"/>
                    </a:cubicBezTo>
                    <a:cubicBezTo>
                      <a:pt x="2417" y="18601"/>
                      <a:pt x="3810" y="19220"/>
                      <a:pt x="5311" y="19232"/>
                    </a:cubicBezTo>
                    <a:cubicBezTo>
                      <a:pt x="5325" y="19232"/>
                      <a:pt x="5340" y="19233"/>
                      <a:pt x="5355" y="19233"/>
                    </a:cubicBezTo>
                    <a:cubicBezTo>
                      <a:pt x="6938" y="19233"/>
                      <a:pt x="8620" y="18604"/>
                      <a:pt x="9811" y="17577"/>
                    </a:cubicBezTo>
                    <a:cubicBezTo>
                      <a:pt x="11133" y="16434"/>
                      <a:pt x="11978" y="15982"/>
                      <a:pt x="13716" y="15410"/>
                    </a:cubicBezTo>
                    <a:cubicBezTo>
                      <a:pt x="14312" y="15220"/>
                      <a:pt x="14943" y="14994"/>
                      <a:pt x="15276" y="14482"/>
                    </a:cubicBezTo>
                    <a:cubicBezTo>
                      <a:pt x="15621" y="13958"/>
                      <a:pt x="15419" y="13077"/>
                      <a:pt x="14800" y="13005"/>
                    </a:cubicBezTo>
                    <a:cubicBezTo>
                      <a:pt x="15740" y="12755"/>
                      <a:pt x="16252" y="11767"/>
                      <a:pt x="16657" y="10874"/>
                    </a:cubicBezTo>
                    <a:cubicBezTo>
                      <a:pt x="16931" y="10267"/>
                      <a:pt x="17193" y="9660"/>
                      <a:pt x="17467" y="9064"/>
                    </a:cubicBezTo>
                    <a:cubicBezTo>
                      <a:pt x="17705" y="8529"/>
                      <a:pt x="17943" y="7981"/>
                      <a:pt x="17979" y="7386"/>
                    </a:cubicBezTo>
                    <a:cubicBezTo>
                      <a:pt x="18026" y="6493"/>
                      <a:pt x="17574" y="5659"/>
                      <a:pt x="17133" y="4873"/>
                    </a:cubicBezTo>
                    <a:cubicBezTo>
                      <a:pt x="16395" y="3576"/>
                      <a:pt x="15657" y="2254"/>
                      <a:pt x="14645" y="1159"/>
                    </a:cubicBezTo>
                    <a:cubicBezTo>
                      <a:pt x="14359" y="431"/>
                      <a:pt x="13565" y="1"/>
                      <a:pt x="12789" y="1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52"/>
              <p:cNvSpPr/>
              <p:nvPr/>
            </p:nvSpPr>
            <p:spPr>
              <a:xfrm>
                <a:off x="6300775" y="1779225"/>
                <a:ext cx="240225" cy="234925"/>
              </a:xfrm>
              <a:custGeom>
                <a:rect b="b" l="l" r="r" t="t"/>
                <a:pathLst>
                  <a:path extrusionOk="0" h="9397" w="9609">
                    <a:moveTo>
                      <a:pt x="6061" y="0"/>
                    </a:moveTo>
                    <a:lnTo>
                      <a:pt x="1" y="405"/>
                    </a:lnTo>
                    <a:lnTo>
                      <a:pt x="2060" y="6787"/>
                    </a:lnTo>
                    <a:cubicBezTo>
                      <a:pt x="2593" y="8431"/>
                      <a:pt x="4099" y="9396"/>
                      <a:pt x="5654" y="9396"/>
                    </a:cubicBezTo>
                    <a:cubicBezTo>
                      <a:pt x="6463" y="9396"/>
                      <a:pt x="7285" y="9135"/>
                      <a:pt x="7990" y="8573"/>
                    </a:cubicBezTo>
                    <a:lnTo>
                      <a:pt x="9609" y="7263"/>
                    </a:lnTo>
                    <a:lnTo>
                      <a:pt x="6061" y="0"/>
                    </a:ln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52"/>
              <p:cNvSpPr/>
              <p:nvPr/>
            </p:nvSpPr>
            <p:spPr>
              <a:xfrm>
                <a:off x="6292450" y="1779525"/>
                <a:ext cx="203025" cy="163425"/>
              </a:xfrm>
              <a:custGeom>
                <a:rect b="b" l="l" r="r" t="t"/>
                <a:pathLst>
                  <a:path extrusionOk="0" h="6537" w="8121">
                    <a:moveTo>
                      <a:pt x="6322" y="0"/>
                    </a:moveTo>
                    <a:lnTo>
                      <a:pt x="0" y="476"/>
                    </a:lnTo>
                    <a:lnTo>
                      <a:pt x="2596" y="6537"/>
                    </a:lnTo>
                    <a:cubicBezTo>
                      <a:pt x="4548" y="6429"/>
                      <a:pt x="6430" y="5977"/>
                      <a:pt x="8120" y="4834"/>
                    </a:cubicBezTo>
                    <a:lnTo>
                      <a:pt x="6322" y="0"/>
                    </a:lnTo>
                    <a:close/>
                  </a:path>
                </a:pathLst>
              </a:custGeom>
              <a:solidFill>
                <a:srgbClr val="FFC0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2"/>
              <p:cNvSpPr/>
              <p:nvPr/>
            </p:nvSpPr>
            <p:spPr>
              <a:xfrm>
                <a:off x="6193025" y="1459450"/>
                <a:ext cx="371800" cy="423450"/>
              </a:xfrm>
              <a:custGeom>
                <a:rect b="b" l="l" r="r" t="t"/>
                <a:pathLst>
                  <a:path extrusionOk="0" h="16938" w="14872">
                    <a:moveTo>
                      <a:pt x="4714" y="1"/>
                    </a:moveTo>
                    <a:cubicBezTo>
                      <a:pt x="3643" y="1"/>
                      <a:pt x="2626" y="338"/>
                      <a:pt x="1905" y="1361"/>
                    </a:cubicBezTo>
                    <a:cubicBezTo>
                      <a:pt x="1024" y="2588"/>
                      <a:pt x="1274" y="5052"/>
                      <a:pt x="917" y="6576"/>
                    </a:cubicBezTo>
                    <a:cubicBezTo>
                      <a:pt x="536" y="8172"/>
                      <a:pt x="0" y="9803"/>
                      <a:pt x="155" y="11505"/>
                    </a:cubicBezTo>
                    <a:cubicBezTo>
                      <a:pt x="274" y="12696"/>
                      <a:pt x="762" y="13851"/>
                      <a:pt x="1370" y="14791"/>
                    </a:cubicBezTo>
                    <a:cubicBezTo>
                      <a:pt x="2001" y="15756"/>
                      <a:pt x="2787" y="16077"/>
                      <a:pt x="3751" y="16435"/>
                    </a:cubicBezTo>
                    <a:cubicBezTo>
                      <a:pt x="4610" y="16757"/>
                      <a:pt x="5706" y="16938"/>
                      <a:pt x="6849" y="16938"/>
                    </a:cubicBezTo>
                    <a:cubicBezTo>
                      <a:pt x="9337" y="16938"/>
                      <a:pt x="12051" y="16082"/>
                      <a:pt x="13038" y="13970"/>
                    </a:cubicBezTo>
                    <a:cubicBezTo>
                      <a:pt x="13240" y="13529"/>
                      <a:pt x="13324" y="13053"/>
                      <a:pt x="13395" y="12577"/>
                    </a:cubicBezTo>
                    <a:cubicBezTo>
                      <a:pt x="14002" y="8862"/>
                      <a:pt x="14871" y="4624"/>
                      <a:pt x="11276" y="2218"/>
                    </a:cubicBezTo>
                    <a:cubicBezTo>
                      <a:pt x="10276" y="1540"/>
                      <a:pt x="9168" y="1135"/>
                      <a:pt x="8073" y="742"/>
                    </a:cubicBezTo>
                    <a:cubicBezTo>
                      <a:pt x="7095" y="396"/>
                      <a:pt x="5873" y="1"/>
                      <a:pt x="4714" y="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52"/>
              <p:cNvSpPr/>
              <p:nvPr/>
            </p:nvSpPr>
            <p:spPr>
              <a:xfrm>
                <a:off x="6498725" y="1619625"/>
                <a:ext cx="107175" cy="132625"/>
              </a:xfrm>
              <a:custGeom>
                <a:rect b="b" l="l" r="r" t="t"/>
                <a:pathLst>
                  <a:path extrusionOk="0" h="5305" w="4287">
                    <a:moveTo>
                      <a:pt x="2994" y="1"/>
                    </a:moveTo>
                    <a:cubicBezTo>
                      <a:pt x="1760" y="1"/>
                      <a:pt x="614" y="2769"/>
                      <a:pt x="298" y="3598"/>
                    </a:cubicBezTo>
                    <a:cubicBezTo>
                      <a:pt x="119" y="4062"/>
                      <a:pt x="0" y="4634"/>
                      <a:pt x="322" y="5015"/>
                    </a:cubicBezTo>
                    <a:cubicBezTo>
                      <a:pt x="505" y="5226"/>
                      <a:pt x="774" y="5304"/>
                      <a:pt x="1057" y="5304"/>
                    </a:cubicBezTo>
                    <a:cubicBezTo>
                      <a:pt x="1270" y="5304"/>
                      <a:pt x="1492" y="5260"/>
                      <a:pt x="1691" y="5194"/>
                    </a:cubicBezTo>
                    <a:cubicBezTo>
                      <a:pt x="3227" y="4682"/>
                      <a:pt x="4286" y="3039"/>
                      <a:pt x="4132" y="1419"/>
                    </a:cubicBezTo>
                    <a:cubicBezTo>
                      <a:pt x="4072" y="884"/>
                      <a:pt x="3846" y="288"/>
                      <a:pt x="3334" y="74"/>
                    </a:cubicBezTo>
                    <a:cubicBezTo>
                      <a:pt x="3220" y="24"/>
                      <a:pt x="3107" y="1"/>
                      <a:pt x="2994" y="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52"/>
              <p:cNvSpPr/>
              <p:nvPr/>
            </p:nvSpPr>
            <p:spPr>
              <a:xfrm>
                <a:off x="6139325" y="1344575"/>
                <a:ext cx="472825" cy="281075"/>
              </a:xfrm>
              <a:custGeom>
                <a:rect b="b" l="l" r="r" t="t"/>
                <a:pathLst>
                  <a:path extrusionOk="0" h="11243" w="18913">
                    <a:moveTo>
                      <a:pt x="12561" y="0"/>
                    </a:moveTo>
                    <a:cubicBezTo>
                      <a:pt x="12161" y="0"/>
                      <a:pt x="11760" y="40"/>
                      <a:pt x="11364" y="122"/>
                    </a:cubicBezTo>
                    <a:cubicBezTo>
                      <a:pt x="9993" y="416"/>
                      <a:pt x="8672" y="1167"/>
                      <a:pt x="7291" y="1167"/>
                    </a:cubicBezTo>
                    <a:cubicBezTo>
                      <a:pt x="7161" y="1167"/>
                      <a:pt x="7030" y="1160"/>
                      <a:pt x="6899" y="1146"/>
                    </a:cubicBezTo>
                    <a:cubicBezTo>
                      <a:pt x="5677" y="1008"/>
                      <a:pt x="4532" y="216"/>
                      <a:pt x="3343" y="216"/>
                    </a:cubicBezTo>
                    <a:cubicBezTo>
                      <a:pt x="3200" y="216"/>
                      <a:pt x="3055" y="227"/>
                      <a:pt x="2910" y="253"/>
                    </a:cubicBezTo>
                    <a:cubicBezTo>
                      <a:pt x="2006" y="420"/>
                      <a:pt x="1232" y="1170"/>
                      <a:pt x="1053" y="2075"/>
                    </a:cubicBezTo>
                    <a:cubicBezTo>
                      <a:pt x="874" y="2980"/>
                      <a:pt x="1303" y="3968"/>
                      <a:pt x="2077" y="4456"/>
                    </a:cubicBezTo>
                    <a:cubicBezTo>
                      <a:pt x="1944" y="4405"/>
                      <a:pt x="1807" y="4381"/>
                      <a:pt x="1671" y="4381"/>
                    </a:cubicBezTo>
                    <a:cubicBezTo>
                      <a:pt x="989" y="4381"/>
                      <a:pt x="319" y="4978"/>
                      <a:pt x="220" y="5682"/>
                    </a:cubicBezTo>
                    <a:cubicBezTo>
                      <a:pt x="0" y="7338"/>
                      <a:pt x="1677" y="8033"/>
                      <a:pt x="3095" y="8033"/>
                    </a:cubicBezTo>
                    <a:cubicBezTo>
                      <a:pt x="3370" y="8033"/>
                      <a:pt x="3635" y="8007"/>
                      <a:pt x="3875" y="7956"/>
                    </a:cubicBezTo>
                    <a:lnTo>
                      <a:pt x="3875" y="7956"/>
                    </a:lnTo>
                    <a:cubicBezTo>
                      <a:pt x="3208" y="8123"/>
                      <a:pt x="2732" y="8528"/>
                      <a:pt x="3280" y="8861"/>
                    </a:cubicBezTo>
                    <a:cubicBezTo>
                      <a:pt x="3387" y="8928"/>
                      <a:pt x="3553" y="8954"/>
                      <a:pt x="3751" y="8954"/>
                    </a:cubicBezTo>
                    <a:cubicBezTo>
                      <a:pt x="4407" y="8954"/>
                      <a:pt x="5413" y="8669"/>
                      <a:pt x="5816" y="8623"/>
                    </a:cubicBezTo>
                    <a:cubicBezTo>
                      <a:pt x="6498" y="8562"/>
                      <a:pt x="7230" y="8494"/>
                      <a:pt x="7953" y="8494"/>
                    </a:cubicBezTo>
                    <a:cubicBezTo>
                      <a:pt x="8505" y="8494"/>
                      <a:pt x="9051" y="8534"/>
                      <a:pt x="9566" y="8647"/>
                    </a:cubicBezTo>
                    <a:cubicBezTo>
                      <a:pt x="10551" y="8866"/>
                      <a:pt x="11434" y="9400"/>
                      <a:pt x="12372" y="9400"/>
                    </a:cubicBezTo>
                    <a:cubicBezTo>
                      <a:pt x="12761" y="9400"/>
                      <a:pt x="13159" y="9308"/>
                      <a:pt x="13578" y="9064"/>
                    </a:cubicBezTo>
                    <a:lnTo>
                      <a:pt x="13578" y="9064"/>
                    </a:lnTo>
                    <a:cubicBezTo>
                      <a:pt x="13450" y="9145"/>
                      <a:pt x="14724" y="11242"/>
                      <a:pt x="15965" y="11242"/>
                    </a:cubicBezTo>
                    <a:cubicBezTo>
                      <a:pt x="16377" y="11242"/>
                      <a:pt x="16786" y="11011"/>
                      <a:pt x="17138" y="10397"/>
                    </a:cubicBezTo>
                    <a:cubicBezTo>
                      <a:pt x="17567" y="9647"/>
                      <a:pt x="17829" y="8457"/>
                      <a:pt x="18162" y="7635"/>
                    </a:cubicBezTo>
                    <a:cubicBezTo>
                      <a:pt x="18603" y="6540"/>
                      <a:pt x="18912" y="5349"/>
                      <a:pt x="18615" y="4170"/>
                    </a:cubicBezTo>
                    <a:cubicBezTo>
                      <a:pt x="18424" y="3432"/>
                      <a:pt x="17996" y="2706"/>
                      <a:pt x="17269" y="1980"/>
                    </a:cubicBezTo>
                    <a:cubicBezTo>
                      <a:pt x="16040" y="750"/>
                      <a:pt x="14306" y="0"/>
                      <a:pt x="12561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52"/>
              <p:cNvSpPr/>
              <p:nvPr/>
            </p:nvSpPr>
            <p:spPr>
              <a:xfrm>
                <a:off x="6346900" y="4560225"/>
                <a:ext cx="273275" cy="318950"/>
              </a:xfrm>
              <a:custGeom>
                <a:rect b="b" l="l" r="r" t="t"/>
                <a:pathLst>
                  <a:path extrusionOk="0" h="12758" w="10931">
                    <a:moveTo>
                      <a:pt x="4263" y="0"/>
                    </a:moveTo>
                    <a:lnTo>
                      <a:pt x="4263" y="0"/>
                    </a:lnTo>
                    <a:cubicBezTo>
                      <a:pt x="4918" y="3608"/>
                      <a:pt x="3109" y="5572"/>
                      <a:pt x="1275" y="8346"/>
                    </a:cubicBezTo>
                    <a:cubicBezTo>
                      <a:pt x="656" y="9287"/>
                      <a:pt x="1" y="10489"/>
                      <a:pt x="465" y="11501"/>
                    </a:cubicBezTo>
                    <a:cubicBezTo>
                      <a:pt x="879" y="12400"/>
                      <a:pt x="1835" y="12758"/>
                      <a:pt x="2995" y="12758"/>
                    </a:cubicBezTo>
                    <a:cubicBezTo>
                      <a:pt x="5108" y="12758"/>
                      <a:pt x="7897" y="11571"/>
                      <a:pt x="9312" y="10311"/>
                    </a:cubicBezTo>
                    <a:cubicBezTo>
                      <a:pt x="9693" y="9977"/>
                      <a:pt x="9967" y="9632"/>
                      <a:pt x="10109" y="9311"/>
                    </a:cubicBezTo>
                    <a:cubicBezTo>
                      <a:pt x="10931" y="7465"/>
                      <a:pt x="10169" y="5822"/>
                      <a:pt x="9788" y="4036"/>
                    </a:cubicBezTo>
                    <a:cubicBezTo>
                      <a:pt x="9705" y="3705"/>
                      <a:pt x="9328" y="714"/>
                      <a:pt x="9593" y="714"/>
                    </a:cubicBezTo>
                    <a:cubicBezTo>
                      <a:pt x="9594" y="714"/>
                      <a:pt x="9596" y="714"/>
                      <a:pt x="9597" y="714"/>
                    </a:cubicBezTo>
                    <a:cubicBezTo>
                      <a:pt x="7823" y="476"/>
                      <a:pt x="6037" y="238"/>
                      <a:pt x="4263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52"/>
              <p:cNvSpPr/>
              <p:nvPr/>
            </p:nvSpPr>
            <p:spPr>
              <a:xfrm>
                <a:off x="5759925" y="4560225"/>
                <a:ext cx="409300" cy="199175"/>
              </a:xfrm>
              <a:custGeom>
                <a:rect b="b" l="l" r="r" t="t"/>
                <a:pathLst>
                  <a:path extrusionOk="0" h="7967" w="16372">
                    <a:moveTo>
                      <a:pt x="15169" y="0"/>
                    </a:moveTo>
                    <a:lnTo>
                      <a:pt x="15169" y="0"/>
                    </a:lnTo>
                    <a:cubicBezTo>
                      <a:pt x="14004" y="262"/>
                      <a:pt x="13210" y="368"/>
                      <a:pt x="12428" y="368"/>
                    </a:cubicBezTo>
                    <a:cubicBezTo>
                      <a:pt x="11573" y="368"/>
                      <a:pt x="10731" y="241"/>
                      <a:pt x="9431" y="48"/>
                    </a:cubicBezTo>
                    <a:lnTo>
                      <a:pt x="5037" y="3060"/>
                    </a:lnTo>
                    <a:cubicBezTo>
                      <a:pt x="5037" y="3060"/>
                      <a:pt x="1" y="6275"/>
                      <a:pt x="382" y="7632"/>
                    </a:cubicBezTo>
                    <a:cubicBezTo>
                      <a:pt x="447" y="7869"/>
                      <a:pt x="916" y="7967"/>
                      <a:pt x="1646" y="7967"/>
                    </a:cubicBezTo>
                    <a:cubicBezTo>
                      <a:pt x="5053" y="7967"/>
                      <a:pt x="14134" y="5834"/>
                      <a:pt x="14134" y="5834"/>
                    </a:cubicBezTo>
                    <a:cubicBezTo>
                      <a:pt x="14134" y="5834"/>
                      <a:pt x="16372" y="5310"/>
                      <a:pt x="15717" y="2941"/>
                    </a:cubicBezTo>
                    <a:cubicBezTo>
                      <a:pt x="15324" y="1512"/>
                      <a:pt x="14907" y="1238"/>
                      <a:pt x="15169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52"/>
              <p:cNvSpPr/>
              <p:nvPr/>
            </p:nvSpPr>
            <p:spPr>
              <a:xfrm>
                <a:off x="5898650" y="3001975"/>
                <a:ext cx="797150" cy="1644150"/>
              </a:xfrm>
              <a:custGeom>
                <a:rect b="b" l="l" r="r" t="t"/>
                <a:pathLst>
                  <a:path extrusionOk="0" h="65766" w="31886">
                    <a:moveTo>
                      <a:pt x="28111" y="65449"/>
                    </a:moveTo>
                    <a:cubicBezTo>
                      <a:pt x="28111" y="65449"/>
                      <a:pt x="28110" y="65450"/>
                      <a:pt x="28107" y="65450"/>
                    </a:cubicBezTo>
                    <a:lnTo>
                      <a:pt x="28107" y="65450"/>
                    </a:lnTo>
                    <a:cubicBezTo>
                      <a:pt x="28108" y="65453"/>
                      <a:pt x="28108" y="65454"/>
                      <a:pt x="28109" y="65454"/>
                    </a:cubicBezTo>
                    <a:cubicBezTo>
                      <a:pt x="28109" y="65454"/>
                      <a:pt x="28110" y="65453"/>
                      <a:pt x="28111" y="65449"/>
                    </a:cubicBezTo>
                    <a:close/>
                    <a:moveTo>
                      <a:pt x="10097" y="1"/>
                    </a:moveTo>
                    <a:lnTo>
                      <a:pt x="0" y="32160"/>
                    </a:lnTo>
                    <a:cubicBezTo>
                      <a:pt x="0" y="32160"/>
                      <a:pt x="2381" y="61020"/>
                      <a:pt x="2798" y="62616"/>
                    </a:cubicBezTo>
                    <a:cubicBezTo>
                      <a:pt x="2967" y="63263"/>
                      <a:pt x="4117" y="63464"/>
                      <a:pt x="5485" y="63464"/>
                    </a:cubicBezTo>
                    <a:cubicBezTo>
                      <a:pt x="7489" y="63464"/>
                      <a:pt x="9962" y="63034"/>
                      <a:pt x="10513" y="62949"/>
                    </a:cubicBezTo>
                    <a:cubicBezTo>
                      <a:pt x="11454" y="62806"/>
                      <a:pt x="10001" y="34339"/>
                      <a:pt x="10001" y="34339"/>
                    </a:cubicBezTo>
                    <a:lnTo>
                      <a:pt x="14835" y="16324"/>
                    </a:lnTo>
                    <a:lnTo>
                      <a:pt x="17300" y="16574"/>
                    </a:lnTo>
                    <a:cubicBezTo>
                      <a:pt x="17300" y="16574"/>
                      <a:pt x="19836" y="63533"/>
                      <a:pt x="22110" y="64973"/>
                    </a:cubicBezTo>
                    <a:cubicBezTo>
                      <a:pt x="23087" y="65589"/>
                      <a:pt x="24326" y="65766"/>
                      <a:pt x="25424" y="65766"/>
                    </a:cubicBezTo>
                    <a:cubicBezTo>
                      <a:pt x="26846" y="65766"/>
                      <a:pt x="28032" y="65470"/>
                      <a:pt x="28107" y="65450"/>
                    </a:cubicBezTo>
                    <a:lnTo>
                      <a:pt x="28107" y="65450"/>
                    </a:lnTo>
                    <a:cubicBezTo>
                      <a:pt x="28027" y="64969"/>
                      <a:pt x="30657" y="19578"/>
                      <a:pt x="31516" y="13515"/>
                    </a:cubicBezTo>
                    <a:cubicBezTo>
                      <a:pt x="31885" y="10848"/>
                      <a:pt x="31599" y="870"/>
                      <a:pt x="31599" y="870"/>
                    </a:cubicBezTo>
                    <a:lnTo>
                      <a:pt x="1009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52"/>
              <p:cNvSpPr/>
              <p:nvPr/>
            </p:nvSpPr>
            <p:spPr>
              <a:xfrm>
                <a:off x="6123675" y="1912025"/>
                <a:ext cx="715275" cy="1165625"/>
              </a:xfrm>
              <a:custGeom>
                <a:rect b="b" l="l" r="r" t="t"/>
                <a:pathLst>
                  <a:path extrusionOk="0" h="46625" w="28611">
                    <a:moveTo>
                      <a:pt x="28611" y="5582"/>
                    </a:moveTo>
                    <a:cubicBezTo>
                      <a:pt x="28611" y="5583"/>
                      <a:pt x="28611" y="5583"/>
                      <a:pt x="28611" y="5583"/>
                    </a:cubicBezTo>
                    <a:lnTo>
                      <a:pt x="28611" y="5583"/>
                    </a:lnTo>
                    <a:cubicBezTo>
                      <a:pt x="28611" y="5583"/>
                      <a:pt x="28611" y="5583"/>
                      <a:pt x="28611" y="5582"/>
                    </a:cubicBezTo>
                    <a:close/>
                    <a:moveTo>
                      <a:pt x="15182" y="1"/>
                    </a:moveTo>
                    <a:cubicBezTo>
                      <a:pt x="14929" y="1"/>
                      <a:pt x="14674" y="8"/>
                      <a:pt x="14419" y="22"/>
                    </a:cubicBezTo>
                    <a:cubicBezTo>
                      <a:pt x="11299" y="201"/>
                      <a:pt x="9073" y="939"/>
                      <a:pt x="6049" y="1701"/>
                    </a:cubicBezTo>
                    <a:cubicBezTo>
                      <a:pt x="5489" y="1832"/>
                      <a:pt x="1655" y="4177"/>
                      <a:pt x="1310" y="7333"/>
                    </a:cubicBezTo>
                    <a:cubicBezTo>
                      <a:pt x="846" y="11536"/>
                      <a:pt x="1072" y="18620"/>
                      <a:pt x="869" y="24894"/>
                    </a:cubicBezTo>
                    <a:cubicBezTo>
                      <a:pt x="738" y="28657"/>
                      <a:pt x="643" y="32407"/>
                      <a:pt x="572" y="36158"/>
                    </a:cubicBezTo>
                    <a:cubicBezTo>
                      <a:pt x="560" y="36908"/>
                      <a:pt x="0" y="44480"/>
                      <a:pt x="477" y="44659"/>
                    </a:cubicBezTo>
                    <a:cubicBezTo>
                      <a:pt x="3911" y="45970"/>
                      <a:pt x="7584" y="46625"/>
                      <a:pt x="11257" y="46625"/>
                    </a:cubicBezTo>
                    <a:cubicBezTo>
                      <a:pt x="13618" y="46625"/>
                      <a:pt x="15979" y="46354"/>
                      <a:pt x="18276" y="45814"/>
                    </a:cubicBezTo>
                    <a:cubicBezTo>
                      <a:pt x="20146" y="45373"/>
                      <a:pt x="23063" y="45194"/>
                      <a:pt x="23325" y="43027"/>
                    </a:cubicBezTo>
                    <a:cubicBezTo>
                      <a:pt x="23551" y="41099"/>
                      <a:pt x="22848" y="39003"/>
                      <a:pt x="22729" y="37086"/>
                    </a:cubicBezTo>
                    <a:cubicBezTo>
                      <a:pt x="22325" y="30740"/>
                      <a:pt x="24599" y="24132"/>
                      <a:pt x="24194" y="17798"/>
                    </a:cubicBezTo>
                    <a:cubicBezTo>
                      <a:pt x="23849" y="12369"/>
                      <a:pt x="26753" y="10690"/>
                      <a:pt x="28611" y="5583"/>
                    </a:cubicBezTo>
                    <a:lnTo>
                      <a:pt x="28611" y="5583"/>
                    </a:lnTo>
                    <a:cubicBezTo>
                      <a:pt x="28610" y="5584"/>
                      <a:pt x="28609" y="5584"/>
                      <a:pt x="28608" y="5584"/>
                    </a:cubicBezTo>
                    <a:cubicBezTo>
                      <a:pt x="28441" y="5584"/>
                      <a:pt x="22328" y="1"/>
                      <a:pt x="15182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52"/>
              <p:cNvSpPr/>
              <p:nvPr/>
            </p:nvSpPr>
            <p:spPr>
              <a:xfrm>
                <a:off x="6237675" y="1875575"/>
                <a:ext cx="416750" cy="130950"/>
              </a:xfrm>
              <a:custGeom>
                <a:rect b="b" l="l" r="r" t="t"/>
                <a:pathLst>
                  <a:path extrusionOk="0" h="5238" w="16670">
                    <a:moveTo>
                      <a:pt x="11808" y="0"/>
                    </a:moveTo>
                    <a:cubicBezTo>
                      <a:pt x="11494" y="0"/>
                      <a:pt x="11182" y="45"/>
                      <a:pt x="10895" y="135"/>
                    </a:cubicBezTo>
                    <a:cubicBezTo>
                      <a:pt x="10145" y="373"/>
                      <a:pt x="9585" y="885"/>
                      <a:pt x="8859" y="1147"/>
                    </a:cubicBezTo>
                    <a:cubicBezTo>
                      <a:pt x="8240" y="1373"/>
                      <a:pt x="7525" y="1397"/>
                      <a:pt x="6846" y="1421"/>
                    </a:cubicBezTo>
                    <a:cubicBezTo>
                      <a:pt x="5906" y="1456"/>
                      <a:pt x="4965" y="1480"/>
                      <a:pt x="4025" y="1516"/>
                    </a:cubicBezTo>
                    <a:cubicBezTo>
                      <a:pt x="3870" y="1516"/>
                      <a:pt x="3715" y="1528"/>
                      <a:pt x="3572" y="1528"/>
                    </a:cubicBezTo>
                    <a:cubicBezTo>
                      <a:pt x="2977" y="1552"/>
                      <a:pt x="2394" y="1611"/>
                      <a:pt x="1846" y="1778"/>
                    </a:cubicBezTo>
                    <a:cubicBezTo>
                      <a:pt x="0" y="2337"/>
                      <a:pt x="429" y="3576"/>
                      <a:pt x="1834" y="4409"/>
                    </a:cubicBezTo>
                    <a:cubicBezTo>
                      <a:pt x="2854" y="5018"/>
                      <a:pt x="4185" y="5237"/>
                      <a:pt x="5546" y="5237"/>
                    </a:cubicBezTo>
                    <a:cubicBezTo>
                      <a:pt x="7060" y="5237"/>
                      <a:pt x="8613" y="4966"/>
                      <a:pt x="9823" y="4659"/>
                    </a:cubicBezTo>
                    <a:cubicBezTo>
                      <a:pt x="11621" y="4207"/>
                      <a:pt x="16669" y="2028"/>
                      <a:pt x="13181" y="313"/>
                    </a:cubicBezTo>
                    <a:cubicBezTo>
                      <a:pt x="12771" y="105"/>
                      <a:pt x="12287" y="0"/>
                      <a:pt x="11808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52"/>
              <p:cNvSpPr/>
              <p:nvPr/>
            </p:nvSpPr>
            <p:spPr>
              <a:xfrm>
                <a:off x="4715750" y="4561400"/>
                <a:ext cx="406325" cy="227450"/>
              </a:xfrm>
              <a:custGeom>
                <a:rect b="b" l="l" r="r" t="t"/>
                <a:pathLst>
                  <a:path extrusionOk="0" h="9098" w="16253">
                    <a:moveTo>
                      <a:pt x="14610" y="1"/>
                    </a:moveTo>
                    <a:lnTo>
                      <a:pt x="14610" y="1"/>
                    </a:lnTo>
                    <a:cubicBezTo>
                      <a:pt x="13081" y="482"/>
                      <a:pt x="12190" y="630"/>
                      <a:pt x="11086" y="630"/>
                    </a:cubicBezTo>
                    <a:cubicBezTo>
                      <a:pt x="10471" y="630"/>
                      <a:pt x="9790" y="584"/>
                      <a:pt x="8895" y="525"/>
                    </a:cubicBezTo>
                    <a:lnTo>
                      <a:pt x="4763" y="3894"/>
                    </a:lnTo>
                    <a:cubicBezTo>
                      <a:pt x="4763" y="3894"/>
                      <a:pt x="1" y="7525"/>
                      <a:pt x="489" y="8847"/>
                    </a:cubicBezTo>
                    <a:cubicBezTo>
                      <a:pt x="554" y="9022"/>
                      <a:pt x="844" y="9098"/>
                      <a:pt x="1297" y="9098"/>
                    </a:cubicBezTo>
                    <a:cubicBezTo>
                      <a:pt x="4237" y="9098"/>
                      <a:pt x="14062" y="5906"/>
                      <a:pt x="14062" y="5906"/>
                    </a:cubicBezTo>
                    <a:cubicBezTo>
                      <a:pt x="14062" y="5906"/>
                      <a:pt x="16253" y="5204"/>
                      <a:pt x="15407" y="2894"/>
                    </a:cubicBezTo>
                    <a:cubicBezTo>
                      <a:pt x="14884" y="1489"/>
                      <a:pt x="14443" y="1251"/>
                      <a:pt x="14610" y="1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52"/>
              <p:cNvSpPr/>
              <p:nvPr/>
            </p:nvSpPr>
            <p:spPr>
              <a:xfrm>
                <a:off x="5331600" y="4570325"/>
                <a:ext cx="409900" cy="196575"/>
              </a:xfrm>
              <a:custGeom>
                <a:rect b="b" l="l" r="r" t="t"/>
                <a:pathLst>
                  <a:path extrusionOk="0" h="7863" w="16396">
                    <a:moveTo>
                      <a:pt x="6894" y="1"/>
                    </a:moveTo>
                    <a:cubicBezTo>
                      <a:pt x="5554" y="214"/>
                      <a:pt x="4701" y="353"/>
                      <a:pt x="3814" y="353"/>
                    </a:cubicBezTo>
                    <a:cubicBezTo>
                      <a:pt x="3063" y="353"/>
                      <a:pt x="2287" y="253"/>
                      <a:pt x="1168" y="13"/>
                    </a:cubicBezTo>
                    <a:lnTo>
                      <a:pt x="1168" y="13"/>
                    </a:lnTo>
                    <a:cubicBezTo>
                      <a:pt x="1441" y="1239"/>
                      <a:pt x="1013" y="1525"/>
                      <a:pt x="632" y="2966"/>
                    </a:cubicBezTo>
                    <a:cubicBezTo>
                      <a:pt x="1" y="5335"/>
                      <a:pt x="2251" y="5835"/>
                      <a:pt x="2251" y="5835"/>
                    </a:cubicBezTo>
                    <a:cubicBezTo>
                      <a:pt x="2251" y="5835"/>
                      <a:pt x="11214" y="7863"/>
                      <a:pt x="14691" y="7863"/>
                    </a:cubicBezTo>
                    <a:cubicBezTo>
                      <a:pt x="15468" y="7863"/>
                      <a:pt x="15971" y="7762"/>
                      <a:pt x="16038" y="7514"/>
                    </a:cubicBezTo>
                    <a:cubicBezTo>
                      <a:pt x="16396" y="6168"/>
                      <a:pt x="11324" y="2977"/>
                      <a:pt x="11324" y="2977"/>
                    </a:cubicBezTo>
                    <a:lnTo>
                      <a:pt x="6894" y="1"/>
                    </a:ln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52"/>
              <p:cNvSpPr/>
              <p:nvPr/>
            </p:nvSpPr>
            <p:spPr>
              <a:xfrm>
                <a:off x="5000025" y="1050150"/>
                <a:ext cx="292725" cy="223425"/>
              </a:xfrm>
              <a:custGeom>
                <a:rect b="b" l="l" r="r" t="t"/>
                <a:pathLst>
                  <a:path extrusionOk="0" h="8937" w="11709">
                    <a:moveTo>
                      <a:pt x="9969" y="0"/>
                    </a:moveTo>
                    <a:cubicBezTo>
                      <a:pt x="9611" y="0"/>
                      <a:pt x="9253" y="45"/>
                      <a:pt x="9013" y="100"/>
                    </a:cubicBezTo>
                    <a:cubicBezTo>
                      <a:pt x="7239" y="529"/>
                      <a:pt x="4727" y="1779"/>
                      <a:pt x="3393" y="3065"/>
                    </a:cubicBezTo>
                    <a:cubicBezTo>
                      <a:pt x="2227" y="4172"/>
                      <a:pt x="0" y="6482"/>
                      <a:pt x="1584" y="8113"/>
                    </a:cubicBezTo>
                    <a:cubicBezTo>
                      <a:pt x="2157" y="8706"/>
                      <a:pt x="2872" y="8937"/>
                      <a:pt x="3651" y="8937"/>
                    </a:cubicBezTo>
                    <a:cubicBezTo>
                      <a:pt x="5749" y="8937"/>
                      <a:pt x="8304" y="7257"/>
                      <a:pt x="9763" y="6458"/>
                    </a:cubicBezTo>
                    <a:cubicBezTo>
                      <a:pt x="9120" y="5720"/>
                      <a:pt x="8263" y="5910"/>
                      <a:pt x="7430" y="5791"/>
                    </a:cubicBezTo>
                    <a:cubicBezTo>
                      <a:pt x="7858" y="5220"/>
                      <a:pt x="9382" y="4089"/>
                      <a:pt x="9882" y="3577"/>
                    </a:cubicBezTo>
                    <a:cubicBezTo>
                      <a:pt x="10049" y="3422"/>
                      <a:pt x="10192" y="3255"/>
                      <a:pt x="10347" y="3077"/>
                    </a:cubicBezTo>
                    <a:cubicBezTo>
                      <a:pt x="10561" y="2803"/>
                      <a:pt x="11156" y="2315"/>
                      <a:pt x="11156" y="1946"/>
                    </a:cubicBezTo>
                    <a:cubicBezTo>
                      <a:pt x="11167" y="1914"/>
                      <a:pt x="11054" y="1236"/>
                      <a:pt x="10911" y="1236"/>
                    </a:cubicBezTo>
                    <a:cubicBezTo>
                      <a:pt x="10895" y="1236"/>
                      <a:pt x="10878" y="1244"/>
                      <a:pt x="10862" y="1264"/>
                    </a:cubicBezTo>
                    <a:lnTo>
                      <a:pt x="10862" y="1264"/>
                    </a:lnTo>
                    <a:cubicBezTo>
                      <a:pt x="11709" y="262"/>
                      <a:pt x="10840" y="0"/>
                      <a:pt x="9969" y="0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52"/>
              <p:cNvSpPr/>
              <p:nvPr/>
            </p:nvSpPr>
            <p:spPr>
              <a:xfrm>
                <a:off x="4621700" y="1172800"/>
                <a:ext cx="643550" cy="1012150"/>
              </a:xfrm>
              <a:custGeom>
                <a:rect b="b" l="l" r="r" t="t"/>
                <a:pathLst>
                  <a:path extrusionOk="0" h="40486" w="25742">
                    <a:moveTo>
                      <a:pt x="16616" y="1"/>
                    </a:moveTo>
                    <a:cubicBezTo>
                      <a:pt x="16472" y="1"/>
                      <a:pt x="16345" y="43"/>
                      <a:pt x="16240" y="135"/>
                    </a:cubicBezTo>
                    <a:cubicBezTo>
                      <a:pt x="15312" y="957"/>
                      <a:pt x="4346" y="13625"/>
                      <a:pt x="560" y="17709"/>
                    </a:cubicBezTo>
                    <a:cubicBezTo>
                      <a:pt x="572" y="17721"/>
                      <a:pt x="572" y="17721"/>
                      <a:pt x="572" y="17721"/>
                    </a:cubicBezTo>
                    <a:cubicBezTo>
                      <a:pt x="667" y="18066"/>
                      <a:pt x="358" y="20364"/>
                      <a:pt x="131" y="21924"/>
                    </a:cubicBezTo>
                    <a:cubicBezTo>
                      <a:pt x="0" y="22840"/>
                      <a:pt x="310" y="23781"/>
                      <a:pt x="965" y="24448"/>
                    </a:cubicBezTo>
                    <a:lnTo>
                      <a:pt x="16991" y="40485"/>
                    </a:lnTo>
                    <a:lnTo>
                      <a:pt x="25742" y="29686"/>
                    </a:lnTo>
                    <a:lnTo>
                      <a:pt x="19122" y="28353"/>
                    </a:lnTo>
                    <a:lnTo>
                      <a:pt x="9894" y="20483"/>
                    </a:lnTo>
                    <a:cubicBezTo>
                      <a:pt x="9466" y="20114"/>
                      <a:pt x="9394" y="19483"/>
                      <a:pt x="9740" y="19030"/>
                    </a:cubicBezTo>
                    <a:lnTo>
                      <a:pt x="21027" y="3933"/>
                    </a:lnTo>
                    <a:cubicBezTo>
                      <a:pt x="21027" y="3933"/>
                      <a:pt x="18014" y="1"/>
                      <a:pt x="16616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52"/>
              <p:cNvSpPr/>
              <p:nvPr/>
            </p:nvSpPr>
            <p:spPr>
              <a:xfrm>
                <a:off x="4903275" y="2854350"/>
                <a:ext cx="379550" cy="1733675"/>
              </a:xfrm>
              <a:custGeom>
                <a:rect b="b" l="l" r="r" t="t"/>
                <a:pathLst>
                  <a:path extrusionOk="0" h="69347" w="15182">
                    <a:moveTo>
                      <a:pt x="3061" y="0"/>
                    </a:moveTo>
                    <a:lnTo>
                      <a:pt x="1" y="69009"/>
                    </a:lnTo>
                    <a:cubicBezTo>
                      <a:pt x="1" y="69009"/>
                      <a:pt x="2173" y="69347"/>
                      <a:pt x="4333" y="69347"/>
                    </a:cubicBezTo>
                    <a:cubicBezTo>
                      <a:pt x="6246" y="69347"/>
                      <a:pt x="8151" y="69082"/>
                      <a:pt x="8526" y="68080"/>
                    </a:cubicBezTo>
                    <a:cubicBezTo>
                      <a:pt x="9323" y="65949"/>
                      <a:pt x="15181" y="3465"/>
                      <a:pt x="15181" y="3465"/>
                    </a:cubicBezTo>
                    <a:lnTo>
                      <a:pt x="3061" y="0"/>
                    </a:ln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52"/>
              <p:cNvSpPr/>
              <p:nvPr/>
            </p:nvSpPr>
            <p:spPr>
              <a:xfrm>
                <a:off x="5003300" y="2857625"/>
                <a:ext cx="609325" cy="1744775"/>
              </a:xfrm>
              <a:custGeom>
                <a:rect b="b" l="l" r="r" t="t"/>
                <a:pathLst>
                  <a:path extrusionOk="0" h="69791" w="24373">
                    <a:moveTo>
                      <a:pt x="0" y="0"/>
                    </a:moveTo>
                    <a:lnTo>
                      <a:pt x="7453" y="9859"/>
                    </a:lnTo>
                    <a:lnTo>
                      <a:pt x="10382" y="14526"/>
                    </a:lnTo>
                    <a:cubicBezTo>
                      <a:pt x="10382" y="14526"/>
                      <a:pt x="12514" y="67675"/>
                      <a:pt x="13311" y="69140"/>
                    </a:cubicBezTo>
                    <a:cubicBezTo>
                      <a:pt x="13581" y="69628"/>
                      <a:pt x="14708" y="69791"/>
                      <a:pt x="16091" y="69791"/>
                    </a:cubicBezTo>
                    <a:cubicBezTo>
                      <a:pt x="18857" y="69791"/>
                      <a:pt x="22646" y="69140"/>
                      <a:pt x="22646" y="69140"/>
                    </a:cubicBezTo>
                    <a:lnTo>
                      <a:pt x="24372" y="3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52"/>
              <p:cNvSpPr/>
              <p:nvPr/>
            </p:nvSpPr>
            <p:spPr>
              <a:xfrm>
                <a:off x="4978300" y="1867925"/>
                <a:ext cx="622400" cy="1157600"/>
              </a:xfrm>
              <a:custGeom>
                <a:rect b="b" l="l" r="r" t="t"/>
                <a:pathLst>
                  <a:path extrusionOk="0" h="46304" w="24896">
                    <a:moveTo>
                      <a:pt x="23813" y="33897"/>
                    </a:moveTo>
                    <a:cubicBezTo>
                      <a:pt x="23360" y="37362"/>
                      <a:pt x="22765" y="40851"/>
                      <a:pt x="23217" y="44303"/>
                    </a:cubicBezTo>
                    <a:cubicBezTo>
                      <a:pt x="17812" y="46244"/>
                      <a:pt x="11763" y="46304"/>
                      <a:pt x="6322" y="44458"/>
                    </a:cubicBezTo>
                    <a:cubicBezTo>
                      <a:pt x="4489" y="43839"/>
                      <a:pt x="2643" y="42934"/>
                      <a:pt x="1572" y="41327"/>
                    </a:cubicBezTo>
                    <a:cubicBezTo>
                      <a:pt x="0" y="38981"/>
                      <a:pt x="500" y="35886"/>
                      <a:pt x="1084" y="33123"/>
                    </a:cubicBezTo>
                    <a:cubicBezTo>
                      <a:pt x="2786" y="25039"/>
                      <a:pt x="4679" y="17002"/>
                      <a:pt x="6775" y="9013"/>
                    </a:cubicBezTo>
                    <a:cubicBezTo>
                      <a:pt x="7215" y="7299"/>
                      <a:pt x="7739" y="4846"/>
                      <a:pt x="8858" y="3477"/>
                    </a:cubicBezTo>
                    <a:cubicBezTo>
                      <a:pt x="10716" y="1215"/>
                      <a:pt x="13799" y="1286"/>
                      <a:pt x="16585" y="1512"/>
                    </a:cubicBezTo>
                    <a:cubicBezTo>
                      <a:pt x="18383" y="1655"/>
                      <a:pt x="21098" y="0"/>
                      <a:pt x="22574" y="1215"/>
                    </a:cubicBezTo>
                    <a:cubicBezTo>
                      <a:pt x="24515" y="2810"/>
                      <a:pt x="24467" y="8323"/>
                      <a:pt x="24598" y="10537"/>
                    </a:cubicBezTo>
                    <a:cubicBezTo>
                      <a:pt x="24825" y="14192"/>
                      <a:pt x="24896" y="17848"/>
                      <a:pt x="24789" y="21503"/>
                    </a:cubicBezTo>
                    <a:cubicBezTo>
                      <a:pt x="24670" y="25646"/>
                      <a:pt x="24348" y="29790"/>
                      <a:pt x="23813" y="33897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52"/>
              <p:cNvSpPr/>
              <p:nvPr/>
            </p:nvSpPr>
            <p:spPr>
              <a:xfrm>
                <a:off x="5636100" y="2045025"/>
                <a:ext cx="303050" cy="859350"/>
              </a:xfrm>
              <a:custGeom>
                <a:rect b="b" l="l" r="r" t="t"/>
                <a:pathLst>
                  <a:path extrusionOk="0" h="34374" w="12122">
                    <a:moveTo>
                      <a:pt x="5859" y="0"/>
                    </a:moveTo>
                    <a:lnTo>
                      <a:pt x="1" y="34374"/>
                    </a:lnTo>
                    <a:lnTo>
                      <a:pt x="1" y="34374"/>
                    </a:lnTo>
                    <a:lnTo>
                      <a:pt x="12121" y="23706"/>
                    </a:lnTo>
                    <a:lnTo>
                      <a:pt x="58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52"/>
              <p:cNvSpPr/>
              <p:nvPr/>
            </p:nvSpPr>
            <p:spPr>
              <a:xfrm>
                <a:off x="5636100" y="2045025"/>
                <a:ext cx="303050" cy="859350"/>
              </a:xfrm>
              <a:custGeom>
                <a:rect b="b" l="l" r="r" t="t"/>
                <a:pathLst>
                  <a:path extrusionOk="0" h="34374" w="12122">
                    <a:moveTo>
                      <a:pt x="5859" y="0"/>
                    </a:moveTo>
                    <a:lnTo>
                      <a:pt x="1" y="34374"/>
                    </a:lnTo>
                    <a:lnTo>
                      <a:pt x="1" y="34374"/>
                    </a:lnTo>
                    <a:lnTo>
                      <a:pt x="12121" y="23706"/>
                    </a:lnTo>
                    <a:lnTo>
                      <a:pt x="5859" y="0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52"/>
              <p:cNvSpPr/>
              <p:nvPr/>
            </p:nvSpPr>
            <p:spPr>
              <a:xfrm>
                <a:off x="5550375" y="1540175"/>
                <a:ext cx="116725" cy="143000"/>
              </a:xfrm>
              <a:custGeom>
                <a:rect b="b" l="l" r="r" t="t"/>
                <a:pathLst>
                  <a:path extrusionOk="0" h="5720" w="4669">
                    <a:moveTo>
                      <a:pt x="3297" y="1"/>
                    </a:moveTo>
                    <a:cubicBezTo>
                      <a:pt x="1954" y="1"/>
                      <a:pt x="682" y="2978"/>
                      <a:pt x="334" y="3859"/>
                    </a:cubicBezTo>
                    <a:cubicBezTo>
                      <a:pt x="144" y="4359"/>
                      <a:pt x="1" y="4978"/>
                      <a:pt x="346" y="5395"/>
                    </a:cubicBezTo>
                    <a:cubicBezTo>
                      <a:pt x="551" y="5629"/>
                      <a:pt x="858" y="5719"/>
                      <a:pt x="1177" y="5719"/>
                    </a:cubicBezTo>
                    <a:cubicBezTo>
                      <a:pt x="1395" y="5719"/>
                      <a:pt x="1620" y="5677"/>
                      <a:pt x="1823" y="5609"/>
                    </a:cubicBezTo>
                    <a:cubicBezTo>
                      <a:pt x="3489" y="5074"/>
                      <a:pt x="4668" y="3300"/>
                      <a:pt x="4513" y="1561"/>
                    </a:cubicBezTo>
                    <a:cubicBezTo>
                      <a:pt x="4454" y="966"/>
                      <a:pt x="4216" y="323"/>
                      <a:pt x="3680" y="85"/>
                    </a:cubicBezTo>
                    <a:cubicBezTo>
                      <a:pt x="3552" y="27"/>
                      <a:pt x="3424" y="1"/>
                      <a:pt x="3297" y="1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52"/>
              <p:cNvSpPr/>
              <p:nvPr/>
            </p:nvSpPr>
            <p:spPr>
              <a:xfrm>
                <a:off x="5164625" y="1540175"/>
                <a:ext cx="116700" cy="143000"/>
              </a:xfrm>
              <a:custGeom>
                <a:rect b="b" l="l" r="r" t="t"/>
                <a:pathLst>
                  <a:path extrusionOk="0" h="5720" w="4668">
                    <a:moveTo>
                      <a:pt x="1371" y="1"/>
                    </a:moveTo>
                    <a:cubicBezTo>
                      <a:pt x="1244" y="1"/>
                      <a:pt x="1116" y="27"/>
                      <a:pt x="989" y="85"/>
                    </a:cubicBezTo>
                    <a:cubicBezTo>
                      <a:pt x="453" y="323"/>
                      <a:pt x="203" y="966"/>
                      <a:pt x="155" y="1561"/>
                    </a:cubicBezTo>
                    <a:cubicBezTo>
                      <a:pt x="0" y="3300"/>
                      <a:pt x="1179" y="5074"/>
                      <a:pt x="2846" y="5609"/>
                    </a:cubicBezTo>
                    <a:cubicBezTo>
                      <a:pt x="3049" y="5677"/>
                      <a:pt x="3273" y="5719"/>
                      <a:pt x="3491" y="5719"/>
                    </a:cubicBezTo>
                    <a:cubicBezTo>
                      <a:pt x="3811" y="5719"/>
                      <a:pt x="4117" y="5629"/>
                      <a:pt x="4322" y="5395"/>
                    </a:cubicBezTo>
                    <a:cubicBezTo>
                      <a:pt x="4668" y="4978"/>
                      <a:pt x="4525" y="4359"/>
                      <a:pt x="4322" y="3859"/>
                    </a:cubicBezTo>
                    <a:cubicBezTo>
                      <a:pt x="3985" y="2978"/>
                      <a:pt x="2714" y="1"/>
                      <a:pt x="1371" y="1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52"/>
              <p:cNvSpPr/>
              <p:nvPr/>
            </p:nvSpPr>
            <p:spPr>
              <a:xfrm>
                <a:off x="5324175" y="1714925"/>
                <a:ext cx="167300" cy="228625"/>
              </a:xfrm>
              <a:custGeom>
                <a:rect b="b" l="l" r="r" t="t"/>
                <a:pathLst>
                  <a:path extrusionOk="0" h="9145" w="6692">
                    <a:moveTo>
                      <a:pt x="6691" y="0"/>
                    </a:moveTo>
                    <a:lnTo>
                      <a:pt x="393" y="1882"/>
                    </a:lnTo>
                    <a:lnTo>
                      <a:pt x="83" y="6680"/>
                    </a:lnTo>
                    <a:cubicBezTo>
                      <a:pt x="0" y="8013"/>
                      <a:pt x="1060" y="9144"/>
                      <a:pt x="2405" y="9144"/>
                    </a:cubicBezTo>
                    <a:lnTo>
                      <a:pt x="3536" y="9144"/>
                    </a:lnTo>
                    <a:cubicBezTo>
                      <a:pt x="4715" y="9144"/>
                      <a:pt x="5703" y="8263"/>
                      <a:pt x="5846" y="7097"/>
                    </a:cubicBezTo>
                    <a:lnTo>
                      <a:pt x="6691" y="0"/>
                    </a:ln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52"/>
              <p:cNvSpPr/>
              <p:nvPr/>
            </p:nvSpPr>
            <p:spPr>
              <a:xfrm>
                <a:off x="5326850" y="1714925"/>
                <a:ext cx="164625" cy="164275"/>
              </a:xfrm>
              <a:custGeom>
                <a:rect b="b" l="l" r="r" t="t"/>
                <a:pathLst>
                  <a:path extrusionOk="0" h="6571" w="6585">
                    <a:moveTo>
                      <a:pt x="6584" y="0"/>
                    </a:moveTo>
                    <a:lnTo>
                      <a:pt x="286" y="1882"/>
                    </a:lnTo>
                    <a:lnTo>
                      <a:pt x="0" y="6442"/>
                    </a:lnTo>
                    <a:cubicBezTo>
                      <a:pt x="545" y="6530"/>
                      <a:pt x="1087" y="6570"/>
                      <a:pt x="1628" y="6570"/>
                    </a:cubicBezTo>
                    <a:cubicBezTo>
                      <a:pt x="3062" y="6570"/>
                      <a:pt x="4481" y="6284"/>
                      <a:pt x="5882" y="5835"/>
                    </a:cubicBezTo>
                    <a:lnTo>
                      <a:pt x="6584" y="0"/>
                    </a:lnTo>
                    <a:close/>
                  </a:path>
                </a:pathLst>
              </a:custGeom>
              <a:solidFill>
                <a:srgbClr val="D1A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52"/>
              <p:cNvSpPr/>
              <p:nvPr/>
            </p:nvSpPr>
            <p:spPr>
              <a:xfrm>
                <a:off x="5226225" y="1363250"/>
                <a:ext cx="373000" cy="460850"/>
              </a:xfrm>
              <a:custGeom>
                <a:rect b="b" l="l" r="r" t="t"/>
                <a:pathLst>
                  <a:path extrusionOk="0" h="18434" w="14920">
                    <a:moveTo>
                      <a:pt x="4680" y="1"/>
                    </a:moveTo>
                    <a:cubicBezTo>
                      <a:pt x="3598" y="1"/>
                      <a:pt x="2568" y="359"/>
                      <a:pt x="1823" y="1435"/>
                    </a:cubicBezTo>
                    <a:cubicBezTo>
                      <a:pt x="1" y="4066"/>
                      <a:pt x="239" y="9091"/>
                      <a:pt x="477" y="12127"/>
                    </a:cubicBezTo>
                    <a:cubicBezTo>
                      <a:pt x="477" y="12162"/>
                      <a:pt x="477" y="12198"/>
                      <a:pt x="489" y="12234"/>
                    </a:cubicBezTo>
                    <a:cubicBezTo>
                      <a:pt x="644" y="13889"/>
                      <a:pt x="1406" y="15472"/>
                      <a:pt x="2597" y="16627"/>
                    </a:cubicBezTo>
                    <a:cubicBezTo>
                      <a:pt x="3894" y="17890"/>
                      <a:pt x="5365" y="18433"/>
                      <a:pt x="6909" y="18433"/>
                    </a:cubicBezTo>
                    <a:cubicBezTo>
                      <a:pt x="7987" y="18433"/>
                      <a:pt x="9101" y="18169"/>
                      <a:pt x="10217" y="17699"/>
                    </a:cubicBezTo>
                    <a:cubicBezTo>
                      <a:pt x="12467" y="16758"/>
                      <a:pt x="13562" y="15568"/>
                      <a:pt x="13884" y="13139"/>
                    </a:cubicBezTo>
                    <a:cubicBezTo>
                      <a:pt x="14217" y="10615"/>
                      <a:pt x="14919" y="8114"/>
                      <a:pt x="13979" y="5662"/>
                    </a:cubicBezTo>
                    <a:cubicBezTo>
                      <a:pt x="13467" y="4281"/>
                      <a:pt x="12538" y="3233"/>
                      <a:pt x="11502" y="2495"/>
                    </a:cubicBezTo>
                    <a:cubicBezTo>
                      <a:pt x="10478" y="1745"/>
                      <a:pt x="9335" y="1292"/>
                      <a:pt x="8204" y="852"/>
                    </a:cubicBezTo>
                    <a:cubicBezTo>
                      <a:pt x="7183" y="454"/>
                      <a:pt x="5898" y="1"/>
                      <a:pt x="4680" y="1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52"/>
              <p:cNvSpPr/>
              <p:nvPr/>
            </p:nvSpPr>
            <p:spPr>
              <a:xfrm>
                <a:off x="5206600" y="1548225"/>
                <a:ext cx="389650" cy="299500"/>
              </a:xfrm>
              <a:custGeom>
                <a:rect b="b" l="l" r="r" t="t"/>
                <a:pathLst>
                  <a:path extrusionOk="0" h="11980" w="15586">
                    <a:moveTo>
                      <a:pt x="1536" y="1"/>
                    </a:moveTo>
                    <a:cubicBezTo>
                      <a:pt x="1119" y="727"/>
                      <a:pt x="1119" y="1680"/>
                      <a:pt x="1536" y="2418"/>
                    </a:cubicBezTo>
                    <a:cubicBezTo>
                      <a:pt x="929" y="3097"/>
                      <a:pt x="786" y="4132"/>
                      <a:pt x="1167" y="4966"/>
                    </a:cubicBezTo>
                    <a:cubicBezTo>
                      <a:pt x="0" y="5680"/>
                      <a:pt x="548" y="8240"/>
                      <a:pt x="1143" y="9181"/>
                    </a:cubicBezTo>
                    <a:cubicBezTo>
                      <a:pt x="1691" y="10038"/>
                      <a:pt x="2560" y="10645"/>
                      <a:pt x="3477" y="11086"/>
                    </a:cubicBezTo>
                    <a:cubicBezTo>
                      <a:pt x="4705" y="11678"/>
                      <a:pt x="6070" y="11980"/>
                      <a:pt x="7436" y="11980"/>
                    </a:cubicBezTo>
                    <a:cubicBezTo>
                      <a:pt x="8348" y="11980"/>
                      <a:pt x="9260" y="11845"/>
                      <a:pt x="10132" y="11574"/>
                    </a:cubicBezTo>
                    <a:cubicBezTo>
                      <a:pt x="11823" y="11050"/>
                      <a:pt x="14597" y="9514"/>
                      <a:pt x="15109" y="7645"/>
                    </a:cubicBezTo>
                    <a:cubicBezTo>
                      <a:pt x="15585" y="5930"/>
                      <a:pt x="14561" y="3930"/>
                      <a:pt x="14812" y="2180"/>
                    </a:cubicBezTo>
                    <a:cubicBezTo>
                      <a:pt x="14847" y="1894"/>
                      <a:pt x="14895" y="1573"/>
                      <a:pt x="14776" y="1299"/>
                    </a:cubicBezTo>
                    <a:cubicBezTo>
                      <a:pt x="14688" y="1074"/>
                      <a:pt x="14456" y="890"/>
                      <a:pt x="14224" y="890"/>
                    </a:cubicBezTo>
                    <a:cubicBezTo>
                      <a:pt x="14173" y="890"/>
                      <a:pt x="14123" y="898"/>
                      <a:pt x="14073" y="918"/>
                    </a:cubicBezTo>
                    <a:cubicBezTo>
                      <a:pt x="13228" y="1275"/>
                      <a:pt x="13371" y="3966"/>
                      <a:pt x="12395" y="4561"/>
                    </a:cubicBezTo>
                    <a:cubicBezTo>
                      <a:pt x="11216" y="5275"/>
                      <a:pt x="8787" y="5347"/>
                      <a:pt x="7442" y="5359"/>
                    </a:cubicBezTo>
                    <a:cubicBezTo>
                      <a:pt x="7408" y="5359"/>
                      <a:pt x="7375" y="5359"/>
                      <a:pt x="7340" y="5359"/>
                    </a:cubicBezTo>
                    <a:cubicBezTo>
                      <a:pt x="5937" y="5359"/>
                      <a:pt x="3445" y="5113"/>
                      <a:pt x="2643" y="3835"/>
                    </a:cubicBezTo>
                    <a:cubicBezTo>
                      <a:pt x="2000" y="2799"/>
                      <a:pt x="2322" y="989"/>
                      <a:pt x="1536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52"/>
              <p:cNvSpPr/>
              <p:nvPr/>
            </p:nvSpPr>
            <p:spPr>
              <a:xfrm>
                <a:off x="5188600" y="1198500"/>
                <a:ext cx="420150" cy="271800"/>
              </a:xfrm>
              <a:custGeom>
                <a:rect b="b" l="l" r="r" t="t"/>
                <a:pathLst>
                  <a:path extrusionOk="0" h="10872" w="16806">
                    <a:moveTo>
                      <a:pt x="8293" y="0"/>
                    </a:moveTo>
                    <a:cubicBezTo>
                      <a:pt x="7292" y="286"/>
                      <a:pt x="6638" y="1453"/>
                      <a:pt x="6911" y="2453"/>
                    </a:cubicBezTo>
                    <a:cubicBezTo>
                      <a:pt x="5245" y="2477"/>
                      <a:pt x="3566" y="2512"/>
                      <a:pt x="1899" y="2536"/>
                    </a:cubicBezTo>
                    <a:cubicBezTo>
                      <a:pt x="1292" y="3012"/>
                      <a:pt x="1077" y="3929"/>
                      <a:pt x="1411" y="4632"/>
                    </a:cubicBezTo>
                    <a:cubicBezTo>
                      <a:pt x="1359" y="4623"/>
                      <a:pt x="1309" y="4619"/>
                      <a:pt x="1258" y="4619"/>
                    </a:cubicBezTo>
                    <a:cubicBezTo>
                      <a:pt x="555" y="4619"/>
                      <a:pt x="1" y="5446"/>
                      <a:pt x="101" y="6179"/>
                    </a:cubicBezTo>
                    <a:cubicBezTo>
                      <a:pt x="196" y="6953"/>
                      <a:pt x="792" y="7584"/>
                      <a:pt x="1399" y="8084"/>
                    </a:cubicBezTo>
                    <a:cubicBezTo>
                      <a:pt x="3953" y="10216"/>
                      <a:pt x="6713" y="10871"/>
                      <a:pt x="9675" y="10871"/>
                    </a:cubicBezTo>
                    <a:cubicBezTo>
                      <a:pt x="10801" y="10871"/>
                      <a:pt x="11955" y="10777"/>
                      <a:pt x="13138" y="10632"/>
                    </a:cubicBezTo>
                    <a:cubicBezTo>
                      <a:pt x="13210" y="10632"/>
                      <a:pt x="13269" y="10621"/>
                      <a:pt x="13341" y="10609"/>
                    </a:cubicBezTo>
                    <a:cubicBezTo>
                      <a:pt x="14924" y="10382"/>
                      <a:pt x="15972" y="9799"/>
                      <a:pt x="16413" y="8025"/>
                    </a:cubicBezTo>
                    <a:cubicBezTo>
                      <a:pt x="16805" y="6406"/>
                      <a:pt x="16163" y="4715"/>
                      <a:pt x="14639" y="3953"/>
                    </a:cubicBezTo>
                    <a:cubicBezTo>
                      <a:pt x="13436" y="3358"/>
                      <a:pt x="12031" y="3286"/>
                      <a:pt x="10769" y="2834"/>
                    </a:cubicBezTo>
                    <a:cubicBezTo>
                      <a:pt x="9495" y="2393"/>
                      <a:pt x="8233" y="1346"/>
                      <a:pt x="8293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52"/>
              <p:cNvSpPr/>
              <p:nvPr/>
            </p:nvSpPr>
            <p:spPr>
              <a:xfrm>
                <a:off x="5188725" y="1317275"/>
                <a:ext cx="449200" cy="323850"/>
              </a:xfrm>
              <a:custGeom>
                <a:rect b="b" l="l" r="r" t="t"/>
                <a:pathLst>
                  <a:path extrusionOk="0" h="12954" w="17968">
                    <a:moveTo>
                      <a:pt x="3730" y="0"/>
                    </a:moveTo>
                    <a:cubicBezTo>
                      <a:pt x="2888" y="0"/>
                      <a:pt x="2110" y="215"/>
                      <a:pt x="1691" y="726"/>
                    </a:cubicBezTo>
                    <a:cubicBezTo>
                      <a:pt x="548" y="2107"/>
                      <a:pt x="72" y="4357"/>
                      <a:pt x="36" y="6120"/>
                    </a:cubicBezTo>
                    <a:cubicBezTo>
                      <a:pt x="1" y="7322"/>
                      <a:pt x="275" y="8560"/>
                      <a:pt x="941" y="9584"/>
                    </a:cubicBezTo>
                    <a:cubicBezTo>
                      <a:pt x="1489" y="10430"/>
                      <a:pt x="2989" y="11811"/>
                      <a:pt x="2537" y="12954"/>
                    </a:cubicBezTo>
                    <a:cubicBezTo>
                      <a:pt x="3477" y="10584"/>
                      <a:pt x="2858" y="7810"/>
                      <a:pt x="3858" y="5465"/>
                    </a:cubicBezTo>
                    <a:cubicBezTo>
                      <a:pt x="4466" y="4012"/>
                      <a:pt x="5716" y="2833"/>
                      <a:pt x="7204" y="2345"/>
                    </a:cubicBezTo>
                    <a:cubicBezTo>
                      <a:pt x="7735" y="2168"/>
                      <a:pt x="8294" y="2081"/>
                      <a:pt x="8851" y="2081"/>
                    </a:cubicBezTo>
                    <a:cubicBezTo>
                      <a:pt x="9868" y="2081"/>
                      <a:pt x="10883" y="2372"/>
                      <a:pt x="11728" y="2941"/>
                    </a:cubicBezTo>
                    <a:cubicBezTo>
                      <a:pt x="13193" y="3929"/>
                      <a:pt x="14026" y="5643"/>
                      <a:pt x="14348" y="7382"/>
                    </a:cubicBezTo>
                    <a:cubicBezTo>
                      <a:pt x="14467" y="8072"/>
                      <a:pt x="14514" y="8763"/>
                      <a:pt x="14526" y="9465"/>
                    </a:cubicBezTo>
                    <a:cubicBezTo>
                      <a:pt x="14526" y="9953"/>
                      <a:pt x="14241" y="11168"/>
                      <a:pt x="14443" y="11561"/>
                    </a:cubicBezTo>
                    <a:cubicBezTo>
                      <a:pt x="14605" y="11878"/>
                      <a:pt x="14776" y="12005"/>
                      <a:pt x="14949" y="12005"/>
                    </a:cubicBezTo>
                    <a:cubicBezTo>
                      <a:pt x="15488" y="12005"/>
                      <a:pt x="16039" y="10771"/>
                      <a:pt x="16336" y="10275"/>
                    </a:cubicBezTo>
                    <a:cubicBezTo>
                      <a:pt x="16562" y="9906"/>
                      <a:pt x="16789" y="9537"/>
                      <a:pt x="16979" y="9144"/>
                    </a:cubicBezTo>
                    <a:cubicBezTo>
                      <a:pt x="17848" y="7370"/>
                      <a:pt x="17967" y="5238"/>
                      <a:pt x="17301" y="3381"/>
                    </a:cubicBezTo>
                    <a:cubicBezTo>
                      <a:pt x="16860" y="2155"/>
                      <a:pt x="15943" y="964"/>
                      <a:pt x="14657" y="797"/>
                    </a:cubicBezTo>
                    <a:lnTo>
                      <a:pt x="6906" y="1095"/>
                    </a:lnTo>
                    <a:cubicBezTo>
                      <a:pt x="6301" y="448"/>
                      <a:pt x="4948" y="0"/>
                      <a:pt x="3730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52"/>
              <p:cNvSpPr/>
              <p:nvPr/>
            </p:nvSpPr>
            <p:spPr>
              <a:xfrm>
                <a:off x="5486100" y="1898275"/>
                <a:ext cx="296475" cy="1392475"/>
              </a:xfrm>
              <a:custGeom>
                <a:rect b="b" l="l" r="r" t="t"/>
                <a:pathLst>
                  <a:path extrusionOk="0" h="55699" w="11859">
                    <a:moveTo>
                      <a:pt x="2262" y="1"/>
                    </a:moveTo>
                    <a:cubicBezTo>
                      <a:pt x="2262" y="1"/>
                      <a:pt x="0" y="49828"/>
                      <a:pt x="536" y="51698"/>
                    </a:cubicBezTo>
                    <a:cubicBezTo>
                      <a:pt x="1072" y="53555"/>
                      <a:pt x="6799" y="55698"/>
                      <a:pt x="6799" y="55698"/>
                    </a:cubicBezTo>
                    <a:lnTo>
                      <a:pt x="11859" y="5870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52"/>
              <p:cNvSpPr/>
              <p:nvPr/>
            </p:nvSpPr>
            <p:spPr>
              <a:xfrm>
                <a:off x="4865150" y="1914950"/>
                <a:ext cx="400100" cy="1262450"/>
              </a:xfrm>
              <a:custGeom>
                <a:rect b="b" l="l" r="r" t="t"/>
                <a:pathLst>
                  <a:path extrusionOk="0" h="50498" w="16004">
                    <a:moveTo>
                      <a:pt x="16004" y="0"/>
                    </a:moveTo>
                    <a:lnTo>
                      <a:pt x="8705" y="417"/>
                    </a:lnTo>
                    <a:cubicBezTo>
                      <a:pt x="8705" y="417"/>
                      <a:pt x="0" y="50497"/>
                      <a:pt x="2695" y="50497"/>
                    </a:cubicBezTo>
                    <a:cubicBezTo>
                      <a:pt x="2706" y="50497"/>
                      <a:pt x="2717" y="50496"/>
                      <a:pt x="2728" y="50495"/>
                    </a:cubicBezTo>
                    <a:cubicBezTo>
                      <a:pt x="5526" y="50102"/>
                      <a:pt x="6991" y="45828"/>
                      <a:pt x="6991" y="45828"/>
                    </a:cubicBezTo>
                    <a:lnTo>
                      <a:pt x="16004" y="0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52"/>
              <p:cNvSpPr/>
              <p:nvPr/>
            </p:nvSpPr>
            <p:spPr>
              <a:xfrm>
                <a:off x="5138125" y="2717675"/>
                <a:ext cx="325975" cy="132525"/>
              </a:xfrm>
              <a:custGeom>
                <a:rect b="b" l="l" r="r" t="t"/>
                <a:pathLst>
                  <a:path extrusionOk="0" h="5301" w="13039">
                    <a:moveTo>
                      <a:pt x="2559" y="0"/>
                    </a:moveTo>
                    <a:cubicBezTo>
                      <a:pt x="2410" y="0"/>
                      <a:pt x="2238" y="16"/>
                      <a:pt x="2037" y="50"/>
                    </a:cubicBezTo>
                    <a:cubicBezTo>
                      <a:pt x="1108" y="217"/>
                      <a:pt x="489" y="1074"/>
                      <a:pt x="298" y="1550"/>
                    </a:cubicBezTo>
                    <a:cubicBezTo>
                      <a:pt x="1" y="2348"/>
                      <a:pt x="358" y="3205"/>
                      <a:pt x="1263" y="3836"/>
                    </a:cubicBezTo>
                    <a:cubicBezTo>
                      <a:pt x="2703" y="4848"/>
                      <a:pt x="5180" y="5134"/>
                      <a:pt x="7466" y="5241"/>
                    </a:cubicBezTo>
                    <a:cubicBezTo>
                      <a:pt x="8430" y="5277"/>
                      <a:pt x="9407" y="5301"/>
                      <a:pt x="10371" y="5301"/>
                    </a:cubicBezTo>
                    <a:cubicBezTo>
                      <a:pt x="11228" y="5289"/>
                      <a:pt x="12252" y="5217"/>
                      <a:pt x="12633" y="4777"/>
                    </a:cubicBezTo>
                    <a:cubicBezTo>
                      <a:pt x="13038" y="4324"/>
                      <a:pt x="12407" y="3765"/>
                      <a:pt x="11597" y="3551"/>
                    </a:cubicBezTo>
                    <a:cubicBezTo>
                      <a:pt x="10788" y="3324"/>
                      <a:pt x="9859" y="3324"/>
                      <a:pt x="8978" y="3229"/>
                    </a:cubicBezTo>
                    <a:cubicBezTo>
                      <a:pt x="6656" y="2991"/>
                      <a:pt x="4989" y="2074"/>
                      <a:pt x="3930" y="931"/>
                    </a:cubicBezTo>
                    <a:cubicBezTo>
                      <a:pt x="3506" y="487"/>
                      <a:pt x="3390" y="0"/>
                      <a:pt x="2559" y="0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52"/>
              <p:cNvSpPr/>
              <p:nvPr/>
            </p:nvSpPr>
            <p:spPr>
              <a:xfrm>
                <a:off x="5244400" y="1495550"/>
                <a:ext cx="144975" cy="144975"/>
              </a:xfrm>
              <a:custGeom>
                <a:rect b="b" l="l" r="r" t="t"/>
                <a:pathLst>
                  <a:path extrusionOk="0" fill="none" h="5799" w="5799">
                    <a:moveTo>
                      <a:pt x="5799" y="2906"/>
                    </a:moveTo>
                    <a:cubicBezTo>
                      <a:pt x="5799" y="4501"/>
                      <a:pt x="4501" y="5799"/>
                      <a:pt x="2905" y="5799"/>
                    </a:cubicBezTo>
                    <a:cubicBezTo>
                      <a:pt x="1298" y="5799"/>
                      <a:pt x="0" y="4501"/>
                      <a:pt x="0" y="2906"/>
                    </a:cubicBezTo>
                    <a:cubicBezTo>
                      <a:pt x="0" y="1298"/>
                      <a:pt x="1298" y="1"/>
                      <a:pt x="2905" y="1"/>
                    </a:cubicBezTo>
                    <a:cubicBezTo>
                      <a:pt x="4501" y="1"/>
                      <a:pt x="5799" y="1298"/>
                      <a:pt x="5799" y="2906"/>
                    </a:cubicBezTo>
                    <a:close/>
                  </a:path>
                </a:pathLst>
              </a:custGeom>
              <a:noFill/>
              <a:ln cap="flat" cmpd="sng" w="802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52"/>
              <p:cNvSpPr/>
              <p:nvPr/>
            </p:nvSpPr>
            <p:spPr>
              <a:xfrm>
                <a:off x="5423875" y="1504475"/>
                <a:ext cx="145000" cy="145000"/>
              </a:xfrm>
              <a:custGeom>
                <a:rect b="b" l="l" r="r" t="t"/>
                <a:pathLst>
                  <a:path extrusionOk="0" fill="none" h="5800" w="5800">
                    <a:moveTo>
                      <a:pt x="5799" y="2906"/>
                    </a:moveTo>
                    <a:cubicBezTo>
                      <a:pt x="5799" y="4501"/>
                      <a:pt x="4501" y="5799"/>
                      <a:pt x="2906" y="5799"/>
                    </a:cubicBezTo>
                    <a:cubicBezTo>
                      <a:pt x="1298" y="5799"/>
                      <a:pt x="1" y="4501"/>
                      <a:pt x="1" y="2906"/>
                    </a:cubicBezTo>
                    <a:cubicBezTo>
                      <a:pt x="1" y="1299"/>
                      <a:pt x="1298" y="1"/>
                      <a:pt x="2906" y="1"/>
                    </a:cubicBezTo>
                    <a:cubicBezTo>
                      <a:pt x="4501" y="1"/>
                      <a:pt x="5799" y="1299"/>
                      <a:pt x="5799" y="2906"/>
                    </a:cubicBezTo>
                    <a:close/>
                  </a:path>
                </a:pathLst>
              </a:custGeom>
              <a:noFill/>
              <a:ln cap="flat" cmpd="sng" w="802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52"/>
              <p:cNvSpPr/>
              <p:nvPr/>
            </p:nvSpPr>
            <p:spPr>
              <a:xfrm>
                <a:off x="5378625" y="1572650"/>
                <a:ext cx="56600" cy="13125"/>
              </a:xfrm>
              <a:custGeom>
                <a:rect b="b" l="l" r="r" t="t"/>
                <a:pathLst>
                  <a:path extrusionOk="0" fill="none" h="525" w="2264">
                    <a:moveTo>
                      <a:pt x="1" y="524"/>
                    </a:moveTo>
                    <a:cubicBezTo>
                      <a:pt x="656" y="84"/>
                      <a:pt x="1537" y="0"/>
                      <a:pt x="2263" y="310"/>
                    </a:cubicBezTo>
                  </a:path>
                </a:pathLst>
              </a:custGeom>
              <a:noFill/>
              <a:ln cap="flat" cmpd="sng" w="802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52"/>
              <p:cNvSpPr/>
              <p:nvPr/>
            </p:nvSpPr>
            <p:spPr>
              <a:xfrm>
                <a:off x="2741400" y="4557525"/>
                <a:ext cx="413775" cy="231250"/>
              </a:xfrm>
              <a:custGeom>
                <a:rect b="b" l="l" r="r" t="t"/>
                <a:pathLst>
                  <a:path extrusionOk="0" h="9250" w="16551">
                    <a:moveTo>
                      <a:pt x="1691" y="1"/>
                    </a:moveTo>
                    <a:cubicBezTo>
                      <a:pt x="1846" y="1263"/>
                      <a:pt x="1394" y="1513"/>
                      <a:pt x="870" y="2930"/>
                    </a:cubicBezTo>
                    <a:cubicBezTo>
                      <a:pt x="1" y="5287"/>
                      <a:pt x="2239" y="6002"/>
                      <a:pt x="2239" y="6002"/>
                    </a:cubicBezTo>
                    <a:cubicBezTo>
                      <a:pt x="2239" y="6002"/>
                      <a:pt x="12222" y="9249"/>
                      <a:pt x="15222" y="9249"/>
                    </a:cubicBezTo>
                    <a:cubicBezTo>
                      <a:pt x="15687" y="9249"/>
                      <a:pt x="15985" y="9171"/>
                      <a:pt x="16050" y="8990"/>
                    </a:cubicBezTo>
                    <a:cubicBezTo>
                      <a:pt x="16550" y="7657"/>
                      <a:pt x="11704" y="3954"/>
                      <a:pt x="11704" y="3954"/>
                    </a:cubicBezTo>
                    <a:lnTo>
                      <a:pt x="7502" y="525"/>
                    </a:lnTo>
                    <a:cubicBezTo>
                      <a:pt x="6590" y="584"/>
                      <a:pt x="5896" y="630"/>
                      <a:pt x="5270" y="630"/>
                    </a:cubicBezTo>
                    <a:cubicBezTo>
                      <a:pt x="4147" y="630"/>
                      <a:pt x="3243" y="483"/>
                      <a:pt x="1691" y="1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52"/>
              <p:cNvSpPr/>
              <p:nvPr/>
            </p:nvSpPr>
            <p:spPr>
              <a:xfrm>
                <a:off x="2110975" y="4566475"/>
                <a:ext cx="417325" cy="200000"/>
              </a:xfrm>
              <a:custGeom>
                <a:rect b="b" l="l" r="r" t="t"/>
                <a:pathLst>
                  <a:path extrusionOk="0" h="8000" w="16693">
                    <a:moveTo>
                      <a:pt x="9668" y="0"/>
                    </a:moveTo>
                    <a:lnTo>
                      <a:pt x="5167" y="3036"/>
                    </a:lnTo>
                    <a:cubicBezTo>
                      <a:pt x="5167" y="3036"/>
                      <a:pt x="0" y="6275"/>
                      <a:pt x="369" y="7644"/>
                    </a:cubicBezTo>
                    <a:cubicBezTo>
                      <a:pt x="437" y="7897"/>
                      <a:pt x="949" y="8000"/>
                      <a:pt x="1741" y="8000"/>
                    </a:cubicBezTo>
                    <a:cubicBezTo>
                      <a:pt x="5278" y="8000"/>
                      <a:pt x="14395" y="5941"/>
                      <a:pt x="14395" y="5941"/>
                    </a:cubicBezTo>
                    <a:cubicBezTo>
                      <a:pt x="14395" y="5941"/>
                      <a:pt x="16693" y="5429"/>
                      <a:pt x="16050" y="3012"/>
                    </a:cubicBezTo>
                    <a:cubicBezTo>
                      <a:pt x="15657" y="1548"/>
                      <a:pt x="15228" y="1262"/>
                      <a:pt x="15502" y="12"/>
                    </a:cubicBezTo>
                    <a:lnTo>
                      <a:pt x="15502" y="12"/>
                    </a:lnTo>
                    <a:cubicBezTo>
                      <a:pt x="14364" y="258"/>
                      <a:pt x="13573" y="361"/>
                      <a:pt x="12805" y="361"/>
                    </a:cubicBezTo>
                    <a:cubicBezTo>
                      <a:pt x="11902" y="361"/>
                      <a:pt x="11032" y="219"/>
                      <a:pt x="9668" y="0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52"/>
              <p:cNvSpPr/>
              <p:nvPr/>
            </p:nvSpPr>
            <p:spPr>
              <a:xfrm>
                <a:off x="3270050" y="833650"/>
                <a:ext cx="172050" cy="311775"/>
              </a:xfrm>
              <a:custGeom>
                <a:rect b="b" l="l" r="r" t="t"/>
                <a:pathLst>
                  <a:path extrusionOk="0" h="12471" w="6882">
                    <a:moveTo>
                      <a:pt x="4730" y="0"/>
                    </a:moveTo>
                    <a:cubicBezTo>
                      <a:pt x="4496" y="0"/>
                      <a:pt x="4272" y="203"/>
                      <a:pt x="4096" y="735"/>
                    </a:cubicBezTo>
                    <a:cubicBezTo>
                      <a:pt x="4120" y="660"/>
                      <a:pt x="4071" y="633"/>
                      <a:pt x="3989" y="633"/>
                    </a:cubicBezTo>
                    <a:cubicBezTo>
                      <a:pt x="3785" y="633"/>
                      <a:pt x="3371" y="802"/>
                      <a:pt x="3346" y="819"/>
                    </a:cubicBezTo>
                    <a:cubicBezTo>
                      <a:pt x="3024" y="1021"/>
                      <a:pt x="2905" y="1795"/>
                      <a:pt x="2786" y="2128"/>
                    </a:cubicBezTo>
                    <a:cubicBezTo>
                      <a:pt x="2715" y="2343"/>
                      <a:pt x="2655" y="2569"/>
                      <a:pt x="2596" y="2795"/>
                    </a:cubicBezTo>
                    <a:cubicBezTo>
                      <a:pt x="2417" y="3498"/>
                      <a:pt x="2238" y="5414"/>
                      <a:pt x="1965" y="6105"/>
                    </a:cubicBezTo>
                    <a:cubicBezTo>
                      <a:pt x="1417" y="5426"/>
                      <a:pt x="1143" y="4593"/>
                      <a:pt x="155" y="4414"/>
                    </a:cubicBezTo>
                    <a:lnTo>
                      <a:pt x="155" y="4414"/>
                    </a:lnTo>
                    <a:cubicBezTo>
                      <a:pt x="250" y="6736"/>
                      <a:pt x="0" y="11713"/>
                      <a:pt x="3024" y="12415"/>
                    </a:cubicBezTo>
                    <a:cubicBezTo>
                      <a:pt x="3190" y="12453"/>
                      <a:pt x="3348" y="12471"/>
                      <a:pt x="3499" y="12471"/>
                    </a:cubicBezTo>
                    <a:cubicBezTo>
                      <a:pt x="5396" y="12471"/>
                      <a:pt x="6145" y="9655"/>
                      <a:pt x="6465" y="8177"/>
                    </a:cubicBezTo>
                    <a:cubicBezTo>
                      <a:pt x="6882" y="6331"/>
                      <a:pt x="6644" y="3486"/>
                      <a:pt x="6084" y="1712"/>
                    </a:cubicBezTo>
                    <a:cubicBezTo>
                      <a:pt x="5900" y="1142"/>
                      <a:pt x="5285" y="0"/>
                      <a:pt x="4730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52"/>
              <p:cNvSpPr/>
              <p:nvPr/>
            </p:nvSpPr>
            <p:spPr>
              <a:xfrm>
                <a:off x="2595850" y="1059475"/>
                <a:ext cx="829600" cy="1078450"/>
              </a:xfrm>
              <a:custGeom>
                <a:rect b="b" l="l" r="r" t="t"/>
                <a:pathLst>
                  <a:path extrusionOk="0" h="43138" w="33184">
                    <a:moveTo>
                      <a:pt x="0" y="32148"/>
                    </a:moveTo>
                    <a:lnTo>
                      <a:pt x="6739" y="30790"/>
                    </a:lnTo>
                    <a:lnTo>
                      <a:pt x="18812" y="20480"/>
                    </a:lnTo>
                    <a:lnTo>
                      <a:pt x="27087" y="1"/>
                    </a:lnTo>
                    <a:cubicBezTo>
                      <a:pt x="27087" y="1"/>
                      <a:pt x="33183" y="680"/>
                      <a:pt x="32909" y="2180"/>
                    </a:cubicBezTo>
                    <a:cubicBezTo>
                      <a:pt x="32647" y="3668"/>
                      <a:pt x="25861" y="27135"/>
                      <a:pt x="25861" y="27135"/>
                    </a:cubicBezTo>
                    <a:lnTo>
                      <a:pt x="8906" y="43137"/>
                    </a:ln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52"/>
              <p:cNvSpPr/>
              <p:nvPr/>
            </p:nvSpPr>
            <p:spPr>
              <a:xfrm>
                <a:off x="1460300" y="833650"/>
                <a:ext cx="172050" cy="311775"/>
              </a:xfrm>
              <a:custGeom>
                <a:rect b="b" l="l" r="r" t="t"/>
                <a:pathLst>
                  <a:path extrusionOk="0" h="12471" w="6882">
                    <a:moveTo>
                      <a:pt x="2152" y="0"/>
                    </a:moveTo>
                    <a:cubicBezTo>
                      <a:pt x="1597" y="0"/>
                      <a:pt x="982" y="1142"/>
                      <a:pt x="798" y="1712"/>
                    </a:cubicBezTo>
                    <a:cubicBezTo>
                      <a:pt x="238" y="3486"/>
                      <a:pt x="0" y="6331"/>
                      <a:pt x="405" y="8177"/>
                    </a:cubicBezTo>
                    <a:cubicBezTo>
                      <a:pt x="736" y="9655"/>
                      <a:pt x="1485" y="12471"/>
                      <a:pt x="3373" y="12471"/>
                    </a:cubicBezTo>
                    <a:cubicBezTo>
                      <a:pt x="3524" y="12471"/>
                      <a:pt x="3681" y="12453"/>
                      <a:pt x="3846" y="12415"/>
                    </a:cubicBezTo>
                    <a:cubicBezTo>
                      <a:pt x="6882" y="11713"/>
                      <a:pt x="6632" y="6736"/>
                      <a:pt x="6727" y="4414"/>
                    </a:cubicBezTo>
                    <a:lnTo>
                      <a:pt x="6727" y="4414"/>
                    </a:lnTo>
                    <a:cubicBezTo>
                      <a:pt x="5739" y="4593"/>
                      <a:pt x="5465" y="5426"/>
                      <a:pt x="4917" y="6105"/>
                    </a:cubicBezTo>
                    <a:cubicBezTo>
                      <a:pt x="4644" y="5414"/>
                      <a:pt x="4465" y="3498"/>
                      <a:pt x="4286" y="2795"/>
                    </a:cubicBezTo>
                    <a:cubicBezTo>
                      <a:pt x="4227" y="2569"/>
                      <a:pt x="4167" y="2343"/>
                      <a:pt x="4096" y="2128"/>
                    </a:cubicBezTo>
                    <a:cubicBezTo>
                      <a:pt x="3977" y="1795"/>
                      <a:pt x="3858" y="1021"/>
                      <a:pt x="3536" y="819"/>
                    </a:cubicBezTo>
                    <a:cubicBezTo>
                      <a:pt x="3511" y="802"/>
                      <a:pt x="3097" y="633"/>
                      <a:pt x="2893" y="633"/>
                    </a:cubicBezTo>
                    <a:cubicBezTo>
                      <a:pt x="2811" y="633"/>
                      <a:pt x="2762" y="660"/>
                      <a:pt x="2786" y="735"/>
                    </a:cubicBezTo>
                    <a:cubicBezTo>
                      <a:pt x="2610" y="203"/>
                      <a:pt x="2386" y="0"/>
                      <a:pt x="2152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52"/>
              <p:cNvSpPr/>
              <p:nvPr/>
            </p:nvSpPr>
            <p:spPr>
              <a:xfrm>
                <a:off x="1476950" y="1059475"/>
                <a:ext cx="829600" cy="1112075"/>
              </a:xfrm>
              <a:custGeom>
                <a:rect b="b" l="l" r="r" t="t"/>
                <a:pathLst>
                  <a:path extrusionOk="0" h="44483" w="33184">
                    <a:moveTo>
                      <a:pt x="6097" y="1"/>
                    </a:moveTo>
                    <a:cubicBezTo>
                      <a:pt x="6097" y="1"/>
                      <a:pt x="1" y="680"/>
                      <a:pt x="263" y="2180"/>
                    </a:cubicBezTo>
                    <a:cubicBezTo>
                      <a:pt x="537" y="3668"/>
                      <a:pt x="7323" y="27135"/>
                      <a:pt x="7323" y="27135"/>
                    </a:cubicBezTo>
                    <a:lnTo>
                      <a:pt x="26623" y="44483"/>
                    </a:lnTo>
                    <a:lnTo>
                      <a:pt x="33184" y="32148"/>
                    </a:lnTo>
                    <a:lnTo>
                      <a:pt x="26445" y="30790"/>
                    </a:lnTo>
                    <a:lnTo>
                      <a:pt x="14372" y="20480"/>
                    </a:lnTo>
                    <a:lnTo>
                      <a:pt x="6097" y="1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52"/>
              <p:cNvSpPr/>
              <p:nvPr/>
            </p:nvSpPr>
            <p:spPr>
              <a:xfrm>
                <a:off x="2577700" y="2819525"/>
                <a:ext cx="386675" cy="1764825"/>
              </a:xfrm>
              <a:custGeom>
                <a:rect b="b" l="l" r="r" t="t"/>
                <a:pathLst>
                  <a:path extrusionOk="0" h="70593" w="15467">
                    <a:moveTo>
                      <a:pt x="12347" y="0"/>
                    </a:moveTo>
                    <a:lnTo>
                      <a:pt x="0" y="3525"/>
                    </a:lnTo>
                    <a:cubicBezTo>
                      <a:pt x="0" y="3525"/>
                      <a:pt x="5977" y="67128"/>
                      <a:pt x="6787" y="69307"/>
                    </a:cubicBezTo>
                    <a:cubicBezTo>
                      <a:pt x="7166" y="70323"/>
                      <a:pt x="9100" y="70593"/>
                      <a:pt x="11046" y="70593"/>
                    </a:cubicBezTo>
                    <a:cubicBezTo>
                      <a:pt x="13248" y="70593"/>
                      <a:pt x="15466" y="70247"/>
                      <a:pt x="15466" y="70247"/>
                    </a:cubicBezTo>
                    <a:lnTo>
                      <a:pt x="12347" y="0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52"/>
              <p:cNvSpPr/>
              <p:nvPr/>
            </p:nvSpPr>
            <p:spPr>
              <a:xfrm>
                <a:off x="2577700" y="2819525"/>
                <a:ext cx="386675" cy="1764825"/>
              </a:xfrm>
              <a:custGeom>
                <a:rect b="b" l="l" r="r" t="t"/>
                <a:pathLst>
                  <a:path extrusionOk="0" h="70593" w="15467">
                    <a:moveTo>
                      <a:pt x="12347" y="0"/>
                    </a:moveTo>
                    <a:lnTo>
                      <a:pt x="0" y="3525"/>
                    </a:lnTo>
                    <a:cubicBezTo>
                      <a:pt x="0" y="3525"/>
                      <a:pt x="5977" y="67128"/>
                      <a:pt x="6787" y="69307"/>
                    </a:cubicBezTo>
                    <a:cubicBezTo>
                      <a:pt x="7166" y="70323"/>
                      <a:pt x="9100" y="70593"/>
                      <a:pt x="11046" y="70593"/>
                    </a:cubicBezTo>
                    <a:cubicBezTo>
                      <a:pt x="13248" y="70593"/>
                      <a:pt x="15466" y="70247"/>
                      <a:pt x="15466" y="70247"/>
                    </a:cubicBezTo>
                    <a:lnTo>
                      <a:pt x="12347" y="0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52"/>
              <p:cNvSpPr/>
              <p:nvPr/>
            </p:nvSpPr>
            <p:spPr>
              <a:xfrm>
                <a:off x="2242225" y="2822800"/>
                <a:ext cx="620350" cy="1776300"/>
              </a:xfrm>
              <a:custGeom>
                <a:rect b="b" l="l" r="r" t="t"/>
                <a:pathLst>
                  <a:path extrusionOk="0" h="71052" w="24814">
                    <a:moveTo>
                      <a:pt x="24813" y="0"/>
                    </a:moveTo>
                    <a:lnTo>
                      <a:pt x="1" y="3251"/>
                    </a:lnTo>
                    <a:lnTo>
                      <a:pt x="1763" y="70390"/>
                    </a:lnTo>
                    <a:cubicBezTo>
                      <a:pt x="1763" y="70390"/>
                      <a:pt x="5621" y="71051"/>
                      <a:pt x="8432" y="71051"/>
                    </a:cubicBezTo>
                    <a:cubicBezTo>
                      <a:pt x="9838" y="71051"/>
                      <a:pt x="10982" y="70886"/>
                      <a:pt x="11252" y="70390"/>
                    </a:cubicBezTo>
                    <a:cubicBezTo>
                      <a:pt x="12062" y="68902"/>
                      <a:pt x="14241" y="14788"/>
                      <a:pt x="14241" y="14788"/>
                    </a:cubicBezTo>
                    <a:lnTo>
                      <a:pt x="17217" y="10037"/>
                    </a:lnTo>
                    <a:lnTo>
                      <a:pt x="24813" y="0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52"/>
              <p:cNvSpPr/>
              <p:nvPr/>
            </p:nvSpPr>
            <p:spPr>
              <a:xfrm>
                <a:off x="2134475" y="1855725"/>
                <a:ext cx="784950" cy="1112350"/>
              </a:xfrm>
              <a:custGeom>
                <a:rect b="b" l="l" r="r" t="t"/>
                <a:pathLst>
                  <a:path extrusionOk="0" h="44494" w="31398">
                    <a:moveTo>
                      <a:pt x="26040" y="1929"/>
                    </a:moveTo>
                    <a:cubicBezTo>
                      <a:pt x="24706" y="1667"/>
                      <a:pt x="23527" y="726"/>
                      <a:pt x="22111" y="464"/>
                    </a:cubicBezTo>
                    <a:cubicBezTo>
                      <a:pt x="20408" y="143"/>
                      <a:pt x="18658" y="191"/>
                      <a:pt x="16931" y="238"/>
                    </a:cubicBezTo>
                    <a:cubicBezTo>
                      <a:pt x="13729" y="238"/>
                      <a:pt x="10633" y="274"/>
                      <a:pt x="7395" y="72"/>
                    </a:cubicBezTo>
                    <a:cubicBezTo>
                      <a:pt x="6894" y="36"/>
                      <a:pt x="6382" y="0"/>
                      <a:pt x="5894" y="131"/>
                    </a:cubicBezTo>
                    <a:cubicBezTo>
                      <a:pt x="4358" y="560"/>
                      <a:pt x="3882" y="3727"/>
                      <a:pt x="2834" y="4917"/>
                    </a:cubicBezTo>
                    <a:cubicBezTo>
                      <a:pt x="2263" y="5596"/>
                      <a:pt x="286" y="11823"/>
                      <a:pt x="322" y="12633"/>
                    </a:cubicBezTo>
                    <a:cubicBezTo>
                      <a:pt x="632" y="22503"/>
                      <a:pt x="1" y="32599"/>
                      <a:pt x="1477" y="42351"/>
                    </a:cubicBezTo>
                    <a:cubicBezTo>
                      <a:pt x="1549" y="42815"/>
                      <a:pt x="4418" y="43541"/>
                      <a:pt x="4870" y="43672"/>
                    </a:cubicBezTo>
                    <a:cubicBezTo>
                      <a:pt x="6109" y="44017"/>
                      <a:pt x="7395" y="44244"/>
                      <a:pt x="8680" y="44327"/>
                    </a:cubicBezTo>
                    <a:cubicBezTo>
                      <a:pt x="11097" y="44494"/>
                      <a:pt x="13610" y="44363"/>
                      <a:pt x="16027" y="44303"/>
                    </a:cubicBezTo>
                    <a:cubicBezTo>
                      <a:pt x="21206" y="44208"/>
                      <a:pt x="26468" y="43672"/>
                      <a:pt x="31398" y="41993"/>
                    </a:cubicBezTo>
                    <a:cubicBezTo>
                      <a:pt x="31124" y="39088"/>
                      <a:pt x="31278" y="36040"/>
                      <a:pt x="30969" y="33076"/>
                    </a:cubicBezTo>
                    <a:cubicBezTo>
                      <a:pt x="30743" y="30909"/>
                      <a:pt x="30493" y="28730"/>
                      <a:pt x="30171" y="26575"/>
                    </a:cubicBezTo>
                    <a:cubicBezTo>
                      <a:pt x="29088" y="19002"/>
                      <a:pt x="27790" y="11466"/>
                      <a:pt x="26421" y="3953"/>
                    </a:cubicBezTo>
                    <a:cubicBezTo>
                      <a:pt x="26290" y="3286"/>
                      <a:pt x="26147" y="2584"/>
                      <a:pt x="26040" y="1929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52"/>
              <p:cNvSpPr/>
              <p:nvPr/>
            </p:nvSpPr>
            <p:spPr>
              <a:xfrm>
                <a:off x="2190450" y="1470475"/>
                <a:ext cx="118775" cy="145575"/>
              </a:xfrm>
              <a:custGeom>
                <a:rect b="b" l="l" r="r" t="t"/>
                <a:pathLst>
                  <a:path extrusionOk="0" h="5823" w="4751">
                    <a:moveTo>
                      <a:pt x="1401" y="1"/>
                    </a:moveTo>
                    <a:cubicBezTo>
                      <a:pt x="1272" y="1"/>
                      <a:pt x="1142" y="28"/>
                      <a:pt x="1012" y="87"/>
                    </a:cubicBezTo>
                    <a:cubicBezTo>
                      <a:pt x="464" y="337"/>
                      <a:pt x="214" y="980"/>
                      <a:pt x="155" y="1587"/>
                    </a:cubicBezTo>
                    <a:cubicBezTo>
                      <a:pt x="0" y="3361"/>
                      <a:pt x="1203" y="5171"/>
                      <a:pt x="2905" y="5718"/>
                    </a:cubicBezTo>
                    <a:cubicBezTo>
                      <a:pt x="3108" y="5781"/>
                      <a:pt x="3333" y="5822"/>
                      <a:pt x="3553" y="5822"/>
                    </a:cubicBezTo>
                    <a:cubicBezTo>
                      <a:pt x="3877" y="5822"/>
                      <a:pt x="4188" y="5733"/>
                      <a:pt x="4394" y="5492"/>
                    </a:cubicBezTo>
                    <a:cubicBezTo>
                      <a:pt x="4751" y="5076"/>
                      <a:pt x="4608" y="4444"/>
                      <a:pt x="4405" y="3933"/>
                    </a:cubicBezTo>
                    <a:cubicBezTo>
                      <a:pt x="4057" y="3030"/>
                      <a:pt x="2765" y="1"/>
                      <a:pt x="1401" y="1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52"/>
              <p:cNvSpPr/>
              <p:nvPr/>
            </p:nvSpPr>
            <p:spPr>
              <a:xfrm>
                <a:off x="2583350" y="1470475"/>
                <a:ext cx="118775" cy="145575"/>
              </a:xfrm>
              <a:custGeom>
                <a:rect b="b" l="l" r="r" t="t"/>
                <a:pathLst>
                  <a:path extrusionOk="0" h="5823" w="4751">
                    <a:moveTo>
                      <a:pt x="3350" y="1"/>
                    </a:moveTo>
                    <a:cubicBezTo>
                      <a:pt x="1986" y="1"/>
                      <a:pt x="694" y="3030"/>
                      <a:pt x="346" y="3933"/>
                    </a:cubicBezTo>
                    <a:cubicBezTo>
                      <a:pt x="143" y="4444"/>
                      <a:pt x="0" y="5076"/>
                      <a:pt x="346" y="5492"/>
                    </a:cubicBezTo>
                    <a:cubicBezTo>
                      <a:pt x="551" y="5733"/>
                      <a:pt x="862" y="5822"/>
                      <a:pt x="1188" y="5822"/>
                    </a:cubicBezTo>
                    <a:cubicBezTo>
                      <a:pt x="1410" y="5822"/>
                      <a:pt x="1639" y="5781"/>
                      <a:pt x="1846" y="5718"/>
                    </a:cubicBezTo>
                    <a:cubicBezTo>
                      <a:pt x="3548" y="5171"/>
                      <a:pt x="4751" y="3361"/>
                      <a:pt x="4584" y="1587"/>
                    </a:cubicBezTo>
                    <a:cubicBezTo>
                      <a:pt x="4537" y="980"/>
                      <a:pt x="4287" y="337"/>
                      <a:pt x="3739" y="87"/>
                    </a:cubicBezTo>
                    <a:cubicBezTo>
                      <a:pt x="3609" y="28"/>
                      <a:pt x="3479" y="1"/>
                      <a:pt x="3350" y="1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52"/>
              <p:cNvSpPr/>
              <p:nvPr/>
            </p:nvSpPr>
            <p:spPr>
              <a:xfrm>
                <a:off x="2369025" y="1648550"/>
                <a:ext cx="178925" cy="277725"/>
              </a:xfrm>
              <a:custGeom>
                <a:rect b="b" l="l" r="r" t="t"/>
                <a:pathLst>
                  <a:path extrusionOk="0" h="11109" w="7157">
                    <a:moveTo>
                      <a:pt x="1" y="0"/>
                    </a:moveTo>
                    <a:lnTo>
                      <a:pt x="537" y="8168"/>
                    </a:lnTo>
                    <a:cubicBezTo>
                      <a:pt x="680" y="9359"/>
                      <a:pt x="2001" y="11109"/>
                      <a:pt x="3192" y="11109"/>
                    </a:cubicBezTo>
                    <a:lnTo>
                      <a:pt x="4347" y="11109"/>
                    </a:lnTo>
                    <a:cubicBezTo>
                      <a:pt x="5716" y="11109"/>
                      <a:pt x="7157" y="9525"/>
                      <a:pt x="7073" y="8168"/>
                    </a:cubicBezTo>
                    <a:lnTo>
                      <a:pt x="6418" y="19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52"/>
              <p:cNvSpPr/>
              <p:nvPr/>
            </p:nvSpPr>
            <p:spPr>
              <a:xfrm>
                <a:off x="2364885" y="1648570"/>
                <a:ext cx="172064" cy="166950"/>
              </a:xfrm>
              <a:custGeom>
                <a:rect b="b" l="l" r="r" t="t"/>
                <a:pathLst>
                  <a:path extrusionOk="0" h="6678" w="6716">
                    <a:moveTo>
                      <a:pt x="1" y="0"/>
                    </a:moveTo>
                    <a:lnTo>
                      <a:pt x="715" y="5930"/>
                    </a:lnTo>
                    <a:cubicBezTo>
                      <a:pt x="2152" y="6388"/>
                      <a:pt x="3602" y="6677"/>
                      <a:pt x="5064" y="6677"/>
                    </a:cubicBezTo>
                    <a:cubicBezTo>
                      <a:pt x="5613" y="6677"/>
                      <a:pt x="6163" y="6637"/>
                      <a:pt x="6716" y="6549"/>
                    </a:cubicBezTo>
                    <a:lnTo>
                      <a:pt x="6418" y="19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9E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52"/>
              <p:cNvSpPr/>
              <p:nvPr/>
            </p:nvSpPr>
            <p:spPr>
              <a:xfrm>
                <a:off x="2259500" y="1290350"/>
                <a:ext cx="379825" cy="469325"/>
              </a:xfrm>
              <a:custGeom>
                <a:rect b="b" l="l" r="r" t="t"/>
                <a:pathLst>
                  <a:path extrusionOk="0" h="18773" w="15193">
                    <a:moveTo>
                      <a:pt x="10424" y="1"/>
                    </a:moveTo>
                    <a:cubicBezTo>
                      <a:pt x="9183" y="1"/>
                      <a:pt x="7875" y="464"/>
                      <a:pt x="6835" y="874"/>
                    </a:cubicBezTo>
                    <a:cubicBezTo>
                      <a:pt x="5680" y="1315"/>
                      <a:pt x="4525" y="1779"/>
                      <a:pt x="3477" y="2541"/>
                    </a:cubicBezTo>
                    <a:cubicBezTo>
                      <a:pt x="2429" y="3291"/>
                      <a:pt x="1489" y="4363"/>
                      <a:pt x="965" y="5756"/>
                    </a:cubicBezTo>
                    <a:cubicBezTo>
                      <a:pt x="0" y="8256"/>
                      <a:pt x="715" y="10804"/>
                      <a:pt x="1060" y="13376"/>
                    </a:cubicBezTo>
                    <a:cubicBezTo>
                      <a:pt x="1381" y="15852"/>
                      <a:pt x="2489" y="17055"/>
                      <a:pt x="4787" y="18031"/>
                    </a:cubicBezTo>
                    <a:cubicBezTo>
                      <a:pt x="5925" y="18505"/>
                      <a:pt x="7058" y="18773"/>
                      <a:pt x="8153" y="18773"/>
                    </a:cubicBezTo>
                    <a:cubicBezTo>
                      <a:pt x="9726" y="18773"/>
                      <a:pt x="11223" y="18221"/>
                      <a:pt x="12550" y="16936"/>
                    </a:cubicBezTo>
                    <a:cubicBezTo>
                      <a:pt x="13764" y="15757"/>
                      <a:pt x="14538" y="14138"/>
                      <a:pt x="14693" y="12459"/>
                    </a:cubicBezTo>
                    <a:cubicBezTo>
                      <a:pt x="14693" y="12423"/>
                      <a:pt x="14705" y="12388"/>
                      <a:pt x="14705" y="12340"/>
                    </a:cubicBezTo>
                    <a:cubicBezTo>
                      <a:pt x="14943" y="9256"/>
                      <a:pt x="15193" y="4137"/>
                      <a:pt x="13335" y="1458"/>
                    </a:cubicBezTo>
                    <a:cubicBezTo>
                      <a:pt x="12574" y="366"/>
                      <a:pt x="11526" y="1"/>
                      <a:pt x="10424" y="1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52"/>
              <p:cNvSpPr/>
              <p:nvPr/>
            </p:nvSpPr>
            <p:spPr>
              <a:xfrm>
                <a:off x="2246100" y="1201675"/>
                <a:ext cx="413475" cy="228725"/>
              </a:xfrm>
              <a:custGeom>
                <a:rect b="b" l="l" r="r" t="t"/>
                <a:pathLst>
                  <a:path extrusionOk="0" h="9149" w="16539">
                    <a:moveTo>
                      <a:pt x="8513" y="1"/>
                    </a:moveTo>
                    <a:cubicBezTo>
                      <a:pt x="7453" y="1"/>
                      <a:pt x="6458" y="73"/>
                      <a:pt x="5656" y="159"/>
                    </a:cubicBezTo>
                    <a:cubicBezTo>
                      <a:pt x="3144" y="421"/>
                      <a:pt x="1" y="1707"/>
                      <a:pt x="453" y="4838"/>
                    </a:cubicBezTo>
                    <a:cubicBezTo>
                      <a:pt x="679" y="6422"/>
                      <a:pt x="2072" y="7696"/>
                      <a:pt x="3632" y="8005"/>
                    </a:cubicBezTo>
                    <a:cubicBezTo>
                      <a:pt x="3863" y="8051"/>
                      <a:pt x="4096" y="8075"/>
                      <a:pt x="4330" y="8075"/>
                    </a:cubicBezTo>
                    <a:cubicBezTo>
                      <a:pt x="4638" y="8075"/>
                      <a:pt x="4947" y="8034"/>
                      <a:pt x="5251" y="7946"/>
                    </a:cubicBezTo>
                    <a:cubicBezTo>
                      <a:pt x="4891" y="7564"/>
                      <a:pt x="5281" y="6831"/>
                      <a:pt x="5780" y="6831"/>
                    </a:cubicBezTo>
                    <a:cubicBezTo>
                      <a:pt x="5825" y="6831"/>
                      <a:pt x="5871" y="6837"/>
                      <a:pt x="5918" y="6850"/>
                    </a:cubicBezTo>
                    <a:cubicBezTo>
                      <a:pt x="6821" y="7901"/>
                      <a:pt x="8210" y="8510"/>
                      <a:pt x="9593" y="8510"/>
                    </a:cubicBezTo>
                    <a:cubicBezTo>
                      <a:pt x="9996" y="8510"/>
                      <a:pt x="10398" y="8458"/>
                      <a:pt x="10788" y="8350"/>
                    </a:cubicBezTo>
                    <a:cubicBezTo>
                      <a:pt x="10428" y="7867"/>
                      <a:pt x="10875" y="7044"/>
                      <a:pt x="11467" y="7044"/>
                    </a:cubicBezTo>
                    <a:cubicBezTo>
                      <a:pt x="11502" y="7044"/>
                      <a:pt x="11538" y="7047"/>
                      <a:pt x="11573" y="7053"/>
                    </a:cubicBezTo>
                    <a:cubicBezTo>
                      <a:pt x="11919" y="7755"/>
                      <a:pt x="12264" y="8446"/>
                      <a:pt x="12597" y="9148"/>
                    </a:cubicBezTo>
                    <a:cubicBezTo>
                      <a:pt x="14717" y="8970"/>
                      <a:pt x="16538" y="6993"/>
                      <a:pt x="16538" y="4874"/>
                    </a:cubicBezTo>
                    <a:cubicBezTo>
                      <a:pt x="16538" y="847"/>
                      <a:pt x="12145" y="1"/>
                      <a:pt x="8513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52"/>
              <p:cNvSpPr/>
              <p:nvPr/>
            </p:nvSpPr>
            <p:spPr>
              <a:xfrm>
                <a:off x="2220200" y="1243475"/>
                <a:ext cx="456925" cy="329800"/>
              </a:xfrm>
              <a:custGeom>
                <a:rect b="b" l="l" r="r" t="t"/>
                <a:pathLst>
                  <a:path extrusionOk="0" h="13192" w="18277">
                    <a:moveTo>
                      <a:pt x="14482" y="1"/>
                    </a:moveTo>
                    <a:cubicBezTo>
                      <a:pt x="13244" y="1"/>
                      <a:pt x="11875" y="458"/>
                      <a:pt x="11264" y="1118"/>
                    </a:cubicBezTo>
                    <a:lnTo>
                      <a:pt x="3370" y="821"/>
                    </a:lnTo>
                    <a:cubicBezTo>
                      <a:pt x="2061" y="987"/>
                      <a:pt x="1132" y="2202"/>
                      <a:pt x="679" y="3440"/>
                    </a:cubicBezTo>
                    <a:cubicBezTo>
                      <a:pt x="1" y="5345"/>
                      <a:pt x="120" y="7512"/>
                      <a:pt x="1013" y="9310"/>
                    </a:cubicBezTo>
                    <a:cubicBezTo>
                      <a:pt x="1203" y="9714"/>
                      <a:pt x="1429" y="10084"/>
                      <a:pt x="1656" y="10465"/>
                    </a:cubicBezTo>
                    <a:cubicBezTo>
                      <a:pt x="1963" y="10970"/>
                      <a:pt x="2523" y="12236"/>
                      <a:pt x="3072" y="12236"/>
                    </a:cubicBezTo>
                    <a:cubicBezTo>
                      <a:pt x="3247" y="12236"/>
                      <a:pt x="3421" y="12108"/>
                      <a:pt x="3585" y="11786"/>
                    </a:cubicBezTo>
                    <a:cubicBezTo>
                      <a:pt x="3799" y="11369"/>
                      <a:pt x="3501" y="10131"/>
                      <a:pt x="3501" y="9643"/>
                    </a:cubicBezTo>
                    <a:cubicBezTo>
                      <a:pt x="3513" y="8929"/>
                      <a:pt x="3561" y="8214"/>
                      <a:pt x="3692" y="7512"/>
                    </a:cubicBezTo>
                    <a:cubicBezTo>
                      <a:pt x="4013" y="5750"/>
                      <a:pt x="4858" y="3999"/>
                      <a:pt x="6347" y="2999"/>
                    </a:cubicBezTo>
                    <a:cubicBezTo>
                      <a:pt x="7206" y="2416"/>
                      <a:pt x="8239" y="2120"/>
                      <a:pt x="9272" y="2120"/>
                    </a:cubicBezTo>
                    <a:cubicBezTo>
                      <a:pt x="9842" y="2120"/>
                      <a:pt x="10413" y="2210"/>
                      <a:pt x="10954" y="2392"/>
                    </a:cubicBezTo>
                    <a:cubicBezTo>
                      <a:pt x="12478" y="2892"/>
                      <a:pt x="13741" y="4095"/>
                      <a:pt x="14360" y="5571"/>
                    </a:cubicBezTo>
                    <a:cubicBezTo>
                      <a:pt x="15382" y="7948"/>
                      <a:pt x="14755" y="10775"/>
                      <a:pt x="15699" y="13177"/>
                    </a:cubicBezTo>
                    <a:lnTo>
                      <a:pt x="15699" y="13177"/>
                    </a:lnTo>
                    <a:cubicBezTo>
                      <a:pt x="15253" y="12025"/>
                      <a:pt x="16779" y="10616"/>
                      <a:pt x="17336" y="9762"/>
                    </a:cubicBezTo>
                    <a:cubicBezTo>
                      <a:pt x="18003" y="8726"/>
                      <a:pt x="18277" y="7464"/>
                      <a:pt x="18253" y="6238"/>
                    </a:cubicBezTo>
                    <a:cubicBezTo>
                      <a:pt x="18217" y="4440"/>
                      <a:pt x="17729" y="2154"/>
                      <a:pt x="16574" y="749"/>
                    </a:cubicBezTo>
                    <a:cubicBezTo>
                      <a:pt x="16140" y="222"/>
                      <a:pt x="15343" y="1"/>
                      <a:pt x="14482" y="1"/>
                    </a:cubicBezTo>
                    <a:close/>
                    <a:moveTo>
                      <a:pt x="15699" y="13177"/>
                    </a:moveTo>
                    <a:cubicBezTo>
                      <a:pt x="15701" y="13182"/>
                      <a:pt x="15703" y="13186"/>
                      <a:pt x="15705" y="13191"/>
                    </a:cubicBezTo>
                    <a:cubicBezTo>
                      <a:pt x="15703" y="13186"/>
                      <a:pt x="15701" y="13182"/>
                      <a:pt x="15699" y="13177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52"/>
              <p:cNvSpPr/>
              <p:nvPr/>
            </p:nvSpPr>
            <p:spPr>
              <a:xfrm>
                <a:off x="2971800" y="1400800"/>
                <a:ext cx="1022450" cy="1087175"/>
              </a:xfrm>
              <a:custGeom>
                <a:rect b="b" l="l" r="r" t="t"/>
                <a:pathLst>
                  <a:path extrusionOk="0" h="43487" w="40898">
                    <a:moveTo>
                      <a:pt x="19684" y="0"/>
                    </a:moveTo>
                    <a:cubicBezTo>
                      <a:pt x="17849" y="0"/>
                      <a:pt x="16011" y="452"/>
                      <a:pt x="14335" y="1433"/>
                    </a:cubicBezTo>
                    <a:cubicBezTo>
                      <a:pt x="10192" y="3862"/>
                      <a:pt x="7930" y="9101"/>
                      <a:pt x="8989" y="13780"/>
                    </a:cubicBezTo>
                    <a:cubicBezTo>
                      <a:pt x="9311" y="15197"/>
                      <a:pt x="9906" y="16697"/>
                      <a:pt x="9335" y="18030"/>
                    </a:cubicBezTo>
                    <a:cubicBezTo>
                      <a:pt x="8858" y="19150"/>
                      <a:pt x="7691" y="19804"/>
                      <a:pt x="6537" y="20185"/>
                    </a:cubicBezTo>
                    <a:cubicBezTo>
                      <a:pt x="5382" y="20566"/>
                      <a:pt x="4155" y="20769"/>
                      <a:pt x="3096" y="21364"/>
                    </a:cubicBezTo>
                    <a:cubicBezTo>
                      <a:pt x="2036" y="21971"/>
                      <a:pt x="1167" y="23138"/>
                      <a:pt x="1393" y="24329"/>
                    </a:cubicBezTo>
                    <a:cubicBezTo>
                      <a:pt x="1691" y="25853"/>
                      <a:pt x="3608" y="26722"/>
                      <a:pt x="3762" y="28282"/>
                    </a:cubicBezTo>
                    <a:cubicBezTo>
                      <a:pt x="3858" y="29282"/>
                      <a:pt x="3155" y="30187"/>
                      <a:pt x="2417" y="30877"/>
                    </a:cubicBezTo>
                    <a:cubicBezTo>
                      <a:pt x="1667" y="31568"/>
                      <a:pt x="810" y="32211"/>
                      <a:pt x="429" y="33151"/>
                    </a:cubicBezTo>
                    <a:cubicBezTo>
                      <a:pt x="0" y="34211"/>
                      <a:pt x="298" y="35473"/>
                      <a:pt x="941" y="36426"/>
                    </a:cubicBezTo>
                    <a:cubicBezTo>
                      <a:pt x="1595" y="37390"/>
                      <a:pt x="2548" y="38081"/>
                      <a:pt x="3524" y="38700"/>
                    </a:cubicBezTo>
                    <a:cubicBezTo>
                      <a:pt x="8453" y="41863"/>
                      <a:pt x="14315" y="43487"/>
                      <a:pt x="20171" y="43487"/>
                    </a:cubicBezTo>
                    <a:cubicBezTo>
                      <a:pt x="23990" y="43487"/>
                      <a:pt x="27808" y="42796"/>
                      <a:pt x="31361" y="41390"/>
                    </a:cubicBezTo>
                    <a:cubicBezTo>
                      <a:pt x="33671" y="40462"/>
                      <a:pt x="35909" y="39235"/>
                      <a:pt x="37671" y="37473"/>
                    </a:cubicBezTo>
                    <a:cubicBezTo>
                      <a:pt x="39434" y="35699"/>
                      <a:pt x="40684" y="33354"/>
                      <a:pt x="40791" y="30853"/>
                    </a:cubicBezTo>
                    <a:cubicBezTo>
                      <a:pt x="40898" y="28389"/>
                      <a:pt x="39588" y="25031"/>
                      <a:pt x="37005" y="24234"/>
                    </a:cubicBezTo>
                    <a:cubicBezTo>
                      <a:pt x="35659" y="23817"/>
                      <a:pt x="34588" y="23864"/>
                      <a:pt x="33421" y="22841"/>
                    </a:cubicBezTo>
                    <a:cubicBezTo>
                      <a:pt x="32504" y="22055"/>
                      <a:pt x="31825" y="20971"/>
                      <a:pt x="31563" y="19793"/>
                    </a:cubicBezTo>
                    <a:cubicBezTo>
                      <a:pt x="31135" y="17768"/>
                      <a:pt x="31802" y="15709"/>
                      <a:pt x="31980" y="13649"/>
                    </a:cubicBezTo>
                    <a:cubicBezTo>
                      <a:pt x="32254" y="10410"/>
                      <a:pt x="31218" y="7065"/>
                      <a:pt x="29158" y="4553"/>
                    </a:cubicBezTo>
                    <a:cubicBezTo>
                      <a:pt x="26822" y="1712"/>
                      <a:pt x="23258" y="0"/>
                      <a:pt x="19684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52"/>
              <p:cNvSpPr/>
              <p:nvPr/>
            </p:nvSpPr>
            <p:spPr>
              <a:xfrm>
                <a:off x="3207825" y="1846775"/>
                <a:ext cx="564975" cy="449000"/>
              </a:xfrm>
              <a:custGeom>
                <a:rect b="b" l="l" r="r" t="t"/>
                <a:pathLst>
                  <a:path extrusionOk="0" h="17960" w="22599">
                    <a:moveTo>
                      <a:pt x="11800" y="1"/>
                    </a:moveTo>
                    <a:cubicBezTo>
                      <a:pt x="11800" y="1"/>
                      <a:pt x="5739" y="168"/>
                      <a:pt x="5739" y="168"/>
                    </a:cubicBezTo>
                    <a:cubicBezTo>
                      <a:pt x="6192" y="1132"/>
                      <a:pt x="6632" y="2085"/>
                      <a:pt x="7085" y="3037"/>
                    </a:cubicBezTo>
                    <a:cubicBezTo>
                      <a:pt x="7335" y="3585"/>
                      <a:pt x="8145" y="4442"/>
                      <a:pt x="8061" y="5085"/>
                    </a:cubicBezTo>
                    <a:cubicBezTo>
                      <a:pt x="7978" y="5728"/>
                      <a:pt x="275" y="8538"/>
                      <a:pt x="120" y="9335"/>
                    </a:cubicBezTo>
                    <a:cubicBezTo>
                      <a:pt x="1" y="9919"/>
                      <a:pt x="2834" y="12264"/>
                      <a:pt x="3001" y="12824"/>
                    </a:cubicBezTo>
                    <a:cubicBezTo>
                      <a:pt x="3239" y="13669"/>
                      <a:pt x="8704" y="17170"/>
                      <a:pt x="9109" y="17956"/>
                    </a:cubicBezTo>
                    <a:cubicBezTo>
                      <a:pt x="9110" y="17958"/>
                      <a:pt x="9113" y="17959"/>
                      <a:pt x="9118" y="17959"/>
                    </a:cubicBezTo>
                    <a:cubicBezTo>
                      <a:pt x="9442" y="17959"/>
                      <a:pt x="17779" y="11894"/>
                      <a:pt x="18092" y="11894"/>
                    </a:cubicBezTo>
                    <a:cubicBezTo>
                      <a:pt x="18095" y="11894"/>
                      <a:pt x="18097" y="11894"/>
                      <a:pt x="18098" y="11895"/>
                    </a:cubicBezTo>
                    <a:cubicBezTo>
                      <a:pt x="18107" y="11901"/>
                      <a:pt x="18117" y="11904"/>
                      <a:pt x="18128" y="11904"/>
                    </a:cubicBezTo>
                    <a:cubicBezTo>
                      <a:pt x="18462" y="11904"/>
                      <a:pt x="19513" y="9046"/>
                      <a:pt x="19836" y="8931"/>
                    </a:cubicBezTo>
                    <a:cubicBezTo>
                      <a:pt x="22599" y="7978"/>
                      <a:pt x="18372" y="6728"/>
                      <a:pt x="15098" y="5418"/>
                    </a:cubicBezTo>
                    <a:cubicBezTo>
                      <a:pt x="12883" y="4644"/>
                      <a:pt x="12645" y="2120"/>
                      <a:pt x="11800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52"/>
              <p:cNvSpPr/>
              <p:nvPr/>
            </p:nvSpPr>
            <p:spPr>
              <a:xfrm>
                <a:off x="3351300" y="1846775"/>
                <a:ext cx="190525" cy="126825"/>
              </a:xfrm>
              <a:custGeom>
                <a:rect b="b" l="l" r="r" t="t"/>
                <a:pathLst>
                  <a:path extrusionOk="0" h="5073" w="7621">
                    <a:moveTo>
                      <a:pt x="6061" y="1"/>
                    </a:moveTo>
                    <a:lnTo>
                      <a:pt x="0" y="168"/>
                    </a:lnTo>
                    <a:lnTo>
                      <a:pt x="2298" y="5073"/>
                    </a:lnTo>
                    <a:cubicBezTo>
                      <a:pt x="4168" y="5061"/>
                      <a:pt x="5977" y="4763"/>
                      <a:pt x="7620" y="3906"/>
                    </a:cubicBezTo>
                    <a:lnTo>
                      <a:pt x="6061" y="1"/>
                    </a:lnTo>
                    <a:close/>
                  </a:path>
                </a:pathLst>
              </a:custGeom>
              <a:solidFill>
                <a:srgbClr val="AF2F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52"/>
              <p:cNvSpPr/>
              <p:nvPr/>
            </p:nvSpPr>
            <p:spPr>
              <a:xfrm>
                <a:off x="3252475" y="1523075"/>
                <a:ext cx="353650" cy="418250"/>
              </a:xfrm>
              <a:custGeom>
                <a:rect b="b" l="l" r="r" t="t"/>
                <a:pathLst>
                  <a:path extrusionOk="0" h="16730" w="14146">
                    <a:moveTo>
                      <a:pt x="4599" y="0"/>
                    </a:moveTo>
                    <a:cubicBezTo>
                      <a:pt x="3522" y="0"/>
                      <a:pt x="2497" y="339"/>
                      <a:pt x="1787" y="1376"/>
                    </a:cubicBezTo>
                    <a:cubicBezTo>
                      <a:pt x="941" y="2602"/>
                      <a:pt x="1203" y="5019"/>
                      <a:pt x="870" y="6520"/>
                    </a:cubicBezTo>
                    <a:cubicBezTo>
                      <a:pt x="513" y="8103"/>
                      <a:pt x="1" y="9722"/>
                      <a:pt x="179" y="11401"/>
                    </a:cubicBezTo>
                    <a:cubicBezTo>
                      <a:pt x="310" y="12568"/>
                      <a:pt x="810" y="13699"/>
                      <a:pt x="1417" y="14628"/>
                    </a:cubicBezTo>
                    <a:cubicBezTo>
                      <a:pt x="2037" y="15568"/>
                      <a:pt x="2822" y="15866"/>
                      <a:pt x="3775" y="16211"/>
                    </a:cubicBezTo>
                    <a:cubicBezTo>
                      <a:pt x="4680" y="16539"/>
                      <a:pt x="5702" y="16729"/>
                      <a:pt x="6727" y="16729"/>
                    </a:cubicBezTo>
                    <a:cubicBezTo>
                      <a:pt x="9125" y="16729"/>
                      <a:pt x="11532" y="15687"/>
                      <a:pt x="12466" y="12925"/>
                    </a:cubicBezTo>
                    <a:cubicBezTo>
                      <a:pt x="12591" y="13008"/>
                      <a:pt x="12725" y="13046"/>
                      <a:pt x="12859" y="13046"/>
                    </a:cubicBezTo>
                    <a:cubicBezTo>
                      <a:pt x="13303" y="13046"/>
                      <a:pt x="13757" y="12639"/>
                      <a:pt x="13931" y="12127"/>
                    </a:cubicBezTo>
                    <a:cubicBezTo>
                      <a:pt x="14145" y="11508"/>
                      <a:pt x="14002" y="10937"/>
                      <a:pt x="14014" y="10306"/>
                    </a:cubicBezTo>
                    <a:cubicBezTo>
                      <a:pt x="14026" y="9782"/>
                      <a:pt x="14098" y="9282"/>
                      <a:pt x="14074" y="8758"/>
                    </a:cubicBezTo>
                    <a:cubicBezTo>
                      <a:pt x="14038" y="7460"/>
                      <a:pt x="13943" y="6127"/>
                      <a:pt x="13443" y="4936"/>
                    </a:cubicBezTo>
                    <a:cubicBezTo>
                      <a:pt x="12931" y="3710"/>
                      <a:pt x="12026" y="2769"/>
                      <a:pt x="11026" y="2114"/>
                    </a:cubicBezTo>
                    <a:cubicBezTo>
                      <a:pt x="10026" y="1459"/>
                      <a:pt x="8930" y="1078"/>
                      <a:pt x="7847" y="697"/>
                    </a:cubicBezTo>
                    <a:cubicBezTo>
                      <a:pt x="6904" y="369"/>
                      <a:pt x="5723" y="0"/>
                      <a:pt x="4599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539725" y="1725175"/>
                <a:ext cx="120875" cy="132425"/>
              </a:xfrm>
              <a:custGeom>
                <a:rect b="b" l="l" r="r" t="t"/>
                <a:pathLst>
                  <a:path extrusionOk="0" h="5297" w="4835">
                    <a:moveTo>
                      <a:pt x="3713" y="0"/>
                    </a:moveTo>
                    <a:cubicBezTo>
                      <a:pt x="2435" y="0"/>
                      <a:pt x="909" y="2586"/>
                      <a:pt x="476" y="3377"/>
                    </a:cubicBezTo>
                    <a:cubicBezTo>
                      <a:pt x="214" y="3829"/>
                      <a:pt x="0" y="4412"/>
                      <a:pt x="286" y="4853"/>
                    </a:cubicBezTo>
                    <a:cubicBezTo>
                      <a:pt x="489" y="5180"/>
                      <a:pt x="882" y="5297"/>
                      <a:pt x="1275" y="5297"/>
                    </a:cubicBezTo>
                    <a:cubicBezTo>
                      <a:pt x="1412" y="5297"/>
                      <a:pt x="1550" y="5282"/>
                      <a:pt x="1679" y="5258"/>
                    </a:cubicBezTo>
                    <a:cubicBezTo>
                      <a:pt x="3370" y="4960"/>
                      <a:pt x="4739" y="3389"/>
                      <a:pt x="4810" y="1674"/>
                    </a:cubicBezTo>
                    <a:cubicBezTo>
                      <a:pt x="4834" y="1103"/>
                      <a:pt x="4679" y="448"/>
                      <a:pt x="4191" y="138"/>
                    </a:cubicBezTo>
                    <a:cubicBezTo>
                      <a:pt x="4038" y="43"/>
                      <a:pt x="3877" y="0"/>
                      <a:pt x="3713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208425" y="1672950"/>
                <a:ext cx="144975" cy="145000"/>
              </a:xfrm>
              <a:custGeom>
                <a:rect b="b" l="l" r="r" t="t"/>
                <a:pathLst>
                  <a:path extrusionOk="0" fill="none" h="5800" w="5799">
                    <a:moveTo>
                      <a:pt x="5799" y="2894"/>
                    </a:moveTo>
                    <a:cubicBezTo>
                      <a:pt x="5799" y="4501"/>
                      <a:pt x="4501" y="5799"/>
                      <a:pt x="2906" y="5799"/>
                    </a:cubicBezTo>
                    <a:cubicBezTo>
                      <a:pt x="1298" y="5799"/>
                      <a:pt x="0" y="4501"/>
                      <a:pt x="0" y="2894"/>
                    </a:cubicBezTo>
                    <a:cubicBezTo>
                      <a:pt x="0" y="1298"/>
                      <a:pt x="1298" y="1"/>
                      <a:pt x="2906" y="1"/>
                    </a:cubicBezTo>
                    <a:cubicBezTo>
                      <a:pt x="4501" y="1"/>
                      <a:pt x="5799" y="1298"/>
                      <a:pt x="5799" y="2894"/>
                    </a:cubicBezTo>
                    <a:close/>
                  </a:path>
                </a:pathLst>
              </a:custGeom>
              <a:noFill/>
              <a:ln cap="flat" cmpd="sng" w="802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387025" y="1694100"/>
                <a:ext cx="144975" cy="144975"/>
              </a:xfrm>
              <a:custGeom>
                <a:rect b="b" l="l" r="r" t="t"/>
                <a:pathLst>
                  <a:path extrusionOk="0" fill="none" h="5799" w="5799">
                    <a:moveTo>
                      <a:pt x="5799" y="2905"/>
                    </a:moveTo>
                    <a:cubicBezTo>
                      <a:pt x="5799" y="4501"/>
                      <a:pt x="4501" y="5798"/>
                      <a:pt x="2893" y="5798"/>
                    </a:cubicBezTo>
                    <a:cubicBezTo>
                      <a:pt x="1298" y="5798"/>
                      <a:pt x="0" y="4501"/>
                      <a:pt x="0" y="2905"/>
                    </a:cubicBezTo>
                    <a:cubicBezTo>
                      <a:pt x="0" y="1298"/>
                      <a:pt x="1298" y="0"/>
                      <a:pt x="2893" y="0"/>
                    </a:cubicBezTo>
                    <a:cubicBezTo>
                      <a:pt x="4501" y="0"/>
                      <a:pt x="5799" y="1298"/>
                      <a:pt x="5799" y="2905"/>
                    </a:cubicBezTo>
                    <a:close/>
                  </a:path>
                </a:pathLst>
              </a:custGeom>
              <a:noFill/>
              <a:ln cap="flat" cmpd="sng" w="802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52"/>
              <p:cNvSpPr/>
              <p:nvPr/>
            </p:nvSpPr>
            <p:spPr>
              <a:xfrm>
                <a:off x="3341475" y="1756900"/>
                <a:ext cx="56875" cy="10150"/>
              </a:xfrm>
              <a:custGeom>
                <a:rect b="b" l="l" r="r" t="t"/>
                <a:pathLst>
                  <a:path extrusionOk="0" fill="none" h="406" w="2275">
                    <a:moveTo>
                      <a:pt x="1" y="405"/>
                    </a:moveTo>
                    <a:cubicBezTo>
                      <a:pt x="679" y="24"/>
                      <a:pt x="1572" y="0"/>
                      <a:pt x="2275" y="357"/>
                    </a:cubicBezTo>
                  </a:path>
                </a:pathLst>
              </a:custGeom>
              <a:noFill/>
              <a:ln cap="flat" cmpd="sng" w="802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52"/>
              <p:cNvSpPr/>
              <p:nvPr/>
            </p:nvSpPr>
            <p:spPr>
              <a:xfrm>
                <a:off x="3528400" y="1723250"/>
                <a:ext cx="120875" cy="38425"/>
              </a:xfrm>
              <a:custGeom>
                <a:rect b="b" l="l" r="r" t="t"/>
                <a:pathLst>
                  <a:path extrusionOk="0" fill="none" h="1537" w="4835">
                    <a:moveTo>
                      <a:pt x="1" y="1537"/>
                    </a:moveTo>
                    <a:cubicBezTo>
                      <a:pt x="1310" y="846"/>
                      <a:pt x="2715" y="346"/>
                      <a:pt x="4168" y="48"/>
                    </a:cubicBezTo>
                    <a:cubicBezTo>
                      <a:pt x="4430" y="1"/>
                      <a:pt x="4787" y="13"/>
                      <a:pt x="4835" y="275"/>
                    </a:cubicBezTo>
                  </a:path>
                </a:pathLst>
              </a:custGeom>
              <a:noFill/>
              <a:ln cap="flat" cmpd="sng" w="802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223300" y="1476750"/>
                <a:ext cx="432350" cy="260175"/>
              </a:xfrm>
              <a:custGeom>
                <a:rect b="b" l="l" r="r" t="t"/>
                <a:pathLst>
                  <a:path extrusionOk="0" h="10407" w="17294">
                    <a:moveTo>
                      <a:pt x="9204" y="1"/>
                    </a:moveTo>
                    <a:cubicBezTo>
                      <a:pt x="7168" y="1"/>
                      <a:pt x="5130" y="593"/>
                      <a:pt x="3406" y="1657"/>
                    </a:cubicBezTo>
                    <a:cubicBezTo>
                      <a:pt x="2215" y="2396"/>
                      <a:pt x="1" y="4122"/>
                      <a:pt x="787" y="5753"/>
                    </a:cubicBezTo>
                    <a:cubicBezTo>
                      <a:pt x="1489" y="7206"/>
                      <a:pt x="3632" y="7849"/>
                      <a:pt x="5097" y="7849"/>
                    </a:cubicBezTo>
                    <a:cubicBezTo>
                      <a:pt x="5263" y="7849"/>
                      <a:pt x="5418" y="7837"/>
                      <a:pt x="5573" y="7837"/>
                    </a:cubicBezTo>
                    <a:cubicBezTo>
                      <a:pt x="7358" y="7718"/>
                      <a:pt x="9072" y="6968"/>
                      <a:pt x="10715" y="6230"/>
                    </a:cubicBezTo>
                    <a:lnTo>
                      <a:pt x="10715" y="6230"/>
                    </a:lnTo>
                    <a:cubicBezTo>
                      <a:pt x="10236" y="6450"/>
                      <a:pt x="14229" y="10123"/>
                      <a:pt x="14848" y="10313"/>
                    </a:cubicBezTo>
                    <a:cubicBezTo>
                      <a:pt x="15055" y="10377"/>
                      <a:pt x="15245" y="10406"/>
                      <a:pt x="15420" y="10406"/>
                    </a:cubicBezTo>
                    <a:cubicBezTo>
                      <a:pt x="17010" y="10406"/>
                      <a:pt x="17294" y="7956"/>
                      <a:pt x="17229" y="6551"/>
                    </a:cubicBezTo>
                    <a:cubicBezTo>
                      <a:pt x="17134" y="4741"/>
                      <a:pt x="16860" y="3003"/>
                      <a:pt x="15336" y="1931"/>
                    </a:cubicBezTo>
                    <a:cubicBezTo>
                      <a:pt x="13610" y="729"/>
                      <a:pt x="11478" y="50"/>
                      <a:pt x="9383" y="2"/>
                    </a:cubicBezTo>
                    <a:cubicBezTo>
                      <a:pt x="9323" y="1"/>
                      <a:pt x="9264" y="1"/>
                      <a:pt x="9204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2989350" y="2067050"/>
                <a:ext cx="334000" cy="493200"/>
              </a:xfrm>
              <a:custGeom>
                <a:rect b="b" l="l" r="r" t="t"/>
                <a:pathLst>
                  <a:path extrusionOk="0" h="19728" w="13360">
                    <a:moveTo>
                      <a:pt x="9294" y="0"/>
                    </a:moveTo>
                    <a:cubicBezTo>
                      <a:pt x="9284" y="0"/>
                      <a:pt x="9274" y="0"/>
                      <a:pt x="9264" y="1"/>
                    </a:cubicBezTo>
                    <a:cubicBezTo>
                      <a:pt x="8335" y="24"/>
                      <a:pt x="7728" y="763"/>
                      <a:pt x="7811" y="1608"/>
                    </a:cubicBezTo>
                    <a:cubicBezTo>
                      <a:pt x="7942" y="2763"/>
                      <a:pt x="7763" y="3870"/>
                      <a:pt x="6847" y="4692"/>
                    </a:cubicBezTo>
                    <a:cubicBezTo>
                      <a:pt x="6287" y="5204"/>
                      <a:pt x="5561" y="5489"/>
                      <a:pt x="4953" y="5942"/>
                    </a:cubicBezTo>
                    <a:cubicBezTo>
                      <a:pt x="4346" y="6394"/>
                      <a:pt x="3834" y="7109"/>
                      <a:pt x="3977" y="7847"/>
                    </a:cubicBezTo>
                    <a:cubicBezTo>
                      <a:pt x="4108" y="8537"/>
                      <a:pt x="4775" y="9061"/>
                      <a:pt x="4775" y="9764"/>
                    </a:cubicBezTo>
                    <a:cubicBezTo>
                      <a:pt x="4787" y="10299"/>
                      <a:pt x="4382" y="10776"/>
                      <a:pt x="3918" y="11050"/>
                    </a:cubicBezTo>
                    <a:cubicBezTo>
                      <a:pt x="3465" y="11335"/>
                      <a:pt x="2929" y="11478"/>
                      <a:pt x="2453" y="11728"/>
                    </a:cubicBezTo>
                    <a:cubicBezTo>
                      <a:pt x="905" y="12514"/>
                      <a:pt x="0" y="14383"/>
                      <a:pt x="346" y="16086"/>
                    </a:cubicBezTo>
                    <a:cubicBezTo>
                      <a:pt x="393" y="16300"/>
                      <a:pt x="453" y="16514"/>
                      <a:pt x="536" y="16717"/>
                    </a:cubicBezTo>
                    <a:cubicBezTo>
                      <a:pt x="893" y="17610"/>
                      <a:pt x="1584" y="18360"/>
                      <a:pt x="2429" y="18812"/>
                    </a:cubicBezTo>
                    <a:cubicBezTo>
                      <a:pt x="3253" y="19254"/>
                      <a:pt x="4247" y="19728"/>
                      <a:pt x="5211" y="19728"/>
                    </a:cubicBezTo>
                    <a:cubicBezTo>
                      <a:pt x="5417" y="19728"/>
                      <a:pt x="5621" y="19706"/>
                      <a:pt x="5823" y="19658"/>
                    </a:cubicBezTo>
                    <a:cubicBezTo>
                      <a:pt x="6966" y="19384"/>
                      <a:pt x="7799" y="18396"/>
                      <a:pt x="8466" y="17431"/>
                    </a:cubicBezTo>
                    <a:cubicBezTo>
                      <a:pt x="10347" y="14740"/>
                      <a:pt x="11740" y="11728"/>
                      <a:pt x="12585" y="8561"/>
                    </a:cubicBezTo>
                    <a:cubicBezTo>
                      <a:pt x="13062" y="6775"/>
                      <a:pt x="13359" y="4858"/>
                      <a:pt x="12776" y="3108"/>
                    </a:cubicBezTo>
                    <a:cubicBezTo>
                      <a:pt x="12350" y="1772"/>
                      <a:pt x="10808" y="0"/>
                      <a:pt x="9294" y="0"/>
                    </a:cubicBezTo>
                    <a:close/>
                  </a:path>
                </a:pathLst>
              </a:custGeom>
              <a:solidFill>
                <a:srgbClr val="E5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424200" y="4471175"/>
                <a:ext cx="209000" cy="367975"/>
              </a:xfrm>
              <a:custGeom>
                <a:rect b="b" l="l" r="r" t="t"/>
                <a:pathLst>
                  <a:path extrusionOk="0" h="14719" w="8360">
                    <a:moveTo>
                      <a:pt x="2683" y="0"/>
                    </a:moveTo>
                    <a:cubicBezTo>
                      <a:pt x="1" y="0"/>
                      <a:pt x="1049" y="7185"/>
                      <a:pt x="2585" y="11337"/>
                    </a:cubicBezTo>
                    <a:cubicBezTo>
                      <a:pt x="3061" y="12635"/>
                      <a:pt x="3585" y="13635"/>
                      <a:pt x="4050" y="14028"/>
                    </a:cubicBezTo>
                    <a:cubicBezTo>
                      <a:pt x="4571" y="14459"/>
                      <a:pt x="5255" y="14719"/>
                      <a:pt x="5924" y="14719"/>
                    </a:cubicBezTo>
                    <a:cubicBezTo>
                      <a:pt x="6325" y="14719"/>
                      <a:pt x="6721" y="14626"/>
                      <a:pt x="7074" y="14421"/>
                    </a:cubicBezTo>
                    <a:cubicBezTo>
                      <a:pt x="7943" y="13920"/>
                      <a:pt x="8360" y="12849"/>
                      <a:pt x="8348" y="11837"/>
                    </a:cubicBezTo>
                    <a:cubicBezTo>
                      <a:pt x="8348" y="10253"/>
                      <a:pt x="7538" y="9372"/>
                      <a:pt x="6883" y="8063"/>
                    </a:cubicBezTo>
                    <a:cubicBezTo>
                      <a:pt x="5990" y="6241"/>
                      <a:pt x="5514" y="4050"/>
                      <a:pt x="4859" y="2121"/>
                    </a:cubicBezTo>
                    <a:cubicBezTo>
                      <a:pt x="4609" y="1359"/>
                      <a:pt x="4264" y="514"/>
                      <a:pt x="3526" y="193"/>
                    </a:cubicBezTo>
                    <a:cubicBezTo>
                      <a:pt x="3211" y="62"/>
                      <a:pt x="2931" y="0"/>
                      <a:pt x="2683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52"/>
              <p:cNvSpPr/>
              <p:nvPr/>
            </p:nvSpPr>
            <p:spPr>
              <a:xfrm>
                <a:off x="3424200" y="4471175"/>
                <a:ext cx="209000" cy="367975"/>
              </a:xfrm>
              <a:custGeom>
                <a:rect b="b" l="l" r="r" t="t"/>
                <a:pathLst>
                  <a:path extrusionOk="0" h="14719" w="8360">
                    <a:moveTo>
                      <a:pt x="2683" y="0"/>
                    </a:moveTo>
                    <a:cubicBezTo>
                      <a:pt x="1" y="0"/>
                      <a:pt x="1049" y="7185"/>
                      <a:pt x="2585" y="11337"/>
                    </a:cubicBezTo>
                    <a:cubicBezTo>
                      <a:pt x="3061" y="12635"/>
                      <a:pt x="3585" y="13635"/>
                      <a:pt x="4050" y="14028"/>
                    </a:cubicBezTo>
                    <a:cubicBezTo>
                      <a:pt x="4571" y="14459"/>
                      <a:pt x="5255" y="14719"/>
                      <a:pt x="5924" y="14719"/>
                    </a:cubicBezTo>
                    <a:cubicBezTo>
                      <a:pt x="6325" y="14719"/>
                      <a:pt x="6721" y="14626"/>
                      <a:pt x="7074" y="14421"/>
                    </a:cubicBezTo>
                    <a:cubicBezTo>
                      <a:pt x="7943" y="13920"/>
                      <a:pt x="8360" y="12849"/>
                      <a:pt x="8348" y="11837"/>
                    </a:cubicBezTo>
                    <a:cubicBezTo>
                      <a:pt x="8348" y="10253"/>
                      <a:pt x="7538" y="9372"/>
                      <a:pt x="6883" y="8063"/>
                    </a:cubicBezTo>
                    <a:cubicBezTo>
                      <a:pt x="5990" y="6241"/>
                      <a:pt x="5514" y="4050"/>
                      <a:pt x="4859" y="2121"/>
                    </a:cubicBezTo>
                    <a:cubicBezTo>
                      <a:pt x="4609" y="1359"/>
                      <a:pt x="4264" y="514"/>
                      <a:pt x="3526" y="193"/>
                    </a:cubicBezTo>
                    <a:cubicBezTo>
                      <a:pt x="3211" y="62"/>
                      <a:pt x="2931" y="0"/>
                      <a:pt x="2683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52"/>
              <p:cNvSpPr/>
              <p:nvPr/>
            </p:nvSpPr>
            <p:spPr>
              <a:xfrm>
                <a:off x="3380775" y="2771000"/>
                <a:ext cx="404225" cy="1751825"/>
              </a:xfrm>
              <a:custGeom>
                <a:rect b="b" l="l" r="r" t="t"/>
                <a:pathLst>
                  <a:path extrusionOk="0" h="70073" w="16169">
                    <a:moveTo>
                      <a:pt x="2489" y="1"/>
                    </a:moveTo>
                    <a:lnTo>
                      <a:pt x="1858" y="7918"/>
                    </a:lnTo>
                    <a:cubicBezTo>
                      <a:pt x="1858" y="7918"/>
                      <a:pt x="3513" y="25468"/>
                      <a:pt x="4001" y="28421"/>
                    </a:cubicBezTo>
                    <a:cubicBezTo>
                      <a:pt x="4477" y="31374"/>
                      <a:pt x="0" y="67259"/>
                      <a:pt x="1060" y="68807"/>
                    </a:cubicBezTo>
                    <a:cubicBezTo>
                      <a:pt x="1819" y="69911"/>
                      <a:pt x="4506" y="70072"/>
                      <a:pt x="6010" y="70072"/>
                    </a:cubicBezTo>
                    <a:cubicBezTo>
                      <a:pt x="6630" y="70072"/>
                      <a:pt x="7049" y="70045"/>
                      <a:pt x="7049" y="70045"/>
                    </a:cubicBezTo>
                    <a:cubicBezTo>
                      <a:pt x="7049" y="70045"/>
                      <a:pt x="14371" y="50436"/>
                      <a:pt x="15157" y="31909"/>
                    </a:cubicBezTo>
                    <a:cubicBezTo>
                      <a:pt x="16169" y="8168"/>
                      <a:pt x="11799" y="1989"/>
                      <a:pt x="11799" y="1989"/>
                    </a:cubicBezTo>
                    <a:lnTo>
                      <a:pt x="2489" y="1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3380775" y="2771000"/>
                <a:ext cx="404225" cy="1751825"/>
              </a:xfrm>
              <a:custGeom>
                <a:rect b="b" l="l" r="r" t="t"/>
                <a:pathLst>
                  <a:path extrusionOk="0" h="70073" w="16169">
                    <a:moveTo>
                      <a:pt x="2489" y="1"/>
                    </a:moveTo>
                    <a:lnTo>
                      <a:pt x="1858" y="7918"/>
                    </a:lnTo>
                    <a:cubicBezTo>
                      <a:pt x="1858" y="7918"/>
                      <a:pt x="3513" y="25468"/>
                      <a:pt x="4001" y="28421"/>
                    </a:cubicBezTo>
                    <a:cubicBezTo>
                      <a:pt x="4477" y="31374"/>
                      <a:pt x="0" y="67259"/>
                      <a:pt x="1060" y="68807"/>
                    </a:cubicBezTo>
                    <a:cubicBezTo>
                      <a:pt x="1819" y="69911"/>
                      <a:pt x="4506" y="70072"/>
                      <a:pt x="6010" y="70072"/>
                    </a:cubicBezTo>
                    <a:cubicBezTo>
                      <a:pt x="6630" y="70072"/>
                      <a:pt x="7049" y="70045"/>
                      <a:pt x="7049" y="70045"/>
                    </a:cubicBezTo>
                    <a:cubicBezTo>
                      <a:pt x="7049" y="70045"/>
                      <a:pt x="14371" y="50436"/>
                      <a:pt x="15157" y="31909"/>
                    </a:cubicBezTo>
                    <a:cubicBezTo>
                      <a:pt x="16169" y="8168"/>
                      <a:pt x="11799" y="1989"/>
                      <a:pt x="11799" y="1989"/>
                    </a:cubicBezTo>
                    <a:lnTo>
                      <a:pt x="2489" y="1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52"/>
              <p:cNvSpPr/>
              <p:nvPr/>
            </p:nvSpPr>
            <p:spPr>
              <a:xfrm>
                <a:off x="3218850" y="2383850"/>
                <a:ext cx="460200" cy="463875"/>
              </a:xfrm>
              <a:custGeom>
                <a:rect b="b" l="l" r="r" t="t"/>
                <a:pathLst>
                  <a:path extrusionOk="0" h="18555" w="18408">
                    <a:moveTo>
                      <a:pt x="14558" y="0"/>
                    </a:moveTo>
                    <a:cubicBezTo>
                      <a:pt x="12212" y="0"/>
                      <a:pt x="3133" y="1317"/>
                      <a:pt x="1917" y="1473"/>
                    </a:cubicBezTo>
                    <a:cubicBezTo>
                      <a:pt x="2167" y="4593"/>
                      <a:pt x="2048" y="7593"/>
                      <a:pt x="1905" y="10736"/>
                    </a:cubicBezTo>
                    <a:cubicBezTo>
                      <a:pt x="1871" y="11446"/>
                      <a:pt x="1077" y="17194"/>
                      <a:pt x="117" y="17194"/>
                    </a:cubicBezTo>
                    <a:cubicBezTo>
                      <a:pt x="78" y="17194"/>
                      <a:pt x="39" y="17185"/>
                      <a:pt x="0" y="17166"/>
                    </a:cubicBezTo>
                    <a:lnTo>
                      <a:pt x="0" y="17166"/>
                    </a:lnTo>
                    <a:cubicBezTo>
                      <a:pt x="2087" y="18202"/>
                      <a:pt x="4431" y="18555"/>
                      <a:pt x="6849" y="18555"/>
                    </a:cubicBezTo>
                    <a:cubicBezTo>
                      <a:pt x="10764" y="18555"/>
                      <a:pt x="14875" y="17631"/>
                      <a:pt x="18407" y="17189"/>
                    </a:cubicBezTo>
                    <a:lnTo>
                      <a:pt x="18407" y="17189"/>
                    </a:lnTo>
                    <a:cubicBezTo>
                      <a:pt x="18400" y="17190"/>
                      <a:pt x="18393" y="17191"/>
                      <a:pt x="18386" y="17191"/>
                    </a:cubicBezTo>
                    <a:cubicBezTo>
                      <a:pt x="17020" y="17191"/>
                      <a:pt x="15346" y="1679"/>
                      <a:pt x="15109" y="92"/>
                    </a:cubicBezTo>
                    <a:cubicBezTo>
                      <a:pt x="15099" y="28"/>
                      <a:pt x="14900" y="0"/>
                      <a:pt x="14558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52"/>
              <p:cNvSpPr/>
              <p:nvPr/>
            </p:nvSpPr>
            <p:spPr>
              <a:xfrm>
                <a:off x="3248600" y="3825600"/>
                <a:ext cx="357025" cy="886950"/>
              </a:xfrm>
              <a:custGeom>
                <a:rect b="b" l="l" r="r" t="t"/>
                <a:pathLst>
                  <a:path extrusionOk="0" h="35478" w="14281">
                    <a:moveTo>
                      <a:pt x="6573" y="1"/>
                    </a:moveTo>
                    <a:lnTo>
                      <a:pt x="1" y="1739"/>
                    </a:lnTo>
                    <a:cubicBezTo>
                      <a:pt x="1" y="1739"/>
                      <a:pt x="632" y="7632"/>
                      <a:pt x="7930" y="31695"/>
                    </a:cubicBezTo>
                    <a:cubicBezTo>
                      <a:pt x="7752" y="32731"/>
                      <a:pt x="7633" y="34433"/>
                      <a:pt x="8430" y="35338"/>
                    </a:cubicBezTo>
                    <a:cubicBezTo>
                      <a:pt x="8516" y="35434"/>
                      <a:pt x="8652" y="35477"/>
                      <a:pt x="8824" y="35477"/>
                    </a:cubicBezTo>
                    <a:cubicBezTo>
                      <a:pt x="10266" y="35477"/>
                      <a:pt x="14281" y="32430"/>
                      <a:pt x="13026" y="31016"/>
                    </a:cubicBezTo>
                    <a:cubicBezTo>
                      <a:pt x="8585" y="26016"/>
                      <a:pt x="10169" y="11097"/>
                      <a:pt x="9478" y="5620"/>
                    </a:cubicBezTo>
                    <a:lnTo>
                      <a:pt x="6573" y="1"/>
                    </a:ln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52"/>
              <p:cNvSpPr/>
              <p:nvPr/>
            </p:nvSpPr>
            <p:spPr>
              <a:xfrm>
                <a:off x="3320350" y="4549500"/>
                <a:ext cx="307200" cy="289750"/>
              </a:xfrm>
              <a:custGeom>
                <a:rect b="b" l="l" r="r" t="t"/>
                <a:pathLst>
                  <a:path extrusionOk="0" h="11590" w="12288">
                    <a:moveTo>
                      <a:pt x="9335" y="0"/>
                    </a:moveTo>
                    <a:cubicBezTo>
                      <a:pt x="7656" y="1346"/>
                      <a:pt x="6977" y="1560"/>
                      <a:pt x="4918" y="2215"/>
                    </a:cubicBezTo>
                    <a:lnTo>
                      <a:pt x="2667" y="6204"/>
                    </a:lnTo>
                    <a:cubicBezTo>
                      <a:pt x="2667" y="6204"/>
                      <a:pt x="0" y="10609"/>
                      <a:pt x="798" y="11514"/>
                    </a:cubicBezTo>
                    <a:cubicBezTo>
                      <a:pt x="843" y="11565"/>
                      <a:pt x="915" y="11589"/>
                      <a:pt x="1011" y="11589"/>
                    </a:cubicBezTo>
                    <a:cubicBezTo>
                      <a:pt x="2605" y="11589"/>
                      <a:pt x="10740" y="4906"/>
                      <a:pt x="10740" y="4906"/>
                    </a:cubicBezTo>
                    <a:cubicBezTo>
                      <a:pt x="10740" y="4906"/>
                      <a:pt x="12287" y="3644"/>
                      <a:pt x="10883" y="2060"/>
                    </a:cubicBezTo>
                    <a:cubicBezTo>
                      <a:pt x="10025" y="1108"/>
                      <a:pt x="9597" y="1048"/>
                      <a:pt x="9335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52"/>
              <p:cNvSpPr/>
              <p:nvPr/>
            </p:nvSpPr>
            <p:spPr>
              <a:xfrm>
                <a:off x="3685575" y="2049050"/>
                <a:ext cx="270875" cy="515925"/>
              </a:xfrm>
              <a:custGeom>
                <a:rect b="b" l="l" r="r" t="t"/>
                <a:pathLst>
                  <a:path extrusionOk="0" h="20637" w="10835">
                    <a:moveTo>
                      <a:pt x="3976" y="0"/>
                    </a:moveTo>
                    <a:cubicBezTo>
                      <a:pt x="3642" y="0"/>
                      <a:pt x="3312" y="115"/>
                      <a:pt x="2899" y="115"/>
                    </a:cubicBezTo>
                    <a:cubicBezTo>
                      <a:pt x="2821" y="115"/>
                      <a:pt x="2740" y="111"/>
                      <a:pt x="2655" y="101"/>
                    </a:cubicBezTo>
                    <a:lnTo>
                      <a:pt x="0" y="4150"/>
                    </a:lnTo>
                    <a:cubicBezTo>
                      <a:pt x="381" y="5304"/>
                      <a:pt x="619" y="6507"/>
                      <a:pt x="988" y="7650"/>
                    </a:cubicBezTo>
                    <a:cubicBezTo>
                      <a:pt x="1334" y="8757"/>
                      <a:pt x="1965" y="9591"/>
                      <a:pt x="1322" y="10781"/>
                    </a:cubicBezTo>
                    <a:cubicBezTo>
                      <a:pt x="977" y="11424"/>
                      <a:pt x="334" y="11984"/>
                      <a:pt x="357" y="12734"/>
                    </a:cubicBezTo>
                    <a:cubicBezTo>
                      <a:pt x="381" y="13758"/>
                      <a:pt x="1679" y="14341"/>
                      <a:pt x="1905" y="15341"/>
                    </a:cubicBezTo>
                    <a:cubicBezTo>
                      <a:pt x="2179" y="16580"/>
                      <a:pt x="738" y="17746"/>
                      <a:pt x="1072" y="18973"/>
                    </a:cubicBezTo>
                    <a:cubicBezTo>
                      <a:pt x="1310" y="19830"/>
                      <a:pt x="2286" y="20235"/>
                      <a:pt x="3167" y="20413"/>
                    </a:cubicBezTo>
                    <a:cubicBezTo>
                      <a:pt x="3836" y="20552"/>
                      <a:pt x="4519" y="20636"/>
                      <a:pt x="5198" y="20636"/>
                    </a:cubicBezTo>
                    <a:cubicBezTo>
                      <a:pt x="5741" y="20636"/>
                      <a:pt x="6282" y="20583"/>
                      <a:pt x="6811" y="20461"/>
                    </a:cubicBezTo>
                    <a:cubicBezTo>
                      <a:pt x="8013" y="20199"/>
                      <a:pt x="9156" y="19544"/>
                      <a:pt x="9870" y="18556"/>
                    </a:cubicBezTo>
                    <a:cubicBezTo>
                      <a:pt x="10585" y="17556"/>
                      <a:pt x="10835" y="16199"/>
                      <a:pt x="10371" y="15068"/>
                    </a:cubicBezTo>
                    <a:cubicBezTo>
                      <a:pt x="10037" y="14282"/>
                      <a:pt x="9394" y="13615"/>
                      <a:pt x="9299" y="12770"/>
                    </a:cubicBezTo>
                    <a:cubicBezTo>
                      <a:pt x="9228" y="12079"/>
                      <a:pt x="9525" y="11412"/>
                      <a:pt x="9609" y="10734"/>
                    </a:cubicBezTo>
                    <a:cubicBezTo>
                      <a:pt x="9740" y="9745"/>
                      <a:pt x="9418" y="8745"/>
                      <a:pt x="8906" y="7900"/>
                    </a:cubicBezTo>
                    <a:cubicBezTo>
                      <a:pt x="8251" y="6805"/>
                      <a:pt x="7037" y="6019"/>
                      <a:pt x="6787" y="4733"/>
                    </a:cubicBezTo>
                    <a:cubicBezTo>
                      <a:pt x="6668" y="4102"/>
                      <a:pt x="6668" y="3435"/>
                      <a:pt x="6477" y="2816"/>
                    </a:cubicBezTo>
                    <a:cubicBezTo>
                      <a:pt x="6227" y="2018"/>
                      <a:pt x="5346" y="673"/>
                      <a:pt x="4656" y="209"/>
                    </a:cubicBezTo>
                    <a:cubicBezTo>
                      <a:pt x="4412" y="49"/>
                      <a:pt x="4193" y="0"/>
                      <a:pt x="3976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52"/>
              <p:cNvSpPr/>
              <p:nvPr/>
            </p:nvSpPr>
            <p:spPr>
              <a:xfrm>
                <a:off x="3117050" y="2763275"/>
                <a:ext cx="609025" cy="1784450"/>
              </a:xfrm>
              <a:custGeom>
                <a:rect b="b" l="l" r="r" t="t"/>
                <a:pathLst>
                  <a:path extrusionOk="0" h="71378" w="24361">
                    <a:moveTo>
                      <a:pt x="21967" y="0"/>
                    </a:moveTo>
                    <a:cubicBezTo>
                      <a:pt x="18826" y="807"/>
                      <a:pt x="15579" y="1213"/>
                      <a:pt x="12333" y="1213"/>
                    </a:cubicBezTo>
                    <a:cubicBezTo>
                      <a:pt x="9734" y="1213"/>
                      <a:pt x="7137" y="953"/>
                      <a:pt x="4596" y="429"/>
                    </a:cubicBezTo>
                    <a:cubicBezTo>
                      <a:pt x="4370" y="953"/>
                      <a:pt x="4167" y="1477"/>
                      <a:pt x="3965" y="2012"/>
                    </a:cubicBezTo>
                    <a:cubicBezTo>
                      <a:pt x="750" y="10621"/>
                      <a:pt x="0" y="19122"/>
                      <a:pt x="1536" y="28182"/>
                    </a:cubicBezTo>
                    <a:cubicBezTo>
                      <a:pt x="1715" y="29194"/>
                      <a:pt x="1917" y="31087"/>
                      <a:pt x="2120" y="32076"/>
                    </a:cubicBezTo>
                    <a:cubicBezTo>
                      <a:pt x="2358" y="33290"/>
                      <a:pt x="2465" y="34540"/>
                      <a:pt x="2667" y="35755"/>
                    </a:cubicBezTo>
                    <a:cubicBezTo>
                      <a:pt x="3060" y="38195"/>
                      <a:pt x="3513" y="40624"/>
                      <a:pt x="4001" y="43053"/>
                    </a:cubicBezTo>
                    <a:cubicBezTo>
                      <a:pt x="4918" y="47530"/>
                      <a:pt x="5989" y="51971"/>
                      <a:pt x="7156" y="56388"/>
                    </a:cubicBezTo>
                    <a:cubicBezTo>
                      <a:pt x="8358" y="60912"/>
                      <a:pt x="10061" y="66949"/>
                      <a:pt x="11549" y="71378"/>
                    </a:cubicBezTo>
                    <a:cubicBezTo>
                      <a:pt x="11549" y="71378"/>
                      <a:pt x="16062" y="70985"/>
                      <a:pt x="17086" y="69413"/>
                    </a:cubicBezTo>
                    <a:cubicBezTo>
                      <a:pt x="18110" y="67830"/>
                      <a:pt x="12764" y="31147"/>
                      <a:pt x="13180" y="28182"/>
                    </a:cubicBezTo>
                    <a:cubicBezTo>
                      <a:pt x="13978" y="22372"/>
                      <a:pt x="14228" y="16455"/>
                      <a:pt x="14704" y="10597"/>
                    </a:cubicBezTo>
                    <a:cubicBezTo>
                      <a:pt x="15443" y="10394"/>
                      <a:pt x="24360" y="7894"/>
                      <a:pt x="24360" y="7882"/>
                    </a:cubicBezTo>
                    <a:cubicBezTo>
                      <a:pt x="23563" y="5263"/>
                      <a:pt x="22765" y="2631"/>
                      <a:pt x="21967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52"/>
              <p:cNvSpPr/>
              <p:nvPr/>
            </p:nvSpPr>
            <p:spPr>
              <a:xfrm>
                <a:off x="3258125" y="2549850"/>
                <a:ext cx="378350" cy="99450"/>
              </a:xfrm>
              <a:custGeom>
                <a:rect b="b" l="l" r="r" t="t"/>
                <a:pathLst>
                  <a:path extrusionOk="0" h="3978" w="15134">
                    <a:moveTo>
                      <a:pt x="14717" y="0"/>
                    </a:moveTo>
                    <a:cubicBezTo>
                      <a:pt x="14717" y="0"/>
                      <a:pt x="14717" y="0"/>
                      <a:pt x="14717" y="1"/>
                    </a:cubicBezTo>
                    <a:lnTo>
                      <a:pt x="14717" y="1"/>
                    </a:lnTo>
                    <a:cubicBezTo>
                      <a:pt x="14717" y="0"/>
                      <a:pt x="14717" y="0"/>
                      <a:pt x="14717" y="0"/>
                    </a:cubicBezTo>
                    <a:close/>
                    <a:moveTo>
                      <a:pt x="14717" y="1"/>
                    </a:moveTo>
                    <a:cubicBezTo>
                      <a:pt x="14725" y="28"/>
                      <a:pt x="7965" y="1501"/>
                      <a:pt x="7299" y="1572"/>
                    </a:cubicBezTo>
                    <a:cubicBezTo>
                      <a:pt x="6643" y="1636"/>
                      <a:pt x="5988" y="1658"/>
                      <a:pt x="5334" y="1658"/>
                    </a:cubicBezTo>
                    <a:cubicBezTo>
                      <a:pt x="3892" y="1658"/>
                      <a:pt x="2457" y="1551"/>
                      <a:pt x="1026" y="1551"/>
                    </a:cubicBezTo>
                    <a:cubicBezTo>
                      <a:pt x="684" y="1551"/>
                      <a:pt x="342" y="1557"/>
                      <a:pt x="1" y="1572"/>
                    </a:cubicBezTo>
                    <a:cubicBezTo>
                      <a:pt x="775" y="2929"/>
                      <a:pt x="3513" y="3453"/>
                      <a:pt x="4930" y="3715"/>
                    </a:cubicBezTo>
                    <a:cubicBezTo>
                      <a:pt x="5873" y="3890"/>
                      <a:pt x="6833" y="3978"/>
                      <a:pt x="7794" y="3978"/>
                    </a:cubicBezTo>
                    <a:cubicBezTo>
                      <a:pt x="9320" y="3978"/>
                      <a:pt x="10846" y="3756"/>
                      <a:pt x="12300" y="3310"/>
                    </a:cubicBezTo>
                    <a:cubicBezTo>
                      <a:pt x="13062" y="3084"/>
                      <a:pt x="13836" y="2775"/>
                      <a:pt x="14372" y="2191"/>
                    </a:cubicBezTo>
                    <a:cubicBezTo>
                      <a:pt x="14907" y="1608"/>
                      <a:pt x="15134" y="679"/>
                      <a:pt x="14717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52"/>
              <p:cNvSpPr/>
              <p:nvPr/>
            </p:nvSpPr>
            <p:spPr>
              <a:xfrm>
                <a:off x="3191400" y="2025675"/>
                <a:ext cx="614750" cy="589125"/>
              </a:xfrm>
              <a:custGeom>
                <a:rect b="b" l="l" r="r" t="t"/>
                <a:pathLst>
                  <a:path extrusionOk="0" h="23565" w="24590">
                    <a:moveTo>
                      <a:pt x="20886" y="1"/>
                    </a:moveTo>
                    <a:lnTo>
                      <a:pt x="9706" y="8835"/>
                    </a:lnTo>
                    <a:lnTo>
                      <a:pt x="1801" y="1310"/>
                    </a:lnTo>
                    <a:cubicBezTo>
                      <a:pt x="1333" y="1516"/>
                      <a:pt x="0" y="2028"/>
                      <a:pt x="331" y="2028"/>
                    </a:cubicBezTo>
                    <a:cubicBezTo>
                      <a:pt x="346" y="2028"/>
                      <a:pt x="363" y="2027"/>
                      <a:pt x="384" y="2025"/>
                    </a:cubicBezTo>
                    <a:cubicBezTo>
                      <a:pt x="2110" y="3132"/>
                      <a:pt x="2336" y="5418"/>
                      <a:pt x="1872" y="7418"/>
                    </a:cubicBezTo>
                    <a:cubicBezTo>
                      <a:pt x="1408" y="9418"/>
                      <a:pt x="503" y="11395"/>
                      <a:pt x="777" y="13419"/>
                    </a:cubicBezTo>
                    <a:cubicBezTo>
                      <a:pt x="967" y="14943"/>
                      <a:pt x="1813" y="16300"/>
                      <a:pt x="2217" y="17788"/>
                    </a:cubicBezTo>
                    <a:cubicBezTo>
                      <a:pt x="2586" y="19098"/>
                      <a:pt x="1253" y="21265"/>
                      <a:pt x="1551" y="22027"/>
                    </a:cubicBezTo>
                    <a:cubicBezTo>
                      <a:pt x="2051" y="23301"/>
                      <a:pt x="5789" y="23384"/>
                      <a:pt x="7016" y="23480"/>
                    </a:cubicBezTo>
                    <a:cubicBezTo>
                      <a:pt x="7582" y="23526"/>
                      <a:pt x="8452" y="23564"/>
                      <a:pt x="9478" y="23564"/>
                    </a:cubicBezTo>
                    <a:cubicBezTo>
                      <a:pt x="13174" y="23564"/>
                      <a:pt x="18908" y="23070"/>
                      <a:pt x="19886" y="20694"/>
                    </a:cubicBezTo>
                    <a:cubicBezTo>
                      <a:pt x="20315" y="19646"/>
                      <a:pt x="19196" y="17657"/>
                      <a:pt x="19196" y="16479"/>
                    </a:cubicBezTo>
                    <a:cubicBezTo>
                      <a:pt x="19208" y="13978"/>
                      <a:pt x="20148" y="11181"/>
                      <a:pt x="20946" y="8835"/>
                    </a:cubicBezTo>
                    <a:cubicBezTo>
                      <a:pt x="21660" y="6716"/>
                      <a:pt x="22577" y="4668"/>
                      <a:pt x="23649" y="2703"/>
                    </a:cubicBezTo>
                    <a:cubicBezTo>
                      <a:pt x="23934" y="2179"/>
                      <a:pt x="24589" y="1691"/>
                      <a:pt x="24208" y="1191"/>
                    </a:cubicBezTo>
                    <a:cubicBezTo>
                      <a:pt x="23946" y="870"/>
                      <a:pt x="22851" y="667"/>
                      <a:pt x="20886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52"/>
              <p:cNvSpPr/>
              <p:nvPr/>
            </p:nvSpPr>
            <p:spPr>
              <a:xfrm>
                <a:off x="713775" y="1438725"/>
                <a:ext cx="1151350" cy="1304175"/>
              </a:xfrm>
              <a:custGeom>
                <a:rect b="b" l="l" r="r" t="t"/>
                <a:pathLst>
                  <a:path extrusionOk="0" h="52167" w="46054">
                    <a:moveTo>
                      <a:pt x="28358" y="1"/>
                    </a:moveTo>
                    <a:cubicBezTo>
                      <a:pt x="27149" y="1"/>
                      <a:pt x="25941" y="300"/>
                      <a:pt x="24884" y="892"/>
                    </a:cubicBezTo>
                    <a:lnTo>
                      <a:pt x="26658" y="1654"/>
                    </a:lnTo>
                    <a:cubicBezTo>
                      <a:pt x="25682" y="1714"/>
                      <a:pt x="24706" y="1845"/>
                      <a:pt x="23729" y="1976"/>
                    </a:cubicBezTo>
                    <a:cubicBezTo>
                      <a:pt x="21693" y="2238"/>
                      <a:pt x="19193" y="2690"/>
                      <a:pt x="17860" y="4429"/>
                    </a:cubicBezTo>
                    <a:cubicBezTo>
                      <a:pt x="17395" y="5024"/>
                      <a:pt x="17217" y="5786"/>
                      <a:pt x="16871" y="6453"/>
                    </a:cubicBezTo>
                    <a:cubicBezTo>
                      <a:pt x="16347" y="7441"/>
                      <a:pt x="15407" y="8524"/>
                      <a:pt x="14478" y="9167"/>
                    </a:cubicBezTo>
                    <a:cubicBezTo>
                      <a:pt x="13169" y="10084"/>
                      <a:pt x="11573" y="10417"/>
                      <a:pt x="10311" y="11477"/>
                    </a:cubicBezTo>
                    <a:cubicBezTo>
                      <a:pt x="9108" y="12477"/>
                      <a:pt x="7751" y="14323"/>
                      <a:pt x="8061" y="15978"/>
                    </a:cubicBezTo>
                    <a:cubicBezTo>
                      <a:pt x="8227" y="16859"/>
                      <a:pt x="8608" y="17442"/>
                      <a:pt x="8466" y="18395"/>
                    </a:cubicBezTo>
                    <a:cubicBezTo>
                      <a:pt x="8323" y="19288"/>
                      <a:pt x="7918" y="20157"/>
                      <a:pt x="7323" y="20847"/>
                    </a:cubicBezTo>
                    <a:cubicBezTo>
                      <a:pt x="6108" y="22276"/>
                      <a:pt x="4358" y="23121"/>
                      <a:pt x="2858" y="24252"/>
                    </a:cubicBezTo>
                    <a:cubicBezTo>
                      <a:pt x="1358" y="25384"/>
                      <a:pt x="0" y="27062"/>
                      <a:pt x="203" y="28932"/>
                    </a:cubicBezTo>
                    <a:cubicBezTo>
                      <a:pt x="536" y="32075"/>
                      <a:pt x="4906" y="33694"/>
                      <a:pt x="5013" y="36849"/>
                    </a:cubicBezTo>
                    <a:cubicBezTo>
                      <a:pt x="5060" y="38302"/>
                      <a:pt x="4144" y="39600"/>
                      <a:pt x="3763" y="41016"/>
                    </a:cubicBezTo>
                    <a:cubicBezTo>
                      <a:pt x="3048" y="43683"/>
                      <a:pt x="4382" y="46600"/>
                      <a:pt x="6477" y="48386"/>
                    </a:cubicBezTo>
                    <a:cubicBezTo>
                      <a:pt x="8585" y="50184"/>
                      <a:pt x="11335" y="51030"/>
                      <a:pt x="14050" y="51542"/>
                    </a:cubicBezTo>
                    <a:cubicBezTo>
                      <a:pt x="16306" y="51960"/>
                      <a:pt x="18601" y="52167"/>
                      <a:pt x="20896" y="52167"/>
                    </a:cubicBezTo>
                    <a:cubicBezTo>
                      <a:pt x="26955" y="52167"/>
                      <a:pt x="33018" y="50726"/>
                      <a:pt x="38398" y="47946"/>
                    </a:cubicBezTo>
                    <a:cubicBezTo>
                      <a:pt x="40731" y="46743"/>
                      <a:pt x="43006" y="45231"/>
                      <a:pt x="44387" y="42993"/>
                    </a:cubicBezTo>
                    <a:cubicBezTo>
                      <a:pt x="45768" y="40766"/>
                      <a:pt x="46054" y="37695"/>
                      <a:pt x="44470" y="35599"/>
                    </a:cubicBezTo>
                    <a:cubicBezTo>
                      <a:pt x="43529" y="34349"/>
                      <a:pt x="41994" y="33480"/>
                      <a:pt x="41577" y="31968"/>
                    </a:cubicBezTo>
                    <a:cubicBezTo>
                      <a:pt x="41541" y="31849"/>
                      <a:pt x="41517" y="31730"/>
                      <a:pt x="41493" y="31599"/>
                    </a:cubicBezTo>
                    <a:cubicBezTo>
                      <a:pt x="41243" y="29956"/>
                      <a:pt x="42386" y="28336"/>
                      <a:pt x="43017" y="26741"/>
                    </a:cubicBezTo>
                    <a:cubicBezTo>
                      <a:pt x="44041" y="24098"/>
                      <a:pt x="43553" y="20943"/>
                      <a:pt x="41863" y="18680"/>
                    </a:cubicBezTo>
                    <a:cubicBezTo>
                      <a:pt x="41458" y="18145"/>
                      <a:pt x="41041" y="17728"/>
                      <a:pt x="40720" y="17168"/>
                    </a:cubicBezTo>
                    <a:cubicBezTo>
                      <a:pt x="40398" y="16597"/>
                      <a:pt x="40136" y="16109"/>
                      <a:pt x="39672" y="15620"/>
                    </a:cubicBezTo>
                    <a:cubicBezTo>
                      <a:pt x="38719" y="14620"/>
                      <a:pt x="37493" y="13870"/>
                      <a:pt x="36743" y="12692"/>
                    </a:cubicBezTo>
                    <a:cubicBezTo>
                      <a:pt x="35493" y="10751"/>
                      <a:pt x="35612" y="7822"/>
                      <a:pt x="35159" y="5607"/>
                    </a:cubicBezTo>
                    <a:cubicBezTo>
                      <a:pt x="34695" y="3321"/>
                      <a:pt x="33302" y="1452"/>
                      <a:pt x="31076" y="535"/>
                    </a:cubicBezTo>
                    <a:cubicBezTo>
                      <a:pt x="30216" y="178"/>
                      <a:pt x="29287" y="1"/>
                      <a:pt x="28358" y="1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52"/>
              <p:cNvSpPr/>
              <p:nvPr/>
            </p:nvSpPr>
            <p:spPr>
              <a:xfrm>
                <a:off x="1196275" y="2426625"/>
                <a:ext cx="461075" cy="538275"/>
              </a:xfrm>
              <a:custGeom>
                <a:rect b="b" l="l" r="r" t="t"/>
                <a:pathLst>
                  <a:path extrusionOk="0" h="21531" w="18443">
                    <a:moveTo>
                      <a:pt x="17145" y="0"/>
                    </a:moveTo>
                    <a:cubicBezTo>
                      <a:pt x="14478" y="750"/>
                      <a:pt x="11811" y="1512"/>
                      <a:pt x="9144" y="2262"/>
                    </a:cubicBezTo>
                    <a:cubicBezTo>
                      <a:pt x="7418" y="2751"/>
                      <a:pt x="3608" y="3024"/>
                      <a:pt x="3072" y="4775"/>
                    </a:cubicBezTo>
                    <a:cubicBezTo>
                      <a:pt x="2762" y="5763"/>
                      <a:pt x="3120" y="7358"/>
                      <a:pt x="3036" y="8418"/>
                    </a:cubicBezTo>
                    <a:cubicBezTo>
                      <a:pt x="2941" y="9644"/>
                      <a:pt x="2774" y="10847"/>
                      <a:pt x="2512" y="12049"/>
                    </a:cubicBezTo>
                    <a:cubicBezTo>
                      <a:pt x="2334" y="12871"/>
                      <a:pt x="893" y="18907"/>
                      <a:pt x="0" y="18907"/>
                    </a:cubicBezTo>
                    <a:cubicBezTo>
                      <a:pt x="2636" y="20911"/>
                      <a:pt x="4634" y="21530"/>
                      <a:pt x="6914" y="21530"/>
                    </a:cubicBezTo>
                    <a:cubicBezTo>
                      <a:pt x="7127" y="21530"/>
                      <a:pt x="7342" y="21525"/>
                      <a:pt x="7561" y="21515"/>
                    </a:cubicBezTo>
                    <a:cubicBezTo>
                      <a:pt x="10787" y="21360"/>
                      <a:pt x="18026" y="21527"/>
                      <a:pt x="18443" y="17931"/>
                    </a:cubicBezTo>
                    <a:cubicBezTo>
                      <a:pt x="16788" y="12561"/>
                      <a:pt x="17217" y="6025"/>
                      <a:pt x="17145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52"/>
              <p:cNvSpPr/>
              <p:nvPr/>
            </p:nvSpPr>
            <p:spPr>
              <a:xfrm>
                <a:off x="1234375" y="2530500"/>
                <a:ext cx="395000" cy="106825"/>
              </a:xfrm>
              <a:custGeom>
                <a:rect b="b" l="l" r="r" t="t"/>
                <a:pathLst>
                  <a:path extrusionOk="0" h="4273" w="15800">
                    <a:moveTo>
                      <a:pt x="15800" y="1"/>
                    </a:moveTo>
                    <a:lnTo>
                      <a:pt x="15800" y="1"/>
                    </a:lnTo>
                    <a:cubicBezTo>
                      <a:pt x="11478" y="620"/>
                      <a:pt x="7168" y="1239"/>
                      <a:pt x="2846" y="1858"/>
                    </a:cubicBezTo>
                    <a:cubicBezTo>
                      <a:pt x="0" y="2263"/>
                      <a:pt x="2012" y="3346"/>
                      <a:pt x="3620" y="3739"/>
                    </a:cubicBezTo>
                    <a:cubicBezTo>
                      <a:pt x="5197" y="4131"/>
                      <a:pt x="6882" y="4273"/>
                      <a:pt x="8528" y="4273"/>
                    </a:cubicBezTo>
                    <a:cubicBezTo>
                      <a:pt x="8782" y="4273"/>
                      <a:pt x="9035" y="4269"/>
                      <a:pt x="9287" y="4263"/>
                    </a:cubicBezTo>
                    <a:cubicBezTo>
                      <a:pt x="10716" y="4227"/>
                      <a:pt x="12192" y="4061"/>
                      <a:pt x="13466" y="3382"/>
                    </a:cubicBezTo>
                    <a:cubicBezTo>
                      <a:pt x="14728" y="2703"/>
                      <a:pt x="15764" y="1441"/>
                      <a:pt x="15800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52"/>
              <p:cNvSpPr/>
              <p:nvPr/>
            </p:nvSpPr>
            <p:spPr>
              <a:xfrm>
                <a:off x="1389750" y="3900300"/>
                <a:ext cx="360175" cy="901825"/>
              </a:xfrm>
              <a:custGeom>
                <a:rect b="b" l="l" r="r" t="t"/>
                <a:pathLst>
                  <a:path extrusionOk="0" h="36073" w="14407">
                    <a:moveTo>
                      <a:pt x="7287" y="1"/>
                    </a:moveTo>
                    <a:lnTo>
                      <a:pt x="286" y="1227"/>
                    </a:lnTo>
                    <a:lnTo>
                      <a:pt x="0" y="7835"/>
                    </a:lnTo>
                    <a:cubicBezTo>
                      <a:pt x="1739" y="13348"/>
                      <a:pt x="9799" y="26814"/>
                      <a:pt x="7775" y="33505"/>
                    </a:cubicBezTo>
                    <a:cubicBezTo>
                      <a:pt x="7310" y="35038"/>
                      <a:pt x="10601" y="36073"/>
                      <a:pt x="12598" y="36073"/>
                    </a:cubicBezTo>
                    <a:cubicBezTo>
                      <a:pt x="13361" y="36073"/>
                      <a:pt x="13936" y="35921"/>
                      <a:pt x="14038" y="35589"/>
                    </a:cubicBezTo>
                    <a:cubicBezTo>
                      <a:pt x="14407" y="34386"/>
                      <a:pt x="13538" y="32815"/>
                      <a:pt x="12919" y="31910"/>
                    </a:cubicBezTo>
                    <a:cubicBezTo>
                      <a:pt x="9275" y="5871"/>
                      <a:pt x="7287" y="1"/>
                      <a:pt x="7287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52"/>
              <p:cNvSpPr/>
              <p:nvPr/>
            </p:nvSpPr>
            <p:spPr>
              <a:xfrm>
                <a:off x="1551075" y="4680175"/>
                <a:ext cx="367925" cy="186400"/>
              </a:xfrm>
              <a:custGeom>
                <a:rect b="b" l="l" r="r" t="t"/>
                <a:pathLst>
                  <a:path extrusionOk="0" h="7456" w="14717">
                    <a:moveTo>
                      <a:pt x="1203" y="0"/>
                    </a:moveTo>
                    <a:lnTo>
                      <a:pt x="1203" y="0"/>
                    </a:lnTo>
                    <a:cubicBezTo>
                      <a:pt x="1417" y="1108"/>
                      <a:pt x="1024" y="1346"/>
                      <a:pt x="643" y="2632"/>
                    </a:cubicBezTo>
                    <a:cubicBezTo>
                      <a:pt x="0" y="4751"/>
                      <a:pt x="2013" y="5263"/>
                      <a:pt x="2013" y="5263"/>
                    </a:cubicBezTo>
                    <a:cubicBezTo>
                      <a:pt x="2013" y="5263"/>
                      <a:pt x="10432" y="7456"/>
                      <a:pt x="13371" y="7456"/>
                    </a:cubicBezTo>
                    <a:cubicBezTo>
                      <a:pt x="13937" y="7456"/>
                      <a:pt x="14300" y="7374"/>
                      <a:pt x="14359" y="7180"/>
                    </a:cubicBezTo>
                    <a:cubicBezTo>
                      <a:pt x="14717" y="5965"/>
                      <a:pt x="10252" y="2965"/>
                      <a:pt x="10252" y="2965"/>
                    </a:cubicBezTo>
                    <a:lnTo>
                      <a:pt x="6358" y="155"/>
                    </a:lnTo>
                    <a:cubicBezTo>
                      <a:pt x="5280" y="293"/>
                      <a:pt x="4550" y="386"/>
                      <a:pt x="3839" y="386"/>
                    </a:cubicBezTo>
                    <a:cubicBezTo>
                      <a:pt x="3075" y="386"/>
                      <a:pt x="2332" y="278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52"/>
              <p:cNvSpPr/>
              <p:nvPr/>
            </p:nvSpPr>
            <p:spPr>
              <a:xfrm>
                <a:off x="1144575" y="3800600"/>
                <a:ext cx="429450" cy="921225"/>
              </a:xfrm>
              <a:custGeom>
                <a:rect b="b" l="l" r="r" t="t"/>
                <a:pathLst>
                  <a:path extrusionOk="0" h="36849" w="17178">
                    <a:moveTo>
                      <a:pt x="10450" y="0"/>
                    </a:moveTo>
                    <a:lnTo>
                      <a:pt x="7009" y="5644"/>
                    </a:lnTo>
                    <a:cubicBezTo>
                      <a:pt x="5878" y="11311"/>
                      <a:pt x="6438" y="26992"/>
                      <a:pt x="1437" y="31873"/>
                    </a:cubicBezTo>
                    <a:cubicBezTo>
                      <a:pt x="0" y="33278"/>
                      <a:pt x="4112" y="36849"/>
                      <a:pt x="5562" y="36849"/>
                    </a:cubicBezTo>
                    <a:cubicBezTo>
                      <a:pt x="5710" y="36849"/>
                      <a:pt x="5830" y="36812"/>
                      <a:pt x="5914" y="36731"/>
                    </a:cubicBezTo>
                    <a:cubicBezTo>
                      <a:pt x="6807" y="35850"/>
                      <a:pt x="6807" y="34064"/>
                      <a:pt x="6700" y="32969"/>
                    </a:cubicBezTo>
                    <a:cubicBezTo>
                      <a:pt x="16094" y="8406"/>
                      <a:pt x="17177" y="2298"/>
                      <a:pt x="17177" y="2298"/>
                    </a:cubicBezTo>
                    <a:lnTo>
                      <a:pt x="10450" y="0"/>
                    </a:ln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52"/>
              <p:cNvSpPr/>
              <p:nvPr/>
            </p:nvSpPr>
            <p:spPr>
              <a:xfrm>
                <a:off x="1121850" y="4545625"/>
                <a:ext cx="307800" cy="317450"/>
              </a:xfrm>
              <a:custGeom>
                <a:rect b="b" l="l" r="r" t="t"/>
                <a:pathLst>
                  <a:path extrusionOk="0" h="12698" w="12312">
                    <a:moveTo>
                      <a:pt x="3358" y="1"/>
                    </a:moveTo>
                    <a:cubicBezTo>
                      <a:pt x="3001" y="1072"/>
                      <a:pt x="2549" y="1096"/>
                      <a:pt x="1584" y="2025"/>
                    </a:cubicBezTo>
                    <a:cubicBezTo>
                      <a:pt x="1" y="3584"/>
                      <a:pt x="1513" y="5001"/>
                      <a:pt x="1513" y="5001"/>
                    </a:cubicBezTo>
                    <a:cubicBezTo>
                      <a:pt x="1513" y="5001"/>
                      <a:pt x="9639" y="12697"/>
                      <a:pt x="11217" y="12697"/>
                    </a:cubicBezTo>
                    <a:cubicBezTo>
                      <a:pt x="11298" y="12697"/>
                      <a:pt x="11362" y="12677"/>
                      <a:pt x="11407" y="12633"/>
                    </a:cubicBezTo>
                    <a:cubicBezTo>
                      <a:pt x="12312" y="11752"/>
                      <a:pt x="9847" y="6954"/>
                      <a:pt x="9847" y="6954"/>
                    </a:cubicBezTo>
                    <a:lnTo>
                      <a:pt x="7787" y="2620"/>
                    </a:lnTo>
                    <a:cubicBezTo>
                      <a:pt x="5692" y="1787"/>
                      <a:pt x="5001" y="1525"/>
                      <a:pt x="3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52"/>
              <p:cNvSpPr/>
              <p:nvPr/>
            </p:nvSpPr>
            <p:spPr>
              <a:xfrm>
                <a:off x="1213225" y="3071350"/>
                <a:ext cx="523900" cy="1387975"/>
              </a:xfrm>
              <a:custGeom>
                <a:rect b="b" l="l" r="r" t="t"/>
                <a:pathLst>
                  <a:path extrusionOk="0" h="55519" w="20956">
                    <a:moveTo>
                      <a:pt x="20801" y="0"/>
                    </a:moveTo>
                    <a:lnTo>
                      <a:pt x="9371" y="3167"/>
                    </a:lnTo>
                    <a:cubicBezTo>
                      <a:pt x="9371" y="3167"/>
                      <a:pt x="1" y="49863"/>
                      <a:pt x="406" y="52626"/>
                    </a:cubicBezTo>
                    <a:cubicBezTo>
                      <a:pt x="822" y="55376"/>
                      <a:pt x="7157" y="55519"/>
                      <a:pt x="7157" y="55519"/>
                    </a:cubicBezTo>
                    <a:cubicBezTo>
                      <a:pt x="7157" y="55519"/>
                      <a:pt x="17634" y="22312"/>
                      <a:pt x="18729" y="18598"/>
                    </a:cubicBezTo>
                    <a:cubicBezTo>
                      <a:pt x="19408" y="16300"/>
                      <a:pt x="20920" y="9954"/>
                      <a:pt x="20932" y="4679"/>
                    </a:cubicBezTo>
                    <a:cubicBezTo>
                      <a:pt x="20956" y="1393"/>
                      <a:pt x="20801" y="0"/>
                      <a:pt x="20801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52"/>
              <p:cNvSpPr/>
              <p:nvPr/>
            </p:nvSpPr>
            <p:spPr>
              <a:xfrm>
                <a:off x="1213225" y="3071350"/>
                <a:ext cx="523900" cy="1387975"/>
              </a:xfrm>
              <a:custGeom>
                <a:rect b="b" l="l" r="r" t="t"/>
                <a:pathLst>
                  <a:path extrusionOk="0" h="55519" w="20956">
                    <a:moveTo>
                      <a:pt x="20801" y="0"/>
                    </a:moveTo>
                    <a:lnTo>
                      <a:pt x="9371" y="3167"/>
                    </a:lnTo>
                    <a:cubicBezTo>
                      <a:pt x="9371" y="3167"/>
                      <a:pt x="1" y="49863"/>
                      <a:pt x="406" y="52626"/>
                    </a:cubicBezTo>
                    <a:cubicBezTo>
                      <a:pt x="822" y="55376"/>
                      <a:pt x="7157" y="55519"/>
                      <a:pt x="7157" y="55519"/>
                    </a:cubicBezTo>
                    <a:cubicBezTo>
                      <a:pt x="7157" y="55519"/>
                      <a:pt x="17634" y="22312"/>
                      <a:pt x="18729" y="18598"/>
                    </a:cubicBezTo>
                    <a:cubicBezTo>
                      <a:pt x="19408" y="16300"/>
                      <a:pt x="20920" y="9954"/>
                      <a:pt x="20932" y="4679"/>
                    </a:cubicBezTo>
                    <a:cubicBezTo>
                      <a:pt x="20956" y="1393"/>
                      <a:pt x="20801" y="0"/>
                      <a:pt x="20801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52"/>
              <p:cNvSpPr/>
              <p:nvPr/>
            </p:nvSpPr>
            <p:spPr>
              <a:xfrm>
                <a:off x="1346575" y="1184550"/>
                <a:ext cx="745075" cy="1104500"/>
              </a:xfrm>
              <a:custGeom>
                <a:rect b="b" l="l" r="r" t="t"/>
                <a:pathLst>
                  <a:path extrusionOk="0" h="44180" w="29803">
                    <a:moveTo>
                      <a:pt x="25305" y="0"/>
                    </a:moveTo>
                    <a:cubicBezTo>
                      <a:pt x="25148" y="0"/>
                      <a:pt x="24988" y="92"/>
                      <a:pt x="24897" y="225"/>
                    </a:cubicBezTo>
                    <a:cubicBezTo>
                      <a:pt x="24754" y="403"/>
                      <a:pt x="24730" y="642"/>
                      <a:pt x="24718" y="868"/>
                    </a:cubicBezTo>
                    <a:cubicBezTo>
                      <a:pt x="24683" y="1451"/>
                      <a:pt x="24302" y="4916"/>
                      <a:pt x="24671" y="5213"/>
                    </a:cubicBezTo>
                    <a:cubicBezTo>
                      <a:pt x="24373" y="4975"/>
                      <a:pt x="24242" y="4606"/>
                      <a:pt x="23992" y="4321"/>
                    </a:cubicBezTo>
                    <a:cubicBezTo>
                      <a:pt x="23700" y="3972"/>
                      <a:pt x="23501" y="3829"/>
                      <a:pt x="23371" y="3829"/>
                    </a:cubicBezTo>
                    <a:cubicBezTo>
                      <a:pt x="22784" y="3829"/>
                      <a:pt x="23598" y="6742"/>
                      <a:pt x="23647" y="6976"/>
                    </a:cubicBezTo>
                    <a:cubicBezTo>
                      <a:pt x="23778" y="7595"/>
                      <a:pt x="23682" y="8238"/>
                      <a:pt x="23587" y="8857"/>
                    </a:cubicBezTo>
                    <a:cubicBezTo>
                      <a:pt x="22599" y="14905"/>
                      <a:pt x="20623" y="20573"/>
                      <a:pt x="16634" y="25406"/>
                    </a:cubicBezTo>
                    <a:cubicBezTo>
                      <a:pt x="12467" y="30455"/>
                      <a:pt x="6526" y="34122"/>
                      <a:pt x="1" y="35562"/>
                    </a:cubicBezTo>
                    <a:lnTo>
                      <a:pt x="631" y="43771"/>
                    </a:lnTo>
                    <a:lnTo>
                      <a:pt x="631" y="43771"/>
                    </a:lnTo>
                    <a:cubicBezTo>
                      <a:pt x="679" y="43627"/>
                      <a:pt x="761" y="43490"/>
                      <a:pt x="882" y="43444"/>
                    </a:cubicBezTo>
                    <a:cubicBezTo>
                      <a:pt x="13526" y="38825"/>
                      <a:pt x="23170" y="29907"/>
                      <a:pt x="24980" y="16608"/>
                    </a:cubicBezTo>
                    <a:cubicBezTo>
                      <a:pt x="25171" y="15191"/>
                      <a:pt x="25837" y="13965"/>
                      <a:pt x="26195" y="12583"/>
                    </a:cubicBezTo>
                    <a:cubicBezTo>
                      <a:pt x="27076" y="9190"/>
                      <a:pt x="29802" y="7142"/>
                      <a:pt x="28564" y="3404"/>
                    </a:cubicBezTo>
                    <a:cubicBezTo>
                      <a:pt x="28421" y="2951"/>
                      <a:pt x="28207" y="2499"/>
                      <a:pt x="27850" y="2177"/>
                    </a:cubicBezTo>
                    <a:cubicBezTo>
                      <a:pt x="27593" y="1946"/>
                      <a:pt x="27243" y="1795"/>
                      <a:pt x="26903" y="1795"/>
                    </a:cubicBezTo>
                    <a:cubicBezTo>
                      <a:pt x="26771" y="1795"/>
                      <a:pt x="26640" y="1818"/>
                      <a:pt x="26516" y="1868"/>
                    </a:cubicBezTo>
                    <a:cubicBezTo>
                      <a:pt x="26242" y="1356"/>
                      <a:pt x="25980" y="844"/>
                      <a:pt x="25706" y="332"/>
                    </a:cubicBezTo>
                    <a:cubicBezTo>
                      <a:pt x="25659" y="225"/>
                      <a:pt x="25599" y="118"/>
                      <a:pt x="25504" y="58"/>
                    </a:cubicBezTo>
                    <a:cubicBezTo>
                      <a:pt x="25442" y="18"/>
                      <a:pt x="25374" y="0"/>
                      <a:pt x="25305" y="0"/>
                    </a:cubicBezTo>
                    <a:close/>
                    <a:moveTo>
                      <a:pt x="631" y="43771"/>
                    </a:moveTo>
                    <a:cubicBezTo>
                      <a:pt x="563" y="43969"/>
                      <a:pt x="559" y="44180"/>
                      <a:pt x="600" y="44180"/>
                    </a:cubicBezTo>
                    <a:cubicBezTo>
                      <a:pt x="613" y="44180"/>
                      <a:pt x="632" y="44156"/>
                      <a:pt x="656" y="44099"/>
                    </a:cubicBezTo>
                    <a:lnTo>
                      <a:pt x="631" y="43771"/>
                    </a:ln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52"/>
              <p:cNvSpPr/>
              <p:nvPr/>
            </p:nvSpPr>
            <p:spPr>
              <a:xfrm>
                <a:off x="1423675" y="1397325"/>
                <a:ext cx="593850" cy="913825"/>
              </a:xfrm>
              <a:custGeom>
                <a:rect b="b" l="l" r="r" t="t"/>
                <a:pathLst>
                  <a:path extrusionOk="0" h="36553" w="23754">
                    <a:moveTo>
                      <a:pt x="20194" y="1"/>
                    </a:moveTo>
                    <a:cubicBezTo>
                      <a:pt x="19324" y="3572"/>
                      <a:pt x="17789" y="6942"/>
                      <a:pt x="16229" y="10264"/>
                    </a:cubicBezTo>
                    <a:cubicBezTo>
                      <a:pt x="14824" y="13228"/>
                      <a:pt x="13383" y="16217"/>
                      <a:pt x="11264" y="18753"/>
                    </a:cubicBezTo>
                    <a:cubicBezTo>
                      <a:pt x="9145" y="21289"/>
                      <a:pt x="6287" y="23372"/>
                      <a:pt x="2965" y="23944"/>
                    </a:cubicBezTo>
                    <a:lnTo>
                      <a:pt x="1" y="36553"/>
                    </a:lnTo>
                    <a:cubicBezTo>
                      <a:pt x="3061" y="35148"/>
                      <a:pt x="5656" y="32981"/>
                      <a:pt x="8228" y="30850"/>
                    </a:cubicBezTo>
                    <a:cubicBezTo>
                      <a:pt x="11383" y="28206"/>
                      <a:pt x="14586" y="25539"/>
                      <a:pt x="16955" y="22206"/>
                    </a:cubicBezTo>
                    <a:cubicBezTo>
                      <a:pt x="18789" y="19646"/>
                      <a:pt x="20086" y="16753"/>
                      <a:pt x="21110" y="13788"/>
                    </a:cubicBezTo>
                    <a:cubicBezTo>
                      <a:pt x="22468" y="9823"/>
                      <a:pt x="23361" y="5704"/>
                      <a:pt x="23754" y="1525"/>
                    </a:cubicBezTo>
                    <a:cubicBezTo>
                      <a:pt x="22575" y="1024"/>
                      <a:pt x="21384" y="512"/>
                      <a:pt x="20194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52"/>
              <p:cNvSpPr/>
              <p:nvPr/>
            </p:nvSpPr>
            <p:spPr>
              <a:xfrm>
                <a:off x="1097150" y="1979775"/>
                <a:ext cx="635225" cy="640350"/>
              </a:xfrm>
              <a:custGeom>
                <a:rect b="b" l="l" r="r" t="t"/>
                <a:pathLst>
                  <a:path extrusionOk="0" h="25614" w="25409">
                    <a:moveTo>
                      <a:pt x="10730" y="0"/>
                    </a:moveTo>
                    <a:cubicBezTo>
                      <a:pt x="10278" y="0"/>
                      <a:pt x="9726" y="386"/>
                      <a:pt x="8763" y="610"/>
                    </a:cubicBezTo>
                    <a:cubicBezTo>
                      <a:pt x="7370" y="932"/>
                      <a:pt x="2334" y="1991"/>
                      <a:pt x="1644" y="3146"/>
                    </a:cubicBezTo>
                    <a:cubicBezTo>
                      <a:pt x="0" y="5932"/>
                      <a:pt x="2013" y="9218"/>
                      <a:pt x="2310" y="12266"/>
                    </a:cubicBezTo>
                    <a:cubicBezTo>
                      <a:pt x="2691" y="16267"/>
                      <a:pt x="3287" y="21613"/>
                      <a:pt x="3679" y="25613"/>
                    </a:cubicBezTo>
                    <a:cubicBezTo>
                      <a:pt x="5096" y="25411"/>
                      <a:pt x="6513" y="25220"/>
                      <a:pt x="7942" y="25018"/>
                    </a:cubicBezTo>
                    <a:lnTo>
                      <a:pt x="24611" y="22720"/>
                    </a:lnTo>
                    <a:cubicBezTo>
                      <a:pt x="24634" y="22720"/>
                      <a:pt x="24515" y="16457"/>
                      <a:pt x="24515" y="16017"/>
                    </a:cubicBezTo>
                    <a:cubicBezTo>
                      <a:pt x="24563" y="14290"/>
                      <a:pt x="24765" y="12981"/>
                      <a:pt x="25135" y="11362"/>
                    </a:cubicBezTo>
                    <a:cubicBezTo>
                      <a:pt x="25408" y="10147"/>
                      <a:pt x="24920" y="8885"/>
                      <a:pt x="24206" y="7861"/>
                    </a:cubicBezTo>
                    <a:cubicBezTo>
                      <a:pt x="23301" y="6587"/>
                      <a:pt x="22075" y="5575"/>
                      <a:pt x="21158" y="4313"/>
                    </a:cubicBezTo>
                    <a:cubicBezTo>
                      <a:pt x="20503" y="3408"/>
                      <a:pt x="19491" y="1479"/>
                      <a:pt x="18693" y="682"/>
                    </a:cubicBezTo>
                    <a:cubicBezTo>
                      <a:pt x="18458" y="444"/>
                      <a:pt x="18121" y="356"/>
                      <a:pt x="17723" y="356"/>
                    </a:cubicBezTo>
                    <a:cubicBezTo>
                      <a:pt x="16597" y="356"/>
                      <a:pt x="14986" y="1061"/>
                      <a:pt x="13831" y="1061"/>
                    </a:cubicBezTo>
                    <a:cubicBezTo>
                      <a:pt x="13577" y="1061"/>
                      <a:pt x="13345" y="1027"/>
                      <a:pt x="13145" y="944"/>
                    </a:cubicBezTo>
                    <a:cubicBezTo>
                      <a:pt x="13331" y="679"/>
                      <a:pt x="13525" y="189"/>
                      <a:pt x="13277" y="189"/>
                    </a:cubicBezTo>
                    <a:cubicBezTo>
                      <a:pt x="13223" y="189"/>
                      <a:pt x="13149" y="212"/>
                      <a:pt x="13050" y="265"/>
                    </a:cubicBezTo>
                    <a:cubicBezTo>
                      <a:pt x="12276" y="669"/>
                      <a:pt x="12144" y="872"/>
                      <a:pt x="12057" y="872"/>
                    </a:cubicBezTo>
                    <a:cubicBezTo>
                      <a:pt x="11958" y="872"/>
                      <a:pt x="11917" y="615"/>
                      <a:pt x="11085" y="98"/>
                    </a:cubicBezTo>
                    <a:cubicBezTo>
                      <a:pt x="10970" y="29"/>
                      <a:pt x="10854" y="0"/>
                      <a:pt x="10730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52"/>
              <p:cNvSpPr/>
              <p:nvPr/>
            </p:nvSpPr>
            <p:spPr>
              <a:xfrm>
                <a:off x="1294500" y="1789050"/>
                <a:ext cx="225350" cy="354150"/>
              </a:xfrm>
              <a:custGeom>
                <a:rect b="b" l="l" r="r" t="t"/>
                <a:pathLst>
                  <a:path extrusionOk="0" h="14166" w="9014">
                    <a:moveTo>
                      <a:pt x="6477" y="0"/>
                    </a:moveTo>
                    <a:cubicBezTo>
                      <a:pt x="6477" y="0"/>
                      <a:pt x="786" y="2358"/>
                      <a:pt x="786" y="2358"/>
                    </a:cubicBezTo>
                    <a:cubicBezTo>
                      <a:pt x="881" y="4644"/>
                      <a:pt x="0" y="7120"/>
                      <a:pt x="1393" y="9096"/>
                    </a:cubicBezTo>
                    <a:cubicBezTo>
                      <a:pt x="2560" y="10751"/>
                      <a:pt x="4263" y="12013"/>
                      <a:pt x="5977" y="13061"/>
                    </a:cubicBezTo>
                    <a:cubicBezTo>
                      <a:pt x="6318" y="13268"/>
                      <a:pt x="7484" y="14165"/>
                      <a:pt x="8106" y="14165"/>
                    </a:cubicBezTo>
                    <a:cubicBezTo>
                      <a:pt x="8200" y="14165"/>
                      <a:pt x="8282" y="14144"/>
                      <a:pt x="8347" y="14097"/>
                    </a:cubicBezTo>
                    <a:cubicBezTo>
                      <a:pt x="9013" y="13609"/>
                      <a:pt x="7644" y="11085"/>
                      <a:pt x="7358" y="10418"/>
                    </a:cubicBezTo>
                    <a:cubicBezTo>
                      <a:pt x="6549" y="8513"/>
                      <a:pt x="6382" y="7061"/>
                      <a:pt x="6406" y="4965"/>
                    </a:cubicBezTo>
                    <a:cubicBezTo>
                      <a:pt x="6430" y="3310"/>
                      <a:pt x="6453" y="1655"/>
                      <a:pt x="6477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52"/>
              <p:cNvSpPr/>
              <p:nvPr/>
            </p:nvSpPr>
            <p:spPr>
              <a:xfrm>
                <a:off x="1314150" y="1789050"/>
                <a:ext cx="142300" cy="166400"/>
              </a:xfrm>
              <a:custGeom>
                <a:rect b="b" l="l" r="r" t="t"/>
                <a:pathLst>
                  <a:path extrusionOk="0" h="6656" w="5692">
                    <a:moveTo>
                      <a:pt x="5691" y="0"/>
                    </a:moveTo>
                    <a:lnTo>
                      <a:pt x="0" y="2358"/>
                    </a:lnTo>
                    <a:lnTo>
                      <a:pt x="179" y="6644"/>
                    </a:lnTo>
                    <a:cubicBezTo>
                      <a:pt x="340" y="6652"/>
                      <a:pt x="500" y="6656"/>
                      <a:pt x="660" y="6656"/>
                    </a:cubicBezTo>
                    <a:cubicBezTo>
                      <a:pt x="2378" y="6656"/>
                      <a:pt x="4019" y="6198"/>
                      <a:pt x="5620" y="5501"/>
                    </a:cubicBezTo>
                    <a:lnTo>
                      <a:pt x="5691" y="0"/>
                    </a:ln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52"/>
              <p:cNvSpPr/>
              <p:nvPr/>
            </p:nvSpPr>
            <p:spPr>
              <a:xfrm>
                <a:off x="1219775" y="1502425"/>
                <a:ext cx="362575" cy="419650"/>
              </a:xfrm>
              <a:custGeom>
                <a:rect b="b" l="l" r="r" t="t"/>
                <a:pathLst>
                  <a:path extrusionOk="0" h="16786" w="14503">
                    <a:moveTo>
                      <a:pt x="10263" y="0"/>
                    </a:moveTo>
                    <a:cubicBezTo>
                      <a:pt x="9300" y="0"/>
                      <a:pt x="8312" y="208"/>
                      <a:pt x="7490" y="404"/>
                    </a:cubicBezTo>
                    <a:cubicBezTo>
                      <a:pt x="6347" y="666"/>
                      <a:pt x="5204" y="952"/>
                      <a:pt x="4132" y="1512"/>
                    </a:cubicBezTo>
                    <a:cubicBezTo>
                      <a:pt x="3049" y="2059"/>
                      <a:pt x="2037" y="2916"/>
                      <a:pt x="1382" y="4119"/>
                    </a:cubicBezTo>
                    <a:cubicBezTo>
                      <a:pt x="763" y="5262"/>
                      <a:pt x="525" y="6607"/>
                      <a:pt x="358" y="7917"/>
                    </a:cubicBezTo>
                    <a:cubicBezTo>
                      <a:pt x="287" y="8453"/>
                      <a:pt x="310" y="8965"/>
                      <a:pt x="263" y="9489"/>
                    </a:cubicBezTo>
                    <a:cubicBezTo>
                      <a:pt x="215" y="10132"/>
                      <a:pt x="1" y="10691"/>
                      <a:pt x="156" y="11346"/>
                    </a:cubicBezTo>
                    <a:cubicBezTo>
                      <a:pt x="290" y="11904"/>
                      <a:pt x="744" y="12385"/>
                      <a:pt x="1221" y="12385"/>
                    </a:cubicBezTo>
                    <a:cubicBezTo>
                      <a:pt x="1334" y="12385"/>
                      <a:pt x="1449" y="12358"/>
                      <a:pt x="1561" y="12299"/>
                    </a:cubicBezTo>
                    <a:cubicBezTo>
                      <a:pt x="2300" y="15546"/>
                      <a:pt x="5143" y="16785"/>
                      <a:pt x="7864" y="16785"/>
                    </a:cubicBezTo>
                    <a:cubicBezTo>
                      <a:pt x="8605" y="16785"/>
                      <a:pt x="9336" y="16693"/>
                      <a:pt x="10014" y="16525"/>
                    </a:cubicBezTo>
                    <a:cubicBezTo>
                      <a:pt x="11014" y="16275"/>
                      <a:pt x="11836" y="16037"/>
                      <a:pt x="12562" y="15156"/>
                    </a:cubicBezTo>
                    <a:cubicBezTo>
                      <a:pt x="13276" y="14287"/>
                      <a:pt x="13895" y="13180"/>
                      <a:pt x="14145" y="12013"/>
                    </a:cubicBezTo>
                    <a:cubicBezTo>
                      <a:pt x="14503" y="10334"/>
                      <a:pt x="14145" y="8655"/>
                      <a:pt x="13955" y="7012"/>
                    </a:cubicBezTo>
                    <a:cubicBezTo>
                      <a:pt x="13764" y="5452"/>
                      <a:pt x="14288" y="3036"/>
                      <a:pt x="13562" y="1702"/>
                    </a:cubicBezTo>
                    <a:cubicBezTo>
                      <a:pt x="12835" y="384"/>
                      <a:pt x="11573" y="0"/>
                      <a:pt x="10263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52"/>
              <p:cNvSpPr/>
              <p:nvPr/>
            </p:nvSpPr>
            <p:spPr>
              <a:xfrm>
                <a:off x="1167400" y="1680400"/>
                <a:ext cx="117000" cy="140600"/>
              </a:xfrm>
              <a:custGeom>
                <a:rect b="b" l="l" r="r" t="t"/>
                <a:pathLst>
                  <a:path extrusionOk="0" h="5624" w="4680">
                    <a:moveTo>
                      <a:pt x="1283" y="1"/>
                    </a:moveTo>
                    <a:cubicBezTo>
                      <a:pt x="1149" y="1"/>
                      <a:pt x="1014" y="31"/>
                      <a:pt x="881" y="96"/>
                    </a:cubicBezTo>
                    <a:cubicBezTo>
                      <a:pt x="358" y="358"/>
                      <a:pt x="131" y="1000"/>
                      <a:pt x="96" y="1584"/>
                    </a:cubicBezTo>
                    <a:cubicBezTo>
                      <a:pt x="0" y="3322"/>
                      <a:pt x="1227" y="5049"/>
                      <a:pt x="2894" y="5537"/>
                    </a:cubicBezTo>
                    <a:cubicBezTo>
                      <a:pt x="3080" y="5590"/>
                      <a:pt x="3284" y="5623"/>
                      <a:pt x="3484" y="5623"/>
                    </a:cubicBezTo>
                    <a:cubicBezTo>
                      <a:pt x="3821" y="5623"/>
                      <a:pt x="4144" y="5529"/>
                      <a:pt x="4346" y="5275"/>
                    </a:cubicBezTo>
                    <a:cubicBezTo>
                      <a:pt x="4679" y="4846"/>
                      <a:pt x="4525" y="4239"/>
                      <a:pt x="4310" y="3751"/>
                    </a:cubicBezTo>
                    <a:cubicBezTo>
                      <a:pt x="3943" y="2886"/>
                      <a:pt x="2604" y="1"/>
                      <a:pt x="1283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52"/>
              <p:cNvSpPr/>
              <p:nvPr/>
            </p:nvSpPr>
            <p:spPr>
              <a:xfrm>
                <a:off x="1134050" y="1407850"/>
                <a:ext cx="465575" cy="466050"/>
              </a:xfrm>
              <a:custGeom>
                <a:rect b="b" l="l" r="r" t="t"/>
                <a:pathLst>
                  <a:path extrusionOk="0" h="18642" w="18623">
                    <a:moveTo>
                      <a:pt x="8776" y="1"/>
                    </a:moveTo>
                    <a:cubicBezTo>
                      <a:pt x="4983" y="1"/>
                      <a:pt x="1260" y="1945"/>
                      <a:pt x="477" y="5747"/>
                    </a:cubicBezTo>
                    <a:cubicBezTo>
                      <a:pt x="1" y="8057"/>
                      <a:pt x="620" y="10450"/>
                      <a:pt x="1465" y="12688"/>
                    </a:cubicBezTo>
                    <a:cubicBezTo>
                      <a:pt x="1355" y="12247"/>
                      <a:pt x="1860" y="11899"/>
                      <a:pt x="2350" y="11899"/>
                    </a:cubicBezTo>
                    <a:cubicBezTo>
                      <a:pt x="2442" y="11899"/>
                      <a:pt x="2533" y="11912"/>
                      <a:pt x="2620" y="11938"/>
                    </a:cubicBezTo>
                    <a:cubicBezTo>
                      <a:pt x="3168" y="12105"/>
                      <a:pt x="3513" y="12605"/>
                      <a:pt x="3751" y="13093"/>
                    </a:cubicBezTo>
                    <a:cubicBezTo>
                      <a:pt x="4632" y="14808"/>
                      <a:pt x="4847" y="16808"/>
                      <a:pt x="4359" y="18641"/>
                    </a:cubicBezTo>
                    <a:cubicBezTo>
                      <a:pt x="5763" y="16832"/>
                      <a:pt x="6144" y="14367"/>
                      <a:pt x="5359" y="12236"/>
                    </a:cubicBezTo>
                    <a:cubicBezTo>
                      <a:pt x="5216" y="11855"/>
                      <a:pt x="5037" y="11438"/>
                      <a:pt x="5204" y="11069"/>
                    </a:cubicBezTo>
                    <a:cubicBezTo>
                      <a:pt x="5335" y="10783"/>
                      <a:pt x="5632" y="10605"/>
                      <a:pt x="5894" y="10426"/>
                    </a:cubicBezTo>
                    <a:cubicBezTo>
                      <a:pt x="7026" y="9676"/>
                      <a:pt x="7811" y="8521"/>
                      <a:pt x="8073" y="7259"/>
                    </a:cubicBezTo>
                    <a:cubicBezTo>
                      <a:pt x="9490" y="9200"/>
                      <a:pt x="11990" y="10438"/>
                      <a:pt x="14526" y="10462"/>
                    </a:cubicBezTo>
                    <a:cubicBezTo>
                      <a:pt x="15431" y="10462"/>
                      <a:pt x="16098" y="10498"/>
                      <a:pt x="16979" y="10700"/>
                    </a:cubicBezTo>
                    <a:cubicBezTo>
                      <a:pt x="17705" y="10879"/>
                      <a:pt x="18015" y="11879"/>
                      <a:pt x="17479" y="12367"/>
                    </a:cubicBezTo>
                    <a:cubicBezTo>
                      <a:pt x="17884" y="12367"/>
                      <a:pt x="18217" y="12069"/>
                      <a:pt x="18372" y="11724"/>
                    </a:cubicBezTo>
                    <a:cubicBezTo>
                      <a:pt x="18622" y="11129"/>
                      <a:pt x="18182" y="10164"/>
                      <a:pt x="18063" y="9545"/>
                    </a:cubicBezTo>
                    <a:cubicBezTo>
                      <a:pt x="17932" y="8771"/>
                      <a:pt x="17824" y="7985"/>
                      <a:pt x="17682" y="7211"/>
                    </a:cubicBezTo>
                    <a:cubicBezTo>
                      <a:pt x="17384" y="5664"/>
                      <a:pt x="16955" y="4104"/>
                      <a:pt x="15872" y="2901"/>
                    </a:cubicBezTo>
                    <a:cubicBezTo>
                      <a:pt x="15086" y="2020"/>
                      <a:pt x="14110" y="1342"/>
                      <a:pt x="13014" y="865"/>
                    </a:cubicBezTo>
                    <a:cubicBezTo>
                      <a:pt x="11700" y="287"/>
                      <a:pt x="10233" y="1"/>
                      <a:pt x="8776" y="1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52"/>
              <p:cNvSpPr/>
              <p:nvPr/>
            </p:nvSpPr>
            <p:spPr>
              <a:xfrm>
                <a:off x="1100425" y="2857625"/>
                <a:ext cx="632850" cy="1618825"/>
              </a:xfrm>
              <a:custGeom>
                <a:rect b="b" l="l" r="r" t="t"/>
                <a:pathLst>
                  <a:path extrusionOk="0" h="64753" w="25314">
                    <a:moveTo>
                      <a:pt x="4513" y="0"/>
                    </a:moveTo>
                    <a:cubicBezTo>
                      <a:pt x="4513" y="0"/>
                      <a:pt x="929" y="3727"/>
                      <a:pt x="512" y="11573"/>
                    </a:cubicBezTo>
                    <a:cubicBezTo>
                      <a:pt x="0" y="21360"/>
                      <a:pt x="16776" y="64473"/>
                      <a:pt x="16776" y="64473"/>
                    </a:cubicBezTo>
                    <a:cubicBezTo>
                      <a:pt x="16776" y="64473"/>
                      <a:pt x="18411" y="64752"/>
                      <a:pt x="20071" y="64752"/>
                    </a:cubicBezTo>
                    <a:cubicBezTo>
                      <a:pt x="21496" y="64752"/>
                      <a:pt x="22939" y="64546"/>
                      <a:pt x="23384" y="63782"/>
                    </a:cubicBezTo>
                    <a:cubicBezTo>
                      <a:pt x="24349" y="62139"/>
                      <a:pt x="15395" y="12812"/>
                      <a:pt x="15395" y="12812"/>
                    </a:cubicBezTo>
                    <a:lnTo>
                      <a:pt x="25313" y="8823"/>
                    </a:lnTo>
                    <a:cubicBezTo>
                      <a:pt x="25313" y="8823"/>
                      <a:pt x="24896" y="3453"/>
                      <a:pt x="22277" y="691"/>
                    </a:cubicBezTo>
                    <a:cubicBezTo>
                      <a:pt x="21767" y="1480"/>
                      <a:pt x="20098" y="1762"/>
                      <a:pt x="17974" y="1762"/>
                    </a:cubicBezTo>
                    <a:cubicBezTo>
                      <a:pt x="12665" y="1762"/>
                      <a:pt x="4513" y="0"/>
                      <a:pt x="4513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52"/>
              <p:cNvSpPr/>
              <p:nvPr/>
            </p:nvSpPr>
            <p:spPr>
              <a:xfrm>
                <a:off x="1213225" y="2791250"/>
                <a:ext cx="457400" cy="112750"/>
              </a:xfrm>
              <a:custGeom>
                <a:rect b="b" l="l" r="r" t="t"/>
                <a:pathLst>
                  <a:path extrusionOk="0" h="4510" w="18296">
                    <a:moveTo>
                      <a:pt x="775" y="0"/>
                    </a:moveTo>
                    <a:lnTo>
                      <a:pt x="1" y="2655"/>
                    </a:lnTo>
                    <a:cubicBezTo>
                      <a:pt x="1" y="2655"/>
                      <a:pt x="4478" y="4001"/>
                      <a:pt x="11371" y="4429"/>
                    </a:cubicBezTo>
                    <a:cubicBezTo>
                      <a:pt x="12242" y="4485"/>
                      <a:pt x="12995" y="4509"/>
                      <a:pt x="13645" y="4509"/>
                    </a:cubicBezTo>
                    <a:cubicBezTo>
                      <a:pt x="18147" y="4509"/>
                      <a:pt x="17765" y="3346"/>
                      <a:pt x="17765" y="3346"/>
                    </a:cubicBezTo>
                    <a:cubicBezTo>
                      <a:pt x="17765" y="3346"/>
                      <a:pt x="18296" y="713"/>
                      <a:pt x="17955" y="713"/>
                    </a:cubicBezTo>
                    <a:cubicBezTo>
                      <a:pt x="17921" y="713"/>
                      <a:pt x="17878" y="739"/>
                      <a:pt x="17825" y="798"/>
                    </a:cubicBezTo>
                    <a:cubicBezTo>
                      <a:pt x="16625" y="1087"/>
                      <a:pt x="15058" y="1198"/>
                      <a:pt x="13360" y="1198"/>
                    </a:cubicBezTo>
                    <a:cubicBezTo>
                      <a:pt x="7776" y="1198"/>
                      <a:pt x="775" y="0"/>
                      <a:pt x="775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52"/>
              <p:cNvSpPr/>
              <p:nvPr/>
            </p:nvSpPr>
            <p:spPr>
              <a:xfrm>
                <a:off x="1314450" y="2190400"/>
                <a:ext cx="390075" cy="666275"/>
              </a:xfrm>
              <a:custGeom>
                <a:rect b="b" l="l" r="r" t="t"/>
                <a:pathLst>
                  <a:path extrusionOk="0" h="26651" w="15603">
                    <a:moveTo>
                      <a:pt x="14180" y="1"/>
                    </a:moveTo>
                    <a:cubicBezTo>
                      <a:pt x="14106" y="1"/>
                      <a:pt x="14030" y="7"/>
                      <a:pt x="13954" y="20"/>
                    </a:cubicBezTo>
                    <a:lnTo>
                      <a:pt x="0" y="2341"/>
                    </a:lnTo>
                    <a:cubicBezTo>
                      <a:pt x="0" y="2341"/>
                      <a:pt x="2393" y="22082"/>
                      <a:pt x="429" y="25558"/>
                    </a:cubicBezTo>
                    <a:cubicBezTo>
                      <a:pt x="1177" y="26413"/>
                      <a:pt x="3278" y="26650"/>
                      <a:pt x="5376" y="26650"/>
                    </a:cubicBezTo>
                    <a:cubicBezTo>
                      <a:pt x="7983" y="26650"/>
                      <a:pt x="10585" y="26285"/>
                      <a:pt x="10585" y="26285"/>
                    </a:cubicBezTo>
                    <a:lnTo>
                      <a:pt x="13776" y="24832"/>
                    </a:lnTo>
                    <a:lnTo>
                      <a:pt x="15538" y="1472"/>
                    </a:lnTo>
                    <a:cubicBezTo>
                      <a:pt x="15603" y="657"/>
                      <a:pt x="14954" y="1"/>
                      <a:pt x="14180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52"/>
              <p:cNvSpPr/>
              <p:nvPr/>
            </p:nvSpPr>
            <p:spPr>
              <a:xfrm>
                <a:off x="1183775" y="2013175"/>
                <a:ext cx="257950" cy="331200"/>
              </a:xfrm>
              <a:custGeom>
                <a:rect b="b" l="l" r="r" t="t"/>
                <a:pathLst>
                  <a:path extrusionOk="0" h="13248" w="10318">
                    <a:moveTo>
                      <a:pt x="2024" y="0"/>
                    </a:moveTo>
                    <a:lnTo>
                      <a:pt x="0" y="584"/>
                    </a:lnTo>
                    <a:cubicBezTo>
                      <a:pt x="0" y="584"/>
                      <a:pt x="7180" y="8930"/>
                      <a:pt x="7692" y="12335"/>
                    </a:cubicBezTo>
                    <a:cubicBezTo>
                      <a:pt x="7773" y="12874"/>
                      <a:pt x="8772" y="13248"/>
                      <a:pt x="9510" y="13248"/>
                    </a:cubicBezTo>
                    <a:cubicBezTo>
                      <a:pt x="9963" y="13248"/>
                      <a:pt x="10317" y="13107"/>
                      <a:pt x="10299" y="12776"/>
                    </a:cubicBezTo>
                    <a:cubicBezTo>
                      <a:pt x="10013" y="7763"/>
                      <a:pt x="2024" y="0"/>
                      <a:pt x="2024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52"/>
              <p:cNvSpPr/>
              <p:nvPr/>
            </p:nvSpPr>
            <p:spPr>
              <a:xfrm>
                <a:off x="1466850" y="1987875"/>
                <a:ext cx="232525" cy="297400"/>
              </a:xfrm>
              <a:custGeom>
                <a:rect b="b" l="l" r="r" t="t"/>
                <a:pathLst>
                  <a:path extrusionOk="0" h="11896" w="9301">
                    <a:moveTo>
                      <a:pt x="1810" y="0"/>
                    </a:moveTo>
                    <a:lnTo>
                      <a:pt x="0" y="72"/>
                    </a:lnTo>
                    <a:cubicBezTo>
                      <a:pt x="0" y="72"/>
                      <a:pt x="6239" y="5870"/>
                      <a:pt x="7037" y="10668"/>
                    </a:cubicBezTo>
                    <a:cubicBezTo>
                      <a:pt x="7138" y="11276"/>
                      <a:pt x="8250" y="11895"/>
                      <a:pt x="8872" y="11895"/>
                    </a:cubicBezTo>
                    <a:cubicBezTo>
                      <a:pt x="9128" y="11895"/>
                      <a:pt x="9301" y="11791"/>
                      <a:pt x="9287" y="11538"/>
                    </a:cubicBezTo>
                    <a:cubicBezTo>
                      <a:pt x="8989" y="6525"/>
                      <a:pt x="1810" y="0"/>
                      <a:pt x="1810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52"/>
              <p:cNvSpPr/>
              <p:nvPr/>
            </p:nvSpPr>
            <p:spPr>
              <a:xfrm>
                <a:off x="1412375" y="2310525"/>
                <a:ext cx="208375" cy="179825"/>
              </a:xfrm>
              <a:custGeom>
                <a:rect b="b" l="l" r="r" t="t"/>
                <a:pathLst>
                  <a:path extrusionOk="0" h="7193" w="8335">
                    <a:moveTo>
                      <a:pt x="8335" y="1"/>
                    </a:moveTo>
                    <a:lnTo>
                      <a:pt x="429" y="1239"/>
                    </a:lnTo>
                    <a:cubicBezTo>
                      <a:pt x="429" y="1239"/>
                      <a:pt x="0" y="5525"/>
                      <a:pt x="1369" y="6097"/>
                    </a:cubicBezTo>
                    <a:cubicBezTo>
                      <a:pt x="2751" y="6680"/>
                      <a:pt x="5870" y="7192"/>
                      <a:pt x="5870" y="7192"/>
                    </a:cubicBezTo>
                    <a:lnTo>
                      <a:pt x="8263" y="5668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52"/>
              <p:cNvSpPr/>
              <p:nvPr/>
            </p:nvSpPr>
            <p:spPr>
              <a:xfrm>
                <a:off x="1372475" y="2254575"/>
                <a:ext cx="34250" cy="34250"/>
              </a:xfrm>
              <a:custGeom>
                <a:rect b="b" l="l" r="r" t="t"/>
                <a:pathLst>
                  <a:path extrusionOk="0" h="1370" w="1370">
                    <a:moveTo>
                      <a:pt x="691" y="0"/>
                    </a:moveTo>
                    <a:cubicBezTo>
                      <a:pt x="310" y="0"/>
                      <a:pt x="1" y="298"/>
                      <a:pt x="1" y="679"/>
                    </a:cubicBezTo>
                    <a:cubicBezTo>
                      <a:pt x="1" y="1060"/>
                      <a:pt x="310" y="1370"/>
                      <a:pt x="691" y="1370"/>
                    </a:cubicBezTo>
                    <a:cubicBezTo>
                      <a:pt x="1060" y="1370"/>
                      <a:pt x="1370" y="1060"/>
                      <a:pt x="1370" y="679"/>
                    </a:cubicBezTo>
                    <a:cubicBezTo>
                      <a:pt x="1370" y="298"/>
                      <a:pt x="1060" y="0"/>
                      <a:pt x="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52"/>
              <p:cNvSpPr/>
              <p:nvPr/>
            </p:nvSpPr>
            <p:spPr>
              <a:xfrm>
                <a:off x="1634425" y="2209925"/>
                <a:ext cx="34550" cy="34550"/>
              </a:xfrm>
              <a:custGeom>
                <a:rect b="b" l="l" r="r" t="t"/>
                <a:pathLst>
                  <a:path extrusionOk="0" h="1382" w="1382">
                    <a:moveTo>
                      <a:pt x="691" y="1"/>
                    </a:moveTo>
                    <a:cubicBezTo>
                      <a:pt x="310" y="1"/>
                      <a:pt x="0" y="310"/>
                      <a:pt x="0" y="691"/>
                    </a:cubicBezTo>
                    <a:cubicBezTo>
                      <a:pt x="0" y="1072"/>
                      <a:pt x="310" y="1382"/>
                      <a:pt x="691" y="1382"/>
                    </a:cubicBezTo>
                    <a:cubicBezTo>
                      <a:pt x="1072" y="1382"/>
                      <a:pt x="1381" y="1072"/>
                      <a:pt x="1381" y="691"/>
                    </a:cubicBezTo>
                    <a:cubicBezTo>
                      <a:pt x="1381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52"/>
              <p:cNvSpPr/>
              <p:nvPr/>
            </p:nvSpPr>
            <p:spPr>
              <a:xfrm>
                <a:off x="4017450" y="1726825"/>
                <a:ext cx="381925" cy="657250"/>
              </a:xfrm>
              <a:custGeom>
                <a:rect b="b" l="l" r="r" t="t"/>
                <a:pathLst>
                  <a:path extrusionOk="0" h="26290" w="15277">
                    <a:moveTo>
                      <a:pt x="3501" y="10752"/>
                    </a:moveTo>
                    <a:cubicBezTo>
                      <a:pt x="2430" y="12395"/>
                      <a:pt x="1370" y="14110"/>
                      <a:pt x="941" y="16026"/>
                    </a:cubicBezTo>
                    <a:cubicBezTo>
                      <a:pt x="1" y="20194"/>
                      <a:pt x="2596" y="24873"/>
                      <a:pt x="6632" y="26290"/>
                    </a:cubicBezTo>
                    <a:cubicBezTo>
                      <a:pt x="5418" y="24920"/>
                      <a:pt x="5216" y="22884"/>
                      <a:pt x="5680" y="21122"/>
                    </a:cubicBezTo>
                    <a:cubicBezTo>
                      <a:pt x="6156" y="19360"/>
                      <a:pt x="7216" y="17812"/>
                      <a:pt x="8323" y="16372"/>
                    </a:cubicBezTo>
                    <a:cubicBezTo>
                      <a:pt x="9430" y="14919"/>
                      <a:pt x="13467" y="13764"/>
                      <a:pt x="14276" y="12121"/>
                    </a:cubicBezTo>
                    <a:cubicBezTo>
                      <a:pt x="15276" y="10073"/>
                      <a:pt x="12740" y="7466"/>
                      <a:pt x="12383" y="5228"/>
                    </a:cubicBezTo>
                    <a:cubicBezTo>
                      <a:pt x="12133" y="3668"/>
                      <a:pt x="11181" y="1"/>
                      <a:pt x="9121" y="1"/>
                    </a:cubicBezTo>
                    <a:cubicBezTo>
                      <a:pt x="6918" y="13"/>
                      <a:pt x="6799" y="3061"/>
                      <a:pt x="6537" y="4525"/>
                    </a:cubicBezTo>
                    <a:cubicBezTo>
                      <a:pt x="6120" y="6835"/>
                      <a:pt x="4751" y="8823"/>
                      <a:pt x="3501" y="107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52"/>
              <p:cNvSpPr/>
              <p:nvPr/>
            </p:nvSpPr>
            <p:spPr>
              <a:xfrm>
                <a:off x="3818325" y="1115925"/>
                <a:ext cx="512300" cy="1195275"/>
              </a:xfrm>
              <a:custGeom>
                <a:rect b="b" l="l" r="r" t="t"/>
                <a:pathLst>
                  <a:path extrusionOk="0" h="47811" w="20492">
                    <a:moveTo>
                      <a:pt x="5868" y="0"/>
                    </a:moveTo>
                    <a:cubicBezTo>
                      <a:pt x="5833" y="0"/>
                      <a:pt x="5798" y="6"/>
                      <a:pt x="5763" y="17"/>
                    </a:cubicBezTo>
                    <a:cubicBezTo>
                      <a:pt x="5656" y="53"/>
                      <a:pt x="5573" y="136"/>
                      <a:pt x="5501" y="219"/>
                    </a:cubicBezTo>
                    <a:cubicBezTo>
                      <a:pt x="5120" y="636"/>
                      <a:pt x="4751" y="1053"/>
                      <a:pt x="4370" y="1470"/>
                    </a:cubicBezTo>
                    <a:cubicBezTo>
                      <a:pt x="4188" y="1334"/>
                      <a:pt x="3962" y="1275"/>
                      <a:pt x="3730" y="1275"/>
                    </a:cubicBezTo>
                    <a:cubicBezTo>
                      <a:pt x="3492" y="1275"/>
                      <a:pt x="3247" y="1337"/>
                      <a:pt x="3036" y="1446"/>
                    </a:cubicBezTo>
                    <a:cubicBezTo>
                      <a:pt x="2620" y="1672"/>
                      <a:pt x="2322" y="2041"/>
                      <a:pt x="2072" y="2422"/>
                    </a:cubicBezTo>
                    <a:cubicBezTo>
                      <a:pt x="0" y="5661"/>
                      <a:pt x="2072" y="8244"/>
                      <a:pt x="2084" y="11661"/>
                    </a:cubicBezTo>
                    <a:cubicBezTo>
                      <a:pt x="2084" y="13054"/>
                      <a:pt x="1786" y="14412"/>
                      <a:pt x="1620" y="15793"/>
                    </a:cubicBezTo>
                    <a:cubicBezTo>
                      <a:pt x="119" y="28771"/>
                      <a:pt x="6906" y="40248"/>
                      <a:pt x="17705" y="47654"/>
                    </a:cubicBezTo>
                    <a:cubicBezTo>
                      <a:pt x="17846" y="47750"/>
                      <a:pt x="18056" y="47811"/>
                      <a:pt x="18232" y="47811"/>
                    </a:cubicBezTo>
                    <a:cubicBezTo>
                      <a:pt x="18428" y="47811"/>
                      <a:pt x="18582" y="47735"/>
                      <a:pt x="18550" y="47547"/>
                    </a:cubicBezTo>
                    <a:lnTo>
                      <a:pt x="20491" y="40593"/>
                    </a:lnTo>
                    <a:cubicBezTo>
                      <a:pt x="14681" y="37653"/>
                      <a:pt x="10716" y="31830"/>
                      <a:pt x="8001" y="26056"/>
                    </a:cubicBezTo>
                    <a:cubicBezTo>
                      <a:pt x="5418" y="20531"/>
                      <a:pt x="4918" y="14721"/>
                      <a:pt x="5442" y="8780"/>
                    </a:cubicBezTo>
                    <a:cubicBezTo>
                      <a:pt x="5501" y="8161"/>
                      <a:pt x="5561" y="7542"/>
                      <a:pt x="5834" y="6982"/>
                    </a:cubicBezTo>
                    <a:cubicBezTo>
                      <a:pt x="5945" y="6772"/>
                      <a:pt x="7498" y="4080"/>
                      <a:pt x="6807" y="4080"/>
                    </a:cubicBezTo>
                    <a:cubicBezTo>
                      <a:pt x="6677" y="4080"/>
                      <a:pt x="6468" y="4175"/>
                      <a:pt x="6156" y="4399"/>
                    </a:cubicBezTo>
                    <a:cubicBezTo>
                      <a:pt x="5859" y="4612"/>
                      <a:pt x="5634" y="4920"/>
                      <a:pt x="5303" y="5075"/>
                    </a:cubicBezTo>
                    <a:lnTo>
                      <a:pt x="5303" y="5075"/>
                    </a:lnTo>
                    <a:cubicBezTo>
                      <a:pt x="5730" y="4866"/>
                      <a:pt x="6204" y="1527"/>
                      <a:pt x="6299" y="970"/>
                    </a:cubicBezTo>
                    <a:cubicBezTo>
                      <a:pt x="6346" y="755"/>
                      <a:pt x="6382" y="529"/>
                      <a:pt x="6299" y="315"/>
                    </a:cubicBezTo>
                    <a:cubicBezTo>
                      <a:pt x="6229" y="145"/>
                      <a:pt x="6050" y="0"/>
                      <a:pt x="5868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52"/>
              <p:cNvSpPr/>
              <p:nvPr/>
            </p:nvSpPr>
            <p:spPr>
              <a:xfrm>
                <a:off x="4002875" y="3078775"/>
                <a:ext cx="574175" cy="1536200"/>
              </a:xfrm>
              <a:custGeom>
                <a:rect b="b" l="l" r="r" t="t"/>
                <a:pathLst>
                  <a:path extrusionOk="0" h="61448" w="22967">
                    <a:moveTo>
                      <a:pt x="12061" y="1"/>
                    </a:moveTo>
                    <a:lnTo>
                      <a:pt x="0" y="5025"/>
                    </a:lnTo>
                    <a:cubicBezTo>
                      <a:pt x="0" y="5025"/>
                      <a:pt x="7311" y="33755"/>
                      <a:pt x="16443" y="57675"/>
                    </a:cubicBezTo>
                    <a:cubicBezTo>
                      <a:pt x="16336" y="58734"/>
                      <a:pt x="16336" y="60473"/>
                      <a:pt x="17217" y="61330"/>
                    </a:cubicBezTo>
                    <a:cubicBezTo>
                      <a:pt x="17299" y="61410"/>
                      <a:pt x="17418" y="61447"/>
                      <a:pt x="17564" y="61447"/>
                    </a:cubicBezTo>
                    <a:cubicBezTo>
                      <a:pt x="18979" y="61447"/>
                      <a:pt x="22966" y="57975"/>
                      <a:pt x="21574" y="56615"/>
                    </a:cubicBezTo>
                    <a:cubicBezTo>
                      <a:pt x="16705" y="51864"/>
                      <a:pt x="16919" y="32469"/>
                      <a:pt x="15824" y="26956"/>
                    </a:cubicBezTo>
                    <a:lnTo>
                      <a:pt x="12061" y="1"/>
                    </a:ln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52"/>
              <p:cNvSpPr/>
              <p:nvPr/>
            </p:nvSpPr>
            <p:spPr>
              <a:xfrm>
                <a:off x="4022800" y="3280000"/>
                <a:ext cx="554250" cy="1334975"/>
              </a:xfrm>
              <a:custGeom>
                <a:rect b="b" l="l" r="r" t="t"/>
                <a:pathLst>
                  <a:path extrusionOk="0" h="53399" w="22170">
                    <a:moveTo>
                      <a:pt x="12681" y="0"/>
                    </a:moveTo>
                    <a:lnTo>
                      <a:pt x="1" y="203"/>
                    </a:lnTo>
                    <a:cubicBezTo>
                      <a:pt x="1" y="203"/>
                      <a:pt x="6514" y="25706"/>
                      <a:pt x="15646" y="49626"/>
                    </a:cubicBezTo>
                    <a:cubicBezTo>
                      <a:pt x="15539" y="50685"/>
                      <a:pt x="15539" y="52424"/>
                      <a:pt x="16420" y="53281"/>
                    </a:cubicBezTo>
                    <a:cubicBezTo>
                      <a:pt x="16502" y="53361"/>
                      <a:pt x="16621" y="53398"/>
                      <a:pt x="16767" y="53398"/>
                    </a:cubicBezTo>
                    <a:cubicBezTo>
                      <a:pt x="18182" y="53398"/>
                      <a:pt x="22169" y="49926"/>
                      <a:pt x="20777" y="48566"/>
                    </a:cubicBezTo>
                    <a:cubicBezTo>
                      <a:pt x="15908" y="43815"/>
                      <a:pt x="16122" y="24420"/>
                      <a:pt x="15027" y="18907"/>
                    </a:cubicBezTo>
                    <a:lnTo>
                      <a:pt x="12681" y="0"/>
                    </a:ln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52"/>
              <p:cNvSpPr/>
              <p:nvPr/>
            </p:nvSpPr>
            <p:spPr>
              <a:xfrm>
                <a:off x="4299625" y="4443525"/>
                <a:ext cx="299475" cy="308775"/>
              </a:xfrm>
              <a:custGeom>
                <a:rect b="b" l="l" r="r" t="t"/>
                <a:pathLst>
                  <a:path extrusionOk="0" h="12351" w="11979">
                    <a:moveTo>
                      <a:pt x="8716" y="1"/>
                    </a:moveTo>
                    <a:cubicBezTo>
                      <a:pt x="7121" y="1477"/>
                      <a:pt x="6442" y="1739"/>
                      <a:pt x="4394" y="2549"/>
                    </a:cubicBezTo>
                    <a:lnTo>
                      <a:pt x="2394" y="6775"/>
                    </a:lnTo>
                    <a:cubicBezTo>
                      <a:pt x="2394" y="6775"/>
                      <a:pt x="1" y="11431"/>
                      <a:pt x="882" y="12288"/>
                    </a:cubicBezTo>
                    <a:cubicBezTo>
                      <a:pt x="925" y="12330"/>
                      <a:pt x="988" y="12350"/>
                      <a:pt x="1067" y="12350"/>
                    </a:cubicBezTo>
                    <a:cubicBezTo>
                      <a:pt x="2602" y="12350"/>
                      <a:pt x="10502" y="4870"/>
                      <a:pt x="10502" y="4870"/>
                    </a:cubicBezTo>
                    <a:cubicBezTo>
                      <a:pt x="10502" y="4870"/>
                      <a:pt x="11978" y="3477"/>
                      <a:pt x="10443" y="1977"/>
                    </a:cubicBezTo>
                    <a:cubicBezTo>
                      <a:pt x="9502" y="1060"/>
                      <a:pt x="9061" y="1037"/>
                      <a:pt x="87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52"/>
              <p:cNvSpPr/>
              <p:nvPr/>
            </p:nvSpPr>
            <p:spPr>
              <a:xfrm>
                <a:off x="3981150" y="3839000"/>
                <a:ext cx="360175" cy="878000"/>
              </a:xfrm>
              <a:custGeom>
                <a:rect b="b" l="l" r="r" t="t"/>
                <a:pathLst>
                  <a:path extrusionOk="0" h="35120" w="14407">
                    <a:moveTo>
                      <a:pt x="6930" y="0"/>
                    </a:moveTo>
                    <a:cubicBezTo>
                      <a:pt x="6930" y="0"/>
                      <a:pt x="4989" y="5703"/>
                      <a:pt x="1453" y="31052"/>
                    </a:cubicBezTo>
                    <a:cubicBezTo>
                      <a:pt x="845" y="31933"/>
                      <a:pt x="0" y="33457"/>
                      <a:pt x="357" y="34635"/>
                    </a:cubicBezTo>
                    <a:cubicBezTo>
                      <a:pt x="459" y="34966"/>
                      <a:pt x="994" y="35119"/>
                      <a:pt x="1710" y="35119"/>
                    </a:cubicBezTo>
                    <a:cubicBezTo>
                      <a:pt x="3517" y="35119"/>
                      <a:pt x="6470" y="34144"/>
                      <a:pt x="6453" y="32600"/>
                    </a:cubicBezTo>
                    <a:cubicBezTo>
                      <a:pt x="6370" y="25908"/>
                      <a:pt x="12704" y="10752"/>
                      <a:pt x="14407" y="5394"/>
                    </a:cubicBezTo>
                    <a:lnTo>
                      <a:pt x="13752" y="1191"/>
                    </a:ln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52"/>
              <p:cNvSpPr/>
              <p:nvPr/>
            </p:nvSpPr>
            <p:spPr>
              <a:xfrm>
                <a:off x="3816525" y="4598025"/>
                <a:ext cx="358125" cy="181250"/>
              </a:xfrm>
              <a:custGeom>
                <a:rect b="b" l="l" r="r" t="t"/>
                <a:pathLst>
                  <a:path extrusionOk="0" h="7250" w="14325">
                    <a:moveTo>
                      <a:pt x="13157" y="0"/>
                    </a:moveTo>
                    <a:lnTo>
                      <a:pt x="13157" y="0"/>
                    </a:lnTo>
                    <a:cubicBezTo>
                      <a:pt x="12074" y="268"/>
                      <a:pt x="11358" y="371"/>
                      <a:pt x="10623" y="371"/>
                    </a:cubicBezTo>
                    <a:cubicBezTo>
                      <a:pt x="9922" y="371"/>
                      <a:pt x="9204" y="277"/>
                      <a:pt x="8133" y="143"/>
                    </a:cubicBezTo>
                    <a:lnTo>
                      <a:pt x="4347" y="2881"/>
                    </a:lnTo>
                    <a:cubicBezTo>
                      <a:pt x="4347" y="2881"/>
                      <a:pt x="1" y="5810"/>
                      <a:pt x="358" y="6977"/>
                    </a:cubicBezTo>
                    <a:cubicBezTo>
                      <a:pt x="414" y="7169"/>
                      <a:pt x="770" y="7249"/>
                      <a:pt x="1325" y="7249"/>
                    </a:cubicBezTo>
                    <a:cubicBezTo>
                      <a:pt x="4189" y="7249"/>
                      <a:pt x="12372" y="5120"/>
                      <a:pt x="12372" y="5120"/>
                    </a:cubicBezTo>
                    <a:cubicBezTo>
                      <a:pt x="12372" y="5120"/>
                      <a:pt x="14324" y="4620"/>
                      <a:pt x="13705" y="2560"/>
                    </a:cubicBezTo>
                    <a:cubicBezTo>
                      <a:pt x="13324" y="1310"/>
                      <a:pt x="12955" y="1072"/>
                      <a:pt x="13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52"/>
              <p:cNvSpPr/>
              <p:nvPr/>
            </p:nvSpPr>
            <p:spPr>
              <a:xfrm>
                <a:off x="3997500" y="2824000"/>
                <a:ext cx="615875" cy="1781400"/>
              </a:xfrm>
              <a:custGeom>
                <a:rect b="b" l="l" r="r" t="t"/>
                <a:pathLst>
                  <a:path extrusionOk="0" h="71256" w="24635">
                    <a:moveTo>
                      <a:pt x="20242" y="0"/>
                    </a:moveTo>
                    <a:cubicBezTo>
                      <a:pt x="20242" y="0"/>
                      <a:pt x="12316" y="1711"/>
                      <a:pt x="7145" y="1711"/>
                    </a:cubicBezTo>
                    <a:cubicBezTo>
                      <a:pt x="5073" y="1711"/>
                      <a:pt x="3442" y="1437"/>
                      <a:pt x="2942" y="667"/>
                    </a:cubicBezTo>
                    <a:cubicBezTo>
                      <a:pt x="394" y="3358"/>
                      <a:pt x="1" y="8584"/>
                      <a:pt x="1" y="8584"/>
                    </a:cubicBezTo>
                    <a:lnTo>
                      <a:pt x="9645" y="12466"/>
                    </a:lnTo>
                    <a:cubicBezTo>
                      <a:pt x="9645" y="12466"/>
                      <a:pt x="346" y="69461"/>
                      <a:pt x="1287" y="71068"/>
                    </a:cubicBezTo>
                    <a:cubicBezTo>
                      <a:pt x="1362" y="71197"/>
                      <a:pt x="1461" y="71256"/>
                      <a:pt x="1580" y="71256"/>
                    </a:cubicBezTo>
                    <a:cubicBezTo>
                      <a:pt x="2947" y="71256"/>
                      <a:pt x="6918" y="63425"/>
                      <a:pt x="6918" y="63425"/>
                    </a:cubicBezTo>
                    <a:cubicBezTo>
                      <a:pt x="6918" y="63425"/>
                      <a:pt x="24635" y="20788"/>
                      <a:pt x="24135" y="11263"/>
                    </a:cubicBezTo>
                    <a:cubicBezTo>
                      <a:pt x="23730" y="3620"/>
                      <a:pt x="20242" y="0"/>
                      <a:pt x="20242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52"/>
              <p:cNvSpPr/>
              <p:nvPr/>
            </p:nvSpPr>
            <p:spPr>
              <a:xfrm>
                <a:off x="4000775" y="2059900"/>
                <a:ext cx="660825" cy="2231350"/>
              </a:xfrm>
              <a:custGeom>
                <a:rect b="b" l="l" r="r" t="t"/>
                <a:pathLst>
                  <a:path extrusionOk="0" h="89254" w="26433">
                    <a:moveTo>
                      <a:pt x="10844" y="1"/>
                    </a:moveTo>
                    <a:cubicBezTo>
                      <a:pt x="10325" y="1"/>
                      <a:pt x="9861" y="84"/>
                      <a:pt x="9490" y="322"/>
                    </a:cubicBezTo>
                    <a:cubicBezTo>
                      <a:pt x="9157" y="3263"/>
                      <a:pt x="7038" y="4799"/>
                      <a:pt x="6216" y="6573"/>
                    </a:cubicBezTo>
                    <a:cubicBezTo>
                      <a:pt x="5918" y="7204"/>
                      <a:pt x="5335" y="8026"/>
                      <a:pt x="5013" y="8609"/>
                    </a:cubicBezTo>
                    <a:cubicBezTo>
                      <a:pt x="4323" y="9907"/>
                      <a:pt x="3882" y="11062"/>
                      <a:pt x="3763" y="12538"/>
                    </a:cubicBezTo>
                    <a:cubicBezTo>
                      <a:pt x="3585" y="14586"/>
                      <a:pt x="4680" y="16681"/>
                      <a:pt x="6454" y="17717"/>
                    </a:cubicBezTo>
                    <a:cubicBezTo>
                      <a:pt x="6645" y="20706"/>
                      <a:pt x="5871" y="23742"/>
                      <a:pt x="4240" y="26254"/>
                    </a:cubicBezTo>
                    <a:cubicBezTo>
                      <a:pt x="4240" y="26254"/>
                      <a:pt x="1" y="32040"/>
                      <a:pt x="1" y="40982"/>
                    </a:cubicBezTo>
                    <a:cubicBezTo>
                      <a:pt x="1" y="49924"/>
                      <a:pt x="334" y="87952"/>
                      <a:pt x="334" y="87952"/>
                    </a:cubicBezTo>
                    <a:cubicBezTo>
                      <a:pt x="334" y="87952"/>
                      <a:pt x="5347" y="89254"/>
                      <a:pt x="10560" y="89254"/>
                    </a:cubicBezTo>
                    <a:cubicBezTo>
                      <a:pt x="14280" y="89254"/>
                      <a:pt x="18101" y="88591"/>
                      <a:pt x="20277" y="86321"/>
                    </a:cubicBezTo>
                    <a:cubicBezTo>
                      <a:pt x="21135" y="84035"/>
                      <a:pt x="21075" y="81023"/>
                      <a:pt x="21361" y="78629"/>
                    </a:cubicBezTo>
                    <a:cubicBezTo>
                      <a:pt x="22468" y="69259"/>
                      <a:pt x="23432" y="59877"/>
                      <a:pt x="24290" y="50483"/>
                    </a:cubicBezTo>
                    <a:cubicBezTo>
                      <a:pt x="24611" y="46983"/>
                      <a:pt x="24956" y="43458"/>
                      <a:pt x="25135" y="39946"/>
                    </a:cubicBezTo>
                    <a:cubicBezTo>
                      <a:pt x="25242" y="37779"/>
                      <a:pt x="24778" y="35958"/>
                      <a:pt x="24230" y="33886"/>
                    </a:cubicBezTo>
                    <a:cubicBezTo>
                      <a:pt x="23694" y="31862"/>
                      <a:pt x="22528" y="30064"/>
                      <a:pt x="21587" y="28195"/>
                    </a:cubicBezTo>
                    <a:cubicBezTo>
                      <a:pt x="20992" y="27016"/>
                      <a:pt x="20480" y="25802"/>
                      <a:pt x="20277" y="24480"/>
                    </a:cubicBezTo>
                    <a:cubicBezTo>
                      <a:pt x="19992" y="22563"/>
                      <a:pt x="20492" y="20587"/>
                      <a:pt x="21349" y="18836"/>
                    </a:cubicBezTo>
                    <a:cubicBezTo>
                      <a:pt x="22385" y="16753"/>
                      <a:pt x="23932" y="15086"/>
                      <a:pt x="24694" y="12848"/>
                    </a:cubicBezTo>
                    <a:cubicBezTo>
                      <a:pt x="25718" y="9800"/>
                      <a:pt x="26433" y="8359"/>
                      <a:pt x="26159" y="5228"/>
                    </a:cubicBezTo>
                    <a:cubicBezTo>
                      <a:pt x="26040" y="3799"/>
                      <a:pt x="24718" y="2763"/>
                      <a:pt x="23444" y="1739"/>
                    </a:cubicBezTo>
                    <a:cubicBezTo>
                      <a:pt x="22403" y="902"/>
                      <a:pt x="21313" y="783"/>
                      <a:pt x="20186" y="783"/>
                    </a:cubicBezTo>
                    <a:cubicBezTo>
                      <a:pt x="19742" y="783"/>
                      <a:pt x="19293" y="802"/>
                      <a:pt x="18838" y="802"/>
                    </a:cubicBezTo>
                    <a:cubicBezTo>
                      <a:pt x="17953" y="802"/>
                      <a:pt x="17050" y="732"/>
                      <a:pt x="16134" y="322"/>
                    </a:cubicBezTo>
                    <a:cubicBezTo>
                      <a:pt x="15778" y="435"/>
                      <a:pt x="15389" y="478"/>
                      <a:pt x="14983" y="478"/>
                    </a:cubicBezTo>
                    <a:cubicBezTo>
                      <a:pt x="13632" y="478"/>
                      <a:pt x="12082" y="1"/>
                      <a:pt x="10844" y="1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52"/>
              <p:cNvSpPr/>
              <p:nvPr/>
            </p:nvSpPr>
            <p:spPr>
              <a:xfrm>
                <a:off x="4167775" y="3312150"/>
                <a:ext cx="384000" cy="139300"/>
              </a:xfrm>
              <a:custGeom>
                <a:rect b="b" l="l" r="r" t="t"/>
                <a:pathLst>
                  <a:path extrusionOk="0" h="5572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157" y="977"/>
                      <a:pt x="12692" y="1298"/>
                      <a:pt x="11299" y="1572"/>
                    </a:cubicBezTo>
                    <a:cubicBezTo>
                      <a:pt x="9216" y="1989"/>
                      <a:pt x="7120" y="2382"/>
                      <a:pt x="5037" y="2822"/>
                    </a:cubicBezTo>
                    <a:cubicBezTo>
                      <a:pt x="3620" y="3120"/>
                      <a:pt x="0" y="2715"/>
                      <a:pt x="1048" y="4144"/>
                    </a:cubicBezTo>
                    <a:cubicBezTo>
                      <a:pt x="1803" y="5182"/>
                      <a:pt x="3676" y="5572"/>
                      <a:pt x="5772" y="5572"/>
                    </a:cubicBezTo>
                    <a:cubicBezTo>
                      <a:pt x="8770" y="5572"/>
                      <a:pt x="12225" y="4775"/>
                      <a:pt x="13514" y="3941"/>
                    </a:cubicBezTo>
                    <a:cubicBezTo>
                      <a:pt x="15145" y="2858"/>
                      <a:pt x="15359" y="1941"/>
                      <a:pt x="15181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52"/>
              <p:cNvSpPr/>
              <p:nvPr/>
            </p:nvSpPr>
            <p:spPr>
              <a:xfrm>
                <a:off x="4512450" y="2117325"/>
                <a:ext cx="313750" cy="446550"/>
              </a:xfrm>
              <a:custGeom>
                <a:rect b="b" l="l" r="r" t="t"/>
                <a:pathLst>
                  <a:path extrusionOk="0" h="17862" w="12550">
                    <a:moveTo>
                      <a:pt x="3232" y="1"/>
                    </a:moveTo>
                    <a:cubicBezTo>
                      <a:pt x="3106" y="1"/>
                      <a:pt x="2986" y="28"/>
                      <a:pt x="2870" y="85"/>
                    </a:cubicBezTo>
                    <a:cubicBezTo>
                      <a:pt x="2382" y="323"/>
                      <a:pt x="2025" y="764"/>
                      <a:pt x="1727" y="1216"/>
                    </a:cubicBezTo>
                    <a:cubicBezTo>
                      <a:pt x="1275" y="1919"/>
                      <a:pt x="918" y="2681"/>
                      <a:pt x="679" y="3478"/>
                    </a:cubicBezTo>
                    <a:cubicBezTo>
                      <a:pt x="203" y="4990"/>
                      <a:pt x="1" y="5848"/>
                      <a:pt x="358" y="7395"/>
                    </a:cubicBezTo>
                    <a:cubicBezTo>
                      <a:pt x="644" y="8658"/>
                      <a:pt x="1370" y="9705"/>
                      <a:pt x="2192" y="10491"/>
                    </a:cubicBezTo>
                    <a:cubicBezTo>
                      <a:pt x="3084" y="11348"/>
                      <a:pt x="6716" y="16373"/>
                      <a:pt x="7549" y="17861"/>
                    </a:cubicBezTo>
                    <a:cubicBezTo>
                      <a:pt x="7549" y="17861"/>
                      <a:pt x="12550" y="15456"/>
                      <a:pt x="12014" y="14599"/>
                    </a:cubicBezTo>
                    <a:cubicBezTo>
                      <a:pt x="10895" y="12789"/>
                      <a:pt x="10014" y="10991"/>
                      <a:pt x="9073" y="8598"/>
                    </a:cubicBezTo>
                    <a:cubicBezTo>
                      <a:pt x="8513" y="7162"/>
                      <a:pt x="5268" y="1"/>
                      <a:pt x="3232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52"/>
              <p:cNvSpPr/>
              <p:nvPr/>
            </p:nvSpPr>
            <p:spPr>
              <a:xfrm>
                <a:off x="4196950" y="1528000"/>
                <a:ext cx="413450" cy="522700"/>
              </a:xfrm>
              <a:custGeom>
                <a:rect b="b" l="l" r="r" t="t"/>
                <a:pathLst>
                  <a:path extrusionOk="0" h="20908" w="16538">
                    <a:moveTo>
                      <a:pt x="15681" y="12299"/>
                    </a:moveTo>
                    <a:cubicBezTo>
                      <a:pt x="16538" y="8847"/>
                      <a:pt x="15240" y="4941"/>
                      <a:pt x="12466" y="2703"/>
                    </a:cubicBezTo>
                    <a:cubicBezTo>
                      <a:pt x="9692" y="465"/>
                      <a:pt x="5608" y="0"/>
                      <a:pt x="2405" y="1560"/>
                    </a:cubicBezTo>
                    <a:cubicBezTo>
                      <a:pt x="1203" y="2143"/>
                      <a:pt x="0" y="3501"/>
                      <a:pt x="631" y="4679"/>
                    </a:cubicBezTo>
                    <a:cubicBezTo>
                      <a:pt x="1119" y="5584"/>
                      <a:pt x="2346" y="5692"/>
                      <a:pt x="3310" y="6049"/>
                    </a:cubicBezTo>
                    <a:cubicBezTo>
                      <a:pt x="5167" y="6739"/>
                      <a:pt x="6310" y="8573"/>
                      <a:pt x="7322" y="10287"/>
                    </a:cubicBezTo>
                    <a:cubicBezTo>
                      <a:pt x="8049" y="11514"/>
                      <a:pt x="8787" y="12776"/>
                      <a:pt x="8989" y="14193"/>
                    </a:cubicBezTo>
                    <a:cubicBezTo>
                      <a:pt x="9227" y="15895"/>
                      <a:pt x="8596" y="17467"/>
                      <a:pt x="7537" y="18776"/>
                    </a:cubicBezTo>
                    <a:cubicBezTo>
                      <a:pt x="10751" y="20908"/>
                      <a:pt x="15050" y="14859"/>
                      <a:pt x="15681" y="122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52"/>
              <p:cNvSpPr/>
              <p:nvPr/>
            </p:nvSpPr>
            <p:spPr>
              <a:xfrm>
                <a:off x="4246050" y="1924175"/>
                <a:ext cx="209275" cy="241150"/>
              </a:xfrm>
              <a:custGeom>
                <a:rect b="b" l="l" r="r" t="t"/>
                <a:pathLst>
                  <a:path extrusionOk="0" h="9646" w="8371">
                    <a:moveTo>
                      <a:pt x="5763" y="1"/>
                    </a:moveTo>
                    <a:cubicBezTo>
                      <a:pt x="5763" y="1"/>
                      <a:pt x="1" y="584"/>
                      <a:pt x="1" y="584"/>
                    </a:cubicBezTo>
                    <a:cubicBezTo>
                      <a:pt x="12" y="583"/>
                      <a:pt x="23" y="582"/>
                      <a:pt x="34" y="582"/>
                    </a:cubicBezTo>
                    <a:cubicBezTo>
                      <a:pt x="777" y="582"/>
                      <a:pt x="1647" y="2901"/>
                      <a:pt x="1882" y="3394"/>
                    </a:cubicBezTo>
                    <a:cubicBezTo>
                      <a:pt x="2168" y="3965"/>
                      <a:pt x="2501" y="4549"/>
                      <a:pt x="2715" y="5144"/>
                    </a:cubicBezTo>
                    <a:cubicBezTo>
                      <a:pt x="3049" y="6037"/>
                      <a:pt x="2763" y="6966"/>
                      <a:pt x="2644" y="7918"/>
                    </a:cubicBezTo>
                    <a:cubicBezTo>
                      <a:pt x="2584" y="8430"/>
                      <a:pt x="2537" y="9037"/>
                      <a:pt x="2918" y="9395"/>
                    </a:cubicBezTo>
                    <a:cubicBezTo>
                      <a:pt x="3099" y="9569"/>
                      <a:pt x="3345" y="9645"/>
                      <a:pt x="3597" y="9645"/>
                    </a:cubicBezTo>
                    <a:cubicBezTo>
                      <a:pt x="3776" y="9645"/>
                      <a:pt x="3957" y="9607"/>
                      <a:pt x="4120" y="9537"/>
                    </a:cubicBezTo>
                    <a:cubicBezTo>
                      <a:pt x="4513" y="9371"/>
                      <a:pt x="4823" y="9049"/>
                      <a:pt x="5120" y="8740"/>
                    </a:cubicBezTo>
                    <a:cubicBezTo>
                      <a:pt x="6382" y="7347"/>
                      <a:pt x="7490" y="5799"/>
                      <a:pt x="8371" y="4132"/>
                    </a:cubicBezTo>
                    <a:lnTo>
                      <a:pt x="8371" y="4132"/>
                    </a:lnTo>
                    <a:cubicBezTo>
                      <a:pt x="8355" y="4162"/>
                      <a:pt x="8331" y="4176"/>
                      <a:pt x="8302" y="4176"/>
                    </a:cubicBezTo>
                    <a:cubicBezTo>
                      <a:pt x="7992" y="4176"/>
                      <a:pt x="7022" y="2567"/>
                      <a:pt x="6990" y="2513"/>
                    </a:cubicBezTo>
                    <a:cubicBezTo>
                      <a:pt x="6585" y="1667"/>
                      <a:pt x="6180" y="834"/>
                      <a:pt x="5763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52"/>
              <p:cNvSpPr/>
              <p:nvPr/>
            </p:nvSpPr>
            <p:spPr>
              <a:xfrm>
                <a:off x="4255875" y="1924175"/>
                <a:ext cx="178625" cy="127125"/>
              </a:xfrm>
              <a:custGeom>
                <a:rect b="b" l="l" r="r" t="t"/>
                <a:pathLst>
                  <a:path extrusionOk="0" h="5085" w="7145">
                    <a:moveTo>
                      <a:pt x="5466" y="1"/>
                    </a:moveTo>
                    <a:lnTo>
                      <a:pt x="1" y="560"/>
                    </a:lnTo>
                    <a:lnTo>
                      <a:pt x="2394" y="5084"/>
                    </a:lnTo>
                    <a:cubicBezTo>
                      <a:pt x="4084" y="4954"/>
                      <a:pt x="5704" y="4549"/>
                      <a:pt x="7144" y="3620"/>
                    </a:cubicBezTo>
                    <a:lnTo>
                      <a:pt x="5466" y="1"/>
                    </a:lnTo>
                    <a:close/>
                  </a:path>
                </a:pathLst>
              </a:custGeom>
              <a:solidFill>
                <a:srgbClr val="EA9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52"/>
              <p:cNvSpPr/>
              <p:nvPr/>
            </p:nvSpPr>
            <p:spPr>
              <a:xfrm>
                <a:off x="4146050" y="1624325"/>
                <a:ext cx="340525" cy="396350"/>
              </a:xfrm>
              <a:custGeom>
                <a:rect b="b" l="l" r="r" t="t"/>
                <a:pathLst>
                  <a:path extrusionOk="0" h="15854" w="13621">
                    <a:moveTo>
                      <a:pt x="4093" y="1"/>
                    </a:moveTo>
                    <a:cubicBezTo>
                      <a:pt x="2924" y="1"/>
                      <a:pt x="1806" y="353"/>
                      <a:pt x="1119" y="1517"/>
                    </a:cubicBezTo>
                    <a:cubicBezTo>
                      <a:pt x="393" y="2743"/>
                      <a:pt x="822" y="5041"/>
                      <a:pt x="607" y="6494"/>
                    </a:cubicBezTo>
                    <a:cubicBezTo>
                      <a:pt x="369" y="8030"/>
                      <a:pt x="0" y="9601"/>
                      <a:pt x="286" y="11197"/>
                    </a:cubicBezTo>
                    <a:cubicBezTo>
                      <a:pt x="476" y="12292"/>
                      <a:pt x="1036" y="13352"/>
                      <a:pt x="1679" y="14185"/>
                    </a:cubicBezTo>
                    <a:cubicBezTo>
                      <a:pt x="2346" y="15043"/>
                      <a:pt x="3108" y="15281"/>
                      <a:pt x="4036" y="15543"/>
                    </a:cubicBezTo>
                    <a:cubicBezTo>
                      <a:pt x="4747" y="15742"/>
                      <a:pt x="5523" y="15853"/>
                      <a:pt x="6306" y="15853"/>
                    </a:cubicBezTo>
                    <a:cubicBezTo>
                      <a:pt x="8791" y="15853"/>
                      <a:pt x="11348" y="14737"/>
                      <a:pt x="12109" y="11804"/>
                    </a:cubicBezTo>
                    <a:cubicBezTo>
                      <a:pt x="12219" y="11868"/>
                      <a:pt x="12334" y="11897"/>
                      <a:pt x="12447" y="11897"/>
                    </a:cubicBezTo>
                    <a:cubicBezTo>
                      <a:pt x="12885" y="11897"/>
                      <a:pt x="13312" y="11467"/>
                      <a:pt x="13454" y="10947"/>
                    </a:cubicBezTo>
                    <a:cubicBezTo>
                      <a:pt x="13621" y="10340"/>
                      <a:pt x="13430" y="9804"/>
                      <a:pt x="13407" y="9197"/>
                    </a:cubicBezTo>
                    <a:cubicBezTo>
                      <a:pt x="13371" y="8697"/>
                      <a:pt x="13407" y="8220"/>
                      <a:pt x="13359" y="7708"/>
                    </a:cubicBezTo>
                    <a:cubicBezTo>
                      <a:pt x="13240" y="6482"/>
                      <a:pt x="13049" y="5220"/>
                      <a:pt x="12490" y="4125"/>
                    </a:cubicBezTo>
                    <a:cubicBezTo>
                      <a:pt x="11918" y="2982"/>
                      <a:pt x="10990" y="2148"/>
                      <a:pt x="9990" y="1588"/>
                    </a:cubicBezTo>
                    <a:cubicBezTo>
                      <a:pt x="8989" y="1041"/>
                      <a:pt x="7930" y="743"/>
                      <a:pt x="6858" y="457"/>
                    </a:cubicBezTo>
                    <a:cubicBezTo>
                      <a:pt x="6043" y="237"/>
                      <a:pt x="5051" y="1"/>
                      <a:pt x="4093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52"/>
              <p:cNvSpPr/>
              <p:nvPr/>
            </p:nvSpPr>
            <p:spPr>
              <a:xfrm>
                <a:off x="4424650" y="1799300"/>
                <a:ext cx="111350" cy="130725"/>
              </a:xfrm>
              <a:custGeom>
                <a:rect b="b" l="l" r="r" t="t"/>
                <a:pathLst>
                  <a:path extrusionOk="0" h="5229" w="4454">
                    <a:moveTo>
                      <a:pt x="3302" y="1"/>
                    </a:moveTo>
                    <a:cubicBezTo>
                      <a:pt x="2068" y="1"/>
                      <a:pt x="746" y="2642"/>
                      <a:pt x="381" y="3436"/>
                    </a:cubicBezTo>
                    <a:cubicBezTo>
                      <a:pt x="167" y="3900"/>
                      <a:pt x="0" y="4472"/>
                      <a:pt x="310" y="4876"/>
                    </a:cubicBezTo>
                    <a:cubicBezTo>
                      <a:pt x="498" y="5135"/>
                      <a:pt x="820" y="5228"/>
                      <a:pt x="1153" y="5228"/>
                    </a:cubicBezTo>
                    <a:cubicBezTo>
                      <a:pt x="1327" y="5228"/>
                      <a:pt x="1504" y="5203"/>
                      <a:pt x="1667" y="5162"/>
                    </a:cubicBezTo>
                    <a:cubicBezTo>
                      <a:pt x="3251" y="4746"/>
                      <a:pt x="4453" y="3162"/>
                      <a:pt x="4406" y="1519"/>
                    </a:cubicBezTo>
                    <a:cubicBezTo>
                      <a:pt x="4394" y="971"/>
                      <a:pt x="4203" y="352"/>
                      <a:pt x="3703" y="102"/>
                    </a:cubicBezTo>
                    <a:cubicBezTo>
                      <a:pt x="3571" y="33"/>
                      <a:pt x="3437" y="1"/>
                      <a:pt x="3302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52"/>
              <p:cNvSpPr/>
              <p:nvPr/>
            </p:nvSpPr>
            <p:spPr>
              <a:xfrm>
                <a:off x="4101700" y="1495250"/>
                <a:ext cx="445900" cy="355425"/>
              </a:xfrm>
              <a:custGeom>
                <a:rect b="b" l="l" r="r" t="t"/>
                <a:pathLst>
                  <a:path extrusionOk="0" h="14217" w="17836">
                    <a:moveTo>
                      <a:pt x="8144" y="9395"/>
                    </a:moveTo>
                    <a:cubicBezTo>
                      <a:pt x="4572" y="10216"/>
                      <a:pt x="0" y="10466"/>
                      <a:pt x="1381" y="6680"/>
                    </a:cubicBezTo>
                    <a:cubicBezTo>
                      <a:pt x="3048" y="2108"/>
                      <a:pt x="8204" y="1"/>
                      <a:pt x="12395" y="2549"/>
                    </a:cubicBezTo>
                    <a:cubicBezTo>
                      <a:pt x="14109" y="3584"/>
                      <a:pt x="15181" y="5025"/>
                      <a:pt x="15990" y="6823"/>
                    </a:cubicBezTo>
                    <a:cubicBezTo>
                      <a:pt x="16609" y="8192"/>
                      <a:pt x="17836" y="9204"/>
                      <a:pt x="17288" y="10716"/>
                    </a:cubicBezTo>
                    <a:cubicBezTo>
                      <a:pt x="17157" y="11085"/>
                      <a:pt x="14621" y="14217"/>
                      <a:pt x="14335" y="13669"/>
                    </a:cubicBezTo>
                    <a:cubicBezTo>
                      <a:pt x="13430" y="11871"/>
                      <a:pt x="12526" y="10085"/>
                      <a:pt x="11621" y="8299"/>
                    </a:cubicBezTo>
                    <a:cubicBezTo>
                      <a:pt x="10990" y="8585"/>
                      <a:pt x="9656" y="9037"/>
                      <a:pt x="8144" y="93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52"/>
              <p:cNvSpPr/>
              <p:nvPr/>
            </p:nvSpPr>
            <p:spPr>
              <a:xfrm>
                <a:off x="4237125" y="1493775"/>
                <a:ext cx="418825" cy="931075"/>
              </a:xfrm>
              <a:custGeom>
                <a:rect b="b" l="l" r="r" t="t"/>
                <a:pathLst>
                  <a:path extrusionOk="0" h="37243" w="16753">
                    <a:moveTo>
                      <a:pt x="6275" y="8192"/>
                    </a:moveTo>
                    <a:cubicBezTo>
                      <a:pt x="7585" y="10597"/>
                      <a:pt x="7382" y="13502"/>
                      <a:pt x="6549" y="16074"/>
                    </a:cubicBezTo>
                    <a:cubicBezTo>
                      <a:pt x="5704" y="18645"/>
                      <a:pt x="4275" y="21015"/>
                      <a:pt x="3132" y="23479"/>
                    </a:cubicBezTo>
                    <a:cubicBezTo>
                      <a:pt x="1989" y="25956"/>
                      <a:pt x="1120" y="28647"/>
                      <a:pt x="1501" y="31314"/>
                    </a:cubicBezTo>
                    <a:cubicBezTo>
                      <a:pt x="1870" y="33981"/>
                      <a:pt x="3763" y="36612"/>
                      <a:pt x="6549" y="37243"/>
                    </a:cubicBezTo>
                    <a:cubicBezTo>
                      <a:pt x="6406" y="36969"/>
                      <a:pt x="6275" y="36695"/>
                      <a:pt x="6144" y="36409"/>
                    </a:cubicBezTo>
                    <a:cubicBezTo>
                      <a:pt x="6847" y="36564"/>
                      <a:pt x="7561" y="36719"/>
                      <a:pt x="8275" y="36874"/>
                    </a:cubicBezTo>
                    <a:cubicBezTo>
                      <a:pt x="8192" y="33111"/>
                      <a:pt x="9859" y="29516"/>
                      <a:pt x="11609" y="26134"/>
                    </a:cubicBezTo>
                    <a:cubicBezTo>
                      <a:pt x="14502" y="20550"/>
                      <a:pt x="16753" y="15216"/>
                      <a:pt x="15467" y="8882"/>
                    </a:cubicBezTo>
                    <a:cubicBezTo>
                      <a:pt x="14990" y="6560"/>
                      <a:pt x="13919" y="4298"/>
                      <a:pt x="12133" y="2643"/>
                    </a:cubicBezTo>
                    <a:cubicBezTo>
                      <a:pt x="10347" y="988"/>
                      <a:pt x="7787" y="0"/>
                      <a:pt x="5311" y="322"/>
                    </a:cubicBezTo>
                    <a:cubicBezTo>
                      <a:pt x="2822" y="643"/>
                      <a:pt x="536" y="2405"/>
                      <a:pt x="0" y="47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52"/>
              <p:cNvSpPr/>
              <p:nvPr/>
            </p:nvSpPr>
            <p:spPr>
              <a:xfrm>
                <a:off x="4264500" y="1395550"/>
                <a:ext cx="295600" cy="241125"/>
              </a:xfrm>
              <a:custGeom>
                <a:rect b="b" l="l" r="r" t="t"/>
                <a:pathLst>
                  <a:path extrusionOk="0" h="9645" w="11824">
                    <a:moveTo>
                      <a:pt x="1953" y="5858"/>
                    </a:moveTo>
                    <a:cubicBezTo>
                      <a:pt x="715" y="5703"/>
                      <a:pt x="1" y="4179"/>
                      <a:pt x="358" y="2977"/>
                    </a:cubicBezTo>
                    <a:cubicBezTo>
                      <a:pt x="715" y="1786"/>
                      <a:pt x="1834" y="964"/>
                      <a:pt x="3001" y="512"/>
                    </a:cubicBezTo>
                    <a:cubicBezTo>
                      <a:pt x="3894" y="167"/>
                      <a:pt x="4847" y="0"/>
                      <a:pt x="5811" y="12"/>
                    </a:cubicBezTo>
                    <a:cubicBezTo>
                      <a:pt x="7335" y="48"/>
                      <a:pt x="8871" y="572"/>
                      <a:pt x="10014" y="1596"/>
                    </a:cubicBezTo>
                    <a:cubicBezTo>
                      <a:pt x="11145" y="2619"/>
                      <a:pt x="11824" y="4167"/>
                      <a:pt x="11681" y="5691"/>
                    </a:cubicBezTo>
                    <a:cubicBezTo>
                      <a:pt x="11526" y="7203"/>
                      <a:pt x="10502" y="8644"/>
                      <a:pt x="9050" y="9144"/>
                    </a:cubicBezTo>
                    <a:cubicBezTo>
                      <a:pt x="7609" y="9644"/>
                      <a:pt x="5835" y="9085"/>
                      <a:pt x="5037" y="777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52"/>
              <p:cNvSpPr/>
              <p:nvPr/>
            </p:nvSpPr>
            <p:spPr>
              <a:xfrm>
                <a:off x="1621925" y="2386825"/>
                <a:ext cx="4776200" cy="1864150"/>
              </a:xfrm>
              <a:custGeom>
                <a:rect b="b" l="l" r="r" t="t"/>
                <a:pathLst>
                  <a:path extrusionOk="0" h="74566" w="191048">
                    <a:moveTo>
                      <a:pt x="8203" y="1"/>
                    </a:moveTo>
                    <a:cubicBezTo>
                      <a:pt x="7156" y="1"/>
                      <a:pt x="6576" y="721"/>
                      <a:pt x="6358" y="3152"/>
                    </a:cubicBezTo>
                    <a:cubicBezTo>
                      <a:pt x="5691" y="10736"/>
                      <a:pt x="3941" y="18011"/>
                      <a:pt x="2703" y="25512"/>
                    </a:cubicBezTo>
                    <a:cubicBezTo>
                      <a:pt x="0" y="41919"/>
                      <a:pt x="1727" y="59087"/>
                      <a:pt x="7644" y="74565"/>
                    </a:cubicBezTo>
                    <a:cubicBezTo>
                      <a:pt x="43875" y="73768"/>
                      <a:pt x="80094" y="72970"/>
                      <a:pt x="116312" y="72184"/>
                    </a:cubicBezTo>
                    <a:cubicBezTo>
                      <a:pt x="131886" y="71839"/>
                      <a:pt x="147459" y="71494"/>
                      <a:pt x="163032" y="71148"/>
                    </a:cubicBezTo>
                    <a:cubicBezTo>
                      <a:pt x="170819" y="70982"/>
                      <a:pt x="178618" y="70863"/>
                      <a:pt x="186393" y="70636"/>
                    </a:cubicBezTo>
                    <a:cubicBezTo>
                      <a:pt x="190500" y="70529"/>
                      <a:pt x="190119" y="69148"/>
                      <a:pt x="188512" y="65826"/>
                    </a:cubicBezTo>
                    <a:cubicBezTo>
                      <a:pt x="186904" y="62516"/>
                      <a:pt x="185357" y="59183"/>
                      <a:pt x="184333" y="55635"/>
                    </a:cubicBezTo>
                    <a:cubicBezTo>
                      <a:pt x="182964" y="50848"/>
                      <a:pt x="182571" y="45657"/>
                      <a:pt x="184107" y="40919"/>
                    </a:cubicBezTo>
                    <a:cubicBezTo>
                      <a:pt x="185273" y="37287"/>
                      <a:pt x="187512" y="34096"/>
                      <a:pt x="188893" y="30560"/>
                    </a:cubicBezTo>
                    <a:cubicBezTo>
                      <a:pt x="190929" y="25381"/>
                      <a:pt x="191048" y="19487"/>
                      <a:pt x="189250" y="14237"/>
                    </a:cubicBezTo>
                    <a:cubicBezTo>
                      <a:pt x="188155" y="11010"/>
                      <a:pt x="186321" y="8034"/>
                      <a:pt x="183976" y="5569"/>
                    </a:cubicBezTo>
                    <a:cubicBezTo>
                      <a:pt x="181113" y="2541"/>
                      <a:pt x="179421" y="1926"/>
                      <a:pt x="175755" y="1926"/>
                    </a:cubicBezTo>
                    <a:cubicBezTo>
                      <a:pt x="175457" y="1926"/>
                      <a:pt x="175146" y="1930"/>
                      <a:pt x="174820" y="1938"/>
                    </a:cubicBezTo>
                    <a:cubicBezTo>
                      <a:pt x="165735" y="2128"/>
                      <a:pt x="156663" y="2319"/>
                      <a:pt x="147578" y="2521"/>
                    </a:cubicBezTo>
                    <a:lnTo>
                      <a:pt x="93107" y="3676"/>
                    </a:lnTo>
                    <a:lnTo>
                      <a:pt x="65330" y="4259"/>
                    </a:lnTo>
                    <a:cubicBezTo>
                      <a:pt x="60128" y="4369"/>
                      <a:pt x="54915" y="4479"/>
                      <a:pt x="49703" y="4479"/>
                    </a:cubicBezTo>
                    <a:cubicBezTo>
                      <a:pt x="40813" y="4479"/>
                      <a:pt x="31925" y="4159"/>
                      <a:pt x="23098" y="2973"/>
                    </a:cubicBezTo>
                    <a:cubicBezTo>
                      <a:pt x="19598" y="2509"/>
                      <a:pt x="16109" y="1902"/>
                      <a:pt x="12657" y="1128"/>
                    </a:cubicBezTo>
                    <a:cubicBezTo>
                      <a:pt x="10670" y="677"/>
                      <a:pt x="9218" y="1"/>
                      <a:pt x="8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52"/>
              <p:cNvSpPr/>
              <p:nvPr/>
            </p:nvSpPr>
            <p:spPr>
              <a:xfrm>
                <a:off x="1690375" y="2659400"/>
                <a:ext cx="243500" cy="127400"/>
              </a:xfrm>
              <a:custGeom>
                <a:rect b="b" l="l" r="r" t="t"/>
                <a:pathLst>
                  <a:path extrusionOk="0" h="5096" w="9740">
                    <a:moveTo>
                      <a:pt x="5583" y="1"/>
                    </a:moveTo>
                    <a:cubicBezTo>
                      <a:pt x="4789" y="1"/>
                      <a:pt x="3992" y="146"/>
                      <a:pt x="3251" y="429"/>
                    </a:cubicBezTo>
                    <a:cubicBezTo>
                      <a:pt x="2632" y="667"/>
                      <a:pt x="1691" y="1274"/>
                      <a:pt x="1048" y="2024"/>
                    </a:cubicBezTo>
                    <a:cubicBezTo>
                      <a:pt x="334" y="2845"/>
                      <a:pt x="1" y="3834"/>
                      <a:pt x="846" y="4679"/>
                    </a:cubicBezTo>
                    <a:cubicBezTo>
                      <a:pt x="1159" y="4988"/>
                      <a:pt x="1619" y="5096"/>
                      <a:pt x="2118" y="5096"/>
                    </a:cubicBezTo>
                    <a:cubicBezTo>
                      <a:pt x="2926" y="5096"/>
                      <a:pt x="3839" y="4813"/>
                      <a:pt x="4406" y="4643"/>
                    </a:cubicBezTo>
                    <a:cubicBezTo>
                      <a:pt x="5608" y="4274"/>
                      <a:pt x="6823" y="3917"/>
                      <a:pt x="8025" y="3560"/>
                    </a:cubicBezTo>
                    <a:cubicBezTo>
                      <a:pt x="8799" y="3322"/>
                      <a:pt x="9740" y="2869"/>
                      <a:pt x="9692" y="2060"/>
                    </a:cubicBezTo>
                    <a:cubicBezTo>
                      <a:pt x="9657" y="1572"/>
                      <a:pt x="9252" y="1191"/>
                      <a:pt x="8835" y="929"/>
                    </a:cubicBezTo>
                    <a:cubicBezTo>
                      <a:pt x="7872" y="303"/>
                      <a:pt x="6730" y="1"/>
                      <a:pt x="5583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52"/>
              <p:cNvSpPr/>
              <p:nvPr/>
            </p:nvSpPr>
            <p:spPr>
              <a:xfrm>
                <a:off x="1063525" y="2054250"/>
                <a:ext cx="672425" cy="742550"/>
              </a:xfrm>
              <a:custGeom>
                <a:rect b="b" l="l" r="r" t="t"/>
                <a:pathLst>
                  <a:path extrusionOk="0" h="29702" w="26897">
                    <a:moveTo>
                      <a:pt x="5120" y="1"/>
                    </a:moveTo>
                    <a:lnTo>
                      <a:pt x="2941" y="1096"/>
                    </a:lnTo>
                    <a:cubicBezTo>
                      <a:pt x="1310" y="2656"/>
                      <a:pt x="0" y="6585"/>
                      <a:pt x="560" y="8775"/>
                    </a:cubicBezTo>
                    <a:cubicBezTo>
                      <a:pt x="2024" y="14550"/>
                      <a:pt x="4822" y="25432"/>
                      <a:pt x="5334" y="26230"/>
                    </a:cubicBezTo>
                    <a:cubicBezTo>
                      <a:pt x="5988" y="27249"/>
                      <a:pt x="22126" y="29702"/>
                      <a:pt x="25229" y="29702"/>
                    </a:cubicBezTo>
                    <a:cubicBezTo>
                      <a:pt x="25460" y="29702"/>
                      <a:pt x="25619" y="29688"/>
                      <a:pt x="25694" y="29659"/>
                    </a:cubicBezTo>
                    <a:cubicBezTo>
                      <a:pt x="26753" y="29254"/>
                      <a:pt x="26896" y="25182"/>
                      <a:pt x="26896" y="25182"/>
                    </a:cubicBezTo>
                    <a:lnTo>
                      <a:pt x="12204" y="21860"/>
                    </a:lnTo>
                    <a:lnTo>
                      <a:pt x="5120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52"/>
              <p:cNvSpPr/>
              <p:nvPr/>
            </p:nvSpPr>
            <p:spPr>
              <a:xfrm>
                <a:off x="2973875" y="2450675"/>
                <a:ext cx="176525" cy="175425"/>
              </a:xfrm>
              <a:custGeom>
                <a:rect b="b" l="l" r="r" t="t"/>
                <a:pathLst>
                  <a:path extrusionOk="0" h="7017" w="7061">
                    <a:moveTo>
                      <a:pt x="3239" y="0"/>
                    </a:moveTo>
                    <a:cubicBezTo>
                      <a:pt x="3184" y="0"/>
                      <a:pt x="3128" y="1"/>
                      <a:pt x="3072" y="3"/>
                    </a:cubicBezTo>
                    <a:cubicBezTo>
                      <a:pt x="2251" y="38"/>
                      <a:pt x="1465" y="241"/>
                      <a:pt x="917" y="908"/>
                    </a:cubicBezTo>
                    <a:cubicBezTo>
                      <a:pt x="0" y="2015"/>
                      <a:pt x="893" y="3586"/>
                      <a:pt x="1608" y="4348"/>
                    </a:cubicBezTo>
                    <a:cubicBezTo>
                      <a:pt x="2096" y="4860"/>
                      <a:pt x="2691" y="5551"/>
                      <a:pt x="3310" y="5908"/>
                    </a:cubicBezTo>
                    <a:cubicBezTo>
                      <a:pt x="4096" y="6361"/>
                      <a:pt x="5084" y="6634"/>
                      <a:pt x="5918" y="6992"/>
                    </a:cubicBezTo>
                    <a:cubicBezTo>
                      <a:pt x="5960" y="7009"/>
                      <a:pt x="6003" y="7017"/>
                      <a:pt x="6045" y="7017"/>
                    </a:cubicBezTo>
                    <a:cubicBezTo>
                      <a:pt x="6470" y="7017"/>
                      <a:pt x="6839" y="6200"/>
                      <a:pt x="6882" y="5896"/>
                    </a:cubicBezTo>
                    <a:cubicBezTo>
                      <a:pt x="6954" y="5372"/>
                      <a:pt x="6811" y="4789"/>
                      <a:pt x="6644" y="4277"/>
                    </a:cubicBezTo>
                    <a:cubicBezTo>
                      <a:pt x="6358" y="3408"/>
                      <a:pt x="5811" y="2217"/>
                      <a:pt x="4930" y="1789"/>
                    </a:cubicBezTo>
                    <a:cubicBezTo>
                      <a:pt x="5084" y="1741"/>
                      <a:pt x="6930" y="1777"/>
                      <a:pt x="7061" y="1705"/>
                    </a:cubicBezTo>
                    <a:cubicBezTo>
                      <a:pt x="7061" y="1705"/>
                      <a:pt x="5834" y="693"/>
                      <a:pt x="5501" y="538"/>
                    </a:cubicBezTo>
                    <a:cubicBezTo>
                      <a:pt x="4731" y="170"/>
                      <a:pt x="4065" y="0"/>
                      <a:pt x="3239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52"/>
              <p:cNvSpPr/>
              <p:nvPr/>
            </p:nvSpPr>
            <p:spPr>
              <a:xfrm>
                <a:off x="3775450" y="2433150"/>
                <a:ext cx="176550" cy="178225"/>
              </a:xfrm>
              <a:custGeom>
                <a:rect b="b" l="l" r="r" t="t"/>
                <a:pathLst>
                  <a:path extrusionOk="0" h="7129" w="7062">
                    <a:moveTo>
                      <a:pt x="3981" y="1"/>
                    </a:moveTo>
                    <a:cubicBezTo>
                      <a:pt x="3956" y="1"/>
                      <a:pt x="3931" y="1"/>
                      <a:pt x="3906" y="1"/>
                    </a:cubicBezTo>
                    <a:cubicBezTo>
                      <a:pt x="3001" y="1"/>
                      <a:pt x="2299" y="204"/>
                      <a:pt x="1501" y="632"/>
                    </a:cubicBezTo>
                    <a:cubicBezTo>
                      <a:pt x="1168" y="799"/>
                      <a:pt x="1" y="1859"/>
                      <a:pt x="1" y="1859"/>
                    </a:cubicBezTo>
                    <a:cubicBezTo>
                      <a:pt x="35" y="1877"/>
                      <a:pt x="187" y="1884"/>
                      <a:pt x="395" y="1884"/>
                    </a:cubicBezTo>
                    <a:cubicBezTo>
                      <a:pt x="862" y="1884"/>
                      <a:pt x="1614" y="1851"/>
                      <a:pt x="1959" y="1851"/>
                    </a:cubicBezTo>
                    <a:cubicBezTo>
                      <a:pt x="2047" y="1851"/>
                      <a:pt x="2109" y="1853"/>
                      <a:pt x="2132" y="1859"/>
                    </a:cubicBezTo>
                    <a:cubicBezTo>
                      <a:pt x="1275" y="2323"/>
                      <a:pt x="775" y="3537"/>
                      <a:pt x="525" y="4418"/>
                    </a:cubicBezTo>
                    <a:cubicBezTo>
                      <a:pt x="382" y="4930"/>
                      <a:pt x="263" y="5514"/>
                      <a:pt x="358" y="6050"/>
                    </a:cubicBezTo>
                    <a:cubicBezTo>
                      <a:pt x="412" y="6339"/>
                      <a:pt x="802" y="7129"/>
                      <a:pt x="1227" y="7129"/>
                    </a:cubicBezTo>
                    <a:cubicBezTo>
                      <a:pt x="1274" y="7129"/>
                      <a:pt x="1322" y="7119"/>
                      <a:pt x="1370" y="7097"/>
                    </a:cubicBezTo>
                    <a:cubicBezTo>
                      <a:pt x="2192" y="6704"/>
                      <a:pt x="3168" y="6383"/>
                      <a:pt x="3918" y="5907"/>
                    </a:cubicBezTo>
                    <a:cubicBezTo>
                      <a:pt x="4537" y="5514"/>
                      <a:pt x="5085" y="4799"/>
                      <a:pt x="5561" y="4264"/>
                    </a:cubicBezTo>
                    <a:cubicBezTo>
                      <a:pt x="6240" y="3478"/>
                      <a:pt x="7061" y="1859"/>
                      <a:pt x="6097" y="811"/>
                    </a:cubicBezTo>
                    <a:cubicBezTo>
                      <a:pt x="5543" y="188"/>
                      <a:pt x="4776" y="1"/>
                      <a:pt x="3981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52"/>
              <p:cNvSpPr/>
              <p:nvPr/>
            </p:nvSpPr>
            <p:spPr>
              <a:xfrm>
                <a:off x="4806850" y="2410500"/>
                <a:ext cx="176525" cy="179450"/>
              </a:xfrm>
              <a:custGeom>
                <a:rect b="b" l="l" r="r" t="t"/>
                <a:pathLst>
                  <a:path extrusionOk="0" h="7178" w="7061">
                    <a:moveTo>
                      <a:pt x="4029" y="0"/>
                    </a:moveTo>
                    <a:cubicBezTo>
                      <a:pt x="3980" y="0"/>
                      <a:pt x="3931" y="1"/>
                      <a:pt x="3881" y="2"/>
                    </a:cubicBezTo>
                    <a:cubicBezTo>
                      <a:pt x="2977" y="14"/>
                      <a:pt x="2274" y="229"/>
                      <a:pt x="1476" y="669"/>
                    </a:cubicBezTo>
                    <a:cubicBezTo>
                      <a:pt x="1155" y="848"/>
                      <a:pt x="0" y="1919"/>
                      <a:pt x="0" y="1919"/>
                    </a:cubicBezTo>
                    <a:cubicBezTo>
                      <a:pt x="27" y="1934"/>
                      <a:pt x="126" y="1940"/>
                      <a:pt x="267" y="1940"/>
                    </a:cubicBezTo>
                    <a:cubicBezTo>
                      <a:pt x="735" y="1940"/>
                      <a:pt x="1671" y="1878"/>
                      <a:pt x="2014" y="1878"/>
                    </a:cubicBezTo>
                    <a:cubicBezTo>
                      <a:pt x="2071" y="1878"/>
                      <a:pt x="2112" y="1879"/>
                      <a:pt x="2131" y="1883"/>
                    </a:cubicBezTo>
                    <a:cubicBezTo>
                      <a:pt x="1274" y="2360"/>
                      <a:pt x="798" y="3586"/>
                      <a:pt x="560" y="4467"/>
                    </a:cubicBezTo>
                    <a:cubicBezTo>
                      <a:pt x="429" y="4979"/>
                      <a:pt x="310" y="5574"/>
                      <a:pt x="417" y="6098"/>
                    </a:cubicBezTo>
                    <a:cubicBezTo>
                      <a:pt x="470" y="6387"/>
                      <a:pt x="880" y="7177"/>
                      <a:pt x="1300" y="7177"/>
                    </a:cubicBezTo>
                    <a:cubicBezTo>
                      <a:pt x="1347" y="7177"/>
                      <a:pt x="1394" y="7168"/>
                      <a:pt x="1441" y="7146"/>
                    </a:cubicBezTo>
                    <a:cubicBezTo>
                      <a:pt x="2250" y="6729"/>
                      <a:pt x="3227" y="6396"/>
                      <a:pt x="3977" y="5908"/>
                    </a:cubicBezTo>
                    <a:cubicBezTo>
                      <a:pt x="4584" y="5515"/>
                      <a:pt x="5132" y="4789"/>
                      <a:pt x="5584" y="4241"/>
                    </a:cubicBezTo>
                    <a:cubicBezTo>
                      <a:pt x="6263" y="3443"/>
                      <a:pt x="7060" y="1824"/>
                      <a:pt x="6084" y="776"/>
                    </a:cubicBezTo>
                    <a:cubicBezTo>
                      <a:pt x="5524" y="183"/>
                      <a:pt x="4796" y="0"/>
                      <a:pt x="4029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52"/>
              <p:cNvSpPr/>
              <p:nvPr/>
            </p:nvSpPr>
            <p:spPr>
              <a:xfrm>
                <a:off x="5761125" y="2374825"/>
                <a:ext cx="245000" cy="248400"/>
              </a:xfrm>
              <a:custGeom>
                <a:rect b="b" l="l" r="r" t="t"/>
                <a:pathLst>
                  <a:path extrusionOk="0" h="9936" w="9800">
                    <a:moveTo>
                      <a:pt x="5486" y="0"/>
                    </a:moveTo>
                    <a:cubicBezTo>
                      <a:pt x="5459" y="0"/>
                      <a:pt x="5433" y="0"/>
                      <a:pt x="5406" y="1"/>
                    </a:cubicBezTo>
                    <a:cubicBezTo>
                      <a:pt x="4156" y="24"/>
                      <a:pt x="3179" y="310"/>
                      <a:pt x="2072" y="905"/>
                    </a:cubicBezTo>
                    <a:cubicBezTo>
                      <a:pt x="1620" y="1144"/>
                      <a:pt x="0" y="2632"/>
                      <a:pt x="0" y="2632"/>
                    </a:cubicBezTo>
                    <a:cubicBezTo>
                      <a:pt x="40" y="2649"/>
                      <a:pt x="179" y="2656"/>
                      <a:pt x="378" y="2656"/>
                    </a:cubicBezTo>
                    <a:cubicBezTo>
                      <a:pt x="1018" y="2656"/>
                      <a:pt x="2272" y="2587"/>
                      <a:pt x="2763" y="2587"/>
                    </a:cubicBezTo>
                    <a:cubicBezTo>
                      <a:pt x="2859" y="2587"/>
                      <a:pt x="2926" y="2590"/>
                      <a:pt x="2953" y="2596"/>
                    </a:cubicBezTo>
                    <a:cubicBezTo>
                      <a:pt x="1775" y="3251"/>
                      <a:pt x="1096" y="4954"/>
                      <a:pt x="751" y="6180"/>
                    </a:cubicBezTo>
                    <a:cubicBezTo>
                      <a:pt x="560" y="6882"/>
                      <a:pt x="393" y="7704"/>
                      <a:pt x="524" y="8442"/>
                    </a:cubicBezTo>
                    <a:cubicBezTo>
                      <a:pt x="600" y="8840"/>
                      <a:pt x="1169" y="9935"/>
                      <a:pt x="1752" y="9935"/>
                    </a:cubicBezTo>
                    <a:cubicBezTo>
                      <a:pt x="1815" y="9935"/>
                      <a:pt x="1878" y="9923"/>
                      <a:pt x="1941" y="9895"/>
                    </a:cubicBezTo>
                    <a:cubicBezTo>
                      <a:pt x="3072" y="9323"/>
                      <a:pt x="4430" y="8883"/>
                      <a:pt x="5477" y="8204"/>
                    </a:cubicBezTo>
                    <a:cubicBezTo>
                      <a:pt x="6323" y="7656"/>
                      <a:pt x="7097" y="6668"/>
                      <a:pt x="7740" y="5918"/>
                    </a:cubicBezTo>
                    <a:cubicBezTo>
                      <a:pt x="8680" y="4811"/>
                      <a:pt x="9799" y="2572"/>
                      <a:pt x="8466" y="1108"/>
                    </a:cubicBezTo>
                    <a:cubicBezTo>
                      <a:pt x="7663" y="247"/>
                      <a:pt x="6600" y="0"/>
                      <a:pt x="5486" y="0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52"/>
              <p:cNvSpPr/>
              <p:nvPr/>
            </p:nvSpPr>
            <p:spPr>
              <a:xfrm>
                <a:off x="6099850" y="2922575"/>
                <a:ext cx="235775" cy="206300"/>
              </a:xfrm>
              <a:custGeom>
                <a:rect b="b" l="l" r="r" t="t"/>
                <a:pathLst>
                  <a:path extrusionOk="0" h="8252" w="9431">
                    <a:moveTo>
                      <a:pt x="5158" y="1"/>
                    </a:moveTo>
                    <a:cubicBezTo>
                      <a:pt x="2380" y="1"/>
                      <a:pt x="11" y="3240"/>
                      <a:pt x="1" y="5927"/>
                    </a:cubicBezTo>
                    <a:cubicBezTo>
                      <a:pt x="1" y="5939"/>
                      <a:pt x="1" y="5951"/>
                      <a:pt x="1" y="5963"/>
                    </a:cubicBezTo>
                    <a:cubicBezTo>
                      <a:pt x="16" y="7644"/>
                      <a:pt x="642" y="8251"/>
                      <a:pt x="1546" y="8251"/>
                    </a:cubicBezTo>
                    <a:cubicBezTo>
                      <a:pt x="3508" y="8251"/>
                      <a:pt x="6777" y="5385"/>
                      <a:pt x="7918" y="4439"/>
                    </a:cubicBezTo>
                    <a:cubicBezTo>
                      <a:pt x="8978" y="3558"/>
                      <a:pt x="9431" y="3272"/>
                      <a:pt x="8692" y="2034"/>
                    </a:cubicBezTo>
                    <a:cubicBezTo>
                      <a:pt x="8180" y="1189"/>
                      <a:pt x="7454" y="653"/>
                      <a:pt x="6561" y="284"/>
                    </a:cubicBezTo>
                    <a:cubicBezTo>
                      <a:pt x="6088" y="89"/>
                      <a:pt x="5617" y="1"/>
                      <a:pt x="5158" y="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52"/>
              <p:cNvSpPr/>
              <p:nvPr/>
            </p:nvSpPr>
            <p:spPr>
              <a:xfrm>
                <a:off x="6238275" y="2051575"/>
                <a:ext cx="670925" cy="958775"/>
              </a:xfrm>
              <a:custGeom>
                <a:rect b="b" l="l" r="r" t="t"/>
                <a:pathLst>
                  <a:path extrusionOk="0" h="38351" w="26837">
                    <a:moveTo>
                      <a:pt x="24027" y="0"/>
                    </a:moveTo>
                    <a:lnTo>
                      <a:pt x="16324" y="6168"/>
                    </a:lnTo>
                    <a:lnTo>
                      <a:pt x="16967" y="24134"/>
                    </a:lnTo>
                    <a:lnTo>
                      <a:pt x="0" y="34695"/>
                    </a:lnTo>
                    <a:cubicBezTo>
                      <a:pt x="0" y="34695"/>
                      <a:pt x="2006" y="38350"/>
                      <a:pt x="3529" y="38350"/>
                    </a:cubicBezTo>
                    <a:cubicBezTo>
                      <a:pt x="3531" y="38350"/>
                      <a:pt x="3534" y="38350"/>
                      <a:pt x="3536" y="38350"/>
                    </a:cubicBezTo>
                    <a:cubicBezTo>
                      <a:pt x="5060" y="38327"/>
                      <a:pt x="26158" y="29349"/>
                      <a:pt x="26504" y="27635"/>
                    </a:cubicBezTo>
                    <a:cubicBezTo>
                      <a:pt x="26837" y="25920"/>
                      <a:pt x="24027" y="0"/>
                      <a:pt x="24027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4" name="Google Shape;974;p52"/>
          <p:cNvSpPr txBox="1"/>
          <p:nvPr>
            <p:ph idx="6" type="title"/>
          </p:nvPr>
        </p:nvSpPr>
        <p:spPr>
          <a:xfrm>
            <a:off x="820750" y="285096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975" name="Google Shape;975;p52"/>
          <p:cNvSpPr txBox="1"/>
          <p:nvPr/>
        </p:nvSpPr>
        <p:spPr>
          <a:xfrm>
            <a:off x="8730600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6" name="Google Shape;97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3"/>
          <p:cNvSpPr txBox="1"/>
          <p:nvPr>
            <p:ph type="title"/>
          </p:nvPr>
        </p:nvSpPr>
        <p:spPr>
          <a:xfrm>
            <a:off x="2906875" y="1748350"/>
            <a:ext cx="3350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982" name="Google Shape;982;p53"/>
          <p:cNvSpPr txBox="1"/>
          <p:nvPr/>
        </p:nvSpPr>
        <p:spPr>
          <a:xfrm>
            <a:off x="3368413" y="3927504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Equipo 3</a:t>
            </a:r>
            <a:endParaRPr sz="900">
              <a:solidFill>
                <a:srgbClr val="252D48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83" name="Google Shape;983;p53"/>
          <p:cNvSpPr/>
          <p:nvPr/>
        </p:nvSpPr>
        <p:spPr>
          <a:xfrm>
            <a:off x="3192525" y="3399450"/>
            <a:ext cx="29067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53"/>
          <p:cNvSpPr txBox="1"/>
          <p:nvPr/>
        </p:nvSpPr>
        <p:spPr>
          <a:xfrm>
            <a:off x="8692075" y="4749850"/>
            <a:ext cx="413400" cy="1215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85" name="Google Shape;98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/>
          <p:nvPr/>
        </p:nvSpPr>
        <p:spPr>
          <a:xfrm>
            <a:off x="-144775" y="6213425"/>
            <a:ext cx="5033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 txBox="1"/>
          <p:nvPr>
            <p:ph idx="15" type="title"/>
          </p:nvPr>
        </p:nvSpPr>
        <p:spPr>
          <a:xfrm>
            <a:off x="712350" y="2576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7" name="Google Shape;287;p27"/>
          <p:cNvSpPr txBox="1"/>
          <p:nvPr>
            <p:ph type="title"/>
          </p:nvPr>
        </p:nvSpPr>
        <p:spPr>
          <a:xfrm>
            <a:off x="-278787" y="931763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sp>
        <p:nvSpPr>
          <p:cNvPr id="288" name="Google Shape;288;p27"/>
          <p:cNvSpPr txBox="1"/>
          <p:nvPr>
            <p:ph idx="2" type="title"/>
          </p:nvPr>
        </p:nvSpPr>
        <p:spPr>
          <a:xfrm>
            <a:off x="-211687" y="1593925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289" name="Google Shape;289;p27"/>
          <p:cNvSpPr txBox="1"/>
          <p:nvPr>
            <p:ph idx="4" type="title"/>
          </p:nvPr>
        </p:nvSpPr>
        <p:spPr>
          <a:xfrm>
            <a:off x="-211687" y="2256063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290" name="Google Shape;290;p27"/>
          <p:cNvSpPr txBox="1"/>
          <p:nvPr>
            <p:ph idx="6" type="title"/>
          </p:nvPr>
        </p:nvSpPr>
        <p:spPr>
          <a:xfrm>
            <a:off x="-163762" y="2860175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04</a:t>
            </a:r>
            <a:endParaRPr sz="3600"/>
          </a:p>
        </p:txBody>
      </p:sp>
      <p:sp>
        <p:nvSpPr>
          <p:cNvPr id="291" name="Google Shape;291;p27"/>
          <p:cNvSpPr txBox="1"/>
          <p:nvPr>
            <p:ph idx="1" type="subTitle"/>
          </p:nvPr>
        </p:nvSpPr>
        <p:spPr>
          <a:xfrm>
            <a:off x="1797038" y="1001975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ACERCA DE LA APP</a:t>
            </a:r>
            <a:endParaRPr/>
          </a:p>
        </p:txBody>
      </p:sp>
      <p:sp>
        <p:nvSpPr>
          <p:cNvPr id="292" name="Google Shape;292;p27"/>
          <p:cNvSpPr txBox="1"/>
          <p:nvPr>
            <p:ph idx="3" type="subTitle"/>
          </p:nvPr>
        </p:nvSpPr>
        <p:spPr>
          <a:xfrm>
            <a:off x="1797038" y="1664125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293" name="Google Shape;293;p27"/>
          <p:cNvSpPr txBox="1"/>
          <p:nvPr>
            <p:ph idx="5" type="subTitle"/>
          </p:nvPr>
        </p:nvSpPr>
        <p:spPr>
          <a:xfrm>
            <a:off x="1797038" y="2326275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JUSTIFICACIÓN</a:t>
            </a:r>
            <a:endParaRPr/>
          </a:p>
        </p:txBody>
      </p:sp>
      <p:sp>
        <p:nvSpPr>
          <p:cNvPr id="294" name="Google Shape;294;p27"/>
          <p:cNvSpPr txBox="1"/>
          <p:nvPr>
            <p:ph idx="7" type="subTitle"/>
          </p:nvPr>
        </p:nvSpPr>
        <p:spPr>
          <a:xfrm>
            <a:off x="1797038" y="2895275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ALCANCES</a:t>
            </a:r>
            <a:endParaRPr/>
          </a:p>
        </p:txBody>
      </p:sp>
      <p:sp>
        <p:nvSpPr>
          <p:cNvPr id="295" name="Google Shape;295;p27"/>
          <p:cNvSpPr txBox="1"/>
          <p:nvPr>
            <p:ph idx="6" type="title"/>
          </p:nvPr>
        </p:nvSpPr>
        <p:spPr>
          <a:xfrm>
            <a:off x="-163762" y="3452250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06</a:t>
            </a:r>
            <a:endParaRPr sz="3600"/>
          </a:p>
        </p:txBody>
      </p:sp>
      <p:sp>
        <p:nvSpPr>
          <p:cNvPr id="296" name="Google Shape;296;p27"/>
          <p:cNvSpPr txBox="1"/>
          <p:nvPr>
            <p:ph idx="6" type="title"/>
          </p:nvPr>
        </p:nvSpPr>
        <p:spPr>
          <a:xfrm>
            <a:off x="795788" y="4044325"/>
            <a:ext cx="10011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07</a:t>
            </a:r>
            <a:endParaRPr sz="3600"/>
          </a:p>
        </p:txBody>
      </p:sp>
      <p:sp>
        <p:nvSpPr>
          <p:cNvPr id="297" name="Google Shape;297;p27"/>
          <p:cNvSpPr txBox="1"/>
          <p:nvPr>
            <p:ph idx="7" type="subTitle"/>
          </p:nvPr>
        </p:nvSpPr>
        <p:spPr>
          <a:xfrm>
            <a:off x="1797038" y="3522450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LIMITANTES</a:t>
            </a:r>
            <a:endParaRPr/>
          </a:p>
        </p:txBody>
      </p:sp>
      <p:sp>
        <p:nvSpPr>
          <p:cNvPr id="298" name="Google Shape;298;p27"/>
          <p:cNvSpPr txBox="1"/>
          <p:nvPr>
            <p:ph idx="7" type="subTitle"/>
          </p:nvPr>
        </p:nvSpPr>
        <p:spPr>
          <a:xfrm>
            <a:off x="1797038" y="4114525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UTILIZADAS</a:t>
            </a: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8796500" y="4749850"/>
            <a:ext cx="278100" cy="1328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0" name="Google Shape;300;p27"/>
          <p:cNvSpPr txBox="1"/>
          <p:nvPr>
            <p:ph type="title"/>
          </p:nvPr>
        </p:nvSpPr>
        <p:spPr>
          <a:xfrm>
            <a:off x="3840575" y="1218125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08</a:t>
            </a:r>
            <a:endParaRPr sz="3600"/>
          </a:p>
        </p:txBody>
      </p:sp>
      <p:sp>
        <p:nvSpPr>
          <p:cNvPr id="301" name="Google Shape;301;p27"/>
          <p:cNvSpPr txBox="1"/>
          <p:nvPr>
            <p:ph idx="2" type="title"/>
          </p:nvPr>
        </p:nvSpPr>
        <p:spPr>
          <a:xfrm>
            <a:off x="3840575" y="1880238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09</a:t>
            </a:r>
            <a:endParaRPr sz="3600"/>
          </a:p>
        </p:txBody>
      </p:sp>
      <p:sp>
        <p:nvSpPr>
          <p:cNvPr id="302" name="Google Shape;302;p27"/>
          <p:cNvSpPr txBox="1"/>
          <p:nvPr>
            <p:ph idx="4" type="title"/>
          </p:nvPr>
        </p:nvSpPr>
        <p:spPr>
          <a:xfrm>
            <a:off x="3840575" y="2513375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</a:t>
            </a:r>
            <a:endParaRPr sz="3600"/>
          </a:p>
        </p:txBody>
      </p:sp>
      <p:sp>
        <p:nvSpPr>
          <p:cNvPr id="303" name="Google Shape;303;p27"/>
          <p:cNvSpPr txBox="1"/>
          <p:nvPr>
            <p:ph idx="6" type="title"/>
          </p:nvPr>
        </p:nvSpPr>
        <p:spPr>
          <a:xfrm>
            <a:off x="3840575" y="3150188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11</a:t>
            </a:r>
            <a:endParaRPr sz="3600"/>
          </a:p>
        </p:txBody>
      </p:sp>
      <p:sp>
        <p:nvSpPr>
          <p:cNvPr id="304" name="Google Shape;304;p27"/>
          <p:cNvSpPr txBox="1"/>
          <p:nvPr>
            <p:ph idx="1" type="subTitle"/>
          </p:nvPr>
        </p:nvSpPr>
        <p:spPr>
          <a:xfrm>
            <a:off x="5849300" y="1288288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PLANEACIÓN</a:t>
            </a:r>
            <a:endParaRPr/>
          </a:p>
        </p:txBody>
      </p:sp>
      <p:sp>
        <p:nvSpPr>
          <p:cNvPr id="305" name="Google Shape;305;p27"/>
          <p:cNvSpPr txBox="1"/>
          <p:nvPr>
            <p:ph idx="3" type="subTitle"/>
          </p:nvPr>
        </p:nvSpPr>
        <p:spPr>
          <a:xfrm>
            <a:off x="5849300" y="1950438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306" name="Google Shape;306;p27"/>
          <p:cNvSpPr txBox="1"/>
          <p:nvPr>
            <p:ph idx="5" type="subTitle"/>
          </p:nvPr>
        </p:nvSpPr>
        <p:spPr>
          <a:xfrm>
            <a:off x="5849300" y="2612588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DEMOSTRACIÓN</a:t>
            </a:r>
            <a:endParaRPr/>
          </a:p>
        </p:txBody>
      </p:sp>
      <p:sp>
        <p:nvSpPr>
          <p:cNvPr id="307" name="Google Shape;307;p27"/>
          <p:cNvSpPr txBox="1"/>
          <p:nvPr>
            <p:ph idx="7" type="subTitle"/>
          </p:nvPr>
        </p:nvSpPr>
        <p:spPr>
          <a:xfrm>
            <a:off x="5849300" y="3199288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08" name="Google Shape;308;p27"/>
          <p:cNvSpPr txBox="1"/>
          <p:nvPr>
            <p:ph idx="6" type="title"/>
          </p:nvPr>
        </p:nvSpPr>
        <p:spPr>
          <a:xfrm>
            <a:off x="3840575" y="3715763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12</a:t>
            </a:r>
            <a:endParaRPr sz="3600"/>
          </a:p>
        </p:txBody>
      </p:sp>
      <p:sp>
        <p:nvSpPr>
          <p:cNvPr id="309" name="Google Shape;309;p27"/>
          <p:cNvSpPr txBox="1"/>
          <p:nvPr>
            <p:ph idx="7" type="subTitle"/>
          </p:nvPr>
        </p:nvSpPr>
        <p:spPr>
          <a:xfrm>
            <a:off x="5918700" y="3785963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310" name="Google Shape;31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712350" y="1816850"/>
            <a:ext cx="36237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MiServicio es una aplicación gratuita que asiste a la comunidad estudiantil en cuanto a la búsqueda de eventos y empresas para la realización de su servicio social, al igual que el llevar un registro de horas cumplidas.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Usa la app de MiServicio para encontrar eventos próximos y así poder realizar tu servicio social de una manera más sencilla. </a:t>
            </a:r>
            <a:endParaRPr/>
          </a:p>
        </p:txBody>
      </p:sp>
      <p:sp>
        <p:nvSpPr>
          <p:cNvPr id="316" name="Google Shape;316;p28"/>
          <p:cNvSpPr txBox="1"/>
          <p:nvPr>
            <p:ph idx="2" type="body"/>
          </p:nvPr>
        </p:nvSpPr>
        <p:spPr>
          <a:xfrm>
            <a:off x="4807924" y="1816850"/>
            <a:ext cx="36237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Además te permite: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Descubrir eventos de interés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Guardar Eventos y Organizaciones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Comunicarse con Organizaciones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Obtener documentación para llenar registro del servicio social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Entrar a eventos utilizando la aplicación como pase.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Obtener notificaciones y recordatorios de tu lista personalizada de eventos </a:t>
            </a:r>
            <a:r>
              <a:rPr lang="en"/>
              <a:t>favoritos</a:t>
            </a:r>
            <a:endParaRPr/>
          </a:p>
        </p:txBody>
      </p:sp>
      <p:sp>
        <p:nvSpPr>
          <p:cNvPr id="317" name="Google Shape;317;p28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Acerca de la App</a:t>
            </a: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8865900" y="4749850"/>
            <a:ext cx="278100" cy="1328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9" name="Google Shape;31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9"/>
          <p:cNvGrpSpPr/>
          <p:nvPr/>
        </p:nvGrpSpPr>
        <p:grpSpPr>
          <a:xfrm>
            <a:off x="4146775" y="433571"/>
            <a:ext cx="5127051" cy="4465175"/>
            <a:chOff x="3503700" y="433571"/>
            <a:chExt cx="5127051" cy="4465175"/>
          </a:xfrm>
        </p:grpSpPr>
        <p:sp>
          <p:nvSpPr>
            <p:cNvPr id="325" name="Google Shape;325;p29"/>
            <p:cNvSpPr/>
            <p:nvPr/>
          </p:nvSpPr>
          <p:spPr>
            <a:xfrm>
              <a:off x="3553771" y="4688150"/>
              <a:ext cx="4836784" cy="210596"/>
            </a:xfrm>
            <a:custGeom>
              <a:rect b="b" l="l" r="r" t="t"/>
              <a:pathLst>
                <a:path extrusionOk="0" h="18753" w="309802">
                  <a:moveTo>
                    <a:pt x="154901" y="1"/>
                  </a:moveTo>
                  <a:cubicBezTo>
                    <a:pt x="113812" y="1"/>
                    <a:pt x="74415" y="989"/>
                    <a:pt x="45363" y="2751"/>
                  </a:cubicBezTo>
                  <a:cubicBezTo>
                    <a:pt x="16312" y="4501"/>
                    <a:pt x="1" y="6894"/>
                    <a:pt x="1" y="9383"/>
                  </a:cubicBezTo>
                  <a:cubicBezTo>
                    <a:pt x="1" y="11859"/>
                    <a:pt x="16312" y="14252"/>
                    <a:pt x="45363" y="16003"/>
                  </a:cubicBezTo>
                  <a:cubicBezTo>
                    <a:pt x="74415" y="17765"/>
                    <a:pt x="113812" y="18753"/>
                    <a:pt x="154901" y="18753"/>
                  </a:cubicBezTo>
                  <a:cubicBezTo>
                    <a:pt x="195977" y="18753"/>
                    <a:pt x="235387" y="17765"/>
                    <a:pt x="264438" y="16003"/>
                  </a:cubicBezTo>
                  <a:cubicBezTo>
                    <a:pt x="293478" y="14252"/>
                    <a:pt x="309801" y="11859"/>
                    <a:pt x="309801" y="9383"/>
                  </a:cubicBezTo>
                  <a:cubicBezTo>
                    <a:pt x="309801" y="6894"/>
                    <a:pt x="293478" y="4501"/>
                    <a:pt x="264438" y="2751"/>
                  </a:cubicBezTo>
                  <a:cubicBezTo>
                    <a:pt x="235387" y="989"/>
                    <a:pt x="195977" y="1"/>
                    <a:pt x="154901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29"/>
            <p:cNvGrpSpPr/>
            <p:nvPr/>
          </p:nvGrpSpPr>
          <p:grpSpPr>
            <a:xfrm flipH="1">
              <a:off x="3503700" y="433571"/>
              <a:ext cx="5127051" cy="4387550"/>
              <a:chOff x="1528150" y="911500"/>
              <a:chExt cx="4568750" cy="3909775"/>
            </a:xfrm>
          </p:grpSpPr>
          <p:sp>
            <p:nvSpPr>
              <p:cNvPr id="327" name="Google Shape;327;p29"/>
              <p:cNvSpPr/>
              <p:nvPr/>
            </p:nvSpPr>
            <p:spPr>
              <a:xfrm>
                <a:off x="2561925" y="1731575"/>
                <a:ext cx="534300" cy="890450"/>
              </a:xfrm>
              <a:custGeom>
                <a:rect b="b" l="l" r="r" t="t"/>
                <a:pathLst>
                  <a:path extrusionOk="0" h="35618" w="21372">
                    <a:moveTo>
                      <a:pt x="12035" y="1"/>
                    </a:moveTo>
                    <a:cubicBezTo>
                      <a:pt x="11104" y="1"/>
                      <a:pt x="10038" y="152"/>
                      <a:pt x="8870" y="573"/>
                    </a:cubicBezTo>
                    <a:cubicBezTo>
                      <a:pt x="4667" y="2073"/>
                      <a:pt x="3715" y="7740"/>
                      <a:pt x="4751" y="12336"/>
                    </a:cubicBezTo>
                    <a:cubicBezTo>
                      <a:pt x="5787" y="16944"/>
                      <a:pt x="0" y="32636"/>
                      <a:pt x="0" y="32636"/>
                    </a:cubicBezTo>
                    <a:cubicBezTo>
                      <a:pt x="0" y="32636"/>
                      <a:pt x="2119" y="35617"/>
                      <a:pt x="9003" y="35617"/>
                    </a:cubicBezTo>
                    <a:cubicBezTo>
                      <a:pt x="10328" y="35617"/>
                      <a:pt x="11829" y="35507"/>
                      <a:pt x="13526" y="35244"/>
                    </a:cubicBezTo>
                    <a:cubicBezTo>
                      <a:pt x="13526" y="35244"/>
                      <a:pt x="21372" y="20992"/>
                      <a:pt x="20788" y="10753"/>
                    </a:cubicBezTo>
                    <a:cubicBezTo>
                      <a:pt x="20257" y="1436"/>
                      <a:pt x="16683" y="1021"/>
                      <a:pt x="16050" y="1021"/>
                    </a:cubicBezTo>
                    <a:cubicBezTo>
                      <a:pt x="15988" y="1021"/>
                      <a:pt x="15954" y="1025"/>
                      <a:pt x="15954" y="1025"/>
                    </a:cubicBezTo>
                    <a:cubicBezTo>
                      <a:pt x="15954" y="1025"/>
                      <a:pt x="14452" y="1"/>
                      <a:pt x="12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3043825" y="2192525"/>
                <a:ext cx="510200" cy="601425"/>
              </a:xfrm>
              <a:custGeom>
                <a:rect b="b" l="l" r="r" t="t"/>
                <a:pathLst>
                  <a:path extrusionOk="0" h="24057" w="20408">
                    <a:moveTo>
                      <a:pt x="1601" y="1"/>
                    </a:moveTo>
                    <a:cubicBezTo>
                      <a:pt x="1096" y="1"/>
                      <a:pt x="564" y="88"/>
                      <a:pt x="0" y="268"/>
                    </a:cubicBezTo>
                    <a:lnTo>
                      <a:pt x="1548" y="6150"/>
                    </a:lnTo>
                    <a:cubicBezTo>
                      <a:pt x="1548" y="6150"/>
                      <a:pt x="7335" y="16651"/>
                      <a:pt x="9347" y="18723"/>
                    </a:cubicBezTo>
                    <a:cubicBezTo>
                      <a:pt x="11359" y="20794"/>
                      <a:pt x="19681" y="24057"/>
                      <a:pt x="19681" y="24057"/>
                    </a:cubicBezTo>
                    <a:lnTo>
                      <a:pt x="20408" y="20782"/>
                    </a:lnTo>
                    <a:lnTo>
                      <a:pt x="11668" y="15163"/>
                    </a:lnTo>
                    <a:cubicBezTo>
                      <a:pt x="11668" y="15163"/>
                      <a:pt x="10906" y="14555"/>
                      <a:pt x="8632" y="8424"/>
                    </a:cubicBezTo>
                    <a:cubicBezTo>
                      <a:pt x="6693" y="3166"/>
                      <a:pt x="4639" y="1"/>
                      <a:pt x="1601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2357125" y="3188925"/>
                <a:ext cx="541750" cy="1504375"/>
              </a:xfrm>
              <a:custGeom>
                <a:rect b="b" l="l" r="r" t="t"/>
                <a:pathLst>
                  <a:path extrusionOk="0" h="60175" w="21670">
                    <a:moveTo>
                      <a:pt x="8192" y="0"/>
                    </a:moveTo>
                    <a:cubicBezTo>
                      <a:pt x="8192" y="0"/>
                      <a:pt x="6478" y="8680"/>
                      <a:pt x="6763" y="21765"/>
                    </a:cubicBezTo>
                    <a:cubicBezTo>
                      <a:pt x="6763" y="21765"/>
                      <a:pt x="1" y="31730"/>
                      <a:pt x="5585" y="60174"/>
                    </a:cubicBezTo>
                    <a:lnTo>
                      <a:pt x="8502" y="60174"/>
                    </a:lnTo>
                    <a:cubicBezTo>
                      <a:pt x="8502" y="60174"/>
                      <a:pt x="10895" y="35969"/>
                      <a:pt x="12728" y="29420"/>
                    </a:cubicBezTo>
                    <a:cubicBezTo>
                      <a:pt x="14550" y="22860"/>
                      <a:pt x="21313" y="20848"/>
                      <a:pt x="21670" y="905"/>
                    </a:cubicBezTo>
                    <a:lnTo>
                      <a:pt x="8192" y="0"/>
                    </a:ln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1732350" y="3132050"/>
                <a:ext cx="495325" cy="695350"/>
              </a:xfrm>
              <a:custGeom>
                <a:rect b="b" l="l" r="r" t="t"/>
                <a:pathLst>
                  <a:path extrusionOk="0" h="27814" w="19813">
                    <a:moveTo>
                      <a:pt x="1977" y="1"/>
                    </a:moveTo>
                    <a:cubicBezTo>
                      <a:pt x="1707" y="1"/>
                      <a:pt x="1353" y="68"/>
                      <a:pt x="953" y="311"/>
                    </a:cubicBezTo>
                    <a:cubicBezTo>
                      <a:pt x="0" y="894"/>
                      <a:pt x="0" y="1585"/>
                      <a:pt x="0" y="1585"/>
                    </a:cubicBezTo>
                    <a:cubicBezTo>
                      <a:pt x="0" y="1585"/>
                      <a:pt x="5620" y="13836"/>
                      <a:pt x="9204" y="22813"/>
                    </a:cubicBezTo>
                    <a:cubicBezTo>
                      <a:pt x="10418" y="25826"/>
                      <a:pt x="13335" y="27814"/>
                      <a:pt x="16586" y="27814"/>
                    </a:cubicBezTo>
                    <a:lnTo>
                      <a:pt x="19812" y="27814"/>
                    </a:lnTo>
                    <a:cubicBezTo>
                      <a:pt x="18110" y="22218"/>
                      <a:pt x="13740" y="12824"/>
                      <a:pt x="2525" y="108"/>
                    </a:cubicBezTo>
                    <a:cubicBezTo>
                      <a:pt x="2525" y="108"/>
                      <a:pt x="2317" y="1"/>
                      <a:pt x="1977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1825800" y="2818925"/>
                <a:ext cx="1116250" cy="1385675"/>
              </a:xfrm>
              <a:custGeom>
                <a:rect b="b" l="l" r="r" t="t"/>
                <a:pathLst>
                  <a:path extrusionOk="0" h="55427" w="44650">
                    <a:moveTo>
                      <a:pt x="31541" y="1"/>
                    </a:moveTo>
                    <a:cubicBezTo>
                      <a:pt x="31541" y="1"/>
                      <a:pt x="18599" y="2632"/>
                      <a:pt x="11336" y="22551"/>
                    </a:cubicBezTo>
                    <a:cubicBezTo>
                      <a:pt x="11336" y="22551"/>
                      <a:pt x="10383" y="20968"/>
                      <a:pt x="9014" y="20063"/>
                    </a:cubicBezTo>
                    <a:cubicBezTo>
                      <a:pt x="8716" y="19872"/>
                      <a:pt x="8419" y="19705"/>
                      <a:pt x="8085" y="19598"/>
                    </a:cubicBezTo>
                    <a:cubicBezTo>
                      <a:pt x="7805" y="19503"/>
                      <a:pt x="7514" y="19449"/>
                      <a:pt x="7216" y="19449"/>
                    </a:cubicBezTo>
                    <a:cubicBezTo>
                      <a:pt x="6918" y="19449"/>
                      <a:pt x="6615" y="19503"/>
                      <a:pt x="6311" y="19622"/>
                    </a:cubicBezTo>
                    <a:cubicBezTo>
                      <a:pt x="3728" y="20670"/>
                      <a:pt x="7264" y="22920"/>
                      <a:pt x="4799" y="24980"/>
                    </a:cubicBezTo>
                    <a:cubicBezTo>
                      <a:pt x="2323" y="27040"/>
                      <a:pt x="1" y="30873"/>
                      <a:pt x="4799" y="34302"/>
                    </a:cubicBezTo>
                    <a:cubicBezTo>
                      <a:pt x="9597" y="37731"/>
                      <a:pt x="7561" y="42280"/>
                      <a:pt x="9050" y="45828"/>
                    </a:cubicBezTo>
                    <a:cubicBezTo>
                      <a:pt x="11145" y="50815"/>
                      <a:pt x="16503" y="51596"/>
                      <a:pt x="20959" y="51596"/>
                    </a:cubicBezTo>
                    <a:cubicBezTo>
                      <a:pt x="22630" y="51596"/>
                      <a:pt x="24175" y="51486"/>
                      <a:pt x="25373" y="51447"/>
                    </a:cubicBezTo>
                    <a:cubicBezTo>
                      <a:pt x="25440" y="51445"/>
                      <a:pt x="25507" y="51444"/>
                      <a:pt x="25572" y="51444"/>
                    </a:cubicBezTo>
                    <a:cubicBezTo>
                      <a:pt x="29718" y="51444"/>
                      <a:pt x="29963" y="55426"/>
                      <a:pt x="33635" y="55426"/>
                    </a:cubicBezTo>
                    <a:cubicBezTo>
                      <a:pt x="33682" y="55426"/>
                      <a:pt x="33730" y="55425"/>
                      <a:pt x="33779" y="55424"/>
                    </a:cubicBezTo>
                    <a:cubicBezTo>
                      <a:pt x="36529" y="55353"/>
                      <a:pt x="36482" y="51174"/>
                      <a:pt x="36482" y="51174"/>
                    </a:cubicBezTo>
                    <a:cubicBezTo>
                      <a:pt x="36482" y="51174"/>
                      <a:pt x="44649" y="35398"/>
                      <a:pt x="44352" y="4418"/>
                    </a:cubicBezTo>
                    <a:lnTo>
                      <a:pt x="31541" y="1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2535425" y="2154100"/>
                <a:ext cx="695050" cy="775475"/>
              </a:xfrm>
              <a:custGeom>
                <a:rect b="b" l="l" r="r" t="t"/>
                <a:pathLst>
                  <a:path extrusionOk="0" h="31019" w="27802">
                    <a:moveTo>
                      <a:pt x="6387" y="1"/>
                    </a:moveTo>
                    <a:cubicBezTo>
                      <a:pt x="5801" y="1"/>
                      <a:pt x="5184" y="161"/>
                      <a:pt x="4477" y="567"/>
                    </a:cubicBezTo>
                    <a:cubicBezTo>
                      <a:pt x="0" y="3150"/>
                      <a:pt x="2096" y="12020"/>
                      <a:pt x="3227" y="16628"/>
                    </a:cubicBezTo>
                    <a:cubicBezTo>
                      <a:pt x="3644" y="18355"/>
                      <a:pt x="4180" y="22867"/>
                      <a:pt x="3168" y="26594"/>
                    </a:cubicBezTo>
                    <a:cubicBezTo>
                      <a:pt x="3168" y="26594"/>
                      <a:pt x="8852" y="31019"/>
                      <a:pt x="15481" y="31019"/>
                    </a:cubicBezTo>
                    <a:cubicBezTo>
                      <a:pt x="15642" y="31019"/>
                      <a:pt x="15804" y="31016"/>
                      <a:pt x="15967" y="31011"/>
                    </a:cubicBezTo>
                    <a:lnTo>
                      <a:pt x="19693" y="22903"/>
                    </a:lnTo>
                    <a:cubicBezTo>
                      <a:pt x="19693" y="22903"/>
                      <a:pt x="27802" y="13211"/>
                      <a:pt x="20336" y="1805"/>
                    </a:cubicBezTo>
                    <a:lnTo>
                      <a:pt x="20336" y="1805"/>
                    </a:lnTo>
                    <a:cubicBezTo>
                      <a:pt x="20336" y="1805"/>
                      <a:pt x="18630" y="2383"/>
                      <a:pt x="15963" y="2383"/>
                    </a:cubicBezTo>
                    <a:cubicBezTo>
                      <a:pt x="15100" y="2383"/>
                      <a:pt x="14136" y="2322"/>
                      <a:pt x="13097" y="2162"/>
                    </a:cubicBezTo>
                    <a:cubicBezTo>
                      <a:pt x="9852" y="1671"/>
                      <a:pt x="8280" y="1"/>
                      <a:pt x="6387" y="1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2827725" y="1996825"/>
                <a:ext cx="189475" cy="263025"/>
              </a:xfrm>
              <a:custGeom>
                <a:rect b="b" l="l" r="r" t="t"/>
                <a:pathLst>
                  <a:path extrusionOk="0" h="10521" w="7579">
                    <a:moveTo>
                      <a:pt x="5307" y="0"/>
                    </a:moveTo>
                    <a:cubicBezTo>
                      <a:pt x="3520" y="0"/>
                      <a:pt x="1060" y="654"/>
                      <a:pt x="1060" y="654"/>
                    </a:cubicBezTo>
                    <a:cubicBezTo>
                      <a:pt x="1060" y="654"/>
                      <a:pt x="1548" y="4845"/>
                      <a:pt x="0" y="8667"/>
                    </a:cubicBezTo>
                    <a:cubicBezTo>
                      <a:pt x="0" y="8667"/>
                      <a:pt x="1254" y="10521"/>
                      <a:pt x="2778" y="10521"/>
                    </a:cubicBezTo>
                    <a:cubicBezTo>
                      <a:pt x="3279" y="10521"/>
                      <a:pt x="3809" y="10320"/>
                      <a:pt x="4334" y="9787"/>
                    </a:cubicBezTo>
                    <a:cubicBezTo>
                      <a:pt x="4334" y="9787"/>
                      <a:pt x="4525" y="5941"/>
                      <a:pt x="6906" y="1595"/>
                    </a:cubicBezTo>
                    <a:cubicBezTo>
                      <a:pt x="7578" y="356"/>
                      <a:pt x="6626" y="0"/>
                      <a:pt x="5307" y="0"/>
                    </a:cubicBez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2725375" y="2007375"/>
                <a:ext cx="71125" cy="78575"/>
              </a:xfrm>
              <a:custGeom>
                <a:rect b="b" l="l" r="r" t="t"/>
                <a:pathLst>
                  <a:path extrusionOk="0" h="3143" w="2845">
                    <a:moveTo>
                      <a:pt x="674" y="0"/>
                    </a:moveTo>
                    <a:cubicBezTo>
                      <a:pt x="303" y="0"/>
                      <a:pt x="0" y="224"/>
                      <a:pt x="94" y="1018"/>
                    </a:cubicBezTo>
                    <a:cubicBezTo>
                      <a:pt x="269" y="2496"/>
                      <a:pt x="1334" y="3142"/>
                      <a:pt x="2029" y="3142"/>
                    </a:cubicBezTo>
                    <a:cubicBezTo>
                      <a:pt x="2325" y="3142"/>
                      <a:pt x="2554" y="3025"/>
                      <a:pt x="2618" y="2804"/>
                    </a:cubicBezTo>
                    <a:cubicBezTo>
                      <a:pt x="2844" y="2066"/>
                      <a:pt x="1749" y="375"/>
                      <a:pt x="1749" y="375"/>
                    </a:cubicBezTo>
                    <a:cubicBezTo>
                      <a:pt x="1749" y="375"/>
                      <a:pt x="1154" y="0"/>
                      <a:pt x="674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3030725" y="1937825"/>
                <a:ext cx="65050" cy="89400"/>
              </a:xfrm>
              <a:custGeom>
                <a:rect b="b" l="l" r="r" t="t"/>
                <a:pathLst>
                  <a:path extrusionOk="0" h="3576" w="2602">
                    <a:moveTo>
                      <a:pt x="1355" y="0"/>
                    </a:moveTo>
                    <a:cubicBezTo>
                      <a:pt x="817" y="0"/>
                      <a:pt x="262" y="871"/>
                      <a:pt x="262" y="871"/>
                    </a:cubicBezTo>
                    <a:cubicBezTo>
                      <a:pt x="262" y="871"/>
                      <a:pt x="0" y="2860"/>
                      <a:pt x="512" y="3431"/>
                    </a:cubicBezTo>
                    <a:cubicBezTo>
                      <a:pt x="598" y="3529"/>
                      <a:pt x="717" y="3575"/>
                      <a:pt x="851" y="3575"/>
                    </a:cubicBezTo>
                    <a:cubicBezTo>
                      <a:pt x="1523" y="3575"/>
                      <a:pt x="2602" y="2426"/>
                      <a:pt x="2036" y="740"/>
                    </a:cubicBezTo>
                    <a:cubicBezTo>
                      <a:pt x="1851" y="189"/>
                      <a:pt x="1605" y="0"/>
                      <a:pt x="1355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2739325" y="1808450"/>
                <a:ext cx="332800" cy="370475"/>
              </a:xfrm>
              <a:custGeom>
                <a:rect b="b" l="l" r="r" t="t"/>
                <a:pathLst>
                  <a:path extrusionOk="0" h="14819" w="13312">
                    <a:moveTo>
                      <a:pt x="6847" y="1"/>
                    </a:moveTo>
                    <a:cubicBezTo>
                      <a:pt x="6303" y="1"/>
                      <a:pt x="5712" y="70"/>
                      <a:pt x="5072" y="212"/>
                    </a:cubicBezTo>
                    <a:cubicBezTo>
                      <a:pt x="1274" y="1058"/>
                      <a:pt x="0" y="3558"/>
                      <a:pt x="774" y="6987"/>
                    </a:cubicBezTo>
                    <a:cubicBezTo>
                      <a:pt x="2053" y="12697"/>
                      <a:pt x="4009" y="14818"/>
                      <a:pt x="6688" y="14818"/>
                    </a:cubicBezTo>
                    <a:cubicBezTo>
                      <a:pt x="7126" y="14818"/>
                      <a:pt x="7584" y="14762"/>
                      <a:pt x="8061" y="14655"/>
                    </a:cubicBezTo>
                    <a:cubicBezTo>
                      <a:pt x="11561" y="13869"/>
                      <a:pt x="13311" y="11666"/>
                      <a:pt x="11716" y="4534"/>
                    </a:cubicBezTo>
                    <a:cubicBezTo>
                      <a:pt x="11072" y="1683"/>
                      <a:pt x="9532" y="1"/>
                      <a:pt x="6847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2669675" y="1772225"/>
                <a:ext cx="380125" cy="274300"/>
              </a:xfrm>
              <a:custGeom>
                <a:rect b="b" l="l" r="r" t="t"/>
                <a:pathLst>
                  <a:path extrusionOk="0" h="10972" w="15205">
                    <a:moveTo>
                      <a:pt x="9014" y="0"/>
                    </a:moveTo>
                    <a:cubicBezTo>
                      <a:pt x="8583" y="0"/>
                      <a:pt x="8133" y="37"/>
                      <a:pt x="7668" y="114"/>
                    </a:cubicBezTo>
                    <a:cubicBezTo>
                      <a:pt x="3965" y="733"/>
                      <a:pt x="0" y="4412"/>
                      <a:pt x="4251" y="10972"/>
                    </a:cubicBezTo>
                    <a:cubicBezTo>
                      <a:pt x="4251" y="10972"/>
                      <a:pt x="3203" y="7126"/>
                      <a:pt x="3822" y="4412"/>
                    </a:cubicBezTo>
                    <a:cubicBezTo>
                      <a:pt x="3822" y="4412"/>
                      <a:pt x="5723" y="1767"/>
                      <a:pt x="9414" y="1767"/>
                    </a:cubicBezTo>
                    <a:cubicBezTo>
                      <a:pt x="10323" y="1767"/>
                      <a:pt x="11341" y="1928"/>
                      <a:pt x="12466" y="2328"/>
                    </a:cubicBezTo>
                    <a:cubicBezTo>
                      <a:pt x="12466" y="2328"/>
                      <a:pt x="14157" y="5055"/>
                      <a:pt x="14990" y="8853"/>
                    </a:cubicBezTo>
                    <a:cubicBezTo>
                      <a:pt x="14990" y="8853"/>
                      <a:pt x="15204" y="7483"/>
                      <a:pt x="14645" y="4447"/>
                    </a:cubicBezTo>
                    <a:cubicBezTo>
                      <a:pt x="14145" y="1782"/>
                      <a:pt x="12016" y="0"/>
                      <a:pt x="90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2715500" y="1745875"/>
                <a:ext cx="313450" cy="224450"/>
              </a:xfrm>
              <a:custGeom>
                <a:rect b="b" l="l" r="r" t="t"/>
                <a:pathLst>
                  <a:path extrusionOk="0" h="8978" w="12538">
                    <a:moveTo>
                      <a:pt x="7264" y="0"/>
                    </a:moveTo>
                    <a:cubicBezTo>
                      <a:pt x="3462" y="0"/>
                      <a:pt x="141" y="3852"/>
                      <a:pt x="72" y="6251"/>
                    </a:cubicBezTo>
                    <a:cubicBezTo>
                      <a:pt x="1" y="8740"/>
                      <a:pt x="1513" y="8978"/>
                      <a:pt x="1513" y="8978"/>
                    </a:cubicBezTo>
                    <a:cubicBezTo>
                      <a:pt x="1370" y="7240"/>
                      <a:pt x="2477" y="5823"/>
                      <a:pt x="2477" y="5823"/>
                    </a:cubicBezTo>
                    <a:lnTo>
                      <a:pt x="2477" y="5823"/>
                    </a:lnTo>
                    <a:cubicBezTo>
                      <a:pt x="1977" y="7180"/>
                      <a:pt x="2477" y="8311"/>
                      <a:pt x="2477" y="8311"/>
                    </a:cubicBezTo>
                    <a:cubicBezTo>
                      <a:pt x="2477" y="8311"/>
                      <a:pt x="2477" y="7406"/>
                      <a:pt x="3049" y="7013"/>
                    </a:cubicBezTo>
                    <a:cubicBezTo>
                      <a:pt x="3620" y="6609"/>
                      <a:pt x="5287" y="6859"/>
                      <a:pt x="6109" y="6121"/>
                    </a:cubicBezTo>
                    <a:cubicBezTo>
                      <a:pt x="6382" y="5874"/>
                      <a:pt x="6643" y="5792"/>
                      <a:pt x="6869" y="5792"/>
                    </a:cubicBezTo>
                    <a:cubicBezTo>
                      <a:pt x="7320" y="5792"/>
                      <a:pt x="7633" y="6121"/>
                      <a:pt x="7633" y="6121"/>
                    </a:cubicBezTo>
                    <a:cubicBezTo>
                      <a:pt x="8609" y="3537"/>
                      <a:pt x="8383" y="2537"/>
                      <a:pt x="8383" y="2537"/>
                    </a:cubicBezTo>
                    <a:lnTo>
                      <a:pt x="8383" y="2537"/>
                    </a:lnTo>
                    <a:cubicBezTo>
                      <a:pt x="9204" y="4442"/>
                      <a:pt x="8657" y="5501"/>
                      <a:pt x="8657" y="5501"/>
                    </a:cubicBezTo>
                    <a:cubicBezTo>
                      <a:pt x="8776" y="5477"/>
                      <a:pt x="8899" y="5467"/>
                      <a:pt x="9022" y="5467"/>
                    </a:cubicBezTo>
                    <a:cubicBezTo>
                      <a:pt x="9814" y="5467"/>
                      <a:pt x="10633" y="5894"/>
                      <a:pt x="10633" y="5894"/>
                    </a:cubicBezTo>
                    <a:cubicBezTo>
                      <a:pt x="11050" y="4597"/>
                      <a:pt x="10633" y="3382"/>
                      <a:pt x="10633" y="3382"/>
                    </a:cubicBezTo>
                    <a:lnTo>
                      <a:pt x="10633" y="3382"/>
                    </a:lnTo>
                    <a:cubicBezTo>
                      <a:pt x="11526" y="5061"/>
                      <a:pt x="11609" y="6382"/>
                      <a:pt x="11609" y="6382"/>
                    </a:cubicBezTo>
                    <a:cubicBezTo>
                      <a:pt x="11708" y="6362"/>
                      <a:pt x="11800" y="6353"/>
                      <a:pt x="11885" y="6353"/>
                    </a:cubicBezTo>
                    <a:cubicBezTo>
                      <a:pt x="12293" y="6353"/>
                      <a:pt x="12538" y="6549"/>
                      <a:pt x="12538" y="6549"/>
                    </a:cubicBezTo>
                    <a:cubicBezTo>
                      <a:pt x="12538" y="6549"/>
                      <a:pt x="11597" y="275"/>
                      <a:pt x="7633" y="13"/>
                    </a:cubicBezTo>
                    <a:cubicBezTo>
                      <a:pt x="7509" y="4"/>
                      <a:pt x="7386" y="0"/>
                      <a:pt x="7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2535725" y="2174775"/>
                <a:ext cx="190650" cy="537725"/>
              </a:xfrm>
              <a:custGeom>
                <a:rect b="b" l="l" r="r" t="t"/>
                <a:pathLst>
                  <a:path extrusionOk="0" h="21509" w="7626">
                    <a:moveTo>
                      <a:pt x="4787" y="1"/>
                    </a:moveTo>
                    <a:cubicBezTo>
                      <a:pt x="4378" y="1"/>
                      <a:pt x="3934" y="167"/>
                      <a:pt x="3465" y="537"/>
                    </a:cubicBezTo>
                    <a:cubicBezTo>
                      <a:pt x="2465" y="1335"/>
                      <a:pt x="2036" y="2954"/>
                      <a:pt x="1727" y="6026"/>
                    </a:cubicBezTo>
                    <a:cubicBezTo>
                      <a:pt x="1048" y="12706"/>
                      <a:pt x="0" y="17135"/>
                      <a:pt x="0" y="17135"/>
                    </a:cubicBezTo>
                    <a:cubicBezTo>
                      <a:pt x="0" y="17135"/>
                      <a:pt x="417" y="21266"/>
                      <a:pt x="1453" y="21492"/>
                    </a:cubicBezTo>
                    <a:cubicBezTo>
                      <a:pt x="1502" y="21503"/>
                      <a:pt x="1551" y="21508"/>
                      <a:pt x="1600" y="21508"/>
                    </a:cubicBezTo>
                    <a:cubicBezTo>
                      <a:pt x="4269" y="21508"/>
                      <a:pt x="7626" y="6251"/>
                      <a:pt x="7263" y="3621"/>
                    </a:cubicBezTo>
                    <a:cubicBezTo>
                      <a:pt x="6984" y="1603"/>
                      <a:pt x="6057" y="1"/>
                      <a:pt x="4787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2271400" y="2265000"/>
                <a:ext cx="356325" cy="447100"/>
              </a:xfrm>
              <a:custGeom>
                <a:rect b="b" l="l" r="r" t="t"/>
                <a:pathLst>
                  <a:path extrusionOk="0" h="17884" w="14253">
                    <a:moveTo>
                      <a:pt x="1965" y="0"/>
                    </a:moveTo>
                    <a:lnTo>
                      <a:pt x="1" y="798"/>
                    </a:lnTo>
                    <a:cubicBezTo>
                      <a:pt x="1179" y="4977"/>
                      <a:pt x="5835" y="13180"/>
                      <a:pt x="8430" y="15657"/>
                    </a:cubicBezTo>
                    <a:cubicBezTo>
                      <a:pt x="8844" y="16044"/>
                      <a:pt x="10582" y="17884"/>
                      <a:pt x="11926" y="17884"/>
                    </a:cubicBezTo>
                    <a:cubicBezTo>
                      <a:pt x="12362" y="17884"/>
                      <a:pt x="12756" y="17691"/>
                      <a:pt x="13050" y="17193"/>
                    </a:cubicBezTo>
                    <a:cubicBezTo>
                      <a:pt x="14252" y="15145"/>
                      <a:pt x="13312" y="12764"/>
                      <a:pt x="10597" y="10621"/>
                    </a:cubicBezTo>
                    <a:cubicBezTo>
                      <a:pt x="7894" y="8489"/>
                      <a:pt x="1965" y="0"/>
                      <a:pt x="1965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2112750" y="2125025"/>
                <a:ext cx="230125" cy="178750"/>
              </a:xfrm>
              <a:custGeom>
                <a:rect b="b" l="l" r="r" t="t"/>
                <a:pathLst>
                  <a:path extrusionOk="0" h="7150" w="9205">
                    <a:moveTo>
                      <a:pt x="1942" y="1"/>
                    </a:moveTo>
                    <a:cubicBezTo>
                      <a:pt x="1905" y="1"/>
                      <a:pt x="1873" y="5"/>
                      <a:pt x="1846" y="15"/>
                    </a:cubicBezTo>
                    <a:cubicBezTo>
                      <a:pt x="1298" y="218"/>
                      <a:pt x="2298" y="503"/>
                      <a:pt x="3680" y="1813"/>
                    </a:cubicBezTo>
                    <a:cubicBezTo>
                      <a:pt x="3621" y="1784"/>
                      <a:pt x="1943" y="993"/>
                      <a:pt x="981" y="993"/>
                    </a:cubicBezTo>
                    <a:cubicBezTo>
                      <a:pt x="770" y="993"/>
                      <a:pt x="594" y="1031"/>
                      <a:pt x="477" y="1122"/>
                    </a:cubicBezTo>
                    <a:cubicBezTo>
                      <a:pt x="1" y="1492"/>
                      <a:pt x="703" y="1063"/>
                      <a:pt x="3322" y="2801"/>
                    </a:cubicBezTo>
                    <a:cubicBezTo>
                      <a:pt x="3322" y="2801"/>
                      <a:pt x="2009" y="2327"/>
                      <a:pt x="1209" y="2327"/>
                    </a:cubicBezTo>
                    <a:cubicBezTo>
                      <a:pt x="1019" y="2327"/>
                      <a:pt x="858" y="2354"/>
                      <a:pt x="751" y="2420"/>
                    </a:cubicBezTo>
                    <a:cubicBezTo>
                      <a:pt x="239" y="2730"/>
                      <a:pt x="798" y="2849"/>
                      <a:pt x="1489" y="3135"/>
                    </a:cubicBezTo>
                    <a:cubicBezTo>
                      <a:pt x="1584" y="3170"/>
                      <a:pt x="1679" y="3206"/>
                      <a:pt x="1775" y="3254"/>
                    </a:cubicBezTo>
                    <a:cubicBezTo>
                      <a:pt x="1775" y="3254"/>
                      <a:pt x="1215" y="3408"/>
                      <a:pt x="2191" y="3968"/>
                    </a:cubicBezTo>
                    <a:cubicBezTo>
                      <a:pt x="3049" y="4456"/>
                      <a:pt x="4656" y="5563"/>
                      <a:pt x="5692" y="6623"/>
                    </a:cubicBezTo>
                    <a:cubicBezTo>
                      <a:pt x="6021" y="6953"/>
                      <a:pt x="6464" y="7149"/>
                      <a:pt x="6910" y="7149"/>
                    </a:cubicBezTo>
                    <a:cubicBezTo>
                      <a:pt x="7077" y="7149"/>
                      <a:pt x="7244" y="7122"/>
                      <a:pt x="7406" y="7064"/>
                    </a:cubicBezTo>
                    <a:cubicBezTo>
                      <a:pt x="7728" y="6945"/>
                      <a:pt x="8037" y="6718"/>
                      <a:pt x="8228" y="6302"/>
                    </a:cubicBezTo>
                    <a:cubicBezTo>
                      <a:pt x="9204" y="4242"/>
                      <a:pt x="7013" y="3599"/>
                      <a:pt x="7156" y="920"/>
                    </a:cubicBezTo>
                    <a:cubicBezTo>
                      <a:pt x="7156" y="920"/>
                      <a:pt x="7125" y="906"/>
                      <a:pt x="7075" y="906"/>
                    </a:cubicBezTo>
                    <a:cubicBezTo>
                      <a:pt x="6894" y="906"/>
                      <a:pt x="6473" y="1090"/>
                      <a:pt x="6501" y="2813"/>
                    </a:cubicBezTo>
                    <a:cubicBezTo>
                      <a:pt x="6501" y="2813"/>
                      <a:pt x="6359" y="2706"/>
                      <a:pt x="6132" y="2539"/>
                    </a:cubicBezTo>
                    <a:cubicBezTo>
                      <a:pt x="5180" y="1825"/>
                      <a:pt x="2665" y="1"/>
                      <a:pt x="1942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2250875" y="2188500"/>
                <a:ext cx="27700" cy="51800"/>
              </a:xfrm>
              <a:custGeom>
                <a:rect b="b" l="l" r="r" t="t"/>
                <a:pathLst>
                  <a:path extrusionOk="0" h="2072" w="1108">
                    <a:moveTo>
                      <a:pt x="607" y="0"/>
                    </a:moveTo>
                    <a:lnTo>
                      <a:pt x="607" y="0"/>
                    </a:lnTo>
                    <a:cubicBezTo>
                      <a:pt x="0" y="1346"/>
                      <a:pt x="1107" y="2072"/>
                      <a:pt x="1107" y="2072"/>
                    </a:cubicBezTo>
                    <a:cubicBezTo>
                      <a:pt x="500" y="1060"/>
                      <a:pt x="976" y="274"/>
                      <a:pt x="976" y="274"/>
                    </a:cubicBezTo>
                    <a:cubicBezTo>
                      <a:pt x="976" y="274"/>
                      <a:pt x="834" y="167"/>
                      <a:pt x="607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2149950" y="2200750"/>
                <a:ext cx="58975" cy="26175"/>
              </a:xfrm>
              <a:custGeom>
                <a:rect b="b" l="l" r="r" t="t"/>
                <a:pathLst>
                  <a:path extrusionOk="0" h="1047" w="2359">
                    <a:moveTo>
                      <a:pt x="263" y="1"/>
                    </a:moveTo>
                    <a:cubicBezTo>
                      <a:pt x="149" y="1"/>
                      <a:pt x="57" y="32"/>
                      <a:pt x="1" y="106"/>
                    </a:cubicBezTo>
                    <a:cubicBezTo>
                      <a:pt x="96" y="141"/>
                      <a:pt x="191" y="177"/>
                      <a:pt x="287" y="225"/>
                    </a:cubicBezTo>
                    <a:cubicBezTo>
                      <a:pt x="303" y="223"/>
                      <a:pt x="319" y="222"/>
                      <a:pt x="337" y="222"/>
                    </a:cubicBezTo>
                    <a:cubicBezTo>
                      <a:pt x="890" y="222"/>
                      <a:pt x="2127" y="931"/>
                      <a:pt x="2358" y="1046"/>
                    </a:cubicBezTo>
                    <a:cubicBezTo>
                      <a:pt x="2138" y="886"/>
                      <a:pt x="872" y="1"/>
                      <a:pt x="263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2441375" y="3209450"/>
                <a:ext cx="26500" cy="26225"/>
              </a:xfrm>
              <a:custGeom>
                <a:rect b="b" l="l" r="r" t="t"/>
                <a:pathLst>
                  <a:path extrusionOk="0" h="1049" w="1060">
                    <a:moveTo>
                      <a:pt x="536" y="1"/>
                    </a:moveTo>
                    <a:cubicBezTo>
                      <a:pt x="238" y="1"/>
                      <a:pt x="0" y="227"/>
                      <a:pt x="0" y="524"/>
                    </a:cubicBezTo>
                    <a:cubicBezTo>
                      <a:pt x="0" y="810"/>
                      <a:pt x="238" y="1048"/>
                      <a:pt x="536" y="1048"/>
                    </a:cubicBezTo>
                    <a:cubicBezTo>
                      <a:pt x="822" y="1048"/>
                      <a:pt x="1060" y="810"/>
                      <a:pt x="1060" y="524"/>
                    </a:cubicBezTo>
                    <a:cubicBezTo>
                      <a:pt x="1060" y="227"/>
                      <a:pt x="822" y="1"/>
                      <a:pt x="536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2676800" y="3299950"/>
                <a:ext cx="26225" cy="26500"/>
              </a:xfrm>
              <a:custGeom>
                <a:rect b="b" l="l" r="r" t="t"/>
                <a:pathLst>
                  <a:path extrusionOk="0" h="1060" w="1049">
                    <a:moveTo>
                      <a:pt x="525" y="0"/>
                    </a:moveTo>
                    <a:cubicBezTo>
                      <a:pt x="239" y="0"/>
                      <a:pt x="1" y="238"/>
                      <a:pt x="1" y="536"/>
                    </a:cubicBezTo>
                    <a:cubicBezTo>
                      <a:pt x="1" y="822"/>
                      <a:pt x="239" y="1060"/>
                      <a:pt x="525" y="1060"/>
                    </a:cubicBezTo>
                    <a:cubicBezTo>
                      <a:pt x="811" y="1060"/>
                      <a:pt x="1049" y="822"/>
                      <a:pt x="1049" y="536"/>
                    </a:cubicBezTo>
                    <a:cubicBezTo>
                      <a:pt x="1049" y="238"/>
                      <a:pt x="811" y="0"/>
                      <a:pt x="52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2877125" y="3348750"/>
                <a:ext cx="26525" cy="26225"/>
              </a:xfrm>
              <a:custGeom>
                <a:rect b="b" l="l" r="r" t="t"/>
                <a:pathLst>
                  <a:path extrusionOk="0" h="1049" w="1061">
                    <a:moveTo>
                      <a:pt x="525" y="1"/>
                    </a:moveTo>
                    <a:cubicBezTo>
                      <a:pt x="239" y="1"/>
                      <a:pt x="1" y="239"/>
                      <a:pt x="1" y="525"/>
                    </a:cubicBezTo>
                    <a:cubicBezTo>
                      <a:pt x="1" y="822"/>
                      <a:pt x="239" y="1048"/>
                      <a:pt x="525" y="1048"/>
                    </a:cubicBezTo>
                    <a:cubicBezTo>
                      <a:pt x="822" y="1048"/>
                      <a:pt x="1060" y="822"/>
                      <a:pt x="1060" y="525"/>
                    </a:cubicBezTo>
                    <a:cubicBezTo>
                      <a:pt x="1060" y="239"/>
                      <a:pt x="822" y="1"/>
                      <a:pt x="525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2569050" y="3037100"/>
                <a:ext cx="26525" cy="26525"/>
              </a:xfrm>
              <a:custGeom>
                <a:rect b="b" l="l" r="r" t="t"/>
                <a:pathLst>
                  <a:path extrusionOk="0" h="1061" w="1061">
                    <a:moveTo>
                      <a:pt x="537" y="1"/>
                    </a:moveTo>
                    <a:cubicBezTo>
                      <a:pt x="239" y="1"/>
                      <a:pt x="1" y="239"/>
                      <a:pt x="1" y="525"/>
                    </a:cubicBezTo>
                    <a:cubicBezTo>
                      <a:pt x="1" y="822"/>
                      <a:pt x="239" y="1061"/>
                      <a:pt x="537" y="1061"/>
                    </a:cubicBezTo>
                    <a:cubicBezTo>
                      <a:pt x="822" y="1061"/>
                      <a:pt x="1061" y="822"/>
                      <a:pt x="1061" y="525"/>
                    </a:cubicBezTo>
                    <a:cubicBezTo>
                      <a:pt x="1061" y="239"/>
                      <a:pt x="822" y="1"/>
                      <a:pt x="537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2613700" y="3162425"/>
                <a:ext cx="26225" cy="26525"/>
              </a:xfrm>
              <a:custGeom>
                <a:rect b="b" l="l" r="r" t="t"/>
                <a:pathLst>
                  <a:path extrusionOk="0" h="1061" w="1049">
                    <a:moveTo>
                      <a:pt x="525" y="0"/>
                    </a:moveTo>
                    <a:cubicBezTo>
                      <a:pt x="227" y="0"/>
                      <a:pt x="1" y="239"/>
                      <a:pt x="1" y="524"/>
                    </a:cubicBezTo>
                    <a:cubicBezTo>
                      <a:pt x="1" y="822"/>
                      <a:pt x="227" y="1060"/>
                      <a:pt x="525" y="1060"/>
                    </a:cubicBezTo>
                    <a:cubicBezTo>
                      <a:pt x="810" y="1060"/>
                      <a:pt x="1049" y="822"/>
                      <a:pt x="1049" y="524"/>
                    </a:cubicBezTo>
                    <a:cubicBezTo>
                      <a:pt x="1049" y="239"/>
                      <a:pt x="810" y="0"/>
                      <a:pt x="52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2822075" y="3233850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536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22"/>
                      <a:pt x="238" y="1061"/>
                      <a:pt x="536" y="1061"/>
                    </a:cubicBezTo>
                    <a:cubicBezTo>
                      <a:pt x="822" y="1061"/>
                      <a:pt x="1060" y="822"/>
                      <a:pt x="1060" y="525"/>
                    </a:cubicBezTo>
                    <a:cubicBezTo>
                      <a:pt x="1060" y="239"/>
                      <a:pt x="822" y="1"/>
                      <a:pt x="536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2850650" y="3017775"/>
                <a:ext cx="26500" cy="26200"/>
              </a:xfrm>
              <a:custGeom>
                <a:rect b="b" l="l" r="r" t="t"/>
                <a:pathLst>
                  <a:path extrusionOk="0" h="1048" w="1060">
                    <a:moveTo>
                      <a:pt x="536" y="0"/>
                    </a:moveTo>
                    <a:cubicBezTo>
                      <a:pt x="238" y="0"/>
                      <a:pt x="0" y="238"/>
                      <a:pt x="0" y="524"/>
                    </a:cubicBezTo>
                    <a:cubicBezTo>
                      <a:pt x="0" y="822"/>
                      <a:pt x="238" y="1048"/>
                      <a:pt x="536" y="1048"/>
                    </a:cubicBezTo>
                    <a:cubicBezTo>
                      <a:pt x="822" y="1048"/>
                      <a:pt x="1060" y="822"/>
                      <a:pt x="1060" y="524"/>
                    </a:cubicBezTo>
                    <a:cubicBezTo>
                      <a:pt x="1060" y="238"/>
                      <a:pt x="822" y="0"/>
                      <a:pt x="53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2714025" y="2972825"/>
                <a:ext cx="26500" cy="26200"/>
              </a:xfrm>
              <a:custGeom>
                <a:rect b="b" l="l" r="r" t="t"/>
                <a:pathLst>
                  <a:path extrusionOk="0" h="1048" w="1060">
                    <a:moveTo>
                      <a:pt x="536" y="0"/>
                    </a:moveTo>
                    <a:cubicBezTo>
                      <a:pt x="238" y="0"/>
                      <a:pt x="0" y="238"/>
                      <a:pt x="0" y="524"/>
                    </a:cubicBezTo>
                    <a:cubicBezTo>
                      <a:pt x="0" y="810"/>
                      <a:pt x="238" y="1048"/>
                      <a:pt x="536" y="1048"/>
                    </a:cubicBezTo>
                    <a:cubicBezTo>
                      <a:pt x="822" y="1048"/>
                      <a:pt x="1060" y="810"/>
                      <a:pt x="1060" y="524"/>
                    </a:cubicBezTo>
                    <a:cubicBezTo>
                      <a:pt x="1060" y="238"/>
                      <a:pt x="822" y="0"/>
                      <a:pt x="53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2324675" y="3466625"/>
                <a:ext cx="26525" cy="26225"/>
              </a:xfrm>
              <a:custGeom>
                <a:rect b="b" l="l" r="r" t="t"/>
                <a:pathLst>
                  <a:path extrusionOk="0" h="1049" w="1061">
                    <a:moveTo>
                      <a:pt x="537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37" y="1048"/>
                    </a:cubicBezTo>
                    <a:cubicBezTo>
                      <a:pt x="822" y="1048"/>
                      <a:pt x="1060" y="810"/>
                      <a:pt x="1060" y="524"/>
                    </a:cubicBezTo>
                    <a:cubicBezTo>
                      <a:pt x="1060" y="239"/>
                      <a:pt x="822" y="1"/>
                      <a:pt x="537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2136850" y="34103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525" y="0"/>
                    </a:moveTo>
                    <a:cubicBezTo>
                      <a:pt x="239" y="0"/>
                      <a:pt x="1" y="238"/>
                      <a:pt x="1" y="536"/>
                    </a:cubicBezTo>
                    <a:cubicBezTo>
                      <a:pt x="1" y="822"/>
                      <a:pt x="239" y="1060"/>
                      <a:pt x="525" y="1060"/>
                    </a:cubicBezTo>
                    <a:cubicBezTo>
                      <a:pt x="823" y="1060"/>
                      <a:pt x="1061" y="822"/>
                      <a:pt x="1061" y="536"/>
                    </a:cubicBezTo>
                    <a:cubicBezTo>
                      <a:pt x="1061" y="238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2027025" y="3308875"/>
                <a:ext cx="24125" cy="17575"/>
              </a:xfrm>
              <a:custGeom>
                <a:rect b="b" l="l" r="r" t="t"/>
                <a:pathLst>
                  <a:path extrusionOk="0" h="703" w="965">
                    <a:moveTo>
                      <a:pt x="36" y="0"/>
                    </a:moveTo>
                    <a:cubicBezTo>
                      <a:pt x="12" y="48"/>
                      <a:pt x="1" y="107"/>
                      <a:pt x="1" y="179"/>
                    </a:cubicBezTo>
                    <a:cubicBezTo>
                      <a:pt x="1" y="465"/>
                      <a:pt x="227" y="703"/>
                      <a:pt x="524" y="703"/>
                    </a:cubicBezTo>
                    <a:cubicBezTo>
                      <a:pt x="715" y="703"/>
                      <a:pt x="870" y="608"/>
                      <a:pt x="965" y="465"/>
                    </a:cubicBezTo>
                    <a:cubicBezTo>
                      <a:pt x="667" y="274"/>
                      <a:pt x="370" y="107"/>
                      <a:pt x="3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2392250" y="3638375"/>
                <a:ext cx="26225" cy="26525"/>
              </a:xfrm>
              <a:custGeom>
                <a:rect b="b" l="l" r="r" t="t"/>
                <a:pathLst>
                  <a:path extrusionOk="0" h="1061" w="1049">
                    <a:moveTo>
                      <a:pt x="524" y="0"/>
                    </a:moveTo>
                    <a:cubicBezTo>
                      <a:pt x="227" y="0"/>
                      <a:pt x="1" y="239"/>
                      <a:pt x="1" y="536"/>
                    </a:cubicBezTo>
                    <a:cubicBezTo>
                      <a:pt x="1" y="822"/>
                      <a:pt x="227" y="1060"/>
                      <a:pt x="524" y="1060"/>
                    </a:cubicBezTo>
                    <a:cubicBezTo>
                      <a:pt x="810" y="1060"/>
                      <a:pt x="1048" y="822"/>
                      <a:pt x="1048" y="536"/>
                    </a:cubicBezTo>
                    <a:cubicBezTo>
                      <a:pt x="1048" y="239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9"/>
              <p:cNvSpPr/>
              <p:nvPr/>
            </p:nvSpPr>
            <p:spPr>
              <a:xfrm>
                <a:off x="2054700" y="3825300"/>
                <a:ext cx="26525" cy="26525"/>
              </a:xfrm>
              <a:custGeom>
                <a:rect b="b" l="l" r="r" t="t"/>
                <a:pathLst>
                  <a:path extrusionOk="0" h="1061" w="1061">
                    <a:moveTo>
                      <a:pt x="537" y="1"/>
                    </a:moveTo>
                    <a:cubicBezTo>
                      <a:pt x="239" y="1"/>
                      <a:pt x="1" y="239"/>
                      <a:pt x="1" y="536"/>
                    </a:cubicBezTo>
                    <a:cubicBezTo>
                      <a:pt x="1" y="822"/>
                      <a:pt x="239" y="1060"/>
                      <a:pt x="537" y="1060"/>
                    </a:cubicBezTo>
                    <a:cubicBezTo>
                      <a:pt x="822" y="1060"/>
                      <a:pt x="1061" y="822"/>
                      <a:pt x="1061" y="536"/>
                    </a:cubicBezTo>
                    <a:cubicBezTo>
                      <a:pt x="1061" y="239"/>
                      <a:pt x="822" y="1"/>
                      <a:pt x="537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2192525" y="3712200"/>
                <a:ext cx="26525" cy="26200"/>
              </a:xfrm>
              <a:custGeom>
                <a:rect b="b" l="l" r="r" t="t"/>
                <a:pathLst>
                  <a:path extrusionOk="0" h="1048" w="1061">
                    <a:moveTo>
                      <a:pt x="536" y="0"/>
                    </a:moveTo>
                    <a:cubicBezTo>
                      <a:pt x="239" y="0"/>
                      <a:pt x="0" y="238"/>
                      <a:pt x="0" y="524"/>
                    </a:cubicBezTo>
                    <a:cubicBezTo>
                      <a:pt x="0" y="822"/>
                      <a:pt x="239" y="1048"/>
                      <a:pt x="536" y="1048"/>
                    </a:cubicBezTo>
                    <a:cubicBezTo>
                      <a:pt x="822" y="1048"/>
                      <a:pt x="1060" y="822"/>
                      <a:pt x="1060" y="524"/>
                    </a:cubicBezTo>
                    <a:cubicBezTo>
                      <a:pt x="1060" y="238"/>
                      <a:pt x="822" y="0"/>
                      <a:pt x="53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9"/>
              <p:cNvSpPr/>
              <p:nvPr/>
            </p:nvSpPr>
            <p:spPr>
              <a:xfrm>
                <a:off x="1987450" y="3611875"/>
                <a:ext cx="26200" cy="26525"/>
              </a:xfrm>
              <a:custGeom>
                <a:rect b="b" l="l" r="r" t="t"/>
                <a:pathLst>
                  <a:path extrusionOk="0" h="1061" w="1048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22"/>
                      <a:pt x="238" y="1060"/>
                      <a:pt x="524" y="1060"/>
                    </a:cubicBezTo>
                    <a:cubicBezTo>
                      <a:pt x="822" y="1060"/>
                      <a:pt x="1048" y="822"/>
                      <a:pt x="1048" y="525"/>
                    </a:cubicBezTo>
                    <a:cubicBezTo>
                      <a:pt x="1048" y="239"/>
                      <a:pt x="822" y="1"/>
                      <a:pt x="524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9"/>
              <p:cNvSpPr/>
              <p:nvPr/>
            </p:nvSpPr>
            <p:spPr>
              <a:xfrm>
                <a:off x="2152925" y="4006575"/>
                <a:ext cx="26525" cy="26525"/>
              </a:xfrm>
              <a:custGeom>
                <a:rect b="b" l="l" r="r" t="t"/>
                <a:pathLst>
                  <a:path extrusionOk="0" h="1061" w="1061">
                    <a:moveTo>
                      <a:pt x="537" y="0"/>
                    </a:moveTo>
                    <a:cubicBezTo>
                      <a:pt x="239" y="0"/>
                      <a:pt x="1" y="239"/>
                      <a:pt x="1" y="524"/>
                    </a:cubicBezTo>
                    <a:cubicBezTo>
                      <a:pt x="1" y="822"/>
                      <a:pt x="239" y="1060"/>
                      <a:pt x="537" y="1060"/>
                    </a:cubicBezTo>
                    <a:cubicBezTo>
                      <a:pt x="822" y="1060"/>
                      <a:pt x="1061" y="822"/>
                      <a:pt x="1061" y="524"/>
                    </a:cubicBezTo>
                    <a:cubicBezTo>
                      <a:pt x="1061" y="239"/>
                      <a:pt x="822" y="0"/>
                      <a:pt x="537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9"/>
              <p:cNvSpPr/>
              <p:nvPr/>
            </p:nvSpPr>
            <p:spPr>
              <a:xfrm>
                <a:off x="2278550" y="3313325"/>
                <a:ext cx="26500" cy="26225"/>
              </a:xfrm>
              <a:custGeom>
                <a:rect b="b" l="l" r="r" t="t"/>
                <a:pathLst>
                  <a:path extrusionOk="0" h="1049" w="106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1"/>
                      <a:pt x="238" y="1049"/>
                      <a:pt x="524" y="1049"/>
                    </a:cubicBezTo>
                    <a:cubicBezTo>
                      <a:pt x="822" y="1049"/>
                      <a:pt x="1060" y="811"/>
                      <a:pt x="1060" y="525"/>
                    </a:cubicBezTo>
                    <a:cubicBezTo>
                      <a:pt x="1060" y="239"/>
                      <a:pt x="822" y="1"/>
                      <a:pt x="524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9"/>
              <p:cNvSpPr/>
              <p:nvPr/>
            </p:nvSpPr>
            <p:spPr>
              <a:xfrm>
                <a:off x="2405350" y="3091275"/>
                <a:ext cx="26225" cy="26225"/>
              </a:xfrm>
              <a:custGeom>
                <a:rect b="b" l="l" r="r" t="t"/>
                <a:pathLst>
                  <a:path extrusionOk="0" h="1049" w="1049">
                    <a:moveTo>
                      <a:pt x="524" y="1"/>
                    </a:moveTo>
                    <a:cubicBezTo>
                      <a:pt x="239" y="1"/>
                      <a:pt x="0" y="227"/>
                      <a:pt x="0" y="525"/>
                    </a:cubicBezTo>
                    <a:cubicBezTo>
                      <a:pt x="0" y="810"/>
                      <a:pt x="239" y="1049"/>
                      <a:pt x="524" y="1049"/>
                    </a:cubicBezTo>
                    <a:cubicBezTo>
                      <a:pt x="822" y="1049"/>
                      <a:pt x="1048" y="810"/>
                      <a:pt x="1048" y="525"/>
                    </a:cubicBezTo>
                    <a:cubicBezTo>
                      <a:pt x="1048" y="227"/>
                      <a:pt x="822" y="1"/>
                      <a:pt x="524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9"/>
              <p:cNvSpPr/>
              <p:nvPr/>
            </p:nvSpPr>
            <p:spPr>
              <a:xfrm>
                <a:off x="2548825" y="2906450"/>
                <a:ext cx="26200" cy="26200"/>
              </a:xfrm>
              <a:custGeom>
                <a:rect b="b" l="l" r="r" t="t"/>
                <a:pathLst>
                  <a:path extrusionOk="0" h="1048" w="1048">
                    <a:moveTo>
                      <a:pt x="524" y="0"/>
                    </a:moveTo>
                    <a:cubicBezTo>
                      <a:pt x="226" y="0"/>
                      <a:pt x="0" y="226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cubicBezTo>
                      <a:pt x="810" y="1048"/>
                      <a:pt x="1048" y="810"/>
                      <a:pt x="1048" y="524"/>
                    </a:cubicBezTo>
                    <a:cubicBezTo>
                      <a:pt x="1048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2258000" y="317552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cubicBezTo>
                      <a:pt x="1" y="822"/>
                      <a:pt x="239" y="1060"/>
                      <a:pt x="537" y="1060"/>
                    </a:cubicBezTo>
                    <a:cubicBezTo>
                      <a:pt x="822" y="1060"/>
                      <a:pt x="1060" y="822"/>
                      <a:pt x="1060" y="536"/>
                    </a:cubicBezTo>
                    <a:cubicBezTo>
                      <a:pt x="1060" y="238"/>
                      <a:pt x="822" y="0"/>
                      <a:pt x="537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2418450" y="295942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524" y="0"/>
                    </a:moveTo>
                    <a:cubicBezTo>
                      <a:pt x="238" y="0"/>
                      <a:pt x="0" y="239"/>
                      <a:pt x="0" y="536"/>
                    </a:cubicBezTo>
                    <a:cubicBezTo>
                      <a:pt x="0" y="822"/>
                      <a:pt x="238" y="1060"/>
                      <a:pt x="524" y="1060"/>
                    </a:cubicBezTo>
                    <a:cubicBezTo>
                      <a:pt x="822" y="1060"/>
                      <a:pt x="1060" y="822"/>
                      <a:pt x="1060" y="536"/>
                    </a:cubicBezTo>
                    <a:cubicBezTo>
                      <a:pt x="1060" y="239"/>
                      <a:pt x="822" y="0"/>
                      <a:pt x="524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2166325" y="3553250"/>
                <a:ext cx="26225" cy="26500"/>
              </a:xfrm>
              <a:custGeom>
                <a:rect b="b" l="l" r="r" t="t"/>
                <a:pathLst>
                  <a:path extrusionOk="0" h="1060" w="1049">
                    <a:moveTo>
                      <a:pt x="525" y="0"/>
                    </a:moveTo>
                    <a:cubicBezTo>
                      <a:pt x="239" y="0"/>
                      <a:pt x="1" y="238"/>
                      <a:pt x="1" y="536"/>
                    </a:cubicBezTo>
                    <a:cubicBezTo>
                      <a:pt x="1" y="822"/>
                      <a:pt x="239" y="1060"/>
                      <a:pt x="525" y="1060"/>
                    </a:cubicBezTo>
                    <a:cubicBezTo>
                      <a:pt x="810" y="1060"/>
                      <a:pt x="1048" y="822"/>
                      <a:pt x="1048" y="536"/>
                    </a:cubicBezTo>
                    <a:cubicBezTo>
                      <a:pt x="1048" y="238"/>
                      <a:pt x="810" y="0"/>
                      <a:pt x="52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2000525" y="3436850"/>
                <a:ext cx="26525" cy="26525"/>
              </a:xfrm>
              <a:custGeom>
                <a:rect b="b" l="l" r="r" t="t"/>
                <a:pathLst>
                  <a:path extrusionOk="0" h="1061" w="1061">
                    <a:moveTo>
                      <a:pt x="525" y="1"/>
                    </a:moveTo>
                    <a:cubicBezTo>
                      <a:pt x="239" y="1"/>
                      <a:pt x="1" y="239"/>
                      <a:pt x="1" y="525"/>
                    </a:cubicBezTo>
                    <a:cubicBezTo>
                      <a:pt x="1" y="823"/>
                      <a:pt x="239" y="1061"/>
                      <a:pt x="525" y="1061"/>
                    </a:cubicBezTo>
                    <a:cubicBezTo>
                      <a:pt x="822" y="1061"/>
                      <a:pt x="1061" y="823"/>
                      <a:pt x="1061" y="525"/>
                    </a:cubicBezTo>
                    <a:cubicBezTo>
                      <a:pt x="1061" y="239"/>
                      <a:pt x="822" y="1"/>
                      <a:pt x="525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2480950" y="3397275"/>
                <a:ext cx="26525" cy="26525"/>
              </a:xfrm>
              <a:custGeom>
                <a:rect b="b" l="l" r="r" t="t"/>
                <a:pathLst>
                  <a:path extrusionOk="0" h="1061" w="1061">
                    <a:moveTo>
                      <a:pt x="536" y="0"/>
                    </a:moveTo>
                    <a:cubicBezTo>
                      <a:pt x="239" y="0"/>
                      <a:pt x="1" y="239"/>
                      <a:pt x="1" y="524"/>
                    </a:cubicBezTo>
                    <a:cubicBezTo>
                      <a:pt x="1" y="822"/>
                      <a:pt x="239" y="1060"/>
                      <a:pt x="536" y="1060"/>
                    </a:cubicBezTo>
                    <a:cubicBezTo>
                      <a:pt x="822" y="1060"/>
                      <a:pt x="1060" y="822"/>
                      <a:pt x="1060" y="524"/>
                    </a:cubicBezTo>
                    <a:cubicBezTo>
                      <a:pt x="1060" y="239"/>
                      <a:pt x="822" y="0"/>
                      <a:pt x="53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2753600" y="3466625"/>
                <a:ext cx="26525" cy="26225"/>
              </a:xfrm>
              <a:custGeom>
                <a:rect b="b" l="l" r="r" t="t"/>
                <a:pathLst>
                  <a:path extrusionOk="0" h="1049" w="1061">
                    <a:moveTo>
                      <a:pt x="537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37" y="1048"/>
                    </a:cubicBezTo>
                    <a:cubicBezTo>
                      <a:pt x="822" y="1048"/>
                      <a:pt x="1060" y="810"/>
                      <a:pt x="1060" y="524"/>
                    </a:cubicBezTo>
                    <a:cubicBezTo>
                      <a:pt x="1060" y="239"/>
                      <a:pt x="822" y="1"/>
                      <a:pt x="537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2740500" y="3091275"/>
                <a:ext cx="26525" cy="26225"/>
              </a:xfrm>
              <a:custGeom>
                <a:rect b="b" l="l" r="r" t="t"/>
                <a:pathLst>
                  <a:path extrusionOk="0" h="1049" w="1061">
                    <a:moveTo>
                      <a:pt x="525" y="1"/>
                    </a:moveTo>
                    <a:cubicBezTo>
                      <a:pt x="239" y="1"/>
                      <a:pt x="1" y="227"/>
                      <a:pt x="1" y="525"/>
                    </a:cubicBezTo>
                    <a:cubicBezTo>
                      <a:pt x="1" y="810"/>
                      <a:pt x="239" y="1049"/>
                      <a:pt x="525" y="1049"/>
                    </a:cubicBezTo>
                    <a:cubicBezTo>
                      <a:pt x="822" y="1049"/>
                      <a:pt x="1061" y="810"/>
                      <a:pt x="1061" y="525"/>
                    </a:cubicBezTo>
                    <a:cubicBezTo>
                      <a:pt x="1061" y="227"/>
                      <a:pt x="822" y="1"/>
                      <a:pt x="525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2898850" y="31186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cubicBezTo>
                      <a:pt x="1" y="822"/>
                      <a:pt x="239" y="1060"/>
                      <a:pt x="537" y="1060"/>
                    </a:cubicBezTo>
                    <a:cubicBezTo>
                      <a:pt x="823" y="1060"/>
                      <a:pt x="1061" y="822"/>
                      <a:pt x="1061" y="536"/>
                    </a:cubicBezTo>
                    <a:cubicBezTo>
                      <a:pt x="1061" y="238"/>
                      <a:pt x="823" y="0"/>
                      <a:pt x="537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2582450" y="3566650"/>
                <a:ext cx="26225" cy="26200"/>
              </a:xfrm>
              <a:custGeom>
                <a:rect b="b" l="l" r="r" t="t"/>
                <a:pathLst>
                  <a:path extrusionOk="0" h="1048" w="1049">
                    <a:moveTo>
                      <a:pt x="525" y="0"/>
                    </a:moveTo>
                    <a:cubicBezTo>
                      <a:pt x="239" y="0"/>
                      <a:pt x="1" y="226"/>
                      <a:pt x="1" y="524"/>
                    </a:cubicBezTo>
                    <a:cubicBezTo>
                      <a:pt x="1" y="810"/>
                      <a:pt x="239" y="1048"/>
                      <a:pt x="525" y="1048"/>
                    </a:cubicBezTo>
                    <a:cubicBezTo>
                      <a:pt x="810" y="1048"/>
                      <a:pt x="1048" y="810"/>
                      <a:pt x="1048" y="524"/>
                    </a:cubicBezTo>
                    <a:cubicBezTo>
                      <a:pt x="1048" y="226"/>
                      <a:pt x="810" y="0"/>
                      <a:pt x="52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2467850" y="3801200"/>
                <a:ext cx="26525" cy="26200"/>
              </a:xfrm>
              <a:custGeom>
                <a:rect b="b" l="l" r="r" t="t"/>
                <a:pathLst>
                  <a:path extrusionOk="0" h="1048" w="1061">
                    <a:moveTo>
                      <a:pt x="525" y="0"/>
                    </a:moveTo>
                    <a:cubicBezTo>
                      <a:pt x="239" y="0"/>
                      <a:pt x="1" y="226"/>
                      <a:pt x="1" y="524"/>
                    </a:cubicBezTo>
                    <a:cubicBezTo>
                      <a:pt x="1" y="810"/>
                      <a:pt x="239" y="1048"/>
                      <a:pt x="525" y="1048"/>
                    </a:cubicBezTo>
                    <a:cubicBezTo>
                      <a:pt x="822" y="1048"/>
                      <a:pt x="1060" y="810"/>
                      <a:pt x="1060" y="524"/>
                    </a:cubicBezTo>
                    <a:cubicBezTo>
                      <a:pt x="1060" y="226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2265450" y="3838700"/>
                <a:ext cx="26225" cy="26225"/>
              </a:xfrm>
              <a:custGeom>
                <a:rect b="b" l="l" r="r" t="t"/>
                <a:pathLst>
                  <a:path extrusionOk="0" h="1049" w="1049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cubicBezTo>
                      <a:pt x="822" y="1048"/>
                      <a:pt x="1048" y="810"/>
                      <a:pt x="1048" y="524"/>
                    </a:cubicBezTo>
                    <a:cubicBezTo>
                      <a:pt x="1048" y="239"/>
                      <a:pt x="822" y="0"/>
                      <a:pt x="524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2822075" y="36383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536" y="0"/>
                    </a:moveTo>
                    <a:cubicBezTo>
                      <a:pt x="238" y="0"/>
                      <a:pt x="0" y="239"/>
                      <a:pt x="0" y="536"/>
                    </a:cubicBezTo>
                    <a:cubicBezTo>
                      <a:pt x="0" y="822"/>
                      <a:pt x="238" y="1060"/>
                      <a:pt x="536" y="1060"/>
                    </a:cubicBezTo>
                    <a:cubicBezTo>
                      <a:pt x="822" y="1060"/>
                      <a:pt x="1060" y="822"/>
                      <a:pt x="1060" y="536"/>
                    </a:cubicBezTo>
                    <a:cubicBezTo>
                      <a:pt x="1060" y="239"/>
                      <a:pt x="822" y="0"/>
                      <a:pt x="53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2639900" y="3738375"/>
                <a:ext cx="26525" cy="26525"/>
              </a:xfrm>
              <a:custGeom>
                <a:rect b="b" l="l" r="r" t="t"/>
                <a:pathLst>
                  <a:path extrusionOk="0" h="1061" w="1061">
                    <a:moveTo>
                      <a:pt x="524" y="1"/>
                    </a:moveTo>
                    <a:cubicBezTo>
                      <a:pt x="239" y="1"/>
                      <a:pt x="1" y="239"/>
                      <a:pt x="1" y="537"/>
                    </a:cubicBezTo>
                    <a:cubicBezTo>
                      <a:pt x="1" y="823"/>
                      <a:pt x="239" y="1061"/>
                      <a:pt x="524" y="1061"/>
                    </a:cubicBezTo>
                    <a:cubicBezTo>
                      <a:pt x="822" y="1061"/>
                      <a:pt x="1060" y="823"/>
                      <a:pt x="1060" y="537"/>
                    </a:cubicBezTo>
                    <a:cubicBezTo>
                      <a:pt x="1060" y="239"/>
                      <a:pt x="822" y="1"/>
                      <a:pt x="524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2365750" y="4033075"/>
                <a:ext cx="26525" cy="26200"/>
              </a:xfrm>
              <a:custGeom>
                <a:rect b="b" l="l" r="r" t="t"/>
                <a:pathLst>
                  <a:path extrusionOk="0" h="1048" w="1061">
                    <a:moveTo>
                      <a:pt x="525" y="0"/>
                    </a:moveTo>
                    <a:cubicBezTo>
                      <a:pt x="239" y="0"/>
                      <a:pt x="1" y="238"/>
                      <a:pt x="1" y="524"/>
                    </a:cubicBezTo>
                    <a:cubicBezTo>
                      <a:pt x="1" y="810"/>
                      <a:pt x="239" y="1048"/>
                      <a:pt x="525" y="1048"/>
                    </a:cubicBezTo>
                    <a:cubicBezTo>
                      <a:pt x="822" y="1048"/>
                      <a:pt x="1061" y="810"/>
                      <a:pt x="1061" y="524"/>
                    </a:cubicBezTo>
                    <a:cubicBezTo>
                      <a:pt x="1061" y="238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2569050" y="3964300"/>
                <a:ext cx="26525" cy="26525"/>
              </a:xfrm>
              <a:custGeom>
                <a:rect b="b" l="l" r="r" t="t"/>
                <a:pathLst>
                  <a:path extrusionOk="0" h="1061" w="1061">
                    <a:moveTo>
                      <a:pt x="537" y="1"/>
                    </a:moveTo>
                    <a:cubicBezTo>
                      <a:pt x="239" y="1"/>
                      <a:pt x="1" y="239"/>
                      <a:pt x="1" y="525"/>
                    </a:cubicBezTo>
                    <a:cubicBezTo>
                      <a:pt x="1" y="822"/>
                      <a:pt x="239" y="1060"/>
                      <a:pt x="537" y="1060"/>
                    </a:cubicBezTo>
                    <a:cubicBezTo>
                      <a:pt x="822" y="1060"/>
                      <a:pt x="1061" y="822"/>
                      <a:pt x="1061" y="525"/>
                    </a:cubicBezTo>
                    <a:cubicBezTo>
                      <a:pt x="1061" y="239"/>
                      <a:pt x="822" y="1"/>
                      <a:pt x="537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2765225" y="3886625"/>
                <a:ext cx="26200" cy="26500"/>
              </a:xfrm>
              <a:custGeom>
                <a:rect b="b" l="l" r="r" t="t"/>
                <a:pathLst>
                  <a:path extrusionOk="0" h="1060" w="1048">
                    <a:moveTo>
                      <a:pt x="524" y="0"/>
                    </a:moveTo>
                    <a:cubicBezTo>
                      <a:pt x="238" y="0"/>
                      <a:pt x="0" y="238"/>
                      <a:pt x="0" y="524"/>
                    </a:cubicBezTo>
                    <a:cubicBezTo>
                      <a:pt x="0" y="822"/>
                      <a:pt x="238" y="1060"/>
                      <a:pt x="524" y="1060"/>
                    </a:cubicBezTo>
                    <a:cubicBezTo>
                      <a:pt x="822" y="1060"/>
                      <a:pt x="1048" y="822"/>
                      <a:pt x="1048" y="524"/>
                    </a:cubicBezTo>
                    <a:cubicBezTo>
                      <a:pt x="1048" y="238"/>
                      <a:pt x="822" y="0"/>
                      <a:pt x="524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2676800" y="4113425"/>
                <a:ext cx="26225" cy="26525"/>
              </a:xfrm>
              <a:custGeom>
                <a:rect b="b" l="l" r="r" t="t"/>
                <a:pathLst>
                  <a:path extrusionOk="0" h="1061" w="1049">
                    <a:moveTo>
                      <a:pt x="525" y="1"/>
                    </a:moveTo>
                    <a:cubicBezTo>
                      <a:pt x="239" y="1"/>
                      <a:pt x="1" y="239"/>
                      <a:pt x="1" y="525"/>
                    </a:cubicBezTo>
                    <a:cubicBezTo>
                      <a:pt x="1" y="822"/>
                      <a:pt x="239" y="1060"/>
                      <a:pt x="525" y="1060"/>
                    </a:cubicBezTo>
                    <a:cubicBezTo>
                      <a:pt x="811" y="1060"/>
                      <a:pt x="1049" y="822"/>
                      <a:pt x="1049" y="525"/>
                    </a:cubicBezTo>
                    <a:cubicBezTo>
                      <a:pt x="1049" y="239"/>
                      <a:pt x="811" y="1"/>
                      <a:pt x="525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2458025" y="4615100"/>
                <a:ext cx="243525" cy="206175"/>
              </a:xfrm>
              <a:custGeom>
                <a:rect b="b" l="l" r="r" t="t"/>
                <a:pathLst>
                  <a:path extrusionOk="0" h="8247" w="9741">
                    <a:moveTo>
                      <a:pt x="4861" y="1"/>
                    </a:moveTo>
                    <a:cubicBezTo>
                      <a:pt x="3778" y="1"/>
                      <a:pt x="2123" y="792"/>
                      <a:pt x="1965" y="2508"/>
                    </a:cubicBezTo>
                    <a:cubicBezTo>
                      <a:pt x="1965" y="2508"/>
                      <a:pt x="1580" y="2146"/>
                      <a:pt x="1256" y="2146"/>
                    </a:cubicBezTo>
                    <a:cubicBezTo>
                      <a:pt x="961" y="2146"/>
                      <a:pt x="716" y="2446"/>
                      <a:pt x="858" y="3591"/>
                    </a:cubicBezTo>
                    <a:cubicBezTo>
                      <a:pt x="1037" y="5008"/>
                      <a:pt x="1" y="6628"/>
                      <a:pt x="560" y="8247"/>
                    </a:cubicBezTo>
                    <a:lnTo>
                      <a:pt x="9228" y="8247"/>
                    </a:lnTo>
                    <a:cubicBezTo>
                      <a:pt x="9228" y="8247"/>
                      <a:pt x="9740" y="7997"/>
                      <a:pt x="9478" y="6735"/>
                    </a:cubicBezTo>
                    <a:cubicBezTo>
                      <a:pt x="9454" y="6639"/>
                      <a:pt x="9431" y="6544"/>
                      <a:pt x="9407" y="6449"/>
                    </a:cubicBezTo>
                    <a:cubicBezTo>
                      <a:pt x="9133" y="5437"/>
                      <a:pt x="7526" y="5449"/>
                      <a:pt x="6549" y="4044"/>
                    </a:cubicBezTo>
                    <a:cubicBezTo>
                      <a:pt x="6073" y="3341"/>
                      <a:pt x="5740" y="2294"/>
                      <a:pt x="5799" y="591"/>
                    </a:cubicBezTo>
                    <a:cubicBezTo>
                      <a:pt x="5811" y="203"/>
                      <a:pt x="5409" y="1"/>
                      <a:pt x="48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1528150" y="3030950"/>
                <a:ext cx="285475" cy="252125"/>
              </a:xfrm>
              <a:custGeom>
                <a:rect b="b" l="l" r="r" t="t"/>
                <a:pathLst>
                  <a:path extrusionOk="0" h="10085" w="11419">
                    <a:moveTo>
                      <a:pt x="8225" y="0"/>
                    </a:moveTo>
                    <a:cubicBezTo>
                      <a:pt x="7462" y="0"/>
                      <a:pt x="6422" y="294"/>
                      <a:pt x="5180" y="1378"/>
                    </a:cubicBezTo>
                    <a:cubicBezTo>
                      <a:pt x="2465" y="3735"/>
                      <a:pt x="1" y="6307"/>
                      <a:pt x="382" y="8510"/>
                    </a:cubicBezTo>
                    <a:cubicBezTo>
                      <a:pt x="585" y="9679"/>
                      <a:pt x="1256" y="10085"/>
                      <a:pt x="1957" y="10085"/>
                    </a:cubicBezTo>
                    <a:cubicBezTo>
                      <a:pt x="2570" y="10085"/>
                      <a:pt x="3206" y="9774"/>
                      <a:pt x="3573" y="9391"/>
                    </a:cubicBezTo>
                    <a:cubicBezTo>
                      <a:pt x="3692" y="9272"/>
                      <a:pt x="3823" y="9129"/>
                      <a:pt x="3954" y="8974"/>
                    </a:cubicBezTo>
                    <a:cubicBezTo>
                      <a:pt x="4632" y="8212"/>
                      <a:pt x="5466" y="7200"/>
                      <a:pt x="6263" y="6724"/>
                    </a:cubicBezTo>
                    <a:cubicBezTo>
                      <a:pt x="6347" y="6676"/>
                      <a:pt x="6442" y="6629"/>
                      <a:pt x="6513" y="6581"/>
                    </a:cubicBezTo>
                    <a:cubicBezTo>
                      <a:pt x="6706" y="6492"/>
                      <a:pt x="6884" y="6458"/>
                      <a:pt x="7049" y="6458"/>
                    </a:cubicBezTo>
                    <a:cubicBezTo>
                      <a:pt x="7604" y="6458"/>
                      <a:pt x="8012" y="6847"/>
                      <a:pt x="8366" y="6847"/>
                    </a:cubicBezTo>
                    <a:cubicBezTo>
                      <a:pt x="8471" y="6847"/>
                      <a:pt x="8571" y="6813"/>
                      <a:pt x="8668" y="6724"/>
                    </a:cubicBezTo>
                    <a:cubicBezTo>
                      <a:pt x="9192" y="6236"/>
                      <a:pt x="8383" y="5045"/>
                      <a:pt x="8383" y="5045"/>
                    </a:cubicBezTo>
                    <a:cubicBezTo>
                      <a:pt x="8383" y="5045"/>
                      <a:pt x="9266" y="4225"/>
                      <a:pt x="10091" y="4225"/>
                    </a:cubicBezTo>
                    <a:cubicBezTo>
                      <a:pt x="10341" y="4225"/>
                      <a:pt x="10586" y="4301"/>
                      <a:pt x="10800" y="4497"/>
                    </a:cubicBezTo>
                    <a:cubicBezTo>
                      <a:pt x="10800" y="4497"/>
                      <a:pt x="11419" y="4116"/>
                      <a:pt x="11109" y="3533"/>
                    </a:cubicBezTo>
                    <a:cubicBezTo>
                      <a:pt x="10800" y="2950"/>
                      <a:pt x="10252" y="2640"/>
                      <a:pt x="10252" y="2021"/>
                    </a:cubicBezTo>
                    <a:cubicBezTo>
                      <a:pt x="10252" y="1402"/>
                      <a:pt x="9645" y="414"/>
                      <a:pt x="9645" y="414"/>
                    </a:cubicBezTo>
                    <a:cubicBezTo>
                      <a:pt x="9645" y="414"/>
                      <a:pt x="9130" y="0"/>
                      <a:pt x="82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4208950" y="4493275"/>
                <a:ext cx="261550" cy="328000"/>
              </a:xfrm>
              <a:custGeom>
                <a:rect b="b" l="l" r="r" t="t"/>
                <a:pathLst>
                  <a:path extrusionOk="0" h="13120" w="10462">
                    <a:moveTo>
                      <a:pt x="3072" y="1"/>
                    </a:moveTo>
                    <a:cubicBezTo>
                      <a:pt x="1078" y="1"/>
                      <a:pt x="0" y="1605"/>
                      <a:pt x="520" y="6202"/>
                    </a:cubicBezTo>
                    <a:cubicBezTo>
                      <a:pt x="115" y="8429"/>
                      <a:pt x="32" y="10977"/>
                      <a:pt x="961" y="13120"/>
                    </a:cubicBezTo>
                    <a:lnTo>
                      <a:pt x="9164" y="13120"/>
                    </a:lnTo>
                    <a:cubicBezTo>
                      <a:pt x="9164" y="13120"/>
                      <a:pt x="10462" y="10334"/>
                      <a:pt x="8617" y="9369"/>
                    </a:cubicBezTo>
                    <a:cubicBezTo>
                      <a:pt x="8188" y="9143"/>
                      <a:pt x="7795" y="8655"/>
                      <a:pt x="7438" y="8024"/>
                    </a:cubicBezTo>
                    <a:cubicBezTo>
                      <a:pt x="7438" y="8024"/>
                      <a:pt x="7140" y="6178"/>
                      <a:pt x="7438" y="4250"/>
                    </a:cubicBezTo>
                    <a:cubicBezTo>
                      <a:pt x="7747" y="2309"/>
                      <a:pt x="6902" y="725"/>
                      <a:pt x="4152" y="130"/>
                    </a:cubicBezTo>
                    <a:cubicBezTo>
                      <a:pt x="3768" y="46"/>
                      <a:pt x="3407" y="1"/>
                      <a:pt x="30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4253500" y="3993375"/>
                <a:ext cx="350950" cy="632325"/>
              </a:xfrm>
              <a:custGeom>
                <a:rect b="b" l="l" r="r" t="t"/>
                <a:pathLst>
                  <a:path extrusionOk="0" h="25293" w="14038">
                    <a:moveTo>
                      <a:pt x="10449" y="0"/>
                    </a:moveTo>
                    <a:cubicBezTo>
                      <a:pt x="8083" y="0"/>
                      <a:pt x="5168" y="647"/>
                      <a:pt x="3751" y="3481"/>
                    </a:cubicBezTo>
                    <a:cubicBezTo>
                      <a:pt x="1143" y="8696"/>
                      <a:pt x="0" y="22936"/>
                      <a:pt x="0" y="22936"/>
                    </a:cubicBezTo>
                    <a:cubicBezTo>
                      <a:pt x="734" y="24786"/>
                      <a:pt x="1653" y="25292"/>
                      <a:pt x="2440" y="25292"/>
                    </a:cubicBezTo>
                    <a:cubicBezTo>
                      <a:pt x="3389" y="25292"/>
                      <a:pt x="4144" y="24555"/>
                      <a:pt x="4144" y="24555"/>
                    </a:cubicBezTo>
                    <a:cubicBezTo>
                      <a:pt x="4144" y="24555"/>
                      <a:pt x="7942" y="16888"/>
                      <a:pt x="11014" y="11304"/>
                    </a:cubicBezTo>
                    <a:cubicBezTo>
                      <a:pt x="14038" y="5815"/>
                      <a:pt x="14038" y="457"/>
                      <a:pt x="14038" y="457"/>
                    </a:cubicBezTo>
                    <a:cubicBezTo>
                      <a:pt x="14038" y="457"/>
                      <a:pt x="12437" y="0"/>
                      <a:pt x="10449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5386375" y="3569325"/>
                <a:ext cx="402150" cy="723625"/>
              </a:xfrm>
              <a:custGeom>
                <a:rect b="b" l="l" r="r" t="t"/>
                <a:pathLst>
                  <a:path extrusionOk="0" h="28945" w="16086">
                    <a:moveTo>
                      <a:pt x="8085" y="0"/>
                    </a:moveTo>
                    <a:cubicBezTo>
                      <a:pt x="8085" y="0"/>
                      <a:pt x="1" y="143"/>
                      <a:pt x="679" y="6727"/>
                    </a:cubicBezTo>
                    <a:cubicBezTo>
                      <a:pt x="1370" y="13311"/>
                      <a:pt x="12002" y="28944"/>
                      <a:pt x="12002" y="28944"/>
                    </a:cubicBezTo>
                    <a:cubicBezTo>
                      <a:pt x="15371" y="28266"/>
                      <a:pt x="16086" y="25992"/>
                      <a:pt x="16086" y="25992"/>
                    </a:cubicBezTo>
                    <a:cubicBezTo>
                      <a:pt x="12978" y="20562"/>
                      <a:pt x="8085" y="0"/>
                      <a:pt x="8085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4287125" y="2721900"/>
                <a:ext cx="1360625" cy="1377225"/>
              </a:xfrm>
              <a:custGeom>
                <a:rect b="b" l="l" r="r" t="t"/>
                <a:pathLst>
                  <a:path extrusionOk="0" h="55089" w="54425">
                    <a:moveTo>
                      <a:pt x="775" y="0"/>
                    </a:moveTo>
                    <a:lnTo>
                      <a:pt x="2811" y="14145"/>
                    </a:lnTo>
                    <a:cubicBezTo>
                      <a:pt x="2811" y="14145"/>
                      <a:pt x="2513" y="14490"/>
                      <a:pt x="2239" y="17955"/>
                    </a:cubicBezTo>
                    <a:cubicBezTo>
                      <a:pt x="2227" y="18038"/>
                      <a:pt x="2215" y="18133"/>
                      <a:pt x="2215" y="18229"/>
                    </a:cubicBezTo>
                    <a:cubicBezTo>
                      <a:pt x="2061" y="20288"/>
                      <a:pt x="1906" y="23372"/>
                      <a:pt x="1822" y="28004"/>
                    </a:cubicBezTo>
                    <a:lnTo>
                      <a:pt x="1822" y="28289"/>
                    </a:lnTo>
                    <a:cubicBezTo>
                      <a:pt x="1799" y="29301"/>
                      <a:pt x="1787" y="30373"/>
                      <a:pt x="1775" y="31540"/>
                    </a:cubicBezTo>
                    <a:lnTo>
                      <a:pt x="1775" y="31814"/>
                    </a:lnTo>
                    <a:cubicBezTo>
                      <a:pt x="1751" y="34469"/>
                      <a:pt x="1739" y="37529"/>
                      <a:pt x="1763" y="41041"/>
                    </a:cubicBezTo>
                    <a:cubicBezTo>
                      <a:pt x="1763" y="41136"/>
                      <a:pt x="1763" y="41231"/>
                      <a:pt x="1763" y="41327"/>
                    </a:cubicBezTo>
                    <a:cubicBezTo>
                      <a:pt x="1775" y="42422"/>
                      <a:pt x="1787" y="43553"/>
                      <a:pt x="1799" y="44732"/>
                    </a:cubicBezTo>
                    <a:cubicBezTo>
                      <a:pt x="1799" y="45815"/>
                      <a:pt x="953" y="47851"/>
                      <a:pt x="417" y="49018"/>
                    </a:cubicBezTo>
                    <a:cubicBezTo>
                      <a:pt x="382" y="49125"/>
                      <a:pt x="334" y="49221"/>
                      <a:pt x="298" y="49292"/>
                    </a:cubicBezTo>
                    <a:cubicBezTo>
                      <a:pt x="120" y="49673"/>
                      <a:pt x="1" y="49911"/>
                      <a:pt x="1" y="49911"/>
                    </a:cubicBezTo>
                    <a:cubicBezTo>
                      <a:pt x="1" y="49911"/>
                      <a:pt x="2131" y="55088"/>
                      <a:pt x="8157" y="55088"/>
                    </a:cubicBezTo>
                    <a:cubicBezTo>
                      <a:pt x="9683" y="55088"/>
                      <a:pt x="11459" y="54756"/>
                      <a:pt x="13514" y="53924"/>
                    </a:cubicBezTo>
                    <a:cubicBezTo>
                      <a:pt x="13514" y="53924"/>
                      <a:pt x="13681" y="53531"/>
                      <a:pt x="13919" y="52911"/>
                    </a:cubicBezTo>
                    <a:cubicBezTo>
                      <a:pt x="13967" y="52804"/>
                      <a:pt x="14014" y="52685"/>
                      <a:pt x="14062" y="52566"/>
                    </a:cubicBezTo>
                    <a:cubicBezTo>
                      <a:pt x="14491" y="51447"/>
                      <a:pt x="15050" y="49828"/>
                      <a:pt x="15300" y="48447"/>
                    </a:cubicBezTo>
                    <a:cubicBezTo>
                      <a:pt x="17932" y="33802"/>
                      <a:pt x="18134" y="25087"/>
                      <a:pt x="20372" y="23491"/>
                    </a:cubicBezTo>
                    <a:cubicBezTo>
                      <a:pt x="20456" y="23432"/>
                      <a:pt x="20551" y="23384"/>
                      <a:pt x="20646" y="23336"/>
                    </a:cubicBezTo>
                    <a:cubicBezTo>
                      <a:pt x="20777" y="23281"/>
                      <a:pt x="20929" y="23255"/>
                      <a:pt x="21100" y="23255"/>
                    </a:cubicBezTo>
                    <a:cubicBezTo>
                      <a:pt x="25199" y="23255"/>
                      <a:pt x="40542" y="38291"/>
                      <a:pt x="40542" y="38291"/>
                    </a:cubicBezTo>
                    <a:lnTo>
                      <a:pt x="42101" y="40612"/>
                    </a:lnTo>
                    <a:lnTo>
                      <a:pt x="42316" y="40910"/>
                    </a:lnTo>
                    <a:lnTo>
                      <a:pt x="43078" y="42041"/>
                    </a:lnTo>
                    <a:cubicBezTo>
                      <a:pt x="43078" y="42041"/>
                      <a:pt x="53126" y="41863"/>
                      <a:pt x="54424" y="38731"/>
                    </a:cubicBezTo>
                    <a:cubicBezTo>
                      <a:pt x="54424" y="38731"/>
                      <a:pt x="54222" y="38064"/>
                      <a:pt x="53877" y="37017"/>
                    </a:cubicBezTo>
                    <a:cubicBezTo>
                      <a:pt x="53841" y="36921"/>
                      <a:pt x="53805" y="36826"/>
                      <a:pt x="53769" y="36731"/>
                    </a:cubicBezTo>
                    <a:cubicBezTo>
                      <a:pt x="53007" y="34564"/>
                      <a:pt x="51638" y="31052"/>
                      <a:pt x="49876" y="28361"/>
                    </a:cubicBezTo>
                    <a:cubicBezTo>
                      <a:pt x="49209" y="27337"/>
                      <a:pt x="47292" y="25146"/>
                      <a:pt x="44756" y="22408"/>
                    </a:cubicBezTo>
                    <a:cubicBezTo>
                      <a:pt x="44697" y="22348"/>
                      <a:pt x="44637" y="22277"/>
                      <a:pt x="44566" y="22217"/>
                    </a:cubicBezTo>
                    <a:cubicBezTo>
                      <a:pt x="42720" y="20217"/>
                      <a:pt x="40565" y="17943"/>
                      <a:pt x="38327" y="15633"/>
                    </a:cubicBezTo>
                    <a:cubicBezTo>
                      <a:pt x="38244" y="15550"/>
                      <a:pt x="38172" y="15466"/>
                      <a:pt x="38089" y="15383"/>
                    </a:cubicBezTo>
                    <a:cubicBezTo>
                      <a:pt x="37422" y="14692"/>
                      <a:pt x="36755" y="14002"/>
                      <a:pt x="36089" y="13311"/>
                    </a:cubicBezTo>
                    <a:cubicBezTo>
                      <a:pt x="36029" y="13252"/>
                      <a:pt x="35958" y="13180"/>
                      <a:pt x="35886" y="13109"/>
                    </a:cubicBezTo>
                    <a:cubicBezTo>
                      <a:pt x="34184" y="11347"/>
                      <a:pt x="32493" y="9620"/>
                      <a:pt x="30921" y="8013"/>
                    </a:cubicBezTo>
                    <a:cubicBezTo>
                      <a:pt x="30838" y="7930"/>
                      <a:pt x="30743" y="7835"/>
                      <a:pt x="30659" y="7751"/>
                    </a:cubicBezTo>
                    <a:cubicBezTo>
                      <a:pt x="26325" y="3334"/>
                      <a:pt x="22992" y="0"/>
                      <a:pt x="22992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4342500" y="3016875"/>
                <a:ext cx="138125" cy="160750"/>
              </a:xfrm>
              <a:custGeom>
                <a:rect b="b" l="l" r="r" t="t"/>
                <a:pathLst>
                  <a:path extrusionOk="0" h="6430" w="5525">
                    <a:moveTo>
                      <a:pt x="5263" y="0"/>
                    </a:moveTo>
                    <a:lnTo>
                      <a:pt x="4989" y="36"/>
                    </a:lnTo>
                    <a:cubicBezTo>
                      <a:pt x="4989" y="60"/>
                      <a:pt x="5239" y="2489"/>
                      <a:pt x="3715" y="4287"/>
                    </a:cubicBezTo>
                    <a:cubicBezTo>
                      <a:pt x="2870" y="5299"/>
                      <a:pt x="1620" y="5918"/>
                      <a:pt x="24" y="6156"/>
                    </a:cubicBezTo>
                    <a:cubicBezTo>
                      <a:pt x="12" y="6239"/>
                      <a:pt x="0" y="6334"/>
                      <a:pt x="0" y="6430"/>
                    </a:cubicBezTo>
                    <a:cubicBezTo>
                      <a:pt x="1703" y="6192"/>
                      <a:pt x="3013" y="5537"/>
                      <a:pt x="3929" y="4465"/>
                    </a:cubicBezTo>
                    <a:cubicBezTo>
                      <a:pt x="5525" y="2572"/>
                      <a:pt x="5275" y="107"/>
                      <a:pt x="5263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4924425" y="2846900"/>
                <a:ext cx="135750" cy="75650"/>
              </a:xfrm>
              <a:custGeom>
                <a:rect b="b" l="l" r="r" t="t"/>
                <a:pathLst>
                  <a:path extrusionOk="0" h="3026" w="5430">
                    <a:moveTo>
                      <a:pt x="191" y="1"/>
                    </a:moveTo>
                    <a:lnTo>
                      <a:pt x="0" y="191"/>
                    </a:lnTo>
                    <a:cubicBezTo>
                      <a:pt x="131" y="334"/>
                      <a:pt x="2703" y="3025"/>
                      <a:pt x="5179" y="3025"/>
                    </a:cubicBezTo>
                    <a:cubicBezTo>
                      <a:pt x="5263" y="3025"/>
                      <a:pt x="5346" y="3025"/>
                      <a:pt x="5429" y="3013"/>
                    </a:cubicBezTo>
                    <a:cubicBezTo>
                      <a:pt x="5346" y="2930"/>
                      <a:pt x="5251" y="2835"/>
                      <a:pt x="5167" y="2751"/>
                    </a:cubicBezTo>
                    <a:cubicBezTo>
                      <a:pt x="2798" y="2727"/>
                      <a:pt x="226" y="37"/>
                      <a:pt x="191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>
                <a:off x="4294575" y="3947350"/>
                <a:ext cx="344100" cy="118775"/>
              </a:xfrm>
              <a:custGeom>
                <a:rect b="b" l="l" r="r" t="t"/>
                <a:pathLst>
                  <a:path extrusionOk="0" h="4751" w="13764">
                    <a:moveTo>
                      <a:pt x="119" y="0"/>
                    </a:moveTo>
                    <a:cubicBezTo>
                      <a:pt x="84" y="107"/>
                      <a:pt x="36" y="203"/>
                      <a:pt x="0" y="274"/>
                    </a:cubicBezTo>
                    <a:cubicBezTo>
                      <a:pt x="1667" y="2203"/>
                      <a:pt x="4703" y="4751"/>
                      <a:pt x="9097" y="4751"/>
                    </a:cubicBezTo>
                    <a:cubicBezTo>
                      <a:pt x="10466" y="4751"/>
                      <a:pt x="11978" y="4501"/>
                      <a:pt x="13621" y="3893"/>
                    </a:cubicBezTo>
                    <a:cubicBezTo>
                      <a:pt x="13669" y="3786"/>
                      <a:pt x="13716" y="3667"/>
                      <a:pt x="13764" y="3548"/>
                    </a:cubicBezTo>
                    <a:lnTo>
                      <a:pt x="13764" y="3548"/>
                    </a:lnTo>
                    <a:cubicBezTo>
                      <a:pt x="12066" y="4198"/>
                      <a:pt x="10510" y="4468"/>
                      <a:pt x="9097" y="4468"/>
                    </a:cubicBezTo>
                    <a:cubicBezTo>
                      <a:pt x="4736" y="4468"/>
                      <a:pt x="1738" y="1898"/>
                      <a:pt x="119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9"/>
              <p:cNvSpPr/>
              <p:nvPr/>
            </p:nvSpPr>
            <p:spPr>
              <a:xfrm>
                <a:off x="4674675" y="2934725"/>
                <a:ext cx="163450" cy="374475"/>
              </a:xfrm>
              <a:custGeom>
                <a:rect b="b" l="l" r="r" t="t"/>
                <a:pathLst>
                  <a:path extrusionOk="0" h="14979" w="6538">
                    <a:moveTo>
                      <a:pt x="227" y="0"/>
                    </a:moveTo>
                    <a:lnTo>
                      <a:pt x="1" y="167"/>
                    </a:lnTo>
                    <a:cubicBezTo>
                      <a:pt x="60" y="238"/>
                      <a:pt x="4858" y="6703"/>
                      <a:pt x="4870" y="14978"/>
                    </a:cubicBezTo>
                    <a:cubicBezTo>
                      <a:pt x="4954" y="14919"/>
                      <a:pt x="5049" y="14871"/>
                      <a:pt x="5144" y="14823"/>
                    </a:cubicBezTo>
                    <a:cubicBezTo>
                      <a:pt x="5132" y="13014"/>
                      <a:pt x="4894" y="11299"/>
                      <a:pt x="4525" y="9728"/>
                    </a:cubicBezTo>
                    <a:cubicBezTo>
                      <a:pt x="5192" y="9311"/>
                      <a:pt x="5632" y="8716"/>
                      <a:pt x="5823" y="7930"/>
                    </a:cubicBezTo>
                    <a:cubicBezTo>
                      <a:pt x="6537" y="4906"/>
                      <a:pt x="3430" y="203"/>
                      <a:pt x="3299" y="0"/>
                    </a:cubicBezTo>
                    <a:lnTo>
                      <a:pt x="3072" y="155"/>
                    </a:lnTo>
                    <a:cubicBezTo>
                      <a:pt x="3096" y="203"/>
                      <a:pt x="6240" y="4953"/>
                      <a:pt x="5549" y="7870"/>
                    </a:cubicBezTo>
                    <a:cubicBezTo>
                      <a:pt x="5394" y="8549"/>
                      <a:pt x="5013" y="9073"/>
                      <a:pt x="4454" y="9442"/>
                    </a:cubicBezTo>
                    <a:cubicBezTo>
                      <a:pt x="3108" y="3894"/>
                      <a:pt x="263" y="48"/>
                      <a:pt x="227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5155700" y="3049600"/>
                <a:ext cx="250350" cy="278950"/>
              </a:xfrm>
              <a:custGeom>
                <a:rect b="b" l="l" r="r" t="t"/>
                <a:pathLst>
                  <a:path extrusionOk="0" h="11158" w="10014">
                    <a:moveTo>
                      <a:pt x="1143" y="1"/>
                    </a:moveTo>
                    <a:lnTo>
                      <a:pt x="0" y="1906"/>
                    </a:lnTo>
                    <a:lnTo>
                      <a:pt x="72" y="1989"/>
                    </a:lnTo>
                    <a:cubicBezTo>
                      <a:pt x="143" y="2049"/>
                      <a:pt x="7061" y="8145"/>
                      <a:pt x="8132" y="10967"/>
                    </a:cubicBezTo>
                    <a:lnTo>
                      <a:pt x="8204" y="11157"/>
                    </a:lnTo>
                    <a:lnTo>
                      <a:pt x="8358" y="11014"/>
                    </a:lnTo>
                    <a:cubicBezTo>
                      <a:pt x="8430" y="10943"/>
                      <a:pt x="9192" y="10193"/>
                      <a:pt x="10013" y="9300"/>
                    </a:cubicBezTo>
                    <a:cubicBezTo>
                      <a:pt x="9954" y="9240"/>
                      <a:pt x="9894" y="9169"/>
                      <a:pt x="9823" y="9109"/>
                    </a:cubicBezTo>
                    <a:cubicBezTo>
                      <a:pt x="9299" y="9681"/>
                      <a:pt x="8751" y="10252"/>
                      <a:pt x="8311" y="10669"/>
                    </a:cubicBezTo>
                    <a:cubicBezTo>
                      <a:pt x="7192" y="8157"/>
                      <a:pt x="2310" y="3632"/>
                      <a:pt x="750" y="2216"/>
                    </a:cubicBezTo>
                    <a:lnTo>
                      <a:pt x="750" y="2216"/>
                    </a:lnTo>
                    <a:cubicBezTo>
                      <a:pt x="1536" y="2466"/>
                      <a:pt x="2250" y="2585"/>
                      <a:pt x="2870" y="2585"/>
                    </a:cubicBezTo>
                    <a:cubicBezTo>
                      <a:pt x="3120" y="2585"/>
                      <a:pt x="3358" y="2561"/>
                      <a:pt x="3584" y="2525"/>
                    </a:cubicBezTo>
                    <a:cubicBezTo>
                      <a:pt x="3501" y="2442"/>
                      <a:pt x="3429" y="2358"/>
                      <a:pt x="3346" y="2275"/>
                    </a:cubicBezTo>
                    <a:cubicBezTo>
                      <a:pt x="3200" y="2293"/>
                      <a:pt x="3040" y="2304"/>
                      <a:pt x="2865" y="2304"/>
                    </a:cubicBezTo>
                    <a:cubicBezTo>
                      <a:pt x="2243" y="2304"/>
                      <a:pt x="1432" y="2173"/>
                      <a:pt x="381" y="1811"/>
                    </a:cubicBezTo>
                    <a:lnTo>
                      <a:pt x="1346" y="203"/>
                    </a:lnTo>
                    <a:cubicBezTo>
                      <a:pt x="1286" y="144"/>
                      <a:pt x="1215" y="72"/>
                      <a:pt x="1143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4331175" y="3421975"/>
                <a:ext cx="126525" cy="339650"/>
              </a:xfrm>
              <a:custGeom>
                <a:rect b="b" l="l" r="r" t="t"/>
                <a:pathLst>
                  <a:path extrusionOk="0" h="13586" w="5061">
                    <a:moveTo>
                      <a:pt x="60" y="1"/>
                    </a:moveTo>
                    <a:lnTo>
                      <a:pt x="60" y="286"/>
                    </a:lnTo>
                    <a:cubicBezTo>
                      <a:pt x="1301" y="665"/>
                      <a:pt x="2893" y="1071"/>
                      <a:pt x="3880" y="1071"/>
                    </a:cubicBezTo>
                    <a:cubicBezTo>
                      <a:pt x="4011" y="1071"/>
                      <a:pt x="4132" y="1064"/>
                      <a:pt x="4239" y="1048"/>
                    </a:cubicBezTo>
                    <a:lnTo>
                      <a:pt x="4239" y="1048"/>
                    </a:lnTo>
                    <a:cubicBezTo>
                      <a:pt x="4097" y="1537"/>
                      <a:pt x="3632" y="2775"/>
                      <a:pt x="2465" y="3346"/>
                    </a:cubicBezTo>
                    <a:cubicBezTo>
                      <a:pt x="2050" y="3558"/>
                      <a:pt x="1577" y="3662"/>
                      <a:pt x="1057" y="3662"/>
                    </a:cubicBezTo>
                    <a:cubicBezTo>
                      <a:pt x="727" y="3662"/>
                      <a:pt x="378" y="3620"/>
                      <a:pt x="13" y="3537"/>
                    </a:cubicBezTo>
                    <a:lnTo>
                      <a:pt x="13" y="3811"/>
                    </a:lnTo>
                    <a:cubicBezTo>
                      <a:pt x="382" y="3894"/>
                      <a:pt x="739" y="3930"/>
                      <a:pt x="1072" y="3930"/>
                    </a:cubicBezTo>
                    <a:cubicBezTo>
                      <a:pt x="1632" y="3930"/>
                      <a:pt x="2144" y="3823"/>
                      <a:pt x="2596" y="3596"/>
                    </a:cubicBezTo>
                    <a:cubicBezTo>
                      <a:pt x="3549" y="3120"/>
                      <a:pt x="4061" y="2263"/>
                      <a:pt x="4311" y="1644"/>
                    </a:cubicBezTo>
                    <a:lnTo>
                      <a:pt x="4775" y="13062"/>
                    </a:lnTo>
                    <a:cubicBezTo>
                      <a:pt x="4434" y="13121"/>
                      <a:pt x="3366" y="13301"/>
                      <a:pt x="2172" y="13301"/>
                    </a:cubicBezTo>
                    <a:cubicBezTo>
                      <a:pt x="1450" y="13301"/>
                      <a:pt x="682" y="13235"/>
                      <a:pt x="1" y="13038"/>
                    </a:cubicBezTo>
                    <a:cubicBezTo>
                      <a:pt x="1" y="13133"/>
                      <a:pt x="1" y="13228"/>
                      <a:pt x="1" y="13324"/>
                    </a:cubicBezTo>
                    <a:cubicBezTo>
                      <a:pt x="691" y="13514"/>
                      <a:pt x="1442" y="13586"/>
                      <a:pt x="2168" y="13586"/>
                    </a:cubicBezTo>
                    <a:cubicBezTo>
                      <a:pt x="3597" y="13586"/>
                      <a:pt x="4847" y="13324"/>
                      <a:pt x="4942" y="13300"/>
                    </a:cubicBezTo>
                    <a:lnTo>
                      <a:pt x="5061" y="13276"/>
                    </a:lnTo>
                    <a:lnTo>
                      <a:pt x="4549" y="679"/>
                    </a:lnTo>
                    <a:lnTo>
                      <a:pt x="4382" y="739"/>
                    </a:lnTo>
                    <a:cubicBezTo>
                      <a:pt x="4248" y="784"/>
                      <a:pt x="4073" y="804"/>
                      <a:pt x="3866" y="804"/>
                    </a:cubicBezTo>
                    <a:cubicBezTo>
                      <a:pt x="2917" y="804"/>
                      <a:pt x="1312" y="382"/>
                      <a:pt x="60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9"/>
              <p:cNvSpPr/>
              <p:nvPr/>
            </p:nvSpPr>
            <p:spPr>
              <a:xfrm>
                <a:off x="5339650" y="3640150"/>
                <a:ext cx="294400" cy="106600"/>
              </a:xfrm>
              <a:custGeom>
                <a:rect b="b" l="l" r="r" t="t"/>
                <a:pathLst>
                  <a:path extrusionOk="0" h="4264" w="11776">
                    <a:moveTo>
                      <a:pt x="11668" y="1"/>
                    </a:moveTo>
                    <a:cubicBezTo>
                      <a:pt x="10135" y="1534"/>
                      <a:pt x="6907" y="3991"/>
                      <a:pt x="1865" y="3991"/>
                    </a:cubicBezTo>
                    <a:cubicBezTo>
                      <a:pt x="1269" y="3991"/>
                      <a:pt x="647" y="3957"/>
                      <a:pt x="0" y="3882"/>
                    </a:cubicBezTo>
                    <a:lnTo>
                      <a:pt x="0" y="3882"/>
                    </a:lnTo>
                    <a:lnTo>
                      <a:pt x="215" y="4180"/>
                    </a:lnTo>
                    <a:cubicBezTo>
                      <a:pt x="786" y="4240"/>
                      <a:pt x="1334" y="4263"/>
                      <a:pt x="1870" y="4263"/>
                    </a:cubicBezTo>
                    <a:cubicBezTo>
                      <a:pt x="6906" y="4263"/>
                      <a:pt x="10168" y="1858"/>
                      <a:pt x="11776" y="287"/>
                    </a:cubicBezTo>
                    <a:cubicBezTo>
                      <a:pt x="11740" y="191"/>
                      <a:pt x="11704" y="96"/>
                      <a:pt x="11668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9"/>
              <p:cNvSpPr/>
              <p:nvPr/>
            </p:nvSpPr>
            <p:spPr>
              <a:xfrm>
                <a:off x="4368700" y="1182425"/>
                <a:ext cx="659625" cy="963525"/>
              </a:xfrm>
              <a:custGeom>
                <a:rect b="b" l="l" r="r" t="t"/>
                <a:pathLst>
                  <a:path extrusionOk="0" h="38541" w="26385">
                    <a:moveTo>
                      <a:pt x="20645" y="0"/>
                    </a:moveTo>
                    <a:cubicBezTo>
                      <a:pt x="18657" y="0"/>
                      <a:pt x="17895" y="1108"/>
                      <a:pt x="17895" y="1108"/>
                    </a:cubicBezTo>
                    <a:cubicBezTo>
                      <a:pt x="16705" y="4572"/>
                      <a:pt x="15431" y="17883"/>
                      <a:pt x="14966" y="18360"/>
                    </a:cubicBezTo>
                    <a:cubicBezTo>
                      <a:pt x="14740" y="18598"/>
                      <a:pt x="0" y="28528"/>
                      <a:pt x="0" y="28528"/>
                    </a:cubicBezTo>
                    <a:cubicBezTo>
                      <a:pt x="8001" y="28670"/>
                      <a:pt x="12990" y="38541"/>
                      <a:pt x="12990" y="38541"/>
                    </a:cubicBezTo>
                    <a:cubicBezTo>
                      <a:pt x="13252" y="35290"/>
                      <a:pt x="22277" y="22455"/>
                      <a:pt x="22372" y="21312"/>
                    </a:cubicBezTo>
                    <a:cubicBezTo>
                      <a:pt x="22562" y="19145"/>
                      <a:pt x="26384" y="9501"/>
                      <a:pt x="23836" y="1405"/>
                    </a:cubicBezTo>
                    <a:cubicBezTo>
                      <a:pt x="23836" y="1405"/>
                      <a:pt x="23217" y="0"/>
                      <a:pt x="20645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>
                <a:off x="4322850" y="2767175"/>
                <a:ext cx="684925" cy="283125"/>
              </a:xfrm>
              <a:custGeom>
                <a:rect b="b" l="l" r="r" t="t"/>
                <a:pathLst>
                  <a:path extrusionOk="0" h="11325" w="27397">
                    <a:moveTo>
                      <a:pt x="23622" y="0"/>
                    </a:moveTo>
                    <a:cubicBezTo>
                      <a:pt x="18178" y="0"/>
                      <a:pt x="72" y="7595"/>
                      <a:pt x="72" y="7595"/>
                    </a:cubicBezTo>
                    <a:cubicBezTo>
                      <a:pt x="72" y="7595"/>
                      <a:pt x="0" y="10369"/>
                      <a:pt x="893" y="10548"/>
                    </a:cubicBezTo>
                    <a:cubicBezTo>
                      <a:pt x="1381" y="10651"/>
                      <a:pt x="3732" y="11325"/>
                      <a:pt x="7114" y="11325"/>
                    </a:cubicBezTo>
                    <a:cubicBezTo>
                      <a:pt x="10004" y="11325"/>
                      <a:pt x="13648" y="10832"/>
                      <a:pt x="17526" y="9072"/>
                    </a:cubicBezTo>
                    <a:cubicBezTo>
                      <a:pt x="25944" y="5250"/>
                      <a:pt x="27397" y="2416"/>
                      <a:pt x="24932" y="309"/>
                    </a:cubicBezTo>
                    <a:cubicBezTo>
                      <a:pt x="24684" y="96"/>
                      <a:pt x="24232" y="0"/>
                      <a:pt x="23622" y="0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9"/>
              <p:cNvSpPr/>
              <p:nvPr/>
            </p:nvSpPr>
            <p:spPr>
              <a:xfrm>
                <a:off x="3908800" y="1891100"/>
                <a:ext cx="1080825" cy="1097400"/>
              </a:xfrm>
              <a:custGeom>
                <a:rect b="b" l="l" r="r" t="t"/>
                <a:pathLst>
                  <a:path extrusionOk="0" h="43896" w="43233">
                    <a:moveTo>
                      <a:pt x="20344" y="0"/>
                    </a:moveTo>
                    <a:cubicBezTo>
                      <a:pt x="18260" y="0"/>
                      <a:pt x="15898" y="620"/>
                      <a:pt x="13264" y="2097"/>
                    </a:cubicBezTo>
                    <a:cubicBezTo>
                      <a:pt x="13264" y="2097"/>
                      <a:pt x="11447" y="1883"/>
                      <a:pt x="9076" y="1883"/>
                    </a:cubicBezTo>
                    <a:cubicBezTo>
                      <a:pt x="6579" y="1883"/>
                      <a:pt x="3468" y="2121"/>
                      <a:pt x="1215" y="3098"/>
                    </a:cubicBezTo>
                    <a:cubicBezTo>
                      <a:pt x="1215" y="3098"/>
                      <a:pt x="1" y="8527"/>
                      <a:pt x="6025" y="20683"/>
                    </a:cubicBezTo>
                    <a:cubicBezTo>
                      <a:pt x="12062" y="32839"/>
                      <a:pt x="10657" y="40495"/>
                      <a:pt x="17455" y="43376"/>
                    </a:cubicBezTo>
                    <a:cubicBezTo>
                      <a:pt x="18305" y="43737"/>
                      <a:pt x="19387" y="43895"/>
                      <a:pt x="20621" y="43895"/>
                    </a:cubicBezTo>
                    <a:cubicBezTo>
                      <a:pt x="28154" y="43895"/>
                      <a:pt x="41347" y="37973"/>
                      <a:pt x="41828" y="35804"/>
                    </a:cubicBezTo>
                    <a:cubicBezTo>
                      <a:pt x="43232" y="29458"/>
                      <a:pt x="32362" y="18314"/>
                      <a:pt x="31672" y="11861"/>
                    </a:cubicBezTo>
                    <a:cubicBezTo>
                      <a:pt x="31149" y="6896"/>
                      <a:pt x="27294" y="0"/>
                      <a:pt x="20344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9"/>
              <p:cNvSpPr/>
              <p:nvPr/>
            </p:nvSpPr>
            <p:spPr>
              <a:xfrm>
                <a:off x="3654600" y="1968250"/>
                <a:ext cx="390850" cy="370575"/>
              </a:xfrm>
              <a:custGeom>
                <a:rect b="b" l="l" r="r" t="t"/>
                <a:pathLst>
                  <a:path extrusionOk="0" h="14823" w="15634">
                    <a:moveTo>
                      <a:pt x="11474" y="0"/>
                    </a:moveTo>
                    <a:cubicBezTo>
                      <a:pt x="11415" y="0"/>
                      <a:pt x="11383" y="12"/>
                      <a:pt x="11383" y="12"/>
                    </a:cubicBezTo>
                    <a:cubicBezTo>
                      <a:pt x="6037" y="1905"/>
                      <a:pt x="25" y="7917"/>
                      <a:pt x="13" y="10811"/>
                    </a:cubicBezTo>
                    <a:cubicBezTo>
                      <a:pt x="1" y="13704"/>
                      <a:pt x="5037" y="14823"/>
                      <a:pt x="5037" y="14823"/>
                    </a:cubicBezTo>
                    <a:lnTo>
                      <a:pt x="13276" y="10811"/>
                    </a:lnTo>
                    <a:cubicBezTo>
                      <a:pt x="13276" y="10811"/>
                      <a:pt x="15634" y="9156"/>
                      <a:pt x="14134" y="4357"/>
                    </a:cubicBezTo>
                    <a:cubicBezTo>
                      <a:pt x="12872" y="320"/>
                      <a:pt x="11786" y="0"/>
                      <a:pt x="11474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>
                <a:off x="4331775" y="1953650"/>
                <a:ext cx="233100" cy="148550"/>
              </a:xfrm>
              <a:custGeom>
                <a:rect b="b" l="l" r="r" t="t"/>
                <a:pathLst>
                  <a:path extrusionOk="0" h="5942" w="9324">
                    <a:moveTo>
                      <a:pt x="1929" y="0"/>
                    </a:moveTo>
                    <a:cubicBezTo>
                      <a:pt x="1846" y="48"/>
                      <a:pt x="1" y="1012"/>
                      <a:pt x="298" y="2905"/>
                    </a:cubicBezTo>
                    <a:cubicBezTo>
                      <a:pt x="382" y="3465"/>
                      <a:pt x="786" y="4001"/>
                      <a:pt x="1465" y="4489"/>
                    </a:cubicBezTo>
                    <a:cubicBezTo>
                      <a:pt x="2703" y="5370"/>
                      <a:pt x="4680" y="5941"/>
                      <a:pt x="6287" y="5941"/>
                    </a:cubicBezTo>
                    <a:cubicBezTo>
                      <a:pt x="6609" y="5941"/>
                      <a:pt x="6918" y="5918"/>
                      <a:pt x="7204" y="5870"/>
                    </a:cubicBezTo>
                    <a:cubicBezTo>
                      <a:pt x="8073" y="5715"/>
                      <a:pt x="8668" y="5370"/>
                      <a:pt x="8954" y="4834"/>
                    </a:cubicBezTo>
                    <a:cubicBezTo>
                      <a:pt x="9323" y="4144"/>
                      <a:pt x="9026" y="3417"/>
                      <a:pt x="9002" y="3382"/>
                    </a:cubicBezTo>
                    <a:lnTo>
                      <a:pt x="9002" y="3382"/>
                    </a:lnTo>
                    <a:lnTo>
                      <a:pt x="8502" y="3608"/>
                    </a:lnTo>
                    <a:cubicBezTo>
                      <a:pt x="8502" y="3608"/>
                      <a:pt x="8716" y="4120"/>
                      <a:pt x="8466" y="4584"/>
                    </a:cubicBezTo>
                    <a:cubicBezTo>
                      <a:pt x="8264" y="4953"/>
                      <a:pt x="7811" y="5203"/>
                      <a:pt x="7109" y="5334"/>
                    </a:cubicBezTo>
                    <a:cubicBezTo>
                      <a:pt x="6848" y="5380"/>
                      <a:pt x="6565" y="5402"/>
                      <a:pt x="6267" y="5402"/>
                    </a:cubicBezTo>
                    <a:cubicBezTo>
                      <a:pt x="4781" y="5402"/>
                      <a:pt x="2937" y="4860"/>
                      <a:pt x="1787" y="4036"/>
                    </a:cubicBezTo>
                    <a:cubicBezTo>
                      <a:pt x="1239" y="3644"/>
                      <a:pt x="906" y="3227"/>
                      <a:pt x="846" y="2822"/>
                    </a:cubicBezTo>
                    <a:cubicBezTo>
                      <a:pt x="608" y="1322"/>
                      <a:pt x="2108" y="524"/>
                      <a:pt x="2180" y="488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4161825" y="1990850"/>
                <a:ext cx="163425" cy="256000"/>
              </a:xfrm>
              <a:custGeom>
                <a:rect b="b" l="l" r="r" t="t"/>
                <a:pathLst>
                  <a:path extrusionOk="0" h="10240" w="6537">
                    <a:moveTo>
                      <a:pt x="24" y="1"/>
                    </a:moveTo>
                    <a:lnTo>
                      <a:pt x="0" y="548"/>
                    </a:lnTo>
                    <a:cubicBezTo>
                      <a:pt x="60" y="548"/>
                      <a:pt x="1453" y="655"/>
                      <a:pt x="2489" y="2334"/>
                    </a:cubicBezTo>
                    <a:cubicBezTo>
                      <a:pt x="3108" y="3346"/>
                      <a:pt x="3024" y="4192"/>
                      <a:pt x="2905" y="5263"/>
                    </a:cubicBezTo>
                    <a:cubicBezTo>
                      <a:pt x="2822" y="5989"/>
                      <a:pt x="2739" y="6823"/>
                      <a:pt x="2870" y="7811"/>
                    </a:cubicBezTo>
                    <a:cubicBezTo>
                      <a:pt x="3143" y="9752"/>
                      <a:pt x="5120" y="10240"/>
                      <a:pt x="6299" y="10240"/>
                    </a:cubicBezTo>
                    <a:lnTo>
                      <a:pt x="6537" y="10240"/>
                    </a:lnTo>
                    <a:lnTo>
                      <a:pt x="6501" y="9692"/>
                    </a:lnTo>
                    <a:cubicBezTo>
                      <a:pt x="6488" y="9692"/>
                      <a:pt x="6443" y="9694"/>
                      <a:pt x="6374" y="9694"/>
                    </a:cubicBezTo>
                    <a:cubicBezTo>
                      <a:pt x="5819" y="9694"/>
                      <a:pt x="3682" y="9590"/>
                      <a:pt x="3417" y="7728"/>
                    </a:cubicBezTo>
                    <a:cubicBezTo>
                      <a:pt x="3286" y="6811"/>
                      <a:pt x="3370" y="6061"/>
                      <a:pt x="3453" y="5323"/>
                    </a:cubicBezTo>
                    <a:cubicBezTo>
                      <a:pt x="3572" y="4239"/>
                      <a:pt x="3679" y="3215"/>
                      <a:pt x="2953" y="2048"/>
                    </a:cubicBezTo>
                    <a:cubicBezTo>
                      <a:pt x="1762" y="120"/>
                      <a:pt x="9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9"/>
              <p:cNvSpPr/>
              <p:nvPr/>
            </p:nvSpPr>
            <p:spPr>
              <a:xfrm>
                <a:off x="3920125" y="1805400"/>
                <a:ext cx="542050" cy="220000"/>
              </a:xfrm>
              <a:custGeom>
                <a:rect b="b" l="l" r="r" t="t"/>
                <a:pathLst>
                  <a:path extrusionOk="0" h="8800" w="21682">
                    <a:moveTo>
                      <a:pt x="13796" y="0"/>
                    </a:moveTo>
                    <a:cubicBezTo>
                      <a:pt x="9778" y="0"/>
                      <a:pt x="5176" y="944"/>
                      <a:pt x="3370" y="2858"/>
                    </a:cubicBezTo>
                    <a:cubicBezTo>
                      <a:pt x="0" y="6430"/>
                      <a:pt x="10633" y="8800"/>
                      <a:pt x="10633" y="8800"/>
                    </a:cubicBezTo>
                    <a:cubicBezTo>
                      <a:pt x="11142" y="7774"/>
                      <a:pt x="13356" y="7311"/>
                      <a:pt x="15185" y="7311"/>
                    </a:cubicBezTo>
                    <a:cubicBezTo>
                      <a:pt x="16308" y="7311"/>
                      <a:pt x="17285" y="7485"/>
                      <a:pt x="17633" y="7811"/>
                    </a:cubicBezTo>
                    <a:cubicBezTo>
                      <a:pt x="17633" y="7811"/>
                      <a:pt x="21682" y="5061"/>
                      <a:pt x="20717" y="2073"/>
                    </a:cubicBezTo>
                    <a:cubicBezTo>
                      <a:pt x="20271" y="697"/>
                      <a:pt x="17250" y="0"/>
                      <a:pt x="13796" y="0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>
                <a:off x="4102575" y="1866500"/>
                <a:ext cx="297950" cy="137975"/>
              </a:xfrm>
              <a:custGeom>
                <a:rect b="b" l="l" r="r" t="t"/>
                <a:pathLst>
                  <a:path extrusionOk="0" h="5519" w="11918">
                    <a:moveTo>
                      <a:pt x="5570" y="0"/>
                    </a:moveTo>
                    <a:cubicBezTo>
                      <a:pt x="3088" y="0"/>
                      <a:pt x="628" y="407"/>
                      <a:pt x="406" y="1260"/>
                    </a:cubicBezTo>
                    <a:cubicBezTo>
                      <a:pt x="1" y="2867"/>
                      <a:pt x="1132" y="4248"/>
                      <a:pt x="3061" y="4903"/>
                    </a:cubicBezTo>
                    <a:cubicBezTo>
                      <a:pt x="4338" y="5337"/>
                      <a:pt x="5455" y="5519"/>
                      <a:pt x="6417" y="5519"/>
                    </a:cubicBezTo>
                    <a:cubicBezTo>
                      <a:pt x="10685" y="5519"/>
                      <a:pt x="11918" y="1942"/>
                      <a:pt x="10645" y="903"/>
                    </a:cubicBezTo>
                    <a:cubicBezTo>
                      <a:pt x="9913" y="309"/>
                      <a:pt x="7733" y="0"/>
                      <a:pt x="5570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>
                <a:off x="4156150" y="1857200"/>
                <a:ext cx="168500" cy="147225"/>
              </a:xfrm>
              <a:custGeom>
                <a:rect b="b" l="l" r="r" t="t"/>
                <a:pathLst>
                  <a:path extrusionOk="0" h="5889" w="6740">
                    <a:moveTo>
                      <a:pt x="6061" y="1"/>
                    </a:moveTo>
                    <a:lnTo>
                      <a:pt x="1" y="775"/>
                    </a:lnTo>
                    <a:cubicBezTo>
                      <a:pt x="1" y="775"/>
                      <a:pt x="1704" y="3680"/>
                      <a:pt x="918" y="5275"/>
                    </a:cubicBezTo>
                    <a:cubicBezTo>
                      <a:pt x="918" y="5275"/>
                      <a:pt x="2694" y="5889"/>
                      <a:pt x="4284" y="5889"/>
                    </a:cubicBezTo>
                    <a:cubicBezTo>
                      <a:pt x="5573" y="5889"/>
                      <a:pt x="6740" y="5486"/>
                      <a:pt x="6740" y="4025"/>
                    </a:cubicBezTo>
                    <a:cubicBezTo>
                      <a:pt x="6740" y="4025"/>
                      <a:pt x="5645" y="1584"/>
                      <a:pt x="6061" y="1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9"/>
              <p:cNvSpPr/>
              <p:nvPr/>
            </p:nvSpPr>
            <p:spPr>
              <a:xfrm>
                <a:off x="4035900" y="1433050"/>
                <a:ext cx="398900" cy="380125"/>
              </a:xfrm>
              <a:custGeom>
                <a:rect b="b" l="l" r="r" t="t"/>
                <a:pathLst>
                  <a:path extrusionOk="0" h="15205" w="15956">
                    <a:moveTo>
                      <a:pt x="1596" y="0"/>
                    </a:moveTo>
                    <a:cubicBezTo>
                      <a:pt x="620" y="1929"/>
                      <a:pt x="1525" y="3191"/>
                      <a:pt x="1525" y="3191"/>
                    </a:cubicBezTo>
                    <a:cubicBezTo>
                      <a:pt x="1525" y="3191"/>
                      <a:pt x="406" y="4048"/>
                      <a:pt x="275" y="6239"/>
                    </a:cubicBezTo>
                    <a:cubicBezTo>
                      <a:pt x="1" y="10621"/>
                      <a:pt x="2870" y="15205"/>
                      <a:pt x="2870" y="15205"/>
                    </a:cubicBezTo>
                    <a:lnTo>
                      <a:pt x="11478" y="15205"/>
                    </a:lnTo>
                    <a:cubicBezTo>
                      <a:pt x="13753" y="14204"/>
                      <a:pt x="15955" y="4334"/>
                      <a:pt x="12693" y="3846"/>
                    </a:cubicBezTo>
                    <a:cubicBezTo>
                      <a:pt x="12693" y="3846"/>
                      <a:pt x="12300" y="1024"/>
                      <a:pt x="8558" y="1024"/>
                    </a:cubicBezTo>
                    <a:cubicBezTo>
                      <a:pt x="8284" y="1024"/>
                      <a:pt x="7992" y="1039"/>
                      <a:pt x="7680" y="1072"/>
                    </a:cubicBezTo>
                    <a:cubicBezTo>
                      <a:pt x="7039" y="1138"/>
                      <a:pt x="6460" y="1166"/>
                      <a:pt x="5938" y="1166"/>
                    </a:cubicBezTo>
                    <a:cubicBezTo>
                      <a:pt x="2602" y="1166"/>
                      <a:pt x="1596" y="0"/>
                      <a:pt x="1596" y="0"/>
                    </a:cubicBezTo>
                    <a:close/>
                  </a:path>
                </a:pathLst>
              </a:custGeom>
              <a:solidFill>
                <a:srgbClr val="FFB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4026450" y="1691100"/>
                <a:ext cx="69025" cy="89550"/>
              </a:xfrm>
              <a:custGeom>
                <a:rect b="b" l="l" r="r" t="t"/>
                <a:pathLst>
                  <a:path extrusionOk="0" h="3582" w="2761">
                    <a:moveTo>
                      <a:pt x="836" y="0"/>
                    </a:moveTo>
                    <a:cubicBezTo>
                      <a:pt x="523" y="0"/>
                      <a:pt x="251" y="223"/>
                      <a:pt x="176" y="930"/>
                    </a:cubicBezTo>
                    <a:cubicBezTo>
                      <a:pt x="1" y="2657"/>
                      <a:pt x="1172" y="3581"/>
                      <a:pt x="1896" y="3581"/>
                    </a:cubicBezTo>
                    <a:cubicBezTo>
                      <a:pt x="2105" y="3581"/>
                      <a:pt x="2276" y="3504"/>
                      <a:pt x="2367" y="3347"/>
                    </a:cubicBezTo>
                    <a:cubicBezTo>
                      <a:pt x="2760" y="2632"/>
                      <a:pt x="2034" y="656"/>
                      <a:pt x="2034" y="656"/>
                    </a:cubicBezTo>
                    <a:cubicBezTo>
                      <a:pt x="2034" y="656"/>
                      <a:pt x="1374" y="0"/>
                      <a:pt x="836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9"/>
              <p:cNvSpPr/>
              <p:nvPr/>
            </p:nvSpPr>
            <p:spPr>
              <a:xfrm>
                <a:off x="4347250" y="1693975"/>
                <a:ext cx="68925" cy="89500"/>
              </a:xfrm>
              <a:custGeom>
                <a:rect b="b" l="l" r="r" t="t"/>
                <a:pathLst>
                  <a:path extrusionOk="0" h="3580" w="2757">
                    <a:moveTo>
                      <a:pt x="1912" y="1"/>
                    </a:moveTo>
                    <a:cubicBezTo>
                      <a:pt x="1379" y="1"/>
                      <a:pt x="727" y="648"/>
                      <a:pt x="727" y="648"/>
                    </a:cubicBezTo>
                    <a:cubicBezTo>
                      <a:pt x="727" y="648"/>
                      <a:pt x="1" y="2636"/>
                      <a:pt x="394" y="3339"/>
                    </a:cubicBezTo>
                    <a:cubicBezTo>
                      <a:pt x="483" y="3501"/>
                      <a:pt x="656" y="3580"/>
                      <a:pt x="867" y="3580"/>
                    </a:cubicBezTo>
                    <a:cubicBezTo>
                      <a:pt x="1588" y="3580"/>
                      <a:pt x="2757" y="2656"/>
                      <a:pt x="2573" y="934"/>
                    </a:cubicBezTo>
                    <a:cubicBezTo>
                      <a:pt x="2498" y="224"/>
                      <a:pt x="2225" y="1"/>
                      <a:pt x="1912" y="1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9"/>
              <p:cNvSpPr/>
              <p:nvPr/>
            </p:nvSpPr>
            <p:spPr>
              <a:xfrm>
                <a:off x="4074000" y="1521450"/>
                <a:ext cx="294725" cy="387275"/>
              </a:xfrm>
              <a:custGeom>
                <a:rect b="b" l="l" r="r" t="t"/>
                <a:pathLst>
                  <a:path extrusionOk="0" h="15491" w="11789">
                    <a:moveTo>
                      <a:pt x="5978" y="0"/>
                    </a:moveTo>
                    <a:cubicBezTo>
                      <a:pt x="1882" y="0"/>
                      <a:pt x="1" y="2263"/>
                      <a:pt x="1" y="5954"/>
                    </a:cubicBezTo>
                    <a:cubicBezTo>
                      <a:pt x="1" y="13109"/>
                      <a:pt x="2061" y="15490"/>
                      <a:pt x="5716" y="15490"/>
                    </a:cubicBezTo>
                    <a:cubicBezTo>
                      <a:pt x="9490" y="15490"/>
                      <a:pt x="11788" y="13645"/>
                      <a:pt x="11788" y="5954"/>
                    </a:cubicBezTo>
                    <a:cubicBezTo>
                      <a:pt x="11788" y="2263"/>
                      <a:pt x="10062" y="0"/>
                      <a:pt x="5978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9"/>
              <p:cNvSpPr/>
              <p:nvPr/>
            </p:nvSpPr>
            <p:spPr>
              <a:xfrm>
                <a:off x="3969825" y="1499125"/>
                <a:ext cx="476875" cy="235775"/>
              </a:xfrm>
              <a:custGeom>
                <a:rect b="b" l="l" r="r" t="t"/>
                <a:pathLst>
                  <a:path extrusionOk="0" h="9431" w="19075">
                    <a:moveTo>
                      <a:pt x="9538" y="0"/>
                    </a:moveTo>
                    <a:cubicBezTo>
                      <a:pt x="1" y="0"/>
                      <a:pt x="4299" y="9216"/>
                      <a:pt x="4299" y="9216"/>
                    </a:cubicBezTo>
                    <a:cubicBezTo>
                      <a:pt x="4299" y="9216"/>
                      <a:pt x="3513" y="3453"/>
                      <a:pt x="5287" y="1691"/>
                    </a:cubicBezTo>
                    <a:cubicBezTo>
                      <a:pt x="5287" y="1691"/>
                      <a:pt x="8290" y="2784"/>
                      <a:pt x="12804" y="2784"/>
                    </a:cubicBezTo>
                    <a:cubicBezTo>
                      <a:pt x="13430" y="2784"/>
                      <a:pt x="14084" y="2763"/>
                      <a:pt x="14764" y="2715"/>
                    </a:cubicBezTo>
                    <a:cubicBezTo>
                      <a:pt x="14764" y="2715"/>
                      <a:pt x="15955" y="4191"/>
                      <a:pt x="15812" y="9430"/>
                    </a:cubicBezTo>
                    <a:cubicBezTo>
                      <a:pt x="15812" y="9430"/>
                      <a:pt x="19074" y="0"/>
                      <a:pt x="9538" y="0"/>
                    </a:cubicBezTo>
                    <a:close/>
                  </a:path>
                </a:pathLst>
              </a:custGeom>
              <a:solidFill>
                <a:srgbClr val="FFB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9"/>
              <p:cNvSpPr/>
              <p:nvPr/>
            </p:nvSpPr>
            <p:spPr>
              <a:xfrm>
                <a:off x="4528825" y="2027600"/>
                <a:ext cx="32500" cy="31150"/>
              </a:xfrm>
              <a:custGeom>
                <a:rect b="b" l="l" r="r" t="t"/>
                <a:pathLst>
                  <a:path extrusionOk="0" h="1246" w="1300">
                    <a:moveTo>
                      <a:pt x="762" y="0"/>
                    </a:moveTo>
                    <a:cubicBezTo>
                      <a:pt x="739" y="0"/>
                      <a:pt x="716" y="2"/>
                      <a:pt x="691" y="7"/>
                    </a:cubicBezTo>
                    <a:cubicBezTo>
                      <a:pt x="1" y="126"/>
                      <a:pt x="72" y="626"/>
                      <a:pt x="691" y="1150"/>
                    </a:cubicBezTo>
                    <a:cubicBezTo>
                      <a:pt x="770" y="1217"/>
                      <a:pt x="840" y="1246"/>
                      <a:pt x="901" y="1246"/>
                    </a:cubicBezTo>
                    <a:cubicBezTo>
                      <a:pt x="1299" y="1246"/>
                      <a:pt x="1295" y="0"/>
                      <a:pt x="762" y="0"/>
                    </a:cubicBezTo>
                    <a:close/>
                  </a:path>
                </a:pathLst>
              </a:custGeom>
              <a:solidFill>
                <a:srgbClr val="CFD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9"/>
              <p:cNvSpPr/>
              <p:nvPr/>
            </p:nvSpPr>
            <p:spPr>
              <a:xfrm>
                <a:off x="4300325" y="2229600"/>
                <a:ext cx="40550" cy="23025"/>
              </a:xfrm>
              <a:custGeom>
                <a:rect b="b" l="l" r="r" t="t"/>
                <a:pathLst>
                  <a:path extrusionOk="0" h="921" w="1622">
                    <a:moveTo>
                      <a:pt x="1175" y="0"/>
                    </a:moveTo>
                    <a:cubicBezTo>
                      <a:pt x="988" y="0"/>
                      <a:pt x="745" y="85"/>
                      <a:pt x="473" y="249"/>
                    </a:cubicBezTo>
                    <a:cubicBezTo>
                      <a:pt x="0" y="526"/>
                      <a:pt x="632" y="920"/>
                      <a:pt x="1112" y="920"/>
                    </a:cubicBezTo>
                    <a:cubicBezTo>
                      <a:pt x="1333" y="920"/>
                      <a:pt x="1522" y="836"/>
                      <a:pt x="1556" y="618"/>
                    </a:cubicBezTo>
                    <a:cubicBezTo>
                      <a:pt x="1621" y="200"/>
                      <a:pt x="1463" y="0"/>
                      <a:pt x="1175" y="0"/>
                    </a:cubicBezTo>
                    <a:close/>
                  </a:path>
                </a:pathLst>
              </a:custGeom>
              <a:solidFill>
                <a:srgbClr val="CFD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9"/>
              <p:cNvSpPr/>
              <p:nvPr/>
            </p:nvSpPr>
            <p:spPr>
              <a:xfrm>
                <a:off x="4115675" y="2338800"/>
                <a:ext cx="114325" cy="213750"/>
              </a:xfrm>
              <a:custGeom>
                <a:rect b="b" l="l" r="r" t="t"/>
                <a:pathLst>
                  <a:path extrusionOk="0" h="8550" w="4573">
                    <a:moveTo>
                      <a:pt x="1584" y="1"/>
                    </a:moveTo>
                    <a:cubicBezTo>
                      <a:pt x="1584" y="1"/>
                      <a:pt x="489" y="2787"/>
                      <a:pt x="560" y="4370"/>
                    </a:cubicBezTo>
                    <a:cubicBezTo>
                      <a:pt x="608" y="5620"/>
                      <a:pt x="941" y="5748"/>
                      <a:pt x="1076" y="5748"/>
                    </a:cubicBezTo>
                    <a:cubicBezTo>
                      <a:pt x="1110" y="5748"/>
                      <a:pt x="1131" y="5740"/>
                      <a:pt x="1132" y="5740"/>
                    </a:cubicBezTo>
                    <a:lnTo>
                      <a:pt x="1132" y="5740"/>
                    </a:lnTo>
                    <a:cubicBezTo>
                      <a:pt x="1127" y="5741"/>
                      <a:pt x="310" y="6064"/>
                      <a:pt x="156" y="6978"/>
                    </a:cubicBezTo>
                    <a:cubicBezTo>
                      <a:pt x="1" y="7883"/>
                      <a:pt x="2287" y="8550"/>
                      <a:pt x="2453" y="8550"/>
                    </a:cubicBezTo>
                    <a:cubicBezTo>
                      <a:pt x="2608" y="8550"/>
                      <a:pt x="4227" y="7930"/>
                      <a:pt x="4227" y="7930"/>
                    </a:cubicBezTo>
                    <a:lnTo>
                      <a:pt x="4573" y="2775"/>
                    </a:lnTo>
                    <a:lnTo>
                      <a:pt x="3132" y="1870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9"/>
              <p:cNvSpPr/>
              <p:nvPr/>
            </p:nvSpPr>
            <p:spPr>
              <a:xfrm>
                <a:off x="4149900" y="2329575"/>
                <a:ext cx="114925" cy="236675"/>
              </a:xfrm>
              <a:custGeom>
                <a:rect b="b" l="l" r="r" t="t"/>
                <a:pathLst>
                  <a:path extrusionOk="0" h="9467" w="4597">
                    <a:moveTo>
                      <a:pt x="1084" y="1"/>
                    </a:moveTo>
                    <a:cubicBezTo>
                      <a:pt x="1084" y="1"/>
                      <a:pt x="1" y="489"/>
                      <a:pt x="251" y="2239"/>
                    </a:cubicBezTo>
                    <a:cubicBezTo>
                      <a:pt x="501" y="4001"/>
                      <a:pt x="2537" y="5013"/>
                      <a:pt x="2287" y="5966"/>
                    </a:cubicBezTo>
                    <a:cubicBezTo>
                      <a:pt x="2025" y="6930"/>
                      <a:pt x="2287" y="8240"/>
                      <a:pt x="2287" y="8240"/>
                    </a:cubicBezTo>
                    <a:lnTo>
                      <a:pt x="1763" y="8442"/>
                    </a:lnTo>
                    <a:cubicBezTo>
                      <a:pt x="1763" y="8442"/>
                      <a:pt x="1584" y="8026"/>
                      <a:pt x="1763" y="7549"/>
                    </a:cubicBezTo>
                    <a:cubicBezTo>
                      <a:pt x="1846" y="7328"/>
                      <a:pt x="1618" y="7269"/>
                      <a:pt x="1349" y="7269"/>
                    </a:cubicBezTo>
                    <a:cubicBezTo>
                      <a:pt x="1041" y="7269"/>
                      <a:pt x="680" y="7347"/>
                      <a:pt x="680" y="7347"/>
                    </a:cubicBezTo>
                    <a:cubicBezTo>
                      <a:pt x="680" y="7347"/>
                      <a:pt x="1" y="9061"/>
                      <a:pt x="489" y="9371"/>
                    </a:cubicBezTo>
                    <a:cubicBezTo>
                      <a:pt x="591" y="9438"/>
                      <a:pt x="782" y="9466"/>
                      <a:pt x="1024" y="9466"/>
                    </a:cubicBezTo>
                    <a:cubicBezTo>
                      <a:pt x="1937" y="9466"/>
                      <a:pt x="3571" y="9064"/>
                      <a:pt x="3835" y="8847"/>
                    </a:cubicBezTo>
                    <a:cubicBezTo>
                      <a:pt x="4156" y="8573"/>
                      <a:pt x="4597" y="2751"/>
                      <a:pt x="3835" y="1989"/>
                    </a:cubicBezTo>
                    <a:cubicBezTo>
                      <a:pt x="3061" y="1239"/>
                      <a:pt x="1084" y="1"/>
                      <a:pt x="1084" y="1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3649725" y="2174700"/>
                <a:ext cx="560325" cy="254825"/>
              </a:xfrm>
              <a:custGeom>
                <a:rect b="b" l="l" r="r" t="t"/>
                <a:pathLst>
                  <a:path extrusionOk="0" h="10193" w="22413">
                    <a:moveTo>
                      <a:pt x="4691" y="0"/>
                    </a:moveTo>
                    <a:cubicBezTo>
                      <a:pt x="1842" y="0"/>
                      <a:pt x="1" y="1050"/>
                      <a:pt x="541" y="3362"/>
                    </a:cubicBezTo>
                    <a:cubicBezTo>
                      <a:pt x="1454" y="7306"/>
                      <a:pt x="10129" y="10192"/>
                      <a:pt x="16214" y="10192"/>
                    </a:cubicBezTo>
                    <a:cubicBezTo>
                      <a:pt x="18066" y="10192"/>
                      <a:pt x="19678" y="9925"/>
                      <a:pt x="20758" y="9339"/>
                    </a:cubicBezTo>
                    <a:cubicBezTo>
                      <a:pt x="22413" y="8434"/>
                      <a:pt x="21770" y="6565"/>
                      <a:pt x="21770" y="6565"/>
                    </a:cubicBezTo>
                    <a:cubicBezTo>
                      <a:pt x="19817" y="1802"/>
                      <a:pt x="10793" y="659"/>
                      <a:pt x="6411" y="112"/>
                    </a:cubicBezTo>
                    <a:cubicBezTo>
                      <a:pt x="5808" y="38"/>
                      <a:pt x="5231" y="0"/>
                      <a:pt x="4691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3759200" y="2153025"/>
                <a:ext cx="247275" cy="60200"/>
              </a:xfrm>
              <a:custGeom>
                <a:rect b="b" l="l" r="r" t="t"/>
                <a:pathLst>
                  <a:path extrusionOk="0" h="2408" w="9891">
                    <a:moveTo>
                      <a:pt x="1757" y="0"/>
                    </a:moveTo>
                    <a:cubicBezTo>
                      <a:pt x="1" y="0"/>
                      <a:pt x="5842" y="2089"/>
                      <a:pt x="9890" y="2407"/>
                    </a:cubicBezTo>
                    <a:cubicBezTo>
                      <a:pt x="9890" y="2407"/>
                      <a:pt x="4663" y="241"/>
                      <a:pt x="2056" y="14"/>
                    </a:cubicBezTo>
                    <a:cubicBezTo>
                      <a:pt x="1939" y="5"/>
                      <a:pt x="1840" y="0"/>
                      <a:pt x="1757" y="0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4755350" y="911500"/>
                <a:ext cx="253325" cy="309625"/>
              </a:xfrm>
              <a:custGeom>
                <a:rect b="b" l="l" r="r" t="t"/>
                <a:pathLst>
                  <a:path extrusionOk="0" h="12385" w="10133">
                    <a:moveTo>
                      <a:pt x="6438" y="1"/>
                    </a:moveTo>
                    <a:cubicBezTo>
                      <a:pt x="6228" y="1"/>
                      <a:pt x="6030" y="180"/>
                      <a:pt x="5989" y="729"/>
                    </a:cubicBezTo>
                    <a:cubicBezTo>
                      <a:pt x="5887" y="2265"/>
                      <a:pt x="5443" y="3898"/>
                      <a:pt x="5357" y="3898"/>
                    </a:cubicBezTo>
                    <a:cubicBezTo>
                      <a:pt x="5352" y="3898"/>
                      <a:pt x="5349" y="3894"/>
                      <a:pt x="5346" y="3884"/>
                    </a:cubicBezTo>
                    <a:lnTo>
                      <a:pt x="5084" y="3860"/>
                    </a:lnTo>
                    <a:cubicBezTo>
                      <a:pt x="4537" y="1312"/>
                      <a:pt x="5179" y="669"/>
                      <a:pt x="4477" y="407"/>
                    </a:cubicBezTo>
                    <a:cubicBezTo>
                      <a:pt x="4423" y="386"/>
                      <a:pt x="4373" y="376"/>
                      <a:pt x="4326" y="376"/>
                    </a:cubicBezTo>
                    <a:cubicBezTo>
                      <a:pt x="3769" y="376"/>
                      <a:pt x="3741" y="1818"/>
                      <a:pt x="3763" y="2884"/>
                    </a:cubicBezTo>
                    <a:cubicBezTo>
                      <a:pt x="3786" y="3705"/>
                      <a:pt x="3667" y="5563"/>
                      <a:pt x="3120" y="6194"/>
                    </a:cubicBezTo>
                    <a:cubicBezTo>
                      <a:pt x="3108" y="6206"/>
                      <a:pt x="3096" y="6218"/>
                      <a:pt x="3084" y="6230"/>
                    </a:cubicBezTo>
                    <a:cubicBezTo>
                      <a:pt x="2959" y="6345"/>
                      <a:pt x="2771" y="6406"/>
                      <a:pt x="2571" y="6406"/>
                    </a:cubicBezTo>
                    <a:cubicBezTo>
                      <a:pt x="2524" y="6406"/>
                      <a:pt x="2477" y="6403"/>
                      <a:pt x="2429" y="6396"/>
                    </a:cubicBezTo>
                    <a:lnTo>
                      <a:pt x="2417" y="6396"/>
                    </a:lnTo>
                    <a:cubicBezTo>
                      <a:pt x="2346" y="6384"/>
                      <a:pt x="2274" y="6372"/>
                      <a:pt x="2215" y="6349"/>
                    </a:cubicBezTo>
                    <a:cubicBezTo>
                      <a:pt x="1893" y="6241"/>
                      <a:pt x="1512" y="5158"/>
                      <a:pt x="917" y="4729"/>
                    </a:cubicBezTo>
                    <a:cubicBezTo>
                      <a:pt x="778" y="4629"/>
                      <a:pt x="654" y="4591"/>
                      <a:pt x="545" y="4591"/>
                    </a:cubicBezTo>
                    <a:cubicBezTo>
                      <a:pt x="189" y="4591"/>
                      <a:pt x="0" y="5003"/>
                      <a:pt x="0" y="5003"/>
                    </a:cubicBezTo>
                    <a:cubicBezTo>
                      <a:pt x="0" y="5003"/>
                      <a:pt x="1131" y="6503"/>
                      <a:pt x="1512" y="7861"/>
                    </a:cubicBezTo>
                    <a:cubicBezTo>
                      <a:pt x="1893" y="9206"/>
                      <a:pt x="3001" y="9563"/>
                      <a:pt x="3346" y="10242"/>
                    </a:cubicBezTo>
                    <a:cubicBezTo>
                      <a:pt x="3525" y="10575"/>
                      <a:pt x="3346" y="11754"/>
                      <a:pt x="3346" y="11754"/>
                    </a:cubicBezTo>
                    <a:cubicBezTo>
                      <a:pt x="3986" y="12235"/>
                      <a:pt x="4673" y="12384"/>
                      <a:pt x="5278" y="12384"/>
                    </a:cubicBezTo>
                    <a:cubicBezTo>
                      <a:pt x="6259" y="12384"/>
                      <a:pt x="7025" y="11992"/>
                      <a:pt x="7025" y="11992"/>
                    </a:cubicBezTo>
                    <a:cubicBezTo>
                      <a:pt x="7025" y="11992"/>
                      <a:pt x="6751" y="10802"/>
                      <a:pt x="7263" y="10123"/>
                    </a:cubicBezTo>
                    <a:cubicBezTo>
                      <a:pt x="7775" y="9456"/>
                      <a:pt x="7942" y="8646"/>
                      <a:pt x="8216" y="7170"/>
                    </a:cubicBezTo>
                    <a:cubicBezTo>
                      <a:pt x="8216" y="7170"/>
                      <a:pt x="8859" y="5420"/>
                      <a:pt x="9263" y="4967"/>
                    </a:cubicBezTo>
                    <a:cubicBezTo>
                      <a:pt x="9656" y="4515"/>
                      <a:pt x="10132" y="3217"/>
                      <a:pt x="9597" y="3134"/>
                    </a:cubicBezTo>
                    <a:cubicBezTo>
                      <a:pt x="9568" y="3129"/>
                      <a:pt x="9542" y="3127"/>
                      <a:pt x="9517" y="3127"/>
                    </a:cubicBezTo>
                    <a:cubicBezTo>
                      <a:pt x="9083" y="3127"/>
                      <a:pt x="9143" y="3812"/>
                      <a:pt x="8073" y="5051"/>
                    </a:cubicBezTo>
                    <a:cubicBezTo>
                      <a:pt x="8180" y="4503"/>
                      <a:pt x="8323" y="3944"/>
                      <a:pt x="8478" y="3670"/>
                    </a:cubicBezTo>
                    <a:cubicBezTo>
                      <a:pt x="8819" y="3057"/>
                      <a:pt x="9044" y="1455"/>
                      <a:pt x="8427" y="1455"/>
                    </a:cubicBezTo>
                    <a:cubicBezTo>
                      <a:pt x="8420" y="1455"/>
                      <a:pt x="8413" y="1455"/>
                      <a:pt x="8406" y="1455"/>
                    </a:cubicBezTo>
                    <a:cubicBezTo>
                      <a:pt x="7763" y="1503"/>
                      <a:pt x="8144" y="2300"/>
                      <a:pt x="7037" y="4229"/>
                    </a:cubicBezTo>
                    <a:lnTo>
                      <a:pt x="6727" y="4063"/>
                    </a:lnTo>
                    <a:cubicBezTo>
                      <a:pt x="6751" y="3729"/>
                      <a:pt x="6799" y="3182"/>
                      <a:pt x="6834" y="2646"/>
                    </a:cubicBezTo>
                    <a:cubicBezTo>
                      <a:pt x="6882" y="1836"/>
                      <a:pt x="7132" y="729"/>
                      <a:pt x="6965" y="372"/>
                    </a:cubicBezTo>
                    <a:cubicBezTo>
                      <a:pt x="6886" y="196"/>
                      <a:pt x="6656" y="1"/>
                      <a:pt x="6438" y="1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>
                <a:off x="4816075" y="1067225"/>
                <a:ext cx="50025" cy="44075"/>
              </a:xfrm>
              <a:custGeom>
                <a:rect b="b" l="l" r="r" t="t"/>
                <a:pathLst>
                  <a:path extrusionOk="0" h="1763" w="2001">
                    <a:moveTo>
                      <a:pt x="655" y="1"/>
                    </a:moveTo>
                    <a:cubicBezTo>
                      <a:pt x="530" y="116"/>
                      <a:pt x="342" y="177"/>
                      <a:pt x="142" y="177"/>
                    </a:cubicBezTo>
                    <a:cubicBezTo>
                      <a:pt x="95" y="177"/>
                      <a:pt x="48" y="174"/>
                      <a:pt x="0" y="167"/>
                    </a:cubicBezTo>
                    <a:lnTo>
                      <a:pt x="0" y="167"/>
                    </a:lnTo>
                    <a:cubicBezTo>
                      <a:pt x="167" y="227"/>
                      <a:pt x="1536" y="703"/>
                      <a:pt x="1929" y="1763"/>
                    </a:cubicBezTo>
                    <a:cubicBezTo>
                      <a:pt x="1929" y="1763"/>
                      <a:pt x="2000" y="596"/>
                      <a:pt x="655" y="1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4259150" y="4618250"/>
                <a:ext cx="117900" cy="35500"/>
              </a:xfrm>
              <a:custGeom>
                <a:rect b="b" l="l" r="r" t="t"/>
                <a:pathLst>
                  <a:path extrusionOk="0" h="1420" w="4716">
                    <a:moveTo>
                      <a:pt x="4715" y="1"/>
                    </a:moveTo>
                    <a:lnTo>
                      <a:pt x="4715" y="1"/>
                    </a:lnTo>
                    <a:cubicBezTo>
                      <a:pt x="4715" y="1"/>
                      <a:pt x="3334" y="488"/>
                      <a:pt x="1937" y="488"/>
                    </a:cubicBezTo>
                    <a:cubicBezTo>
                      <a:pt x="1239" y="488"/>
                      <a:pt x="536" y="366"/>
                      <a:pt x="1" y="1"/>
                    </a:cubicBezTo>
                    <a:lnTo>
                      <a:pt x="1" y="1"/>
                    </a:lnTo>
                    <a:lnTo>
                      <a:pt x="417" y="1346"/>
                    </a:lnTo>
                    <a:cubicBezTo>
                      <a:pt x="417" y="1346"/>
                      <a:pt x="1113" y="1420"/>
                      <a:pt x="1916" y="1420"/>
                    </a:cubicBezTo>
                    <a:cubicBezTo>
                      <a:pt x="2880" y="1420"/>
                      <a:pt x="3998" y="1314"/>
                      <a:pt x="4251" y="846"/>
                    </a:cubicBezTo>
                    <a:lnTo>
                      <a:pt x="4715" y="1"/>
                    </a:ln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4270750" y="4657200"/>
                <a:ext cx="122675" cy="27150"/>
              </a:xfrm>
              <a:custGeom>
                <a:rect b="b" l="l" r="r" t="t"/>
                <a:pathLst>
                  <a:path extrusionOk="0" h="1086" w="4907">
                    <a:moveTo>
                      <a:pt x="2472" y="0"/>
                    </a:moveTo>
                    <a:cubicBezTo>
                      <a:pt x="1622" y="0"/>
                      <a:pt x="647" y="88"/>
                      <a:pt x="1" y="419"/>
                    </a:cubicBezTo>
                    <a:lnTo>
                      <a:pt x="1" y="1086"/>
                    </a:lnTo>
                    <a:cubicBezTo>
                      <a:pt x="1" y="1086"/>
                      <a:pt x="1647" y="705"/>
                      <a:pt x="3100" y="705"/>
                    </a:cubicBezTo>
                    <a:cubicBezTo>
                      <a:pt x="3827" y="705"/>
                      <a:pt x="4505" y="800"/>
                      <a:pt x="4906" y="1086"/>
                    </a:cubicBezTo>
                    <a:lnTo>
                      <a:pt x="4216" y="110"/>
                    </a:lnTo>
                    <a:cubicBezTo>
                      <a:pt x="4216" y="110"/>
                      <a:pt x="3422" y="0"/>
                      <a:pt x="2472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4267200" y="4682925"/>
                <a:ext cx="129500" cy="36250"/>
              </a:xfrm>
              <a:custGeom>
                <a:rect b="b" l="l" r="r" t="t"/>
                <a:pathLst>
                  <a:path extrusionOk="0" h="1450" w="5180">
                    <a:moveTo>
                      <a:pt x="2557" y="1"/>
                    </a:moveTo>
                    <a:cubicBezTo>
                      <a:pt x="2468" y="1"/>
                      <a:pt x="2378" y="4"/>
                      <a:pt x="2286" y="9"/>
                    </a:cubicBezTo>
                    <a:cubicBezTo>
                      <a:pt x="560" y="105"/>
                      <a:pt x="0" y="1450"/>
                      <a:pt x="0" y="1450"/>
                    </a:cubicBezTo>
                    <a:cubicBezTo>
                      <a:pt x="1056" y="703"/>
                      <a:pt x="2169" y="491"/>
                      <a:pt x="3090" y="491"/>
                    </a:cubicBezTo>
                    <a:cubicBezTo>
                      <a:pt x="4298" y="491"/>
                      <a:pt x="5179" y="855"/>
                      <a:pt x="5179" y="855"/>
                    </a:cubicBezTo>
                    <a:cubicBezTo>
                      <a:pt x="5179" y="855"/>
                      <a:pt x="4133" y="1"/>
                      <a:pt x="2557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5654000" y="4182925"/>
                <a:ext cx="442900" cy="286525"/>
              </a:xfrm>
              <a:custGeom>
                <a:rect b="b" l="l" r="r" t="t"/>
                <a:pathLst>
                  <a:path extrusionOk="0" h="11461" w="17716">
                    <a:moveTo>
                      <a:pt x="5688" y="0"/>
                    </a:moveTo>
                    <a:cubicBezTo>
                      <a:pt x="4510" y="0"/>
                      <a:pt x="3934" y="853"/>
                      <a:pt x="4857" y="2924"/>
                    </a:cubicBezTo>
                    <a:cubicBezTo>
                      <a:pt x="4631" y="2531"/>
                      <a:pt x="4131" y="1852"/>
                      <a:pt x="3285" y="1662"/>
                    </a:cubicBezTo>
                    <a:cubicBezTo>
                      <a:pt x="3226" y="1649"/>
                      <a:pt x="3164" y="1642"/>
                      <a:pt x="3101" y="1642"/>
                    </a:cubicBezTo>
                    <a:cubicBezTo>
                      <a:pt x="1854" y="1642"/>
                      <a:pt x="1" y="4109"/>
                      <a:pt x="261" y="4948"/>
                    </a:cubicBezTo>
                    <a:cubicBezTo>
                      <a:pt x="535" y="5841"/>
                      <a:pt x="2619" y="7698"/>
                      <a:pt x="2619" y="7698"/>
                    </a:cubicBezTo>
                    <a:cubicBezTo>
                      <a:pt x="2619" y="7698"/>
                      <a:pt x="2678" y="9734"/>
                      <a:pt x="4833" y="11461"/>
                    </a:cubicBezTo>
                    <a:cubicBezTo>
                      <a:pt x="4833" y="11461"/>
                      <a:pt x="12263" y="10056"/>
                      <a:pt x="17716" y="2769"/>
                    </a:cubicBezTo>
                    <a:lnTo>
                      <a:pt x="17216" y="1924"/>
                    </a:lnTo>
                    <a:cubicBezTo>
                      <a:pt x="17216" y="1924"/>
                      <a:pt x="17239" y="840"/>
                      <a:pt x="15811" y="471"/>
                    </a:cubicBezTo>
                    <a:cubicBezTo>
                      <a:pt x="15442" y="377"/>
                      <a:pt x="15115" y="330"/>
                      <a:pt x="14801" y="330"/>
                    </a:cubicBezTo>
                    <a:cubicBezTo>
                      <a:pt x="13889" y="330"/>
                      <a:pt x="13087" y="725"/>
                      <a:pt x="11679" y="1495"/>
                    </a:cubicBezTo>
                    <a:cubicBezTo>
                      <a:pt x="11227" y="1745"/>
                      <a:pt x="10751" y="1948"/>
                      <a:pt x="10298" y="2090"/>
                    </a:cubicBezTo>
                    <a:cubicBezTo>
                      <a:pt x="10000" y="2186"/>
                      <a:pt x="9715" y="2257"/>
                      <a:pt x="9429" y="2293"/>
                    </a:cubicBezTo>
                    <a:cubicBezTo>
                      <a:pt x="9286" y="2317"/>
                      <a:pt x="9143" y="2340"/>
                      <a:pt x="9000" y="2340"/>
                    </a:cubicBezTo>
                    <a:cubicBezTo>
                      <a:pt x="8932" y="2343"/>
                      <a:pt x="8863" y="2345"/>
                      <a:pt x="8796" y="2345"/>
                    </a:cubicBezTo>
                    <a:cubicBezTo>
                      <a:pt x="8593" y="2345"/>
                      <a:pt x="8396" y="2332"/>
                      <a:pt x="8226" y="2305"/>
                    </a:cubicBezTo>
                    <a:cubicBezTo>
                      <a:pt x="7953" y="2257"/>
                      <a:pt x="7714" y="2162"/>
                      <a:pt x="7524" y="2019"/>
                    </a:cubicBezTo>
                    <a:cubicBezTo>
                      <a:pt x="7429" y="1959"/>
                      <a:pt x="7333" y="1888"/>
                      <a:pt x="7262" y="1793"/>
                    </a:cubicBezTo>
                    <a:cubicBezTo>
                      <a:pt x="6179" y="590"/>
                      <a:pt x="7607" y="233"/>
                      <a:pt x="6095" y="31"/>
                    </a:cubicBezTo>
                    <a:cubicBezTo>
                      <a:pt x="5953" y="11"/>
                      <a:pt x="5817" y="0"/>
                      <a:pt x="56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5774825" y="4251800"/>
                <a:ext cx="322075" cy="217650"/>
              </a:xfrm>
              <a:custGeom>
                <a:rect b="b" l="l" r="r" t="t"/>
                <a:pathLst>
                  <a:path extrusionOk="0" h="8706" w="12883">
                    <a:moveTo>
                      <a:pt x="12772" y="0"/>
                    </a:moveTo>
                    <a:cubicBezTo>
                      <a:pt x="12474" y="0"/>
                      <a:pt x="11546" y="213"/>
                      <a:pt x="9656" y="2312"/>
                    </a:cubicBezTo>
                    <a:cubicBezTo>
                      <a:pt x="7275" y="4943"/>
                      <a:pt x="3786" y="7075"/>
                      <a:pt x="0" y="8706"/>
                    </a:cubicBezTo>
                    <a:cubicBezTo>
                      <a:pt x="0" y="8706"/>
                      <a:pt x="7430" y="7301"/>
                      <a:pt x="12883" y="14"/>
                    </a:cubicBezTo>
                    <a:cubicBezTo>
                      <a:pt x="12883" y="14"/>
                      <a:pt x="12848" y="0"/>
                      <a:pt x="12772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5805475" y="4233400"/>
                <a:ext cx="54200" cy="46450"/>
              </a:xfrm>
              <a:custGeom>
                <a:rect b="b" l="l" r="r" t="t"/>
                <a:pathLst>
                  <a:path extrusionOk="0" h="1858" w="2168">
                    <a:moveTo>
                      <a:pt x="1465" y="0"/>
                    </a:moveTo>
                    <a:cubicBezTo>
                      <a:pt x="1358" y="12"/>
                      <a:pt x="131" y="119"/>
                      <a:pt x="1" y="1667"/>
                    </a:cubicBezTo>
                    <a:lnTo>
                      <a:pt x="620" y="1857"/>
                    </a:lnTo>
                    <a:cubicBezTo>
                      <a:pt x="620" y="1857"/>
                      <a:pt x="715" y="572"/>
                      <a:pt x="2167" y="286"/>
                    </a:cubicBezTo>
                    <a:cubicBezTo>
                      <a:pt x="1894" y="238"/>
                      <a:pt x="1655" y="143"/>
                      <a:pt x="1465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9"/>
              <p:cNvSpPr/>
              <p:nvPr/>
            </p:nvSpPr>
            <p:spPr>
              <a:xfrm>
                <a:off x="5844175" y="4240525"/>
                <a:ext cx="34850" cy="43775"/>
              </a:xfrm>
              <a:custGeom>
                <a:rect b="b" l="l" r="r" t="t"/>
                <a:pathLst>
                  <a:path extrusionOk="0" h="1751" w="1394">
                    <a:moveTo>
                      <a:pt x="619" y="1"/>
                    </a:moveTo>
                    <a:cubicBezTo>
                      <a:pt x="310" y="298"/>
                      <a:pt x="0" y="846"/>
                      <a:pt x="238" y="1751"/>
                    </a:cubicBezTo>
                    <a:lnTo>
                      <a:pt x="881" y="1727"/>
                    </a:lnTo>
                    <a:cubicBezTo>
                      <a:pt x="881" y="1727"/>
                      <a:pt x="631" y="787"/>
                      <a:pt x="1393" y="36"/>
                    </a:cubicBezTo>
                    <a:lnTo>
                      <a:pt x="1393" y="36"/>
                    </a:lnTo>
                    <a:cubicBezTo>
                      <a:pt x="1325" y="39"/>
                      <a:pt x="1256" y="41"/>
                      <a:pt x="1189" y="41"/>
                    </a:cubicBezTo>
                    <a:cubicBezTo>
                      <a:pt x="986" y="41"/>
                      <a:pt x="789" y="28"/>
                      <a:pt x="619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5883750" y="4235175"/>
                <a:ext cx="27725" cy="42000"/>
              </a:xfrm>
              <a:custGeom>
                <a:rect b="b" l="l" r="r" t="t"/>
                <a:pathLst>
                  <a:path extrusionOk="0" h="1680" w="1109">
                    <a:moveTo>
                      <a:pt x="1108" y="0"/>
                    </a:moveTo>
                    <a:lnTo>
                      <a:pt x="1108" y="0"/>
                    </a:lnTo>
                    <a:cubicBezTo>
                      <a:pt x="810" y="96"/>
                      <a:pt x="525" y="167"/>
                      <a:pt x="239" y="203"/>
                    </a:cubicBezTo>
                    <a:cubicBezTo>
                      <a:pt x="72" y="548"/>
                      <a:pt x="1" y="1024"/>
                      <a:pt x="251" y="1679"/>
                    </a:cubicBezTo>
                    <a:lnTo>
                      <a:pt x="882" y="1596"/>
                    </a:lnTo>
                    <a:cubicBezTo>
                      <a:pt x="882" y="1596"/>
                      <a:pt x="584" y="786"/>
                      <a:pt x="1108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4298025" y="2581250"/>
                <a:ext cx="115625" cy="301825"/>
              </a:xfrm>
              <a:custGeom>
                <a:rect b="b" l="l" r="r" t="t"/>
                <a:pathLst>
                  <a:path extrusionOk="0" h="12073" w="4625">
                    <a:moveTo>
                      <a:pt x="2929" y="0"/>
                    </a:moveTo>
                    <a:cubicBezTo>
                      <a:pt x="1958" y="0"/>
                      <a:pt x="2448" y="3762"/>
                      <a:pt x="1660" y="7353"/>
                    </a:cubicBezTo>
                    <a:cubicBezTo>
                      <a:pt x="1077" y="10047"/>
                      <a:pt x="1" y="12073"/>
                      <a:pt x="324" y="12073"/>
                    </a:cubicBezTo>
                    <a:cubicBezTo>
                      <a:pt x="469" y="12073"/>
                      <a:pt x="897" y="11663"/>
                      <a:pt x="1779" y="10722"/>
                    </a:cubicBezTo>
                    <a:cubicBezTo>
                      <a:pt x="4625" y="7698"/>
                      <a:pt x="3220" y="90"/>
                      <a:pt x="3220" y="90"/>
                    </a:cubicBezTo>
                    <a:cubicBezTo>
                      <a:pt x="3111" y="29"/>
                      <a:pt x="3014" y="0"/>
                      <a:pt x="2929" y="0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4707125" y="2495450"/>
                <a:ext cx="171175" cy="143725"/>
              </a:xfrm>
              <a:custGeom>
                <a:rect b="b" l="l" r="r" t="t"/>
                <a:pathLst>
                  <a:path extrusionOk="0" h="5749" w="6847">
                    <a:moveTo>
                      <a:pt x="850" y="1"/>
                    </a:moveTo>
                    <a:cubicBezTo>
                      <a:pt x="571" y="1"/>
                      <a:pt x="288" y="41"/>
                      <a:pt x="0" y="129"/>
                    </a:cubicBezTo>
                    <a:cubicBezTo>
                      <a:pt x="0" y="129"/>
                      <a:pt x="4501" y="1605"/>
                      <a:pt x="6847" y="5748"/>
                    </a:cubicBezTo>
                    <a:cubicBezTo>
                      <a:pt x="6847" y="5748"/>
                      <a:pt x="4181" y="1"/>
                      <a:pt x="850" y="1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4559200" y="4566775"/>
                <a:ext cx="389950" cy="254500"/>
              </a:xfrm>
              <a:custGeom>
                <a:rect b="b" l="l" r="r" t="t"/>
                <a:pathLst>
                  <a:path extrusionOk="0" h="10180" w="15598">
                    <a:moveTo>
                      <a:pt x="5370" y="0"/>
                    </a:moveTo>
                    <a:lnTo>
                      <a:pt x="1488" y="1667"/>
                    </a:lnTo>
                    <a:cubicBezTo>
                      <a:pt x="1488" y="1667"/>
                      <a:pt x="202" y="5191"/>
                      <a:pt x="24" y="9263"/>
                    </a:cubicBezTo>
                    <a:cubicBezTo>
                      <a:pt x="12" y="9561"/>
                      <a:pt x="0" y="9870"/>
                      <a:pt x="0" y="10180"/>
                    </a:cubicBezTo>
                    <a:lnTo>
                      <a:pt x="15550" y="10180"/>
                    </a:lnTo>
                    <a:cubicBezTo>
                      <a:pt x="15550" y="10180"/>
                      <a:pt x="15597" y="9799"/>
                      <a:pt x="15597" y="9263"/>
                    </a:cubicBezTo>
                    <a:cubicBezTo>
                      <a:pt x="15597" y="8084"/>
                      <a:pt x="15347" y="6179"/>
                      <a:pt x="13692" y="5917"/>
                    </a:cubicBezTo>
                    <a:cubicBezTo>
                      <a:pt x="12716" y="5763"/>
                      <a:pt x="11335" y="5679"/>
                      <a:pt x="9966" y="5263"/>
                    </a:cubicBezTo>
                    <a:cubicBezTo>
                      <a:pt x="9632" y="5167"/>
                      <a:pt x="9287" y="5048"/>
                      <a:pt x="8965" y="4893"/>
                    </a:cubicBezTo>
                    <a:cubicBezTo>
                      <a:pt x="8823" y="4834"/>
                      <a:pt x="8680" y="4762"/>
                      <a:pt x="8537" y="4679"/>
                    </a:cubicBezTo>
                    <a:cubicBezTo>
                      <a:pt x="8227" y="4524"/>
                      <a:pt x="7930" y="4334"/>
                      <a:pt x="7644" y="4108"/>
                    </a:cubicBezTo>
                    <a:cubicBezTo>
                      <a:pt x="6560" y="3274"/>
                      <a:pt x="5703" y="2000"/>
                      <a:pt x="5370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4559200" y="4798350"/>
                <a:ext cx="389950" cy="22925"/>
              </a:xfrm>
              <a:custGeom>
                <a:rect b="b" l="l" r="r" t="t"/>
                <a:pathLst>
                  <a:path extrusionOk="0" h="917" w="15598">
                    <a:moveTo>
                      <a:pt x="24" y="0"/>
                    </a:moveTo>
                    <a:cubicBezTo>
                      <a:pt x="12" y="298"/>
                      <a:pt x="0" y="607"/>
                      <a:pt x="0" y="917"/>
                    </a:cubicBezTo>
                    <a:lnTo>
                      <a:pt x="15550" y="917"/>
                    </a:lnTo>
                    <a:cubicBezTo>
                      <a:pt x="15550" y="917"/>
                      <a:pt x="15597" y="536"/>
                      <a:pt x="15597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4707125" y="4669450"/>
                <a:ext cx="65500" cy="31575"/>
              </a:xfrm>
              <a:custGeom>
                <a:rect b="b" l="l" r="r" t="t"/>
                <a:pathLst>
                  <a:path extrusionOk="0" h="1263" w="2620">
                    <a:moveTo>
                      <a:pt x="1727" y="1"/>
                    </a:moveTo>
                    <a:lnTo>
                      <a:pt x="0" y="477"/>
                    </a:lnTo>
                    <a:lnTo>
                      <a:pt x="465" y="1263"/>
                    </a:lnTo>
                    <a:lnTo>
                      <a:pt x="2620" y="572"/>
                    </a:lnTo>
                    <a:cubicBezTo>
                      <a:pt x="2310" y="417"/>
                      <a:pt x="2013" y="227"/>
                      <a:pt x="1727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4749400" y="4689100"/>
                <a:ext cx="58950" cy="33350"/>
              </a:xfrm>
              <a:custGeom>
                <a:rect b="b" l="l" r="r" t="t"/>
                <a:pathLst>
                  <a:path extrusionOk="0" h="1334" w="2358">
                    <a:moveTo>
                      <a:pt x="1357" y="0"/>
                    </a:moveTo>
                    <a:lnTo>
                      <a:pt x="0" y="989"/>
                    </a:lnTo>
                    <a:lnTo>
                      <a:pt x="905" y="1334"/>
                    </a:lnTo>
                    <a:lnTo>
                      <a:pt x="2358" y="370"/>
                    </a:lnTo>
                    <a:cubicBezTo>
                      <a:pt x="2024" y="274"/>
                      <a:pt x="1679" y="155"/>
                      <a:pt x="1357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3168550" y="4522700"/>
                <a:ext cx="297675" cy="298575"/>
              </a:xfrm>
              <a:custGeom>
                <a:rect b="b" l="l" r="r" t="t"/>
                <a:pathLst>
                  <a:path extrusionOk="0" h="11943" w="11907">
                    <a:moveTo>
                      <a:pt x="6870" y="1"/>
                    </a:moveTo>
                    <a:cubicBezTo>
                      <a:pt x="6870" y="1"/>
                      <a:pt x="0" y="6061"/>
                      <a:pt x="1012" y="11026"/>
                    </a:cubicBezTo>
                    <a:cubicBezTo>
                      <a:pt x="1084" y="11336"/>
                      <a:pt x="1179" y="11633"/>
                      <a:pt x="1310" y="11943"/>
                    </a:cubicBezTo>
                    <a:lnTo>
                      <a:pt x="11656" y="11943"/>
                    </a:lnTo>
                    <a:cubicBezTo>
                      <a:pt x="11656" y="11943"/>
                      <a:pt x="11799" y="11550"/>
                      <a:pt x="11835" y="11026"/>
                    </a:cubicBezTo>
                    <a:cubicBezTo>
                      <a:pt x="11906" y="10228"/>
                      <a:pt x="11763" y="9133"/>
                      <a:pt x="10656" y="8550"/>
                    </a:cubicBezTo>
                    <a:cubicBezTo>
                      <a:pt x="8811" y="7585"/>
                      <a:pt x="9061" y="2918"/>
                      <a:pt x="9061" y="2918"/>
                    </a:cubicBezTo>
                    <a:lnTo>
                      <a:pt x="6870" y="1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3193850" y="4798350"/>
                <a:ext cx="270575" cy="22925"/>
              </a:xfrm>
              <a:custGeom>
                <a:rect b="b" l="l" r="r" t="t"/>
                <a:pathLst>
                  <a:path extrusionOk="0" h="917" w="10823">
                    <a:moveTo>
                      <a:pt x="0" y="0"/>
                    </a:moveTo>
                    <a:cubicBezTo>
                      <a:pt x="72" y="310"/>
                      <a:pt x="167" y="607"/>
                      <a:pt x="298" y="917"/>
                    </a:cubicBezTo>
                    <a:lnTo>
                      <a:pt x="10644" y="917"/>
                    </a:lnTo>
                    <a:cubicBezTo>
                      <a:pt x="10644" y="917"/>
                      <a:pt x="10787" y="524"/>
                      <a:pt x="10823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3264375" y="4699475"/>
                <a:ext cx="158675" cy="35200"/>
              </a:xfrm>
              <a:custGeom>
                <a:rect b="b" l="l" r="r" t="t"/>
                <a:pathLst>
                  <a:path extrusionOk="0" h="1408" w="6347">
                    <a:moveTo>
                      <a:pt x="3098" y="0"/>
                    </a:moveTo>
                    <a:cubicBezTo>
                      <a:pt x="1398" y="0"/>
                      <a:pt x="1" y="681"/>
                      <a:pt x="1" y="681"/>
                    </a:cubicBezTo>
                    <a:lnTo>
                      <a:pt x="1" y="1407"/>
                    </a:lnTo>
                    <a:cubicBezTo>
                      <a:pt x="783" y="896"/>
                      <a:pt x="1933" y="742"/>
                      <a:pt x="3039" y="742"/>
                    </a:cubicBezTo>
                    <a:cubicBezTo>
                      <a:pt x="4744" y="742"/>
                      <a:pt x="6347" y="1109"/>
                      <a:pt x="6347" y="1109"/>
                    </a:cubicBezTo>
                    <a:cubicBezTo>
                      <a:pt x="5322" y="262"/>
                      <a:pt x="4152" y="0"/>
                      <a:pt x="3098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3264375" y="4671975"/>
                <a:ext cx="137250" cy="27575"/>
              </a:xfrm>
              <a:custGeom>
                <a:rect b="b" l="l" r="r" t="t"/>
                <a:pathLst>
                  <a:path extrusionOk="0" h="1103" w="5490">
                    <a:moveTo>
                      <a:pt x="2528" y="1"/>
                    </a:moveTo>
                    <a:cubicBezTo>
                      <a:pt x="1307" y="1"/>
                      <a:pt x="310" y="376"/>
                      <a:pt x="310" y="376"/>
                    </a:cubicBezTo>
                    <a:lnTo>
                      <a:pt x="1" y="1102"/>
                    </a:lnTo>
                    <a:cubicBezTo>
                      <a:pt x="902" y="678"/>
                      <a:pt x="1812" y="536"/>
                      <a:pt x="2625" y="536"/>
                    </a:cubicBezTo>
                    <a:cubicBezTo>
                      <a:pt x="4251" y="536"/>
                      <a:pt x="5490" y="1102"/>
                      <a:pt x="5490" y="1102"/>
                    </a:cubicBezTo>
                    <a:cubicBezTo>
                      <a:pt x="4622" y="240"/>
                      <a:pt x="3504" y="1"/>
                      <a:pt x="2528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3252175" y="2957050"/>
                <a:ext cx="1580000" cy="1724325"/>
              </a:xfrm>
              <a:custGeom>
                <a:rect b="b" l="l" r="r" t="t"/>
                <a:pathLst>
                  <a:path extrusionOk="0" h="68973" w="63200">
                    <a:moveTo>
                      <a:pt x="35624" y="0"/>
                    </a:moveTo>
                    <a:lnTo>
                      <a:pt x="14991" y="7584"/>
                    </a:lnTo>
                    <a:lnTo>
                      <a:pt x="18241" y="14240"/>
                    </a:lnTo>
                    <a:cubicBezTo>
                      <a:pt x="18241" y="14240"/>
                      <a:pt x="18134" y="17752"/>
                      <a:pt x="17932" y="22408"/>
                    </a:cubicBezTo>
                    <a:cubicBezTo>
                      <a:pt x="17920" y="22515"/>
                      <a:pt x="17920" y="22622"/>
                      <a:pt x="17908" y="22729"/>
                    </a:cubicBezTo>
                    <a:cubicBezTo>
                      <a:pt x="17598" y="29599"/>
                      <a:pt x="17074" y="38791"/>
                      <a:pt x="16336" y="42922"/>
                    </a:cubicBezTo>
                    <a:cubicBezTo>
                      <a:pt x="16336" y="42922"/>
                      <a:pt x="6906" y="54423"/>
                      <a:pt x="1" y="65889"/>
                    </a:cubicBezTo>
                    <a:cubicBezTo>
                      <a:pt x="1" y="65889"/>
                      <a:pt x="3037" y="68485"/>
                      <a:pt x="6609" y="68973"/>
                    </a:cubicBezTo>
                    <a:cubicBezTo>
                      <a:pt x="6609" y="68973"/>
                      <a:pt x="25873" y="51066"/>
                      <a:pt x="27635" y="46815"/>
                    </a:cubicBezTo>
                    <a:cubicBezTo>
                      <a:pt x="29183" y="43077"/>
                      <a:pt x="32898" y="26753"/>
                      <a:pt x="33767" y="22860"/>
                    </a:cubicBezTo>
                    <a:cubicBezTo>
                      <a:pt x="33886" y="22324"/>
                      <a:pt x="33957" y="22015"/>
                      <a:pt x="33957" y="22015"/>
                    </a:cubicBezTo>
                    <a:lnTo>
                      <a:pt x="34005" y="22050"/>
                    </a:lnTo>
                    <a:lnTo>
                      <a:pt x="51721" y="35338"/>
                    </a:lnTo>
                    <a:cubicBezTo>
                      <a:pt x="51721" y="35338"/>
                      <a:pt x="51817" y="50137"/>
                      <a:pt x="52841" y="67342"/>
                    </a:cubicBezTo>
                    <a:cubicBezTo>
                      <a:pt x="52841" y="67342"/>
                      <a:pt x="54738" y="67814"/>
                      <a:pt x="57387" y="67814"/>
                    </a:cubicBezTo>
                    <a:cubicBezTo>
                      <a:pt x="58049" y="67814"/>
                      <a:pt x="58758" y="67785"/>
                      <a:pt x="59496" y="67711"/>
                    </a:cubicBezTo>
                    <a:cubicBezTo>
                      <a:pt x="59496" y="67711"/>
                      <a:pt x="63199" y="33766"/>
                      <a:pt x="63187" y="29599"/>
                    </a:cubicBezTo>
                    <a:cubicBezTo>
                      <a:pt x="63187" y="27730"/>
                      <a:pt x="49412" y="14526"/>
                      <a:pt x="43208" y="8692"/>
                    </a:cubicBezTo>
                    <a:cubicBezTo>
                      <a:pt x="43137" y="8620"/>
                      <a:pt x="43054" y="8549"/>
                      <a:pt x="42982" y="8477"/>
                    </a:cubicBezTo>
                    <a:cubicBezTo>
                      <a:pt x="41315" y="6906"/>
                      <a:pt x="40256" y="5918"/>
                      <a:pt x="40256" y="5918"/>
                    </a:cubicBezTo>
                    <a:lnTo>
                      <a:pt x="35624" y="0"/>
                    </a:ln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3699850" y="3361850"/>
                <a:ext cx="117000" cy="163450"/>
              </a:xfrm>
              <a:custGeom>
                <a:rect b="b" l="l" r="r" t="t"/>
                <a:pathLst>
                  <a:path extrusionOk="0" h="6538" w="4680">
                    <a:moveTo>
                      <a:pt x="3894" y="1"/>
                    </a:moveTo>
                    <a:lnTo>
                      <a:pt x="3632" y="60"/>
                    </a:lnTo>
                    <a:cubicBezTo>
                      <a:pt x="3632" y="96"/>
                      <a:pt x="4370" y="3858"/>
                      <a:pt x="25" y="6216"/>
                    </a:cubicBezTo>
                    <a:cubicBezTo>
                      <a:pt x="13" y="6323"/>
                      <a:pt x="13" y="6430"/>
                      <a:pt x="1" y="6537"/>
                    </a:cubicBezTo>
                    <a:cubicBezTo>
                      <a:pt x="4680" y="4084"/>
                      <a:pt x="3906" y="36"/>
                      <a:pt x="3894" y="1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4024300" y="3216900"/>
                <a:ext cx="157475" cy="311675"/>
              </a:xfrm>
              <a:custGeom>
                <a:rect b="b" l="l" r="r" t="t"/>
                <a:pathLst>
                  <a:path extrusionOk="0" h="12467" w="6299">
                    <a:moveTo>
                      <a:pt x="3013" y="0"/>
                    </a:moveTo>
                    <a:lnTo>
                      <a:pt x="2775" y="131"/>
                    </a:lnTo>
                    <a:cubicBezTo>
                      <a:pt x="2810" y="191"/>
                      <a:pt x="5882" y="5894"/>
                      <a:pt x="2739" y="8680"/>
                    </a:cubicBezTo>
                    <a:cubicBezTo>
                      <a:pt x="1929" y="4453"/>
                      <a:pt x="251" y="2024"/>
                      <a:pt x="227" y="2001"/>
                    </a:cubicBezTo>
                    <a:lnTo>
                      <a:pt x="1" y="2155"/>
                    </a:lnTo>
                    <a:cubicBezTo>
                      <a:pt x="36" y="2203"/>
                      <a:pt x="2691" y="6013"/>
                      <a:pt x="2882" y="12466"/>
                    </a:cubicBezTo>
                    <a:cubicBezTo>
                      <a:pt x="3001" y="11930"/>
                      <a:pt x="3072" y="11621"/>
                      <a:pt x="3072" y="11621"/>
                    </a:cubicBezTo>
                    <a:lnTo>
                      <a:pt x="3120" y="11656"/>
                    </a:lnTo>
                    <a:cubicBezTo>
                      <a:pt x="3060" y="10704"/>
                      <a:pt x="2941" y="9823"/>
                      <a:pt x="2798" y="9001"/>
                    </a:cubicBezTo>
                    <a:cubicBezTo>
                      <a:pt x="6299" y="6108"/>
                      <a:pt x="3049" y="60"/>
                      <a:pt x="3013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>
                <a:off x="4216575" y="3115100"/>
                <a:ext cx="115825" cy="61050"/>
              </a:xfrm>
              <a:custGeom>
                <a:rect b="b" l="l" r="r" t="t"/>
                <a:pathLst>
                  <a:path extrusionOk="0" h="2442" w="4633">
                    <a:moveTo>
                      <a:pt x="180" y="0"/>
                    </a:moveTo>
                    <a:lnTo>
                      <a:pt x="1" y="215"/>
                    </a:lnTo>
                    <a:cubicBezTo>
                      <a:pt x="120" y="322"/>
                      <a:pt x="2668" y="2441"/>
                      <a:pt x="4192" y="2441"/>
                    </a:cubicBezTo>
                    <a:cubicBezTo>
                      <a:pt x="4347" y="2441"/>
                      <a:pt x="4490" y="2429"/>
                      <a:pt x="4621" y="2370"/>
                    </a:cubicBezTo>
                    <a:lnTo>
                      <a:pt x="4632" y="2370"/>
                    </a:lnTo>
                    <a:cubicBezTo>
                      <a:pt x="4561" y="2298"/>
                      <a:pt x="4478" y="2227"/>
                      <a:pt x="4406" y="2155"/>
                    </a:cubicBezTo>
                    <a:cubicBezTo>
                      <a:pt x="4335" y="2171"/>
                      <a:pt x="4259" y="2178"/>
                      <a:pt x="4178" y="2178"/>
                    </a:cubicBezTo>
                    <a:cubicBezTo>
                      <a:pt x="3017" y="2178"/>
                      <a:pt x="948" y="657"/>
                      <a:pt x="180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3663250" y="2252350"/>
                <a:ext cx="417325" cy="311525"/>
              </a:xfrm>
              <a:custGeom>
                <a:rect b="b" l="l" r="r" t="t"/>
                <a:pathLst>
                  <a:path extrusionOk="0" h="12461" w="16693">
                    <a:moveTo>
                      <a:pt x="3565" y="0"/>
                    </a:moveTo>
                    <a:cubicBezTo>
                      <a:pt x="1587" y="0"/>
                      <a:pt x="0" y="256"/>
                      <a:pt x="0" y="256"/>
                    </a:cubicBezTo>
                    <a:cubicBezTo>
                      <a:pt x="7668" y="3983"/>
                      <a:pt x="11240" y="12460"/>
                      <a:pt x="11240" y="12460"/>
                    </a:cubicBezTo>
                    <a:cubicBezTo>
                      <a:pt x="11787" y="9138"/>
                      <a:pt x="16693" y="8483"/>
                      <a:pt x="16693" y="8483"/>
                    </a:cubicBezTo>
                    <a:cubicBezTo>
                      <a:pt x="16693" y="8483"/>
                      <a:pt x="12561" y="3257"/>
                      <a:pt x="9418" y="1244"/>
                    </a:cubicBezTo>
                    <a:cubicBezTo>
                      <a:pt x="7856" y="250"/>
                      <a:pt x="5520" y="0"/>
                      <a:pt x="35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3239675" y="2257850"/>
                <a:ext cx="1040925" cy="1173150"/>
              </a:xfrm>
              <a:custGeom>
                <a:rect b="b" l="l" r="r" t="t"/>
                <a:pathLst>
                  <a:path extrusionOk="0" h="46926" w="41637">
                    <a:moveTo>
                      <a:pt x="17805" y="1"/>
                    </a:moveTo>
                    <a:cubicBezTo>
                      <a:pt x="17519" y="1"/>
                      <a:pt x="17231" y="12"/>
                      <a:pt x="16943" y="36"/>
                    </a:cubicBezTo>
                    <a:cubicBezTo>
                      <a:pt x="13514" y="310"/>
                      <a:pt x="10109" y="1894"/>
                      <a:pt x="7490" y="3310"/>
                    </a:cubicBezTo>
                    <a:cubicBezTo>
                      <a:pt x="4835" y="4739"/>
                      <a:pt x="405" y="10133"/>
                      <a:pt x="203" y="13443"/>
                    </a:cubicBezTo>
                    <a:cubicBezTo>
                      <a:pt x="1" y="16681"/>
                      <a:pt x="2394" y="19658"/>
                      <a:pt x="4013" y="22182"/>
                    </a:cubicBezTo>
                    <a:cubicBezTo>
                      <a:pt x="9049" y="30064"/>
                      <a:pt x="14360" y="37041"/>
                      <a:pt x="16610" y="46292"/>
                    </a:cubicBezTo>
                    <a:cubicBezTo>
                      <a:pt x="16614" y="46313"/>
                      <a:pt x="18128" y="46926"/>
                      <a:pt x="20699" y="46926"/>
                    </a:cubicBezTo>
                    <a:cubicBezTo>
                      <a:pt x="25224" y="46926"/>
                      <a:pt x="33026" y="45028"/>
                      <a:pt x="41637" y="34671"/>
                    </a:cubicBezTo>
                    <a:cubicBezTo>
                      <a:pt x="41637" y="34671"/>
                      <a:pt x="34005" y="24408"/>
                      <a:pt x="31374" y="15669"/>
                    </a:cubicBezTo>
                    <a:cubicBezTo>
                      <a:pt x="30302" y="12109"/>
                      <a:pt x="29207" y="8323"/>
                      <a:pt x="27147" y="5192"/>
                    </a:cubicBezTo>
                    <a:cubicBezTo>
                      <a:pt x="25035" y="1985"/>
                      <a:pt x="21527" y="1"/>
                      <a:pt x="17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3399225" y="2238500"/>
                <a:ext cx="168500" cy="147225"/>
              </a:xfrm>
              <a:custGeom>
                <a:rect b="b" l="l" r="r" t="t"/>
                <a:pathLst>
                  <a:path extrusionOk="0" h="5889" w="6740">
                    <a:moveTo>
                      <a:pt x="6061" y="1"/>
                    </a:moveTo>
                    <a:lnTo>
                      <a:pt x="0" y="774"/>
                    </a:lnTo>
                    <a:cubicBezTo>
                      <a:pt x="0" y="774"/>
                      <a:pt x="1691" y="3680"/>
                      <a:pt x="917" y="5275"/>
                    </a:cubicBezTo>
                    <a:cubicBezTo>
                      <a:pt x="917" y="5275"/>
                      <a:pt x="2693" y="5889"/>
                      <a:pt x="4283" y="5889"/>
                    </a:cubicBezTo>
                    <a:cubicBezTo>
                      <a:pt x="5572" y="5889"/>
                      <a:pt x="6739" y="5485"/>
                      <a:pt x="6739" y="4025"/>
                    </a:cubicBezTo>
                    <a:cubicBezTo>
                      <a:pt x="6739" y="4025"/>
                      <a:pt x="5644" y="1572"/>
                      <a:pt x="6061" y="1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3582875" y="2754625"/>
                <a:ext cx="197375" cy="144700"/>
              </a:xfrm>
              <a:custGeom>
                <a:rect b="b" l="l" r="r" t="t"/>
                <a:pathLst>
                  <a:path extrusionOk="0" h="5788" w="7895">
                    <a:moveTo>
                      <a:pt x="5608" y="1"/>
                    </a:moveTo>
                    <a:cubicBezTo>
                      <a:pt x="5608" y="1"/>
                      <a:pt x="2358" y="918"/>
                      <a:pt x="1548" y="2073"/>
                    </a:cubicBezTo>
                    <a:cubicBezTo>
                      <a:pt x="727" y="3216"/>
                      <a:pt x="1" y="5787"/>
                      <a:pt x="1" y="5787"/>
                    </a:cubicBezTo>
                    <a:lnTo>
                      <a:pt x="5608" y="5787"/>
                    </a:lnTo>
                    <a:lnTo>
                      <a:pt x="6656" y="3847"/>
                    </a:lnTo>
                    <a:lnTo>
                      <a:pt x="7894" y="1263"/>
                    </a:lnTo>
                    <a:lnTo>
                      <a:pt x="5608" y="1"/>
                    </a:ln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3236700" y="1823250"/>
                <a:ext cx="409300" cy="393250"/>
              </a:xfrm>
              <a:custGeom>
                <a:rect b="b" l="l" r="r" t="t"/>
                <a:pathLst>
                  <a:path extrusionOk="0" h="15730" w="16372">
                    <a:moveTo>
                      <a:pt x="8569" y="1"/>
                    </a:moveTo>
                    <a:cubicBezTo>
                      <a:pt x="8020" y="1"/>
                      <a:pt x="7383" y="62"/>
                      <a:pt x="6644" y="216"/>
                    </a:cubicBezTo>
                    <a:cubicBezTo>
                      <a:pt x="4001" y="775"/>
                      <a:pt x="1894" y="2371"/>
                      <a:pt x="965" y="5335"/>
                    </a:cubicBezTo>
                    <a:cubicBezTo>
                      <a:pt x="1" y="8431"/>
                      <a:pt x="1941" y="15075"/>
                      <a:pt x="4489" y="15729"/>
                    </a:cubicBezTo>
                    <a:lnTo>
                      <a:pt x="14086" y="14146"/>
                    </a:lnTo>
                    <a:cubicBezTo>
                      <a:pt x="14086" y="14146"/>
                      <a:pt x="16372" y="13193"/>
                      <a:pt x="14895" y="6347"/>
                    </a:cubicBezTo>
                    <a:cubicBezTo>
                      <a:pt x="13919" y="1811"/>
                      <a:pt x="12514" y="1132"/>
                      <a:pt x="11609" y="1097"/>
                    </a:cubicBezTo>
                    <a:cubicBezTo>
                      <a:pt x="11609" y="1097"/>
                      <a:pt x="10878" y="1"/>
                      <a:pt x="8569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3592100" y="2038825"/>
                <a:ext cx="72550" cy="98450"/>
              </a:xfrm>
              <a:custGeom>
                <a:rect b="b" l="l" r="r" t="t"/>
                <a:pathLst>
                  <a:path extrusionOk="0" h="3938" w="2902">
                    <a:moveTo>
                      <a:pt x="1645" y="1"/>
                    </a:moveTo>
                    <a:cubicBezTo>
                      <a:pt x="1057" y="1"/>
                      <a:pt x="417" y="891"/>
                      <a:pt x="417" y="891"/>
                    </a:cubicBezTo>
                    <a:cubicBezTo>
                      <a:pt x="417" y="891"/>
                      <a:pt x="1" y="3094"/>
                      <a:pt x="525" y="3761"/>
                    </a:cubicBezTo>
                    <a:cubicBezTo>
                      <a:pt x="621" y="3880"/>
                      <a:pt x="762" y="3938"/>
                      <a:pt x="927" y="3938"/>
                    </a:cubicBezTo>
                    <a:cubicBezTo>
                      <a:pt x="1678" y="3938"/>
                      <a:pt x="2902" y="2743"/>
                      <a:pt x="2394" y="868"/>
                    </a:cubicBezTo>
                    <a:cubicBezTo>
                      <a:pt x="2213" y="218"/>
                      <a:pt x="1935" y="1"/>
                      <a:pt x="1645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3254225" y="2101600"/>
                <a:ext cx="75675" cy="89550"/>
              </a:xfrm>
              <a:custGeom>
                <a:rect b="b" l="l" r="r" t="t"/>
                <a:pathLst>
                  <a:path extrusionOk="0" h="3582" w="3027">
                    <a:moveTo>
                      <a:pt x="705" y="1"/>
                    </a:moveTo>
                    <a:cubicBezTo>
                      <a:pt x="317" y="1"/>
                      <a:pt x="0" y="248"/>
                      <a:pt x="50" y="1095"/>
                    </a:cubicBezTo>
                    <a:cubicBezTo>
                      <a:pt x="144" y="2802"/>
                      <a:pt x="1344" y="3582"/>
                      <a:pt x="2120" y="3582"/>
                    </a:cubicBezTo>
                    <a:cubicBezTo>
                      <a:pt x="2420" y="3582"/>
                      <a:pt x="2657" y="3464"/>
                      <a:pt x="2740" y="3238"/>
                    </a:cubicBezTo>
                    <a:cubicBezTo>
                      <a:pt x="3026" y="2429"/>
                      <a:pt x="1931" y="488"/>
                      <a:pt x="1931" y="488"/>
                    </a:cubicBezTo>
                    <a:cubicBezTo>
                      <a:pt x="1931" y="488"/>
                      <a:pt x="1249" y="1"/>
                      <a:pt x="705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>
                <a:off x="3276300" y="1888900"/>
                <a:ext cx="353625" cy="409850"/>
              </a:xfrm>
              <a:custGeom>
                <a:rect b="b" l="l" r="r" t="t"/>
                <a:pathLst>
                  <a:path extrusionOk="0" h="16394" w="14145">
                    <a:moveTo>
                      <a:pt x="7241" y="1"/>
                    </a:moveTo>
                    <a:cubicBezTo>
                      <a:pt x="6749" y="1"/>
                      <a:pt x="6224" y="46"/>
                      <a:pt x="5667" y="138"/>
                    </a:cubicBezTo>
                    <a:cubicBezTo>
                      <a:pt x="1405" y="852"/>
                      <a:pt x="0" y="3507"/>
                      <a:pt x="631" y="7353"/>
                    </a:cubicBezTo>
                    <a:cubicBezTo>
                      <a:pt x="1778" y="14316"/>
                      <a:pt x="3973" y="16394"/>
                      <a:pt x="7101" y="16394"/>
                    </a:cubicBezTo>
                    <a:cubicBezTo>
                      <a:pt x="7578" y="16394"/>
                      <a:pt x="8077" y="16345"/>
                      <a:pt x="8596" y="16259"/>
                    </a:cubicBezTo>
                    <a:cubicBezTo>
                      <a:pt x="12406" y="15628"/>
                      <a:pt x="14145" y="12794"/>
                      <a:pt x="12918" y="5329"/>
                    </a:cubicBezTo>
                    <a:cubicBezTo>
                      <a:pt x="12370" y="1985"/>
                      <a:pt x="10516" y="1"/>
                      <a:pt x="7241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3181050" y="1862300"/>
                <a:ext cx="487400" cy="277100"/>
              </a:xfrm>
              <a:custGeom>
                <a:rect b="b" l="l" r="r" t="t"/>
                <a:pathLst>
                  <a:path extrusionOk="0" h="11084" w="19496">
                    <a:moveTo>
                      <a:pt x="11948" y="1"/>
                    </a:moveTo>
                    <a:cubicBezTo>
                      <a:pt x="11349" y="1"/>
                      <a:pt x="10686" y="57"/>
                      <a:pt x="9954" y="178"/>
                    </a:cubicBezTo>
                    <a:cubicBezTo>
                      <a:pt x="0" y="1809"/>
                      <a:pt x="5036" y="11084"/>
                      <a:pt x="5036" y="11084"/>
                    </a:cubicBezTo>
                    <a:lnTo>
                      <a:pt x="4882" y="6274"/>
                    </a:lnTo>
                    <a:cubicBezTo>
                      <a:pt x="10275" y="6035"/>
                      <a:pt x="14573" y="2928"/>
                      <a:pt x="14573" y="2928"/>
                    </a:cubicBezTo>
                    <a:cubicBezTo>
                      <a:pt x="16693" y="4416"/>
                      <a:pt x="17002" y="8881"/>
                      <a:pt x="17002" y="8881"/>
                    </a:cubicBezTo>
                    <a:cubicBezTo>
                      <a:pt x="17002" y="8881"/>
                      <a:pt x="19496" y="1"/>
                      <a:pt x="11948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3232525" y="1792950"/>
                <a:ext cx="371200" cy="227100"/>
              </a:xfrm>
              <a:custGeom>
                <a:rect b="b" l="l" r="r" t="t"/>
                <a:pathLst>
                  <a:path extrusionOk="0" h="9084" w="14848">
                    <a:moveTo>
                      <a:pt x="8939" y="0"/>
                    </a:moveTo>
                    <a:cubicBezTo>
                      <a:pt x="6940" y="0"/>
                      <a:pt x="4538" y="459"/>
                      <a:pt x="2549" y="1713"/>
                    </a:cubicBezTo>
                    <a:cubicBezTo>
                      <a:pt x="2144" y="1963"/>
                      <a:pt x="1751" y="2249"/>
                      <a:pt x="1394" y="2571"/>
                    </a:cubicBezTo>
                    <a:cubicBezTo>
                      <a:pt x="1" y="3809"/>
                      <a:pt x="799" y="9083"/>
                      <a:pt x="799" y="9083"/>
                    </a:cubicBezTo>
                    <a:cubicBezTo>
                      <a:pt x="799" y="9083"/>
                      <a:pt x="5226" y="4857"/>
                      <a:pt x="10726" y="4857"/>
                    </a:cubicBezTo>
                    <a:cubicBezTo>
                      <a:pt x="12053" y="4857"/>
                      <a:pt x="13443" y="5103"/>
                      <a:pt x="14848" y="5714"/>
                    </a:cubicBezTo>
                    <a:cubicBezTo>
                      <a:pt x="14848" y="5714"/>
                      <a:pt x="13979" y="2118"/>
                      <a:pt x="12824" y="928"/>
                    </a:cubicBezTo>
                    <a:cubicBezTo>
                      <a:pt x="12645" y="737"/>
                      <a:pt x="12336" y="570"/>
                      <a:pt x="11943" y="428"/>
                    </a:cubicBezTo>
                    <a:cubicBezTo>
                      <a:pt x="11208" y="168"/>
                      <a:pt x="10147" y="0"/>
                      <a:pt x="8939" y="0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3267350" y="1823625"/>
                <a:ext cx="421525" cy="180950"/>
              </a:xfrm>
              <a:custGeom>
                <a:rect b="b" l="l" r="r" t="t"/>
                <a:pathLst>
                  <a:path extrusionOk="0" h="7238" w="16861">
                    <a:moveTo>
                      <a:pt x="9757" y="1"/>
                    </a:moveTo>
                    <a:cubicBezTo>
                      <a:pt x="6861" y="1"/>
                      <a:pt x="3697" y="723"/>
                      <a:pt x="2263" y="1998"/>
                    </a:cubicBezTo>
                    <a:cubicBezTo>
                      <a:pt x="965" y="3141"/>
                      <a:pt x="1" y="7237"/>
                      <a:pt x="1" y="7237"/>
                    </a:cubicBezTo>
                    <a:cubicBezTo>
                      <a:pt x="3764" y="4753"/>
                      <a:pt x="6854" y="4056"/>
                      <a:pt x="9138" y="4056"/>
                    </a:cubicBezTo>
                    <a:cubicBezTo>
                      <a:pt x="12065" y="4056"/>
                      <a:pt x="13669" y="5201"/>
                      <a:pt x="13669" y="5201"/>
                    </a:cubicBezTo>
                    <a:cubicBezTo>
                      <a:pt x="13669" y="5201"/>
                      <a:pt x="16860" y="1725"/>
                      <a:pt x="13669" y="570"/>
                    </a:cubicBezTo>
                    <a:cubicBezTo>
                      <a:pt x="12602" y="183"/>
                      <a:pt x="11213" y="1"/>
                      <a:pt x="9757" y="1"/>
                    </a:cubicBezTo>
                    <a:close/>
                  </a:path>
                </a:pathLst>
              </a:custGeom>
              <a:solidFill>
                <a:srgbClr val="DC2C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3413200" y="2683800"/>
                <a:ext cx="559925" cy="334100"/>
              </a:xfrm>
              <a:custGeom>
                <a:rect b="b" l="l" r="r" t="t"/>
                <a:pathLst>
                  <a:path extrusionOk="0" h="13364" w="22397">
                    <a:moveTo>
                      <a:pt x="3549" y="0"/>
                    </a:moveTo>
                    <a:cubicBezTo>
                      <a:pt x="1846" y="1250"/>
                      <a:pt x="1" y="7775"/>
                      <a:pt x="1" y="7775"/>
                    </a:cubicBezTo>
                    <a:cubicBezTo>
                      <a:pt x="1" y="7775"/>
                      <a:pt x="8439" y="13364"/>
                      <a:pt x="11439" y="13364"/>
                    </a:cubicBezTo>
                    <a:cubicBezTo>
                      <a:pt x="11585" y="13364"/>
                      <a:pt x="11717" y="13351"/>
                      <a:pt x="11836" y="13323"/>
                    </a:cubicBezTo>
                    <a:cubicBezTo>
                      <a:pt x="16717" y="12192"/>
                      <a:pt x="22397" y="1929"/>
                      <a:pt x="22397" y="1929"/>
                    </a:cubicBezTo>
                    <a:cubicBezTo>
                      <a:pt x="22107" y="1912"/>
                      <a:pt x="21819" y="1904"/>
                      <a:pt x="21535" y="1904"/>
                    </a:cubicBezTo>
                    <a:cubicBezTo>
                      <a:pt x="15101" y="1904"/>
                      <a:pt x="10252" y="6108"/>
                      <a:pt x="10252" y="6108"/>
                    </a:cubicBezTo>
                    <a:cubicBezTo>
                      <a:pt x="6026" y="3846"/>
                      <a:pt x="3549" y="0"/>
                      <a:pt x="3549" y="0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3149200" y="2478900"/>
                <a:ext cx="433700" cy="443650"/>
              </a:xfrm>
              <a:custGeom>
                <a:rect b="b" l="l" r="r" t="t"/>
                <a:pathLst>
                  <a:path extrusionOk="0" h="17746" w="17348">
                    <a:moveTo>
                      <a:pt x="6966" y="0"/>
                    </a:moveTo>
                    <a:cubicBezTo>
                      <a:pt x="6192" y="0"/>
                      <a:pt x="5497" y="365"/>
                      <a:pt x="4965" y="1231"/>
                    </a:cubicBezTo>
                    <a:cubicBezTo>
                      <a:pt x="0" y="9304"/>
                      <a:pt x="12145" y="17745"/>
                      <a:pt x="12145" y="17745"/>
                    </a:cubicBezTo>
                    <a:cubicBezTo>
                      <a:pt x="12109" y="13816"/>
                      <a:pt x="17348" y="11637"/>
                      <a:pt x="17348" y="11637"/>
                    </a:cubicBezTo>
                    <a:cubicBezTo>
                      <a:pt x="17348" y="11637"/>
                      <a:pt x="16038" y="10804"/>
                      <a:pt x="14264" y="6898"/>
                    </a:cubicBezTo>
                    <a:cubicBezTo>
                      <a:pt x="12896" y="3907"/>
                      <a:pt x="9502" y="0"/>
                      <a:pt x="6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3669500" y="2468000"/>
                <a:ext cx="527775" cy="326250"/>
              </a:xfrm>
              <a:custGeom>
                <a:rect b="b" l="l" r="r" t="t"/>
                <a:pathLst>
                  <a:path extrusionOk="0" h="13050" w="21111">
                    <a:moveTo>
                      <a:pt x="15740" y="0"/>
                    </a:moveTo>
                    <a:cubicBezTo>
                      <a:pt x="15740" y="0"/>
                      <a:pt x="13526" y="0"/>
                      <a:pt x="12323" y="1584"/>
                    </a:cubicBezTo>
                    <a:lnTo>
                      <a:pt x="13681" y="5834"/>
                    </a:lnTo>
                    <a:cubicBezTo>
                      <a:pt x="3191" y="9918"/>
                      <a:pt x="0" y="13049"/>
                      <a:pt x="0" y="13049"/>
                    </a:cubicBezTo>
                    <a:cubicBezTo>
                      <a:pt x="8406" y="12752"/>
                      <a:pt x="19610" y="11263"/>
                      <a:pt x="20193" y="9847"/>
                    </a:cubicBezTo>
                    <a:cubicBezTo>
                      <a:pt x="21110" y="7584"/>
                      <a:pt x="15740" y="0"/>
                      <a:pt x="15740" y="0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3956725" y="2514425"/>
                <a:ext cx="136475" cy="125050"/>
              </a:xfrm>
              <a:custGeom>
                <a:rect b="b" l="l" r="r" t="t"/>
                <a:pathLst>
                  <a:path extrusionOk="0" h="5002" w="5459">
                    <a:moveTo>
                      <a:pt x="3392" y="1"/>
                    </a:moveTo>
                    <a:cubicBezTo>
                      <a:pt x="3103" y="1"/>
                      <a:pt x="2726" y="200"/>
                      <a:pt x="2406" y="346"/>
                    </a:cubicBezTo>
                    <a:cubicBezTo>
                      <a:pt x="1858" y="584"/>
                      <a:pt x="1025" y="1846"/>
                      <a:pt x="894" y="2156"/>
                    </a:cubicBezTo>
                    <a:cubicBezTo>
                      <a:pt x="751" y="2465"/>
                      <a:pt x="858" y="3465"/>
                      <a:pt x="465" y="4013"/>
                    </a:cubicBezTo>
                    <a:cubicBezTo>
                      <a:pt x="84" y="4561"/>
                      <a:pt x="1" y="5001"/>
                      <a:pt x="1" y="5001"/>
                    </a:cubicBezTo>
                    <a:cubicBezTo>
                      <a:pt x="1691" y="4299"/>
                      <a:pt x="3073" y="4739"/>
                      <a:pt x="3335" y="4025"/>
                    </a:cubicBezTo>
                    <a:cubicBezTo>
                      <a:pt x="3513" y="3501"/>
                      <a:pt x="2382" y="3322"/>
                      <a:pt x="2382" y="3322"/>
                    </a:cubicBezTo>
                    <a:cubicBezTo>
                      <a:pt x="2382" y="3322"/>
                      <a:pt x="3459" y="2726"/>
                      <a:pt x="4321" y="2726"/>
                    </a:cubicBezTo>
                    <a:cubicBezTo>
                      <a:pt x="4337" y="2726"/>
                      <a:pt x="4354" y="2727"/>
                      <a:pt x="4370" y="2727"/>
                    </a:cubicBezTo>
                    <a:cubicBezTo>
                      <a:pt x="4386" y="2727"/>
                      <a:pt x="4402" y="2728"/>
                      <a:pt x="4417" y="2728"/>
                    </a:cubicBezTo>
                    <a:cubicBezTo>
                      <a:pt x="5458" y="2728"/>
                      <a:pt x="5203" y="1938"/>
                      <a:pt x="4335" y="1739"/>
                    </a:cubicBezTo>
                    <a:cubicBezTo>
                      <a:pt x="4134" y="1691"/>
                      <a:pt x="3922" y="1672"/>
                      <a:pt x="3714" y="1672"/>
                    </a:cubicBezTo>
                    <a:cubicBezTo>
                      <a:pt x="2999" y="1672"/>
                      <a:pt x="2334" y="1894"/>
                      <a:pt x="2334" y="1894"/>
                    </a:cubicBezTo>
                    <a:cubicBezTo>
                      <a:pt x="2846" y="894"/>
                      <a:pt x="3977" y="1084"/>
                      <a:pt x="3823" y="393"/>
                    </a:cubicBezTo>
                    <a:cubicBezTo>
                      <a:pt x="3758" y="101"/>
                      <a:pt x="3597" y="1"/>
                      <a:pt x="3392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2" name="Google Shape;452;p29"/>
          <p:cNvSpPr txBox="1"/>
          <p:nvPr>
            <p:ph idx="1" type="subTitle"/>
          </p:nvPr>
        </p:nvSpPr>
        <p:spPr>
          <a:xfrm>
            <a:off x="221225" y="719675"/>
            <a:ext cx="4453200" cy="3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Llegar a inspirar a personas a realizar servicio social por medio de una plataforma digital.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Tener un conteo de horas cubiertas en servicio social.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Examinar la información de las distintas organizaciones en las que se puede cubrir el servicio social, que cuenten con correo electrónico, número telefónico, ubicación e información general.</a:t>
            </a:r>
            <a:endParaRPr/>
          </a:p>
        </p:txBody>
      </p:sp>
      <p:sp>
        <p:nvSpPr>
          <p:cNvPr id="453" name="Google Shape;453;p29"/>
          <p:cNvSpPr txBox="1"/>
          <p:nvPr>
            <p:ph idx="4294967295" type="title"/>
          </p:nvPr>
        </p:nvSpPr>
        <p:spPr>
          <a:xfrm>
            <a:off x="2773875" y="307313"/>
            <a:ext cx="7719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454" name="Google Shape;454;p29"/>
          <p:cNvSpPr txBox="1"/>
          <p:nvPr/>
        </p:nvSpPr>
        <p:spPr>
          <a:xfrm>
            <a:off x="8865900" y="4749850"/>
            <a:ext cx="278100" cy="1328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5" name="Google Shape;45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0"/>
          <p:cNvSpPr txBox="1"/>
          <p:nvPr>
            <p:ph idx="1" type="body"/>
          </p:nvPr>
        </p:nvSpPr>
        <p:spPr>
          <a:xfrm>
            <a:off x="712350" y="1284925"/>
            <a:ext cx="77193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6E7A"/>
                </a:solidFill>
                <a:latin typeface="Quicksand"/>
                <a:ea typeface="Quicksand"/>
                <a:cs typeface="Quicksand"/>
                <a:sym typeface="Quicksand"/>
              </a:rPr>
              <a:t>Actualmente no existe una plataforma en Tijuana que contenga un listado de organizaciones para poder realizar servicio a la comunidad, muchos alumnos y personas interesadas podrían aprovechar la aplicación para encontrar información relevante acerca de eventos y lugares que requieran a personas. Al ser alumno de CETYS, esto nos beneficia para poder tener acceso a esta información sin necesidad de invertir tiempo en buscar con otras personas y trabajadores de la institución, sino tener a disposición en una sola aplicación, que agilice el proceso en dónde se vean las categorías y ubicaciones geográficas con la opción rellenar y enviar formatos automáticamente.</a:t>
            </a:r>
            <a:endParaRPr>
              <a:solidFill>
                <a:srgbClr val="546E7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252D48"/>
              </a:solidFill>
            </a:endParaRPr>
          </a:p>
        </p:txBody>
      </p:sp>
      <p:sp>
        <p:nvSpPr>
          <p:cNvPr id="461" name="Google Shape;461;p30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Justificación</a:t>
            </a:r>
            <a:endParaRPr/>
          </a:p>
        </p:txBody>
      </p:sp>
      <p:sp>
        <p:nvSpPr>
          <p:cNvPr id="462" name="Google Shape;462;p30"/>
          <p:cNvSpPr txBox="1"/>
          <p:nvPr/>
        </p:nvSpPr>
        <p:spPr>
          <a:xfrm>
            <a:off x="8827375" y="4749850"/>
            <a:ext cx="278100" cy="1328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63" name="Google Shape;46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/>
          <p:nvPr>
            <p:ph idx="1" type="body"/>
          </p:nvPr>
        </p:nvSpPr>
        <p:spPr>
          <a:xfrm>
            <a:off x="3933450" y="1218725"/>
            <a:ext cx="44982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</a:t>
            </a:r>
            <a:r>
              <a:rPr lang="en"/>
              <a:t>anto la aplicación para usuarios que van a servir así como las empresas están visualmente completas con botones y demás parte de la interfaz corriendo debidamente.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 aplicación es intuitiva y amigable para el usuario.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Nuestra aplicación será móvil y estará disponible para ios y android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Será una aplicación gratuita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Para utilizar ciertas áreas de la aplicación no es necesario registrarse, al menos que el usuario quiera tener una experiencia más personalizada.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1"/>
          <p:cNvGrpSpPr/>
          <p:nvPr/>
        </p:nvGrpSpPr>
        <p:grpSpPr>
          <a:xfrm>
            <a:off x="0" y="722213"/>
            <a:ext cx="3230200" cy="3699075"/>
            <a:chOff x="2188950" y="1008500"/>
            <a:chExt cx="3230200" cy="3699075"/>
          </a:xfrm>
        </p:grpSpPr>
        <p:sp>
          <p:nvSpPr>
            <p:cNvPr id="470" name="Google Shape;470;p31"/>
            <p:cNvSpPr/>
            <p:nvPr/>
          </p:nvSpPr>
          <p:spPr>
            <a:xfrm>
              <a:off x="4200225" y="3835125"/>
              <a:ext cx="318500" cy="465350"/>
            </a:xfrm>
            <a:custGeom>
              <a:rect b="b" l="l" r="r" t="t"/>
              <a:pathLst>
                <a:path extrusionOk="0" h="18614" w="12740">
                  <a:moveTo>
                    <a:pt x="9585" y="1"/>
                  </a:moveTo>
                  <a:cubicBezTo>
                    <a:pt x="7025" y="96"/>
                    <a:pt x="3834" y="2989"/>
                    <a:pt x="2739" y="4799"/>
                  </a:cubicBezTo>
                  <a:cubicBezTo>
                    <a:pt x="1655" y="6608"/>
                    <a:pt x="0" y="6775"/>
                    <a:pt x="0" y="6775"/>
                  </a:cubicBezTo>
                  <a:lnTo>
                    <a:pt x="1750" y="17026"/>
                  </a:lnTo>
                  <a:lnTo>
                    <a:pt x="2512" y="16895"/>
                  </a:lnTo>
                  <a:cubicBezTo>
                    <a:pt x="5177" y="18349"/>
                    <a:pt x="8587" y="18613"/>
                    <a:pt x="10718" y="18613"/>
                  </a:cubicBezTo>
                  <a:cubicBezTo>
                    <a:pt x="11939" y="18613"/>
                    <a:pt x="12740" y="18527"/>
                    <a:pt x="12740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4154975" y="3972350"/>
              <a:ext cx="94675" cy="329525"/>
            </a:xfrm>
            <a:custGeom>
              <a:rect b="b" l="l" r="r" t="t"/>
              <a:pathLst>
                <a:path extrusionOk="0" h="13181" w="3787">
                  <a:moveTo>
                    <a:pt x="1596" y="0"/>
                  </a:moveTo>
                  <a:lnTo>
                    <a:pt x="0" y="274"/>
                  </a:lnTo>
                  <a:lnTo>
                    <a:pt x="2203" y="13180"/>
                  </a:lnTo>
                  <a:lnTo>
                    <a:pt x="3787" y="12907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2188950" y="3947050"/>
              <a:ext cx="2026475" cy="760525"/>
            </a:xfrm>
            <a:custGeom>
              <a:rect b="b" l="l" r="r" t="t"/>
              <a:pathLst>
                <a:path extrusionOk="0" h="30421" w="81059">
                  <a:moveTo>
                    <a:pt x="78427" y="0"/>
                  </a:moveTo>
                  <a:lnTo>
                    <a:pt x="1" y="14669"/>
                  </a:lnTo>
                  <a:lnTo>
                    <a:pt x="1" y="30421"/>
                  </a:lnTo>
                  <a:lnTo>
                    <a:pt x="81058" y="15455"/>
                  </a:lnTo>
                  <a:lnTo>
                    <a:pt x="78427" y="0"/>
                  </a:ln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4127000" y="4264650"/>
              <a:ext cx="49125" cy="49125"/>
            </a:xfrm>
            <a:custGeom>
              <a:rect b="b" l="l" r="r" t="t"/>
              <a:pathLst>
                <a:path extrusionOk="0" h="1965" w="1965">
                  <a:moveTo>
                    <a:pt x="988" y="0"/>
                  </a:moveTo>
                  <a:cubicBezTo>
                    <a:pt x="441" y="0"/>
                    <a:pt x="0" y="441"/>
                    <a:pt x="0" y="976"/>
                  </a:cubicBezTo>
                  <a:cubicBezTo>
                    <a:pt x="0" y="1524"/>
                    <a:pt x="441" y="1965"/>
                    <a:pt x="988" y="1965"/>
                  </a:cubicBezTo>
                  <a:cubicBezTo>
                    <a:pt x="1524" y="1965"/>
                    <a:pt x="1965" y="1524"/>
                    <a:pt x="1965" y="976"/>
                  </a:cubicBezTo>
                  <a:cubicBezTo>
                    <a:pt x="1965" y="441"/>
                    <a:pt x="1524" y="0"/>
                    <a:pt x="9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395775" y="3781725"/>
              <a:ext cx="269100" cy="564700"/>
            </a:xfrm>
            <a:custGeom>
              <a:rect b="b" l="l" r="r" t="t"/>
              <a:pathLst>
                <a:path extrusionOk="0" h="22588" w="10764">
                  <a:moveTo>
                    <a:pt x="5393" y="1"/>
                  </a:moveTo>
                  <a:cubicBezTo>
                    <a:pt x="5275" y="1"/>
                    <a:pt x="5157" y="10"/>
                    <a:pt x="5037" y="29"/>
                  </a:cubicBezTo>
                  <a:lnTo>
                    <a:pt x="1977" y="553"/>
                  </a:lnTo>
                  <a:cubicBezTo>
                    <a:pt x="798" y="755"/>
                    <a:pt x="1" y="1886"/>
                    <a:pt x="203" y="3065"/>
                  </a:cubicBezTo>
                  <a:lnTo>
                    <a:pt x="3215" y="20770"/>
                  </a:lnTo>
                  <a:cubicBezTo>
                    <a:pt x="3396" y="21836"/>
                    <a:pt x="4313" y="22587"/>
                    <a:pt x="5357" y="22587"/>
                  </a:cubicBezTo>
                  <a:cubicBezTo>
                    <a:pt x="5479" y="22587"/>
                    <a:pt x="5603" y="22577"/>
                    <a:pt x="5727" y="22556"/>
                  </a:cubicBezTo>
                  <a:lnTo>
                    <a:pt x="8787" y="22032"/>
                  </a:lnTo>
                  <a:cubicBezTo>
                    <a:pt x="9966" y="21829"/>
                    <a:pt x="10764" y="20710"/>
                    <a:pt x="10561" y="19520"/>
                  </a:cubicBezTo>
                  <a:lnTo>
                    <a:pt x="7549" y="1815"/>
                  </a:lnTo>
                  <a:cubicBezTo>
                    <a:pt x="7367" y="744"/>
                    <a:pt x="6443" y="1"/>
                    <a:pt x="5393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5117000" y="3290425"/>
              <a:ext cx="302150" cy="302425"/>
            </a:xfrm>
            <a:custGeom>
              <a:rect b="b" l="l" r="r" t="t"/>
              <a:pathLst>
                <a:path extrusionOk="0" h="12097" w="12086">
                  <a:moveTo>
                    <a:pt x="6049" y="0"/>
                  </a:moveTo>
                  <a:cubicBezTo>
                    <a:pt x="2703" y="0"/>
                    <a:pt x="0" y="2715"/>
                    <a:pt x="0" y="6048"/>
                  </a:cubicBezTo>
                  <a:cubicBezTo>
                    <a:pt x="0" y="9394"/>
                    <a:pt x="2703" y="12097"/>
                    <a:pt x="6049" y="12097"/>
                  </a:cubicBezTo>
                  <a:cubicBezTo>
                    <a:pt x="9382" y="12097"/>
                    <a:pt x="12085" y="9394"/>
                    <a:pt x="12085" y="6048"/>
                  </a:cubicBezTo>
                  <a:cubicBezTo>
                    <a:pt x="12085" y="2715"/>
                    <a:pt x="9382" y="0"/>
                    <a:pt x="6049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5140800" y="3272550"/>
              <a:ext cx="185475" cy="370900"/>
            </a:xfrm>
            <a:custGeom>
              <a:rect b="b" l="l" r="r" t="t"/>
              <a:pathLst>
                <a:path extrusionOk="0" h="14836" w="7419">
                  <a:moveTo>
                    <a:pt x="1" y="1"/>
                  </a:moveTo>
                  <a:lnTo>
                    <a:pt x="2525" y="14836"/>
                  </a:lnTo>
                  <a:lnTo>
                    <a:pt x="7418" y="12431"/>
                  </a:lnTo>
                  <a:lnTo>
                    <a:pt x="540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4159150" y="3453525"/>
              <a:ext cx="302125" cy="302150"/>
            </a:xfrm>
            <a:custGeom>
              <a:rect b="b" l="l" r="r" t="t"/>
              <a:pathLst>
                <a:path extrusionOk="0" h="12086" w="12085">
                  <a:moveTo>
                    <a:pt x="6048" y="1"/>
                  </a:moveTo>
                  <a:cubicBezTo>
                    <a:pt x="2703" y="1"/>
                    <a:pt x="0" y="2703"/>
                    <a:pt x="0" y="6049"/>
                  </a:cubicBezTo>
                  <a:cubicBezTo>
                    <a:pt x="0" y="9383"/>
                    <a:pt x="2703" y="12086"/>
                    <a:pt x="6048" y="12086"/>
                  </a:cubicBezTo>
                  <a:cubicBezTo>
                    <a:pt x="9382" y="12086"/>
                    <a:pt x="12085" y="9383"/>
                    <a:pt x="12085" y="6049"/>
                  </a:cubicBezTo>
                  <a:cubicBezTo>
                    <a:pt x="12085" y="2703"/>
                    <a:pt x="9382" y="1"/>
                    <a:pt x="6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5095875" y="2977800"/>
              <a:ext cx="248850" cy="944050"/>
            </a:xfrm>
            <a:custGeom>
              <a:rect b="b" l="l" r="r" t="t"/>
              <a:pathLst>
                <a:path extrusionOk="0" h="37762" w="9954">
                  <a:moveTo>
                    <a:pt x="2088" y="0"/>
                  </a:moveTo>
                  <a:cubicBezTo>
                    <a:pt x="1980" y="0"/>
                    <a:pt x="1872" y="9"/>
                    <a:pt x="1762" y="27"/>
                  </a:cubicBezTo>
                  <a:cubicBezTo>
                    <a:pt x="702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1" y="37089"/>
                    <a:pt x="6922" y="37762"/>
                    <a:pt x="7854" y="37762"/>
                  </a:cubicBezTo>
                  <a:cubicBezTo>
                    <a:pt x="7961" y="37762"/>
                    <a:pt x="8070" y="37753"/>
                    <a:pt x="8180" y="37734"/>
                  </a:cubicBezTo>
                  <a:cubicBezTo>
                    <a:pt x="9239" y="37556"/>
                    <a:pt x="9954" y="36544"/>
                    <a:pt x="9763" y="35496"/>
                  </a:cubicBezTo>
                  <a:lnTo>
                    <a:pt x="4012" y="1623"/>
                  </a:lnTo>
                  <a:cubicBezTo>
                    <a:pt x="3842" y="673"/>
                    <a:pt x="3020" y="0"/>
                    <a:pt x="208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4280275" y="3366725"/>
              <a:ext cx="335500" cy="428725"/>
            </a:xfrm>
            <a:custGeom>
              <a:rect b="b" l="l" r="r" t="t"/>
              <a:pathLst>
                <a:path extrusionOk="0" h="17149" w="13420">
                  <a:moveTo>
                    <a:pt x="9098" y="0"/>
                  </a:moveTo>
                  <a:cubicBezTo>
                    <a:pt x="8976" y="0"/>
                    <a:pt x="8853" y="11"/>
                    <a:pt x="8728" y="32"/>
                  </a:cubicBezTo>
                  <a:lnTo>
                    <a:pt x="1989" y="1187"/>
                  </a:lnTo>
                  <a:cubicBezTo>
                    <a:pt x="799" y="1389"/>
                    <a:pt x="1" y="2508"/>
                    <a:pt x="203" y="3699"/>
                  </a:cubicBezTo>
                  <a:lnTo>
                    <a:pt x="2192" y="15343"/>
                  </a:lnTo>
                  <a:cubicBezTo>
                    <a:pt x="2373" y="16399"/>
                    <a:pt x="3289" y="17149"/>
                    <a:pt x="4334" y="17149"/>
                  </a:cubicBezTo>
                  <a:cubicBezTo>
                    <a:pt x="4456" y="17149"/>
                    <a:pt x="4579" y="17138"/>
                    <a:pt x="4704" y="17117"/>
                  </a:cubicBezTo>
                  <a:lnTo>
                    <a:pt x="11443" y="15974"/>
                  </a:lnTo>
                  <a:cubicBezTo>
                    <a:pt x="12622" y="15772"/>
                    <a:pt x="13419" y="14653"/>
                    <a:pt x="13229" y="13462"/>
                  </a:cubicBezTo>
                  <a:lnTo>
                    <a:pt x="11240" y="1818"/>
                  </a:lnTo>
                  <a:cubicBezTo>
                    <a:pt x="11059" y="752"/>
                    <a:pt x="10143" y="0"/>
                    <a:pt x="909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561275" y="3034725"/>
              <a:ext cx="683150" cy="846550"/>
            </a:xfrm>
            <a:custGeom>
              <a:rect b="b" l="l" r="r" t="t"/>
              <a:pathLst>
                <a:path extrusionOk="0" h="33862" w="27326">
                  <a:moveTo>
                    <a:pt x="21563" y="1"/>
                  </a:moveTo>
                  <a:cubicBezTo>
                    <a:pt x="13383" y="11514"/>
                    <a:pt x="0" y="15098"/>
                    <a:pt x="0" y="15098"/>
                  </a:cubicBezTo>
                  <a:lnTo>
                    <a:pt x="989" y="20920"/>
                  </a:lnTo>
                  <a:lnTo>
                    <a:pt x="1989" y="26742"/>
                  </a:lnTo>
                  <a:cubicBezTo>
                    <a:pt x="1989" y="26742"/>
                    <a:pt x="2564" y="26698"/>
                    <a:pt x="3579" y="26698"/>
                  </a:cubicBezTo>
                  <a:cubicBezTo>
                    <a:pt x="7533" y="26698"/>
                    <a:pt x="18153" y="27362"/>
                    <a:pt x="27325" y="33862"/>
                  </a:cubicBezTo>
                  <a:lnTo>
                    <a:pt x="24444" y="16931"/>
                  </a:lnTo>
                  <a:lnTo>
                    <a:pt x="21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329400" y="3677075"/>
              <a:ext cx="166400" cy="55975"/>
            </a:xfrm>
            <a:custGeom>
              <a:rect b="b" l="l" r="r" t="t"/>
              <a:pathLst>
                <a:path extrusionOk="0" h="2239" w="6656">
                  <a:moveTo>
                    <a:pt x="6466" y="0"/>
                  </a:moveTo>
                  <a:cubicBezTo>
                    <a:pt x="6394" y="322"/>
                    <a:pt x="6144" y="584"/>
                    <a:pt x="5799" y="643"/>
                  </a:cubicBezTo>
                  <a:lnTo>
                    <a:pt x="0" y="1631"/>
                  </a:lnTo>
                  <a:lnTo>
                    <a:pt x="108" y="2239"/>
                  </a:lnTo>
                  <a:lnTo>
                    <a:pt x="5906" y="1262"/>
                  </a:lnTo>
                  <a:cubicBezTo>
                    <a:pt x="6358" y="1179"/>
                    <a:pt x="6656" y="750"/>
                    <a:pt x="6585" y="298"/>
                  </a:cubicBezTo>
                  <a:cubicBezTo>
                    <a:pt x="6561" y="191"/>
                    <a:pt x="6525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4310350" y="3569625"/>
              <a:ext cx="166125" cy="55975"/>
            </a:xfrm>
            <a:custGeom>
              <a:rect b="b" l="l" r="r" t="t"/>
              <a:pathLst>
                <a:path extrusionOk="0" h="2239" w="6645">
                  <a:moveTo>
                    <a:pt x="6454" y="0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0" y="1631"/>
                  </a:lnTo>
                  <a:lnTo>
                    <a:pt x="96" y="2239"/>
                  </a:lnTo>
                  <a:lnTo>
                    <a:pt x="5894" y="1262"/>
                  </a:lnTo>
                  <a:cubicBezTo>
                    <a:pt x="6346" y="1179"/>
                    <a:pt x="6644" y="750"/>
                    <a:pt x="6573" y="298"/>
                  </a:cubicBezTo>
                  <a:cubicBezTo>
                    <a:pt x="6549" y="191"/>
                    <a:pt x="6513" y="95"/>
                    <a:pt x="64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4292775" y="3460975"/>
              <a:ext cx="166425" cy="56275"/>
            </a:xfrm>
            <a:custGeom>
              <a:rect b="b" l="l" r="r" t="t"/>
              <a:pathLst>
                <a:path extrusionOk="0" h="2251" w="6657">
                  <a:moveTo>
                    <a:pt x="6466" y="0"/>
                  </a:moveTo>
                  <a:cubicBezTo>
                    <a:pt x="6395" y="322"/>
                    <a:pt x="6133" y="584"/>
                    <a:pt x="5787" y="643"/>
                  </a:cubicBezTo>
                  <a:lnTo>
                    <a:pt x="1" y="1632"/>
                  </a:lnTo>
                  <a:lnTo>
                    <a:pt x="96" y="2251"/>
                  </a:lnTo>
                  <a:lnTo>
                    <a:pt x="5895" y="1262"/>
                  </a:lnTo>
                  <a:cubicBezTo>
                    <a:pt x="6347" y="1179"/>
                    <a:pt x="6657" y="750"/>
                    <a:pt x="6573" y="298"/>
                  </a:cubicBezTo>
                  <a:cubicBezTo>
                    <a:pt x="6561" y="191"/>
                    <a:pt x="6514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4389825" y="3764275"/>
              <a:ext cx="197075" cy="109275"/>
            </a:xfrm>
            <a:custGeom>
              <a:rect b="b" l="l" r="r" t="t"/>
              <a:pathLst>
                <a:path extrusionOk="0" h="4371" w="7883">
                  <a:moveTo>
                    <a:pt x="7358" y="1"/>
                  </a:moveTo>
                  <a:lnTo>
                    <a:pt x="0" y="1251"/>
                  </a:lnTo>
                  <a:lnTo>
                    <a:pt x="536" y="4370"/>
                  </a:lnTo>
                  <a:lnTo>
                    <a:pt x="7882" y="3120"/>
                  </a:lnTo>
                  <a:lnTo>
                    <a:pt x="7358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369275" y="3817750"/>
              <a:ext cx="204525" cy="120450"/>
            </a:xfrm>
            <a:custGeom>
              <a:rect b="b" l="l" r="r" t="t"/>
              <a:pathLst>
                <a:path extrusionOk="0" h="4818" w="8181">
                  <a:moveTo>
                    <a:pt x="6337" y="0"/>
                  </a:moveTo>
                  <a:cubicBezTo>
                    <a:pt x="6258" y="0"/>
                    <a:pt x="6177" y="6"/>
                    <a:pt x="6097" y="17"/>
                  </a:cubicBezTo>
                  <a:lnTo>
                    <a:pt x="1168" y="1088"/>
                  </a:lnTo>
                  <a:cubicBezTo>
                    <a:pt x="465" y="1374"/>
                    <a:pt x="1" y="1886"/>
                    <a:pt x="132" y="2839"/>
                  </a:cubicBezTo>
                  <a:lnTo>
                    <a:pt x="215" y="3208"/>
                  </a:lnTo>
                  <a:cubicBezTo>
                    <a:pt x="336" y="4079"/>
                    <a:pt x="162" y="4817"/>
                    <a:pt x="883" y="4817"/>
                  </a:cubicBezTo>
                  <a:cubicBezTo>
                    <a:pt x="940" y="4817"/>
                    <a:pt x="1003" y="4813"/>
                    <a:pt x="1072" y="4803"/>
                  </a:cubicBezTo>
                  <a:lnTo>
                    <a:pt x="6585" y="3422"/>
                  </a:lnTo>
                  <a:cubicBezTo>
                    <a:pt x="7526" y="3291"/>
                    <a:pt x="8180" y="2422"/>
                    <a:pt x="8049" y="1481"/>
                  </a:cubicBezTo>
                  <a:cubicBezTo>
                    <a:pt x="7930" y="621"/>
                    <a:pt x="7183" y="0"/>
                    <a:pt x="6337" y="0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4511575" y="39963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7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69" y="326"/>
                    <a:pt x="0" y="1314"/>
                    <a:pt x="71" y="2469"/>
                  </a:cubicBezTo>
                  <a:cubicBezTo>
                    <a:pt x="140" y="3568"/>
                    <a:pt x="1056" y="4414"/>
                    <a:pt x="2143" y="4414"/>
                  </a:cubicBezTo>
                  <a:cubicBezTo>
                    <a:pt x="2186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501" y="4089"/>
                    <a:pt x="8370" y="3100"/>
                    <a:pt x="8299" y="1957"/>
                  </a:cubicBezTo>
                  <a:cubicBezTo>
                    <a:pt x="8230" y="847"/>
                    <a:pt x="7314" y="1"/>
                    <a:pt x="6227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4482400" y="38939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8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81" y="326"/>
                    <a:pt x="0" y="1315"/>
                    <a:pt x="72" y="2458"/>
                  </a:cubicBezTo>
                  <a:cubicBezTo>
                    <a:pt x="140" y="3568"/>
                    <a:pt x="1057" y="4414"/>
                    <a:pt x="2154" y="4414"/>
                  </a:cubicBezTo>
                  <a:cubicBezTo>
                    <a:pt x="2198" y="4414"/>
                    <a:pt x="2242" y="4413"/>
                    <a:pt x="2286" y="4410"/>
                  </a:cubicBezTo>
                  <a:lnTo>
                    <a:pt x="6358" y="4160"/>
                  </a:lnTo>
                  <a:cubicBezTo>
                    <a:pt x="7501" y="4089"/>
                    <a:pt x="8370" y="3101"/>
                    <a:pt x="8299" y="1946"/>
                  </a:cubicBezTo>
                  <a:cubicBezTo>
                    <a:pt x="8230" y="847"/>
                    <a:pt x="7314" y="1"/>
                    <a:pt x="6228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4528825" y="410290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36" y="1"/>
                  </a:moveTo>
                  <a:cubicBezTo>
                    <a:pt x="5493" y="1"/>
                    <a:pt x="5449" y="2"/>
                    <a:pt x="5406" y="5"/>
                  </a:cubicBezTo>
                  <a:lnTo>
                    <a:pt x="1798" y="219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29" y="3159"/>
                    <a:pt x="939" y="3914"/>
                    <a:pt x="1914" y="3914"/>
                  </a:cubicBezTo>
                  <a:cubicBezTo>
                    <a:pt x="1951" y="3914"/>
                    <a:pt x="1988" y="3913"/>
                    <a:pt x="2025" y="3910"/>
                  </a:cubicBezTo>
                  <a:lnTo>
                    <a:pt x="5632" y="3684"/>
                  </a:lnTo>
                  <a:cubicBezTo>
                    <a:pt x="6644" y="3625"/>
                    <a:pt x="7418" y="2744"/>
                    <a:pt x="7359" y="1732"/>
                  </a:cubicBezTo>
                  <a:cubicBezTo>
                    <a:pt x="7302" y="752"/>
                    <a:pt x="6492" y="1"/>
                    <a:pt x="5536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529425" y="4200875"/>
              <a:ext cx="163150" cy="86200"/>
            </a:xfrm>
            <a:custGeom>
              <a:rect b="b" l="l" r="r" t="t"/>
              <a:pathLst>
                <a:path extrusionOk="0" h="3448" w="6526">
                  <a:moveTo>
                    <a:pt x="4839" y="1"/>
                  </a:moveTo>
                  <a:cubicBezTo>
                    <a:pt x="4810" y="1"/>
                    <a:pt x="4781" y="2"/>
                    <a:pt x="4751" y="3"/>
                  </a:cubicBezTo>
                  <a:lnTo>
                    <a:pt x="1572" y="206"/>
                  </a:lnTo>
                  <a:cubicBezTo>
                    <a:pt x="679" y="253"/>
                    <a:pt x="0" y="1027"/>
                    <a:pt x="48" y="1932"/>
                  </a:cubicBezTo>
                  <a:cubicBezTo>
                    <a:pt x="105" y="2788"/>
                    <a:pt x="819" y="3448"/>
                    <a:pt x="1665" y="3448"/>
                  </a:cubicBezTo>
                  <a:cubicBezTo>
                    <a:pt x="1702" y="3448"/>
                    <a:pt x="1738" y="3447"/>
                    <a:pt x="1774" y="3444"/>
                  </a:cubicBezTo>
                  <a:lnTo>
                    <a:pt x="4953" y="3254"/>
                  </a:lnTo>
                  <a:cubicBezTo>
                    <a:pt x="5846" y="3194"/>
                    <a:pt x="6525" y="2420"/>
                    <a:pt x="6477" y="1527"/>
                  </a:cubicBezTo>
                  <a:cubicBezTo>
                    <a:pt x="6420" y="664"/>
                    <a:pt x="5695" y="1"/>
                    <a:pt x="4839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3549250" y="2850775"/>
              <a:ext cx="318200" cy="465350"/>
            </a:xfrm>
            <a:custGeom>
              <a:rect b="b" l="l" r="r" t="t"/>
              <a:pathLst>
                <a:path extrusionOk="0" h="18614" w="12728">
                  <a:moveTo>
                    <a:pt x="9585" y="1"/>
                  </a:moveTo>
                  <a:cubicBezTo>
                    <a:pt x="7025" y="96"/>
                    <a:pt x="3822" y="2989"/>
                    <a:pt x="2739" y="4799"/>
                  </a:cubicBezTo>
                  <a:cubicBezTo>
                    <a:pt x="1643" y="6609"/>
                    <a:pt x="0" y="6775"/>
                    <a:pt x="0" y="6775"/>
                  </a:cubicBezTo>
                  <a:lnTo>
                    <a:pt x="1738" y="17027"/>
                  </a:lnTo>
                  <a:lnTo>
                    <a:pt x="2500" y="16896"/>
                  </a:lnTo>
                  <a:cubicBezTo>
                    <a:pt x="5165" y="18349"/>
                    <a:pt x="8575" y="18614"/>
                    <a:pt x="10706" y="18614"/>
                  </a:cubicBezTo>
                  <a:cubicBezTo>
                    <a:pt x="11927" y="18614"/>
                    <a:pt x="12728" y="18527"/>
                    <a:pt x="12728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3504000" y="2988000"/>
              <a:ext cx="94675" cy="329525"/>
            </a:xfrm>
            <a:custGeom>
              <a:rect b="b" l="l" r="r" t="t"/>
              <a:pathLst>
                <a:path extrusionOk="0" h="13181" w="3787">
                  <a:moveTo>
                    <a:pt x="1584" y="0"/>
                  </a:moveTo>
                  <a:lnTo>
                    <a:pt x="0" y="274"/>
                  </a:lnTo>
                  <a:lnTo>
                    <a:pt x="2191" y="13181"/>
                  </a:lnTo>
                  <a:lnTo>
                    <a:pt x="3787" y="12907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2188950" y="2962700"/>
              <a:ext cx="1375500" cy="639375"/>
            </a:xfrm>
            <a:custGeom>
              <a:rect b="b" l="l" r="r" t="t"/>
              <a:pathLst>
                <a:path extrusionOk="0" h="25575" w="55020">
                  <a:moveTo>
                    <a:pt x="52388" y="0"/>
                  </a:moveTo>
                  <a:lnTo>
                    <a:pt x="1" y="9632"/>
                  </a:lnTo>
                  <a:lnTo>
                    <a:pt x="1" y="25575"/>
                  </a:lnTo>
                  <a:lnTo>
                    <a:pt x="55019" y="15455"/>
                  </a:lnTo>
                  <a:lnTo>
                    <a:pt x="52388" y="0"/>
                  </a:ln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3476025" y="3280300"/>
              <a:ext cx="49125" cy="49125"/>
            </a:xfrm>
            <a:custGeom>
              <a:rect b="b" l="l" r="r" t="t"/>
              <a:pathLst>
                <a:path extrusionOk="0" h="1965" w="1965">
                  <a:moveTo>
                    <a:pt x="977" y="0"/>
                  </a:moveTo>
                  <a:cubicBezTo>
                    <a:pt x="441" y="0"/>
                    <a:pt x="0" y="441"/>
                    <a:pt x="0" y="977"/>
                  </a:cubicBezTo>
                  <a:cubicBezTo>
                    <a:pt x="0" y="1524"/>
                    <a:pt x="441" y="1965"/>
                    <a:pt x="977" y="1965"/>
                  </a:cubicBezTo>
                  <a:cubicBezTo>
                    <a:pt x="1524" y="1965"/>
                    <a:pt x="1965" y="1524"/>
                    <a:pt x="1965" y="977"/>
                  </a:cubicBezTo>
                  <a:cubicBezTo>
                    <a:pt x="1965" y="441"/>
                    <a:pt x="1524" y="0"/>
                    <a:pt x="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3744500" y="2797300"/>
              <a:ext cx="269400" cy="564775"/>
            </a:xfrm>
            <a:custGeom>
              <a:rect b="b" l="l" r="r" t="t"/>
              <a:pathLst>
                <a:path extrusionOk="0" h="22591" w="10776">
                  <a:moveTo>
                    <a:pt x="5416" y="1"/>
                  </a:moveTo>
                  <a:cubicBezTo>
                    <a:pt x="5295" y="1"/>
                    <a:pt x="5172" y="11"/>
                    <a:pt x="5049" y="32"/>
                  </a:cubicBezTo>
                  <a:lnTo>
                    <a:pt x="1989" y="556"/>
                  </a:lnTo>
                  <a:cubicBezTo>
                    <a:pt x="798" y="758"/>
                    <a:pt x="1" y="1890"/>
                    <a:pt x="203" y="3068"/>
                  </a:cubicBezTo>
                  <a:lnTo>
                    <a:pt x="3215" y="20773"/>
                  </a:lnTo>
                  <a:cubicBezTo>
                    <a:pt x="3397" y="21839"/>
                    <a:pt x="4323" y="22590"/>
                    <a:pt x="5361" y="22590"/>
                  </a:cubicBezTo>
                  <a:cubicBezTo>
                    <a:pt x="5482" y="22590"/>
                    <a:pt x="5604" y="22580"/>
                    <a:pt x="5728" y="22559"/>
                  </a:cubicBezTo>
                  <a:lnTo>
                    <a:pt x="8787" y="22035"/>
                  </a:lnTo>
                  <a:cubicBezTo>
                    <a:pt x="9978" y="21833"/>
                    <a:pt x="10776" y="20701"/>
                    <a:pt x="10573" y="19523"/>
                  </a:cubicBezTo>
                  <a:lnTo>
                    <a:pt x="7561" y="1818"/>
                  </a:lnTo>
                  <a:cubicBezTo>
                    <a:pt x="7380" y="752"/>
                    <a:pt x="6454" y="1"/>
                    <a:pt x="5416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4465725" y="2306075"/>
              <a:ext cx="302450" cy="302425"/>
            </a:xfrm>
            <a:custGeom>
              <a:rect b="b" l="l" r="r" t="t"/>
              <a:pathLst>
                <a:path extrusionOk="0" h="12097" w="12098">
                  <a:moveTo>
                    <a:pt x="6049" y="0"/>
                  </a:moveTo>
                  <a:cubicBezTo>
                    <a:pt x="2715" y="0"/>
                    <a:pt x="0" y="2715"/>
                    <a:pt x="0" y="6049"/>
                  </a:cubicBezTo>
                  <a:cubicBezTo>
                    <a:pt x="0" y="9394"/>
                    <a:pt x="2715" y="12097"/>
                    <a:pt x="6049" y="12097"/>
                  </a:cubicBezTo>
                  <a:cubicBezTo>
                    <a:pt x="9383" y="12097"/>
                    <a:pt x="12097" y="9394"/>
                    <a:pt x="12097" y="6049"/>
                  </a:cubicBezTo>
                  <a:cubicBezTo>
                    <a:pt x="12097" y="2715"/>
                    <a:pt x="9383" y="0"/>
                    <a:pt x="6049" y="0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4489525" y="2288200"/>
              <a:ext cx="185475" cy="370900"/>
            </a:xfrm>
            <a:custGeom>
              <a:rect b="b" l="l" r="r" t="t"/>
              <a:pathLst>
                <a:path extrusionOk="0" h="14836" w="7419">
                  <a:moveTo>
                    <a:pt x="1" y="1"/>
                  </a:moveTo>
                  <a:lnTo>
                    <a:pt x="2525" y="14836"/>
                  </a:lnTo>
                  <a:lnTo>
                    <a:pt x="7419" y="12431"/>
                  </a:lnTo>
                  <a:lnTo>
                    <a:pt x="5418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3507875" y="2469175"/>
              <a:ext cx="302425" cy="302150"/>
            </a:xfrm>
            <a:custGeom>
              <a:rect b="b" l="l" r="r" t="t"/>
              <a:pathLst>
                <a:path extrusionOk="0" h="12086" w="12097">
                  <a:moveTo>
                    <a:pt x="6049" y="1"/>
                  </a:moveTo>
                  <a:cubicBezTo>
                    <a:pt x="2715" y="1"/>
                    <a:pt x="0" y="2704"/>
                    <a:pt x="0" y="6049"/>
                  </a:cubicBezTo>
                  <a:cubicBezTo>
                    <a:pt x="0" y="9383"/>
                    <a:pt x="2715" y="12086"/>
                    <a:pt x="6049" y="12086"/>
                  </a:cubicBezTo>
                  <a:cubicBezTo>
                    <a:pt x="9394" y="12086"/>
                    <a:pt x="12097" y="9383"/>
                    <a:pt x="12097" y="6049"/>
                  </a:cubicBezTo>
                  <a:cubicBezTo>
                    <a:pt x="12097" y="2704"/>
                    <a:pt x="9394" y="1"/>
                    <a:pt x="6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444600" y="1993450"/>
              <a:ext cx="248850" cy="944050"/>
            </a:xfrm>
            <a:custGeom>
              <a:rect b="b" l="l" r="r" t="t"/>
              <a:pathLst>
                <a:path extrusionOk="0" h="37762" w="9954">
                  <a:moveTo>
                    <a:pt x="2100" y="0"/>
                  </a:moveTo>
                  <a:cubicBezTo>
                    <a:pt x="1992" y="0"/>
                    <a:pt x="1884" y="9"/>
                    <a:pt x="1774" y="27"/>
                  </a:cubicBezTo>
                  <a:cubicBezTo>
                    <a:pt x="715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2" y="37089"/>
                    <a:pt x="6932" y="37762"/>
                    <a:pt x="7866" y="37762"/>
                  </a:cubicBezTo>
                  <a:cubicBezTo>
                    <a:pt x="7973" y="37762"/>
                    <a:pt x="8082" y="37753"/>
                    <a:pt x="8192" y="37735"/>
                  </a:cubicBezTo>
                  <a:cubicBezTo>
                    <a:pt x="9239" y="37556"/>
                    <a:pt x="9954" y="36544"/>
                    <a:pt x="9775" y="35484"/>
                  </a:cubicBezTo>
                  <a:lnTo>
                    <a:pt x="4013" y="1623"/>
                  </a:lnTo>
                  <a:cubicBezTo>
                    <a:pt x="3852" y="673"/>
                    <a:pt x="3032" y="0"/>
                    <a:pt x="2100" y="0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629300" y="2382375"/>
              <a:ext cx="335500" cy="428725"/>
            </a:xfrm>
            <a:custGeom>
              <a:rect b="b" l="l" r="r" t="t"/>
              <a:pathLst>
                <a:path extrusionOk="0" h="17149" w="13420">
                  <a:moveTo>
                    <a:pt x="9095" y="1"/>
                  </a:moveTo>
                  <a:cubicBezTo>
                    <a:pt x="8974" y="1"/>
                    <a:pt x="8851" y="11"/>
                    <a:pt x="8728" y="32"/>
                  </a:cubicBezTo>
                  <a:lnTo>
                    <a:pt x="1977" y="1187"/>
                  </a:lnTo>
                  <a:cubicBezTo>
                    <a:pt x="799" y="1389"/>
                    <a:pt x="1" y="2508"/>
                    <a:pt x="203" y="3687"/>
                  </a:cubicBezTo>
                  <a:lnTo>
                    <a:pt x="2180" y="15343"/>
                  </a:lnTo>
                  <a:cubicBezTo>
                    <a:pt x="2361" y="16399"/>
                    <a:pt x="3287" y="17149"/>
                    <a:pt x="4325" y="17149"/>
                  </a:cubicBezTo>
                  <a:cubicBezTo>
                    <a:pt x="4446" y="17149"/>
                    <a:pt x="4569" y="17139"/>
                    <a:pt x="4692" y="17117"/>
                  </a:cubicBezTo>
                  <a:lnTo>
                    <a:pt x="11443" y="15974"/>
                  </a:lnTo>
                  <a:cubicBezTo>
                    <a:pt x="12622" y="15772"/>
                    <a:pt x="13419" y="14653"/>
                    <a:pt x="13217" y="13462"/>
                  </a:cubicBezTo>
                  <a:lnTo>
                    <a:pt x="11240" y="1818"/>
                  </a:lnTo>
                  <a:cubicBezTo>
                    <a:pt x="11059" y="752"/>
                    <a:pt x="10133" y="1"/>
                    <a:pt x="9095" y="1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910300" y="2050375"/>
              <a:ext cx="682850" cy="846575"/>
            </a:xfrm>
            <a:custGeom>
              <a:rect b="b" l="l" r="r" t="t"/>
              <a:pathLst>
                <a:path extrusionOk="0" h="33863" w="27314">
                  <a:moveTo>
                    <a:pt x="21551" y="1"/>
                  </a:moveTo>
                  <a:cubicBezTo>
                    <a:pt x="13383" y="11514"/>
                    <a:pt x="0" y="15098"/>
                    <a:pt x="0" y="15098"/>
                  </a:cubicBezTo>
                  <a:lnTo>
                    <a:pt x="989" y="20920"/>
                  </a:lnTo>
                  <a:lnTo>
                    <a:pt x="1977" y="26742"/>
                  </a:lnTo>
                  <a:cubicBezTo>
                    <a:pt x="1977" y="26742"/>
                    <a:pt x="2553" y="26698"/>
                    <a:pt x="3568" y="26698"/>
                  </a:cubicBezTo>
                  <a:cubicBezTo>
                    <a:pt x="7525" y="26698"/>
                    <a:pt x="18151" y="27362"/>
                    <a:pt x="27313" y="33862"/>
                  </a:cubicBezTo>
                  <a:lnTo>
                    <a:pt x="24432" y="16931"/>
                  </a:lnTo>
                  <a:lnTo>
                    <a:pt x="21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678425" y="2692725"/>
              <a:ext cx="166425" cy="55975"/>
            </a:xfrm>
            <a:custGeom>
              <a:rect b="b" l="l" r="r" t="t"/>
              <a:pathLst>
                <a:path extrusionOk="0" h="2239" w="6657">
                  <a:moveTo>
                    <a:pt x="6466" y="0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0" y="1632"/>
                  </a:lnTo>
                  <a:lnTo>
                    <a:pt x="108" y="2239"/>
                  </a:lnTo>
                  <a:lnTo>
                    <a:pt x="5894" y="1251"/>
                  </a:lnTo>
                  <a:cubicBezTo>
                    <a:pt x="6346" y="1179"/>
                    <a:pt x="6656" y="751"/>
                    <a:pt x="6573" y="298"/>
                  </a:cubicBezTo>
                  <a:cubicBezTo>
                    <a:pt x="6561" y="191"/>
                    <a:pt x="6513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3659075" y="2585275"/>
              <a:ext cx="166425" cy="55975"/>
            </a:xfrm>
            <a:custGeom>
              <a:rect b="b" l="l" r="r" t="t"/>
              <a:pathLst>
                <a:path extrusionOk="0" h="2239" w="6657">
                  <a:moveTo>
                    <a:pt x="6466" y="0"/>
                  </a:moveTo>
                  <a:cubicBezTo>
                    <a:pt x="6394" y="322"/>
                    <a:pt x="6144" y="584"/>
                    <a:pt x="5799" y="643"/>
                  </a:cubicBezTo>
                  <a:lnTo>
                    <a:pt x="1" y="1631"/>
                  </a:lnTo>
                  <a:lnTo>
                    <a:pt x="108" y="2239"/>
                  </a:lnTo>
                  <a:lnTo>
                    <a:pt x="5894" y="1262"/>
                  </a:lnTo>
                  <a:cubicBezTo>
                    <a:pt x="6347" y="1179"/>
                    <a:pt x="6656" y="750"/>
                    <a:pt x="6573" y="298"/>
                  </a:cubicBezTo>
                  <a:cubicBezTo>
                    <a:pt x="6561" y="191"/>
                    <a:pt x="6525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3641525" y="2476625"/>
              <a:ext cx="166400" cy="56275"/>
            </a:xfrm>
            <a:custGeom>
              <a:rect b="b" l="l" r="r" t="t"/>
              <a:pathLst>
                <a:path extrusionOk="0" h="2251" w="6656">
                  <a:moveTo>
                    <a:pt x="6465" y="0"/>
                  </a:moveTo>
                  <a:cubicBezTo>
                    <a:pt x="6394" y="322"/>
                    <a:pt x="6144" y="584"/>
                    <a:pt x="5798" y="643"/>
                  </a:cubicBezTo>
                  <a:lnTo>
                    <a:pt x="0" y="1632"/>
                  </a:lnTo>
                  <a:lnTo>
                    <a:pt x="107" y="2251"/>
                  </a:lnTo>
                  <a:lnTo>
                    <a:pt x="5906" y="1263"/>
                  </a:lnTo>
                  <a:cubicBezTo>
                    <a:pt x="6358" y="1179"/>
                    <a:pt x="6656" y="751"/>
                    <a:pt x="6584" y="298"/>
                  </a:cubicBezTo>
                  <a:cubicBezTo>
                    <a:pt x="6560" y="191"/>
                    <a:pt x="6525" y="96"/>
                    <a:pt x="6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3738850" y="2779925"/>
              <a:ext cx="197075" cy="109275"/>
            </a:xfrm>
            <a:custGeom>
              <a:rect b="b" l="l" r="r" t="t"/>
              <a:pathLst>
                <a:path extrusionOk="0" h="4371" w="7883">
                  <a:moveTo>
                    <a:pt x="7347" y="1"/>
                  </a:moveTo>
                  <a:lnTo>
                    <a:pt x="0" y="1251"/>
                  </a:lnTo>
                  <a:lnTo>
                    <a:pt x="524" y="4371"/>
                  </a:lnTo>
                  <a:lnTo>
                    <a:pt x="7882" y="3120"/>
                  </a:lnTo>
                  <a:lnTo>
                    <a:pt x="7347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718300" y="2833400"/>
              <a:ext cx="204525" cy="120450"/>
            </a:xfrm>
            <a:custGeom>
              <a:rect b="b" l="l" r="r" t="t"/>
              <a:pathLst>
                <a:path extrusionOk="0" h="4818" w="8181">
                  <a:moveTo>
                    <a:pt x="6337" y="0"/>
                  </a:moveTo>
                  <a:cubicBezTo>
                    <a:pt x="6258" y="0"/>
                    <a:pt x="6177" y="6"/>
                    <a:pt x="6097" y="17"/>
                  </a:cubicBezTo>
                  <a:lnTo>
                    <a:pt x="1168" y="1089"/>
                  </a:lnTo>
                  <a:cubicBezTo>
                    <a:pt x="465" y="1374"/>
                    <a:pt x="1" y="1886"/>
                    <a:pt x="132" y="2827"/>
                  </a:cubicBezTo>
                  <a:lnTo>
                    <a:pt x="215" y="3208"/>
                  </a:lnTo>
                  <a:cubicBezTo>
                    <a:pt x="337" y="4079"/>
                    <a:pt x="162" y="4818"/>
                    <a:pt x="883" y="4818"/>
                  </a:cubicBezTo>
                  <a:cubicBezTo>
                    <a:pt x="940" y="4818"/>
                    <a:pt x="1003" y="4813"/>
                    <a:pt x="1072" y="4803"/>
                  </a:cubicBezTo>
                  <a:lnTo>
                    <a:pt x="6585" y="3422"/>
                  </a:lnTo>
                  <a:cubicBezTo>
                    <a:pt x="7526" y="3291"/>
                    <a:pt x="8180" y="2422"/>
                    <a:pt x="8038" y="1481"/>
                  </a:cubicBezTo>
                  <a:cubicBezTo>
                    <a:pt x="7918" y="621"/>
                    <a:pt x="7181" y="0"/>
                    <a:pt x="6337" y="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3860600" y="301200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17" y="1"/>
                  </a:moveTo>
                  <a:cubicBezTo>
                    <a:pt x="6173" y="1"/>
                    <a:pt x="6129" y="2"/>
                    <a:pt x="6084" y="5"/>
                  </a:cubicBezTo>
                  <a:lnTo>
                    <a:pt x="2012" y="255"/>
                  </a:lnTo>
                  <a:cubicBezTo>
                    <a:pt x="869" y="326"/>
                    <a:pt x="0" y="1314"/>
                    <a:pt x="72" y="2469"/>
                  </a:cubicBezTo>
                  <a:cubicBezTo>
                    <a:pt x="140" y="3568"/>
                    <a:pt x="1056" y="4414"/>
                    <a:pt x="2143" y="4414"/>
                  </a:cubicBezTo>
                  <a:cubicBezTo>
                    <a:pt x="2186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489" y="4089"/>
                    <a:pt x="8370" y="3100"/>
                    <a:pt x="8299" y="1957"/>
                  </a:cubicBezTo>
                  <a:cubicBezTo>
                    <a:pt x="8230" y="847"/>
                    <a:pt x="7314" y="1"/>
                    <a:pt x="6217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3831425" y="290960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17" y="1"/>
                  </a:moveTo>
                  <a:cubicBezTo>
                    <a:pt x="6173" y="1"/>
                    <a:pt x="6129" y="2"/>
                    <a:pt x="6084" y="5"/>
                  </a:cubicBezTo>
                  <a:lnTo>
                    <a:pt x="2024" y="255"/>
                  </a:lnTo>
                  <a:cubicBezTo>
                    <a:pt x="869" y="327"/>
                    <a:pt x="0" y="1315"/>
                    <a:pt x="72" y="2458"/>
                  </a:cubicBezTo>
                  <a:cubicBezTo>
                    <a:pt x="140" y="3568"/>
                    <a:pt x="1057" y="4414"/>
                    <a:pt x="2143" y="4414"/>
                  </a:cubicBezTo>
                  <a:cubicBezTo>
                    <a:pt x="2187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489" y="4089"/>
                    <a:pt x="8370" y="3101"/>
                    <a:pt x="8299" y="1946"/>
                  </a:cubicBezTo>
                  <a:cubicBezTo>
                    <a:pt x="8230" y="847"/>
                    <a:pt x="7314" y="1"/>
                    <a:pt x="6217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877850" y="311855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25" y="1"/>
                  </a:moveTo>
                  <a:cubicBezTo>
                    <a:pt x="5482" y="1"/>
                    <a:pt x="5438" y="2"/>
                    <a:pt x="5394" y="5"/>
                  </a:cubicBezTo>
                  <a:lnTo>
                    <a:pt x="1787" y="220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18" y="3159"/>
                    <a:pt x="938" y="3914"/>
                    <a:pt x="1903" y="3914"/>
                  </a:cubicBezTo>
                  <a:cubicBezTo>
                    <a:pt x="1940" y="3914"/>
                    <a:pt x="1976" y="3913"/>
                    <a:pt x="2013" y="3910"/>
                  </a:cubicBezTo>
                  <a:lnTo>
                    <a:pt x="5620" y="3684"/>
                  </a:lnTo>
                  <a:cubicBezTo>
                    <a:pt x="6644" y="3625"/>
                    <a:pt x="7418" y="2744"/>
                    <a:pt x="7347" y="1732"/>
                  </a:cubicBezTo>
                  <a:cubicBezTo>
                    <a:pt x="7290" y="752"/>
                    <a:pt x="6491" y="1"/>
                    <a:pt x="5525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878150" y="3216550"/>
              <a:ext cx="163450" cy="86175"/>
            </a:xfrm>
            <a:custGeom>
              <a:rect b="b" l="l" r="r" t="t"/>
              <a:pathLst>
                <a:path extrusionOk="0" h="3447" w="6538">
                  <a:moveTo>
                    <a:pt x="4851" y="0"/>
                  </a:moveTo>
                  <a:cubicBezTo>
                    <a:pt x="4822" y="0"/>
                    <a:pt x="4793" y="1"/>
                    <a:pt x="4763" y="2"/>
                  </a:cubicBezTo>
                  <a:lnTo>
                    <a:pt x="1584" y="205"/>
                  </a:lnTo>
                  <a:cubicBezTo>
                    <a:pt x="679" y="252"/>
                    <a:pt x="1" y="1026"/>
                    <a:pt x="60" y="1931"/>
                  </a:cubicBezTo>
                  <a:cubicBezTo>
                    <a:pt x="117" y="2788"/>
                    <a:pt x="820" y="3447"/>
                    <a:pt x="1676" y="3447"/>
                  </a:cubicBezTo>
                  <a:cubicBezTo>
                    <a:pt x="1713" y="3447"/>
                    <a:pt x="1749" y="3446"/>
                    <a:pt x="1786" y="3443"/>
                  </a:cubicBezTo>
                  <a:lnTo>
                    <a:pt x="4965" y="3253"/>
                  </a:lnTo>
                  <a:cubicBezTo>
                    <a:pt x="5858" y="3193"/>
                    <a:pt x="6537" y="2419"/>
                    <a:pt x="6478" y="1526"/>
                  </a:cubicBezTo>
                  <a:cubicBezTo>
                    <a:pt x="6431" y="663"/>
                    <a:pt x="5707" y="0"/>
                    <a:pt x="4851" y="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2897975" y="1865825"/>
              <a:ext cx="318500" cy="465350"/>
            </a:xfrm>
            <a:custGeom>
              <a:rect b="b" l="l" r="r" t="t"/>
              <a:pathLst>
                <a:path extrusionOk="0" h="18614" w="12740">
                  <a:moveTo>
                    <a:pt x="9585" y="1"/>
                  </a:moveTo>
                  <a:cubicBezTo>
                    <a:pt x="7037" y="96"/>
                    <a:pt x="3834" y="2989"/>
                    <a:pt x="2739" y="4799"/>
                  </a:cubicBezTo>
                  <a:cubicBezTo>
                    <a:pt x="1655" y="6609"/>
                    <a:pt x="0" y="6776"/>
                    <a:pt x="0" y="6776"/>
                  </a:cubicBezTo>
                  <a:lnTo>
                    <a:pt x="1750" y="17027"/>
                  </a:lnTo>
                  <a:lnTo>
                    <a:pt x="2512" y="16896"/>
                  </a:lnTo>
                  <a:cubicBezTo>
                    <a:pt x="5177" y="18349"/>
                    <a:pt x="8587" y="18614"/>
                    <a:pt x="10718" y="18614"/>
                  </a:cubicBezTo>
                  <a:cubicBezTo>
                    <a:pt x="11939" y="18614"/>
                    <a:pt x="12740" y="18527"/>
                    <a:pt x="12740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2853025" y="2003050"/>
              <a:ext cx="94375" cy="329225"/>
            </a:xfrm>
            <a:custGeom>
              <a:rect b="b" l="l" r="r" t="t"/>
              <a:pathLst>
                <a:path extrusionOk="0" h="13169" w="3775">
                  <a:moveTo>
                    <a:pt x="1584" y="1"/>
                  </a:moveTo>
                  <a:lnTo>
                    <a:pt x="0" y="263"/>
                  </a:lnTo>
                  <a:lnTo>
                    <a:pt x="2191" y="13169"/>
                  </a:lnTo>
                  <a:lnTo>
                    <a:pt x="3775" y="12907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2188950" y="1977750"/>
              <a:ext cx="724225" cy="519725"/>
            </a:xfrm>
            <a:custGeom>
              <a:rect b="b" l="l" r="r" t="t"/>
              <a:pathLst>
                <a:path extrusionOk="0" h="20789" w="28969">
                  <a:moveTo>
                    <a:pt x="26337" y="1"/>
                  </a:moveTo>
                  <a:lnTo>
                    <a:pt x="60" y="4835"/>
                  </a:lnTo>
                  <a:lnTo>
                    <a:pt x="1" y="20789"/>
                  </a:lnTo>
                  <a:lnTo>
                    <a:pt x="28968" y="15455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2824750" y="2295350"/>
              <a:ext cx="49125" cy="49150"/>
            </a:xfrm>
            <a:custGeom>
              <a:rect b="b" l="l" r="r" t="t"/>
              <a:pathLst>
                <a:path extrusionOk="0" h="1966" w="1965">
                  <a:moveTo>
                    <a:pt x="989" y="1"/>
                  </a:moveTo>
                  <a:cubicBezTo>
                    <a:pt x="441" y="1"/>
                    <a:pt x="0" y="441"/>
                    <a:pt x="0" y="977"/>
                  </a:cubicBezTo>
                  <a:cubicBezTo>
                    <a:pt x="0" y="1525"/>
                    <a:pt x="441" y="1965"/>
                    <a:pt x="989" y="1965"/>
                  </a:cubicBezTo>
                  <a:cubicBezTo>
                    <a:pt x="1536" y="1965"/>
                    <a:pt x="1965" y="1525"/>
                    <a:pt x="1965" y="977"/>
                  </a:cubicBezTo>
                  <a:cubicBezTo>
                    <a:pt x="1965" y="441"/>
                    <a:pt x="1536" y="1"/>
                    <a:pt x="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3093525" y="1812375"/>
              <a:ext cx="269100" cy="564675"/>
            </a:xfrm>
            <a:custGeom>
              <a:rect b="b" l="l" r="r" t="t"/>
              <a:pathLst>
                <a:path extrusionOk="0" h="22587" w="10764">
                  <a:moveTo>
                    <a:pt x="5407" y="0"/>
                  </a:moveTo>
                  <a:cubicBezTo>
                    <a:pt x="5285" y="0"/>
                    <a:pt x="5161" y="10"/>
                    <a:pt x="5037" y="32"/>
                  </a:cubicBezTo>
                  <a:lnTo>
                    <a:pt x="1977" y="555"/>
                  </a:lnTo>
                  <a:cubicBezTo>
                    <a:pt x="798" y="758"/>
                    <a:pt x="1" y="1877"/>
                    <a:pt x="203" y="3068"/>
                  </a:cubicBezTo>
                  <a:lnTo>
                    <a:pt x="3215" y="20772"/>
                  </a:lnTo>
                  <a:cubicBezTo>
                    <a:pt x="3397" y="21843"/>
                    <a:pt x="4321" y="22587"/>
                    <a:pt x="5372" y="22587"/>
                  </a:cubicBezTo>
                  <a:cubicBezTo>
                    <a:pt x="5489" y="22587"/>
                    <a:pt x="5608" y="22577"/>
                    <a:pt x="5728" y="22558"/>
                  </a:cubicBezTo>
                  <a:lnTo>
                    <a:pt x="8787" y="22034"/>
                  </a:lnTo>
                  <a:cubicBezTo>
                    <a:pt x="9966" y="21832"/>
                    <a:pt x="10764" y="20701"/>
                    <a:pt x="10562" y="19522"/>
                  </a:cubicBezTo>
                  <a:lnTo>
                    <a:pt x="7549" y="1817"/>
                  </a:lnTo>
                  <a:cubicBezTo>
                    <a:pt x="7368" y="751"/>
                    <a:pt x="6452" y="0"/>
                    <a:pt x="5407" y="0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814750" y="1321125"/>
              <a:ext cx="302150" cy="302450"/>
            </a:xfrm>
            <a:custGeom>
              <a:rect b="b" l="l" r="r" t="t"/>
              <a:pathLst>
                <a:path extrusionOk="0" h="12098" w="12086">
                  <a:moveTo>
                    <a:pt x="6049" y="1"/>
                  </a:moveTo>
                  <a:cubicBezTo>
                    <a:pt x="2703" y="1"/>
                    <a:pt x="1" y="2715"/>
                    <a:pt x="1" y="6049"/>
                  </a:cubicBezTo>
                  <a:cubicBezTo>
                    <a:pt x="1" y="9395"/>
                    <a:pt x="2703" y="12097"/>
                    <a:pt x="6049" y="12097"/>
                  </a:cubicBezTo>
                  <a:cubicBezTo>
                    <a:pt x="9383" y="12097"/>
                    <a:pt x="12085" y="9395"/>
                    <a:pt x="12085" y="6049"/>
                  </a:cubicBezTo>
                  <a:cubicBezTo>
                    <a:pt x="12085" y="2715"/>
                    <a:pt x="9383" y="1"/>
                    <a:pt x="6049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838575" y="1303275"/>
              <a:ext cx="185450" cy="370900"/>
            </a:xfrm>
            <a:custGeom>
              <a:rect b="b" l="l" r="r" t="t"/>
              <a:pathLst>
                <a:path extrusionOk="0" h="14836" w="7418">
                  <a:moveTo>
                    <a:pt x="0" y="0"/>
                  </a:moveTo>
                  <a:lnTo>
                    <a:pt x="2524" y="14835"/>
                  </a:lnTo>
                  <a:lnTo>
                    <a:pt x="7418" y="12430"/>
                  </a:lnTo>
                  <a:lnTo>
                    <a:pt x="5417" y="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2856900" y="1484250"/>
              <a:ext cx="302150" cy="302125"/>
            </a:xfrm>
            <a:custGeom>
              <a:rect b="b" l="l" r="r" t="t"/>
              <a:pathLst>
                <a:path extrusionOk="0" h="12085" w="12086">
                  <a:moveTo>
                    <a:pt x="6049" y="0"/>
                  </a:moveTo>
                  <a:cubicBezTo>
                    <a:pt x="2703" y="0"/>
                    <a:pt x="0" y="2703"/>
                    <a:pt x="0" y="6048"/>
                  </a:cubicBezTo>
                  <a:cubicBezTo>
                    <a:pt x="0" y="9382"/>
                    <a:pt x="2703" y="12085"/>
                    <a:pt x="6049" y="12085"/>
                  </a:cubicBezTo>
                  <a:cubicBezTo>
                    <a:pt x="9382" y="12085"/>
                    <a:pt x="12085" y="9382"/>
                    <a:pt x="12085" y="6048"/>
                  </a:cubicBezTo>
                  <a:cubicBezTo>
                    <a:pt x="12085" y="2703"/>
                    <a:pt x="9382" y="0"/>
                    <a:pt x="6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3793625" y="1008500"/>
              <a:ext cx="248850" cy="944075"/>
            </a:xfrm>
            <a:custGeom>
              <a:rect b="b" l="l" r="r" t="t"/>
              <a:pathLst>
                <a:path extrusionOk="0" h="37763" w="9954">
                  <a:moveTo>
                    <a:pt x="2088" y="0"/>
                  </a:moveTo>
                  <a:cubicBezTo>
                    <a:pt x="1981" y="0"/>
                    <a:pt x="1872" y="9"/>
                    <a:pt x="1762" y="28"/>
                  </a:cubicBezTo>
                  <a:cubicBezTo>
                    <a:pt x="703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2" y="37090"/>
                    <a:pt x="6922" y="37762"/>
                    <a:pt x="7854" y="37762"/>
                  </a:cubicBezTo>
                  <a:cubicBezTo>
                    <a:pt x="7962" y="37762"/>
                    <a:pt x="8070" y="37753"/>
                    <a:pt x="8180" y="37735"/>
                  </a:cubicBezTo>
                  <a:cubicBezTo>
                    <a:pt x="9239" y="37556"/>
                    <a:pt x="9954" y="36544"/>
                    <a:pt x="9775" y="35485"/>
                  </a:cubicBezTo>
                  <a:lnTo>
                    <a:pt x="4013" y="1623"/>
                  </a:lnTo>
                  <a:cubicBezTo>
                    <a:pt x="3842" y="673"/>
                    <a:pt x="3020" y="0"/>
                    <a:pt x="2088" y="0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2978050" y="1397425"/>
              <a:ext cx="335775" cy="428750"/>
            </a:xfrm>
            <a:custGeom>
              <a:rect b="b" l="l" r="r" t="t"/>
              <a:pathLst>
                <a:path extrusionOk="0" h="17150" w="13431">
                  <a:moveTo>
                    <a:pt x="9097" y="1"/>
                  </a:moveTo>
                  <a:cubicBezTo>
                    <a:pt x="8975" y="1"/>
                    <a:pt x="8852" y="11"/>
                    <a:pt x="8727" y="32"/>
                  </a:cubicBezTo>
                  <a:lnTo>
                    <a:pt x="1988" y="1187"/>
                  </a:lnTo>
                  <a:cubicBezTo>
                    <a:pt x="798" y="1390"/>
                    <a:pt x="0" y="2509"/>
                    <a:pt x="202" y="3687"/>
                  </a:cubicBezTo>
                  <a:lnTo>
                    <a:pt x="2191" y="15344"/>
                  </a:lnTo>
                  <a:cubicBezTo>
                    <a:pt x="2372" y="16399"/>
                    <a:pt x="3288" y="17149"/>
                    <a:pt x="4333" y="17149"/>
                  </a:cubicBezTo>
                  <a:cubicBezTo>
                    <a:pt x="4455" y="17149"/>
                    <a:pt x="4578" y="17139"/>
                    <a:pt x="4703" y="17118"/>
                  </a:cubicBezTo>
                  <a:lnTo>
                    <a:pt x="11442" y="15975"/>
                  </a:lnTo>
                  <a:cubicBezTo>
                    <a:pt x="12633" y="15772"/>
                    <a:pt x="13430" y="14653"/>
                    <a:pt x="13228" y="13462"/>
                  </a:cubicBezTo>
                  <a:lnTo>
                    <a:pt x="11240" y="1818"/>
                  </a:lnTo>
                  <a:cubicBezTo>
                    <a:pt x="11058" y="752"/>
                    <a:pt x="10142" y="1"/>
                    <a:pt x="909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3259025" y="1065450"/>
              <a:ext cx="683150" cy="846550"/>
            </a:xfrm>
            <a:custGeom>
              <a:rect b="b" l="l" r="r" t="t"/>
              <a:pathLst>
                <a:path extrusionOk="0" h="33862" w="27326">
                  <a:moveTo>
                    <a:pt x="21563" y="0"/>
                  </a:moveTo>
                  <a:cubicBezTo>
                    <a:pt x="13395" y="11513"/>
                    <a:pt x="1" y="15097"/>
                    <a:pt x="1" y="15097"/>
                  </a:cubicBezTo>
                  <a:lnTo>
                    <a:pt x="989" y="20919"/>
                  </a:lnTo>
                  <a:lnTo>
                    <a:pt x="1989" y="26741"/>
                  </a:lnTo>
                  <a:cubicBezTo>
                    <a:pt x="1989" y="26741"/>
                    <a:pt x="2565" y="26698"/>
                    <a:pt x="3579" y="26698"/>
                  </a:cubicBezTo>
                  <a:cubicBezTo>
                    <a:pt x="7533" y="26698"/>
                    <a:pt x="18153" y="27361"/>
                    <a:pt x="27325" y="33861"/>
                  </a:cubicBezTo>
                  <a:lnTo>
                    <a:pt x="24444" y="16931"/>
                  </a:lnTo>
                  <a:lnTo>
                    <a:pt x="215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3027150" y="1707775"/>
              <a:ext cx="166425" cy="56000"/>
            </a:xfrm>
            <a:custGeom>
              <a:rect b="b" l="l" r="r" t="t"/>
              <a:pathLst>
                <a:path extrusionOk="0" h="2240" w="6657">
                  <a:moveTo>
                    <a:pt x="6466" y="1"/>
                  </a:moveTo>
                  <a:cubicBezTo>
                    <a:pt x="6394" y="322"/>
                    <a:pt x="6144" y="584"/>
                    <a:pt x="5799" y="644"/>
                  </a:cubicBezTo>
                  <a:lnTo>
                    <a:pt x="1" y="1632"/>
                  </a:lnTo>
                  <a:lnTo>
                    <a:pt x="108" y="2239"/>
                  </a:lnTo>
                  <a:lnTo>
                    <a:pt x="5906" y="1251"/>
                  </a:lnTo>
                  <a:cubicBezTo>
                    <a:pt x="6359" y="1179"/>
                    <a:pt x="6656" y="751"/>
                    <a:pt x="6585" y="298"/>
                  </a:cubicBezTo>
                  <a:cubicBezTo>
                    <a:pt x="6561" y="191"/>
                    <a:pt x="6525" y="96"/>
                    <a:pt x="6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3008100" y="1600325"/>
              <a:ext cx="166125" cy="55975"/>
            </a:xfrm>
            <a:custGeom>
              <a:rect b="b" l="l" r="r" t="t"/>
              <a:pathLst>
                <a:path extrusionOk="0" h="2239" w="6645">
                  <a:moveTo>
                    <a:pt x="6466" y="1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1" y="1632"/>
                  </a:lnTo>
                  <a:lnTo>
                    <a:pt x="96" y="2239"/>
                  </a:lnTo>
                  <a:lnTo>
                    <a:pt x="5894" y="1263"/>
                  </a:lnTo>
                  <a:cubicBezTo>
                    <a:pt x="6347" y="1179"/>
                    <a:pt x="6644" y="751"/>
                    <a:pt x="6573" y="298"/>
                  </a:cubicBezTo>
                  <a:cubicBezTo>
                    <a:pt x="6549" y="191"/>
                    <a:pt x="6513" y="96"/>
                    <a:pt x="6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2990550" y="1491675"/>
              <a:ext cx="166400" cy="56000"/>
            </a:xfrm>
            <a:custGeom>
              <a:rect b="b" l="l" r="r" t="t"/>
              <a:pathLst>
                <a:path extrusionOk="0" h="2240" w="6656">
                  <a:moveTo>
                    <a:pt x="6465" y="1"/>
                  </a:moveTo>
                  <a:cubicBezTo>
                    <a:pt x="6394" y="322"/>
                    <a:pt x="6132" y="584"/>
                    <a:pt x="5787" y="644"/>
                  </a:cubicBezTo>
                  <a:lnTo>
                    <a:pt x="0" y="1632"/>
                  </a:lnTo>
                  <a:lnTo>
                    <a:pt x="107" y="2239"/>
                  </a:lnTo>
                  <a:lnTo>
                    <a:pt x="5894" y="1263"/>
                  </a:lnTo>
                  <a:cubicBezTo>
                    <a:pt x="6346" y="1180"/>
                    <a:pt x="6656" y="751"/>
                    <a:pt x="6572" y="298"/>
                  </a:cubicBezTo>
                  <a:cubicBezTo>
                    <a:pt x="6560" y="191"/>
                    <a:pt x="6513" y="96"/>
                    <a:pt x="6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3087575" y="1795000"/>
              <a:ext cx="197075" cy="109250"/>
            </a:xfrm>
            <a:custGeom>
              <a:rect b="b" l="l" r="r" t="t"/>
              <a:pathLst>
                <a:path extrusionOk="0" h="4370" w="7883">
                  <a:moveTo>
                    <a:pt x="7359" y="0"/>
                  </a:moveTo>
                  <a:lnTo>
                    <a:pt x="1" y="1250"/>
                  </a:lnTo>
                  <a:lnTo>
                    <a:pt x="536" y="4370"/>
                  </a:lnTo>
                  <a:lnTo>
                    <a:pt x="7882" y="3120"/>
                  </a:lnTo>
                  <a:lnTo>
                    <a:pt x="735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3067050" y="1848450"/>
              <a:ext cx="204500" cy="120450"/>
            </a:xfrm>
            <a:custGeom>
              <a:rect b="b" l="l" r="r" t="t"/>
              <a:pathLst>
                <a:path extrusionOk="0" h="4818" w="8180">
                  <a:moveTo>
                    <a:pt x="6336" y="1"/>
                  </a:moveTo>
                  <a:cubicBezTo>
                    <a:pt x="6257" y="1"/>
                    <a:pt x="6177" y="6"/>
                    <a:pt x="6096" y="17"/>
                  </a:cubicBezTo>
                  <a:lnTo>
                    <a:pt x="1167" y="1089"/>
                  </a:lnTo>
                  <a:cubicBezTo>
                    <a:pt x="464" y="1375"/>
                    <a:pt x="0" y="1887"/>
                    <a:pt x="131" y="2827"/>
                  </a:cubicBezTo>
                  <a:lnTo>
                    <a:pt x="214" y="3208"/>
                  </a:lnTo>
                  <a:cubicBezTo>
                    <a:pt x="336" y="4079"/>
                    <a:pt x="161" y="4818"/>
                    <a:pt x="882" y="4818"/>
                  </a:cubicBezTo>
                  <a:cubicBezTo>
                    <a:pt x="939" y="4818"/>
                    <a:pt x="1002" y="4813"/>
                    <a:pt x="1072" y="4804"/>
                  </a:cubicBezTo>
                  <a:lnTo>
                    <a:pt x="6584" y="3422"/>
                  </a:lnTo>
                  <a:cubicBezTo>
                    <a:pt x="7525" y="3291"/>
                    <a:pt x="8180" y="2422"/>
                    <a:pt x="8049" y="1482"/>
                  </a:cubicBezTo>
                  <a:cubicBezTo>
                    <a:pt x="7929" y="622"/>
                    <a:pt x="7182" y="1"/>
                    <a:pt x="6336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3209325" y="20270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7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81" y="327"/>
                    <a:pt x="0" y="1315"/>
                    <a:pt x="72" y="2470"/>
                  </a:cubicBezTo>
                  <a:cubicBezTo>
                    <a:pt x="140" y="3569"/>
                    <a:pt x="1057" y="4415"/>
                    <a:pt x="2154" y="4415"/>
                  </a:cubicBezTo>
                  <a:cubicBezTo>
                    <a:pt x="2198" y="4415"/>
                    <a:pt x="2242" y="4413"/>
                    <a:pt x="2286" y="4410"/>
                  </a:cubicBezTo>
                  <a:lnTo>
                    <a:pt x="6358" y="4160"/>
                  </a:lnTo>
                  <a:cubicBezTo>
                    <a:pt x="7501" y="4089"/>
                    <a:pt x="8370" y="3101"/>
                    <a:pt x="8299" y="1958"/>
                  </a:cubicBezTo>
                  <a:cubicBezTo>
                    <a:pt x="8230" y="847"/>
                    <a:pt x="7314" y="1"/>
                    <a:pt x="6227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3180150" y="1924675"/>
              <a:ext cx="209275" cy="110350"/>
            </a:xfrm>
            <a:custGeom>
              <a:rect b="b" l="l" r="r" t="t"/>
              <a:pathLst>
                <a:path extrusionOk="0" h="4414" w="8371">
                  <a:moveTo>
                    <a:pt x="6228" y="0"/>
                  </a:moveTo>
                  <a:cubicBezTo>
                    <a:pt x="6184" y="0"/>
                    <a:pt x="6140" y="2"/>
                    <a:pt x="6096" y="4"/>
                  </a:cubicBezTo>
                  <a:lnTo>
                    <a:pt x="2024" y="254"/>
                  </a:lnTo>
                  <a:cubicBezTo>
                    <a:pt x="881" y="326"/>
                    <a:pt x="0" y="1314"/>
                    <a:pt x="72" y="2457"/>
                  </a:cubicBezTo>
                  <a:cubicBezTo>
                    <a:pt x="141" y="3567"/>
                    <a:pt x="1057" y="4414"/>
                    <a:pt x="2154" y="4414"/>
                  </a:cubicBezTo>
                  <a:cubicBezTo>
                    <a:pt x="2198" y="4414"/>
                    <a:pt x="2242" y="4412"/>
                    <a:pt x="2286" y="4410"/>
                  </a:cubicBezTo>
                  <a:lnTo>
                    <a:pt x="6358" y="4160"/>
                  </a:lnTo>
                  <a:cubicBezTo>
                    <a:pt x="7501" y="4088"/>
                    <a:pt x="8370" y="3100"/>
                    <a:pt x="8299" y="1945"/>
                  </a:cubicBezTo>
                  <a:cubicBezTo>
                    <a:pt x="8230" y="846"/>
                    <a:pt x="7314" y="0"/>
                    <a:pt x="6228" y="0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226575" y="213360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36" y="1"/>
                  </a:moveTo>
                  <a:cubicBezTo>
                    <a:pt x="5493" y="1"/>
                    <a:pt x="5450" y="2"/>
                    <a:pt x="5406" y="6"/>
                  </a:cubicBezTo>
                  <a:lnTo>
                    <a:pt x="1799" y="220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29" y="3160"/>
                    <a:pt x="939" y="3914"/>
                    <a:pt x="1914" y="3914"/>
                  </a:cubicBezTo>
                  <a:cubicBezTo>
                    <a:pt x="1951" y="3914"/>
                    <a:pt x="1988" y="3913"/>
                    <a:pt x="2025" y="3911"/>
                  </a:cubicBezTo>
                  <a:lnTo>
                    <a:pt x="5632" y="3685"/>
                  </a:lnTo>
                  <a:cubicBezTo>
                    <a:pt x="6644" y="3625"/>
                    <a:pt x="7418" y="2744"/>
                    <a:pt x="7359" y="1732"/>
                  </a:cubicBezTo>
                  <a:cubicBezTo>
                    <a:pt x="7302" y="752"/>
                    <a:pt x="6492" y="1"/>
                    <a:pt x="5536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227175" y="2231600"/>
              <a:ext cx="163450" cy="86200"/>
            </a:xfrm>
            <a:custGeom>
              <a:rect b="b" l="l" r="r" t="t"/>
              <a:pathLst>
                <a:path extrusionOk="0" h="3448" w="6538">
                  <a:moveTo>
                    <a:pt x="4840" y="0"/>
                  </a:moveTo>
                  <a:cubicBezTo>
                    <a:pt x="4810" y="0"/>
                    <a:pt x="4781" y="1"/>
                    <a:pt x="4751" y="3"/>
                  </a:cubicBezTo>
                  <a:lnTo>
                    <a:pt x="1572" y="205"/>
                  </a:lnTo>
                  <a:cubicBezTo>
                    <a:pt x="679" y="253"/>
                    <a:pt x="1" y="1027"/>
                    <a:pt x="48" y="1920"/>
                  </a:cubicBezTo>
                  <a:cubicBezTo>
                    <a:pt x="105" y="2787"/>
                    <a:pt x="820" y="3447"/>
                    <a:pt x="1666" y="3447"/>
                  </a:cubicBezTo>
                  <a:cubicBezTo>
                    <a:pt x="1702" y="3447"/>
                    <a:pt x="1738" y="3446"/>
                    <a:pt x="1775" y="3444"/>
                  </a:cubicBezTo>
                  <a:lnTo>
                    <a:pt x="4954" y="3253"/>
                  </a:lnTo>
                  <a:cubicBezTo>
                    <a:pt x="5847" y="3194"/>
                    <a:pt x="6537" y="2420"/>
                    <a:pt x="6478" y="1527"/>
                  </a:cubicBezTo>
                  <a:cubicBezTo>
                    <a:pt x="6420" y="663"/>
                    <a:pt x="5695" y="0"/>
                    <a:pt x="4840" y="0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1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ALCANCES</a:t>
            </a:r>
            <a:endParaRPr/>
          </a:p>
        </p:txBody>
      </p:sp>
      <p:sp>
        <p:nvSpPr>
          <p:cNvPr id="531" name="Google Shape;531;p31"/>
          <p:cNvSpPr txBox="1"/>
          <p:nvPr>
            <p:ph type="title"/>
          </p:nvPr>
        </p:nvSpPr>
        <p:spPr>
          <a:xfrm>
            <a:off x="0" y="110525"/>
            <a:ext cx="30000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Acerca de la App</a:t>
            </a:r>
            <a:endParaRPr sz="1200"/>
          </a:p>
        </p:txBody>
      </p:sp>
      <p:sp>
        <p:nvSpPr>
          <p:cNvPr id="532" name="Google Shape;532;p31"/>
          <p:cNvSpPr txBox="1"/>
          <p:nvPr/>
        </p:nvSpPr>
        <p:spPr>
          <a:xfrm>
            <a:off x="8865900" y="4749850"/>
            <a:ext cx="278100" cy="1328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3" name="Google Shape;53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/>
          <p:nvPr>
            <p:ph idx="1" type="body"/>
          </p:nvPr>
        </p:nvSpPr>
        <p:spPr>
          <a:xfrm>
            <a:off x="1481650" y="1017825"/>
            <a:ext cx="48681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Aún carece de la oficialidad por parte de la institución para generar conexión directa con los servicios sociales, y puedan ser oficiales las horas libradas de servicio. No se ha rechazado la iniciativa pero tampoco se ha llevado al paso de procesamiento y validación.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Algunas partes del código no utilizan las metodologías más eficientes, sino listas y métodos que toman más espacio y memoria a pesar de que no son ningún problema para el inicio de la aplicación, pensando a gran escala debería optimizarse su lógica de programación.</a:t>
            </a:r>
            <a:endParaRPr/>
          </a:p>
        </p:txBody>
      </p:sp>
      <p:grpSp>
        <p:nvGrpSpPr>
          <p:cNvPr id="539" name="Google Shape;539;p32"/>
          <p:cNvGrpSpPr/>
          <p:nvPr/>
        </p:nvGrpSpPr>
        <p:grpSpPr>
          <a:xfrm flipH="1">
            <a:off x="6039448" y="722200"/>
            <a:ext cx="3104545" cy="3699075"/>
            <a:chOff x="2188950" y="1008500"/>
            <a:chExt cx="3230200" cy="3699075"/>
          </a:xfrm>
        </p:grpSpPr>
        <p:sp>
          <p:nvSpPr>
            <p:cNvPr id="540" name="Google Shape;540;p32"/>
            <p:cNvSpPr/>
            <p:nvPr/>
          </p:nvSpPr>
          <p:spPr>
            <a:xfrm>
              <a:off x="4200225" y="3835125"/>
              <a:ext cx="318500" cy="465350"/>
            </a:xfrm>
            <a:custGeom>
              <a:rect b="b" l="l" r="r" t="t"/>
              <a:pathLst>
                <a:path extrusionOk="0" h="18614" w="12740">
                  <a:moveTo>
                    <a:pt x="9585" y="1"/>
                  </a:moveTo>
                  <a:cubicBezTo>
                    <a:pt x="7025" y="96"/>
                    <a:pt x="3834" y="2989"/>
                    <a:pt x="2739" y="4799"/>
                  </a:cubicBezTo>
                  <a:cubicBezTo>
                    <a:pt x="1655" y="6608"/>
                    <a:pt x="0" y="6775"/>
                    <a:pt x="0" y="6775"/>
                  </a:cubicBezTo>
                  <a:lnTo>
                    <a:pt x="1750" y="17026"/>
                  </a:lnTo>
                  <a:lnTo>
                    <a:pt x="2512" y="16895"/>
                  </a:lnTo>
                  <a:cubicBezTo>
                    <a:pt x="5177" y="18349"/>
                    <a:pt x="8587" y="18613"/>
                    <a:pt x="10718" y="18613"/>
                  </a:cubicBezTo>
                  <a:cubicBezTo>
                    <a:pt x="11939" y="18613"/>
                    <a:pt x="12740" y="18527"/>
                    <a:pt x="12740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154975" y="3972350"/>
              <a:ext cx="94675" cy="329525"/>
            </a:xfrm>
            <a:custGeom>
              <a:rect b="b" l="l" r="r" t="t"/>
              <a:pathLst>
                <a:path extrusionOk="0" h="13181" w="3787">
                  <a:moveTo>
                    <a:pt x="1596" y="0"/>
                  </a:moveTo>
                  <a:lnTo>
                    <a:pt x="0" y="274"/>
                  </a:lnTo>
                  <a:lnTo>
                    <a:pt x="2203" y="13180"/>
                  </a:lnTo>
                  <a:lnTo>
                    <a:pt x="3787" y="12907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2188950" y="3947050"/>
              <a:ext cx="2026475" cy="760525"/>
            </a:xfrm>
            <a:custGeom>
              <a:rect b="b" l="l" r="r" t="t"/>
              <a:pathLst>
                <a:path extrusionOk="0" h="30421" w="81059">
                  <a:moveTo>
                    <a:pt x="78427" y="0"/>
                  </a:moveTo>
                  <a:lnTo>
                    <a:pt x="1" y="14669"/>
                  </a:lnTo>
                  <a:lnTo>
                    <a:pt x="1" y="30421"/>
                  </a:lnTo>
                  <a:lnTo>
                    <a:pt x="81058" y="15455"/>
                  </a:lnTo>
                  <a:lnTo>
                    <a:pt x="78427" y="0"/>
                  </a:ln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4127000" y="4264650"/>
              <a:ext cx="49125" cy="49125"/>
            </a:xfrm>
            <a:custGeom>
              <a:rect b="b" l="l" r="r" t="t"/>
              <a:pathLst>
                <a:path extrusionOk="0" h="1965" w="1965">
                  <a:moveTo>
                    <a:pt x="988" y="0"/>
                  </a:moveTo>
                  <a:cubicBezTo>
                    <a:pt x="441" y="0"/>
                    <a:pt x="0" y="441"/>
                    <a:pt x="0" y="976"/>
                  </a:cubicBezTo>
                  <a:cubicBezTo>
                    <a:pt x="0" y="1524"/>
                    <a:pt x="441" y="1965"/>
                    <a:pt x="988" y="1965"/>
                  </a:cubicBezTo>
                  <a:cubicBezTo>
                    <a:pt x="1524" y="1965"/>
                    <a:pt x="1965" y="1524"/>
                    <a:pt x="1965" y="976"/>
                  </a:cubicBezTo>
                  <a:cubicBezTo>
                    <a:pt x="1965" y="441"/>
                    <a:pt x="1524" y="0"/>
                    <a:pt x="9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395775" y="3781725"/>
              <a:ext cx="269100" cy="564700"/>
            </a:xfrm>
            <a:custGeom>
              <a:rect b="b" l="l" r="r" t="t"/>
              <a:pathLst>
                <a:path extrusionOk="0" h="22588" w="10764">
                  <a:moveTo>
                    <a:pt x="5393" y="1"/>
                  </a:moveTo>
                  <a:cubicBezTo>
                    <a:pt x="5275" y="1"/>
                    <a:pt x="5157" y="10"/>
                    <a:pt x="5037" y="29"/>
                  </a:cubicBezTo>
                  <a:lnTo>
                    <a:pt x="1977" y="553"/>
                  </a:lnTo>
                  <a:cubicBezTo>
                    <a:pt x="798" y="755"/>
                    <a:pt x="1" y="1886"/>
                    <a:pt x="203" y="3065"/>
                  </a:cubicBezTo>
                  <a:lnTo>
                    <a:pt x="3215" y="20770"/>
                  </a:lnTo>
                  <a:cubicBezTo>
                    <a:pt x="3396" y="21836"/>
                    <a:pt x="4313" y="22587"/>
                    <a:pt x="5357" y="22587"/>
                  </a:cubicBezTo>
                  <a:cubicBezTo>
                    <a:pt x="5479" y="22587"/>
                    <a:pt x="5603" y="22577"/>
                    <a:pt x="5727" y="22556"/>
                  </a:cubicBezTo>
                  <a:lnTo>
                    <a:pt x="8787" y="22032"/>
                  </a:lnTo>
                  <a:cubicBezTo>
                    <a:pt x="9966" y="21829"/>
                    <a:pt x="10764" y="20710"/>
                    <a:pt x="10561" y="19520"/>
                  </a:cubicBezTo>
                  <a:lnTo>
                    <a:pt x="7549" y="1815"/>
                  </a:lnTo>
                  <a:cubicBezTo>
                    <a:pt x="7367" y="744"/>
                    <a:pt x="6443" y="1"/>
                    <a:pt x="5393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117000" y="3290425"/>
              <a:ext cx="302150" cy="302425"/>
            </a:xfrm>
            <a:custGeom>
              <a:rect b="b" l="l" r="r" t="t"/>
              <a:pathLst>
                <a:path extrusionOk="0" h="12097" w="12086">
                  <a:moveTo>
                    <a:pt x="6049" y="0"/>
                  </a:moveTo>
                  <a:cubicBezTo>
                    <a:pt x="2703" y="0"/>
                    <a:pt x="0" y="2715"/>
                    <a:pt x="0" y="6048"/>
                  </a:cubicBezTo>
                  <a:cubicBezTo>
                    <a:pt x="0" y="9394"/>
                    <a:pt x="2703" y="12097"/>
                    <a:pt x="6049" y="12097"/>
                  </a:cubicBezTo>
                  <a:cubicBezTo>
                    <a:pt x="9382" y="12097"/>
                    <a:pt x="12085" y="9394"/>
                    <a:pt x="12085" y="6048"/>
                  </a:cubicBezTo>
                  <a:cubicBezTo>
                    <a:pt x="12085" y="2715"/>
                    <a:pt x="9382" y="0"/>
                    <a:pt x="6049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140800" y="3272550"/>
              <a:ext cx="185475" cy="370900"/>
            </a:xfrm>
            <a:custGeom>
              <a:rect b="b" l="l" r="r" t="t"/>
              <a:pathLst>
                <a:path extrusionOk="0" h="14836" w="7419">
                  <a:moveTo>
                    <a:pt x="1" y="1"/>
                  </a:moveTo>
                  <a:lnTo>
                    <a:pt x="2525" y="14836"/>
                  </a:lnTo>
                  <a:lnTo>
                    <a:pt x="7418" y="12431"/>
                  </a:lnTo>
                  <a:lnTo>
                    <a:pt x="540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159150" y="3453525"/>
              <a:ext cx="302125" cy="302150"/>
            </a:xfrm>
            <a:custGeom>
              <a:rect b="b" l="l" r="r" t="t"/>
              <a:pathLst>
                <a:path extrusionOk="0" h="12086" w="12085">
                  <a:moveTo>
                    <a:pt x="6048" y="1"/>
                  </a:moveTo>
                  <a:cubicBezTo>
                    <a:pt x="2703" y="1"/>
                    <a:pt x="0" y="2703"/>
                    <a:pt x="0" y="6049"/>
                  </a:cubicBezTo>
                  <a:cubicBezTo>
                    <a:pt x="0" y="9383"/>
                    <a:pt x="2703" y="12086"/>
                    <a:pt x="6048" y="12086"/>
                  </a:cubicBezTo>
                  <a:cubicBezTo>
                    <a:pt x="9382" y="12086"/>
                    <a:pt x="12085" y="9383"/>
                    <a:pt x="12085" y="6049"/>
                  </a:cubicBezTo>
                  <a:cubicBezTo>
                    <a:pt x="12085" y="2703"/>
                    <a:pt x="9382" y="1"/>
                    <a:pt x="6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5095875" y="2977800"/>
              <a:ext cx="248850" cy="944050"/>
            </a:xfrm>
            <a:custGeom>
              <a:rect b="b" l="l" r="r" t="t"/>
              <a:pathLst>
                <a:path extrusionOk="0" h="37762" w="9954">
                  <a:moveTo>
                    <a:pt x="2088" y="0"/>
                  </a:moveTo>
                  <a:cubicBezTo>
                    <a:pt x="1980" y="0"/>
                    <a:pt x="1872" y="9"/>
                    <a:pt x="1762" y="27"/>
                  </a:cubicBezTo>
                  <a:cubicBezTo>
                    <a:pt x="702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1" y="37089"/>
                    <a:pt x="6922" y="37762"/>
                    <a:pt x="7854" y="37762"/>
                  </a:cubicBezTo>
                  <a:cubicBezTo>
                    <a:pt x="7961" y="37762"/>
                    <a:pt x="8070" y="37753"/>
                    <a:pt x="8180" y="37734"/>
                  </a:cubicBezTo>
                  <a:cubicBezTo>
                    <a:pt x="9239" y="37556"/>
                    <a:pt x="9954" y="36544"/>
                    <a:pt x="9763" y="35496"/>
                  </a:cubicBezTo>
                  <a:lnTo>
                    <a:pt x="4012" y="1623"/>
                  </a:lnTo>
                  <a:cubicBezTo>
                    <a:pt x="3842" y="673"/>
                    <a:pt x="3020" y="0"/>
                    <a:pt x="208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280275" y="3366725"/>
              <a:ext cx="335500" cy="428725"/>
            </a:xfrm>
            <a:custGeom>
              <a:rect b="b" l="l" r="r" t="t"/>
              <a:pathLst>
                <a:path extrusionOk="0" h="17149" w="13420">
                  <a:moveTo>
                    <a:pt x="9098" y="0"/>
                  </a:moveTo>
                  <a:cubicBezTo>
                    <a:pt x="8976" y="0"/>
                    <a:pt x="8853" y="11"/>
                    <a:pt x="8728" y="32"/>
                  </a:cubicBezTo>
                  <a:lnTo>
                    <a:pt x="1989" y="1187"/>
                  </a:lnTo>
                  <a:cubicBezTo>
                    <a:pt x="799" y="1389"/>
                    <a:pt x="1" y="2508"/>
                    <a:pt x="203" y="3699"/>
                  </a:cubicBezTo>
                  <a:lnTo>
                    <a:pt x="2192" y="15343"/>
                  </a:lnTo>
                  <a:cubicBezTo>
                    <a:pt x="2373" y="16399"/>
                    <a:pt x="3289" y="17149"/>
                    <a:pt x="4334" y="17149"/>
                  </a:cubicBezTo>
                  <a:cubicBezTo>
                    <a:pt x="4456" y="17149"/>
                    <a:pt x="4579" y="17138"/>
                    <a:pt x="4704" y="17117"/>
                  </a:cubicBezTo>
                  <a:lnTo>
                    <a:pt x="11443" y="15974"/>
                  </a:lnTo>
                  <a:cubicBezTo>
                    <a:pt x="12622" y="15772"/>
                    <a:pt x="13419" y="14653"/>
                    <a:pt x="13229" y="13462"/>
                  </a:cubicBezTo>
                  <a:lnTo>
                    <a:pt x="11240" y="1818"/>
                  </a:lnTo>
                  <a:cubicBezTo>
                    <a:pt x="11059" y="752"/>
                    <a:pt x="10143" y="0"/>
                    <a:pt x="909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4561275" y="3034725"/>
              <a:ext cx="683150" cy="846550"/>
            </a:xfrm>
            <a:custGeom>
              <a:rect b="b" l="l" r="r" t="t"/>
              <a:pathLst>
                <a:path extrusionOk="0" h="33862" w="27326">
                  <a:moveTo>
                    <a:pt x="21563" y="1"/>
                  </a:moveTo>
                  <a:cubicBezTo>
                    <a:pt x="13383" y="11514"/>
                    <a:pt x="0" y="15098"/>
                    <a:pt x="0" y="15098"/>
                  </a:cubicBezTo>
                  <a:lnTo>
                    <a:pt x="989" y="20920"/>
                  </a:lnTo>
                  <a:lnTo>
                    <a:pt x="1989" y="26742"/>
                  </a:lnTo>
                  <a:cubicBezTo>
                    <a:pt x="1989" y="26742"/>
                    <a:pt x="2564" y="26698"/>
                    <a:pt x="3579" y="26698"/>
                  </a:cubicBezTo>
                  <a:cubicBezTo>
                    <a:pt x="7533" y="26698"/>
                    <a:pt x="18153" y="27362"/>
                    <a:pt x="27325" y="33862"/>
                  </a:cubicBezTo>
                  <a:lnTo>
                    <a:pt x="24444" y="16931"/>
                  </a:lnTo>
                  <a:lnTo>
                    <a:pt x="21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4329400" y="3677075"/>
              <a:ext cx="166400" cy="55975"/>
            </a:xfrm>
            <a:custGeom>
              <a:rect b="b" l="l" r="r" t="t"/>
              <a:pathLst>
                <a:path extrusionOk="0" h="2239" w="6656">
                  <a:moveTo>
                    <a:pt x="6466" y="0"/>
                  </a:moveTo>
                  <a:cubicBezTo>
                    <a:pt x="6394" y="322"/>
                    <a:pt x="6144" y="584"/>
                    <a:pt x="5799" y="643"/>
                  </a:cubicBezTo>
                  <a:lnTo>
                    <a:pt x="0" y="1631"/>
                  </a:lnTo>
                  <a:lnTo>
                    <a:pt x="108" y="2239"/>
                  </a:lnTo>
                  <a:lnTo>
                    <a:pt x="5906" y="1262"/>
                  </a:lnTo>
                  <a:cubicBezTo>
                    <a:pt x="6358" y="1179"/>
                    <a:pt x="6656" y="750"/>
                    <a:pt x="6585" y="298"/>
                  </a:cubicBezTo>
                  <a:cubicBezTo>
                    <a:pt x="6561" y="191"/>
                    <a:pt x="6525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10350" y="3569625"/>
              <a:ext cx="166125" cy="55975"/>
            </a:xfrm>
            <a:custGeom>
              <a:rect b="b" l="l" r="r" t="t"/>
              <a:pathLst>
                <a:path extrusionOk="0" h="2239" w="6645">
                  <a:moveTo>
                    <a:pt x="6454" y="0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0" y="1631"/>
                  </a:lnTo>
                  <a:lnTo>
                    <a:pt x="96" y="2239"/>
                  </a:lnTo>
                  <a:lnTo>
                    <a:pt x="5894" y="1262"/>
                  </a:lnTo>
                  <a:cubicBezTo>
                    <a:pt x="6346" y="1179"/>
                    <a:pt x="6644" y="750"/>
                    <a:pt x="6573" y="298"/>
                  </a:cubicBezTo>
                  <a:cubicBezTo>
                    <a:pt x="6549" y="191"/>
                    <a:pt x="6513" y="95"/>
                    <a:pt x="64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4292775" y="3460975"/>
              <a:ext cx="166425" cy="56275"/>
            </a:xfrm>
            <a:custGeom>
              <a:rect b="b" l="l" r="r" t="t"/>
              <a:pathLst>
                <a:path extrusionOk="0" h="2251" w="6657">
                  <a:moveTo>
                    <a:pt x="6466" y="0"/>
                  </a:moveTo>
                  <a:cubicBezTo>
                    <a:pt x="6395" y="322"/>
                    <a:pt x="6133" y="584"/>
                    <a:pt x="5787" y="643"/>
                  </a:cubicBezTo>
                  <a:lnTo>
                    <a:pt x="1" y="1632"/>
                  </a:lnTo>
                  <a:lnTo>
                    <a:pt x="96" y="2251"/>
                  </a:lnTo>
                  <a:lnTo>
                    <a:pt x="5895" y="1262"/>
                  </a:lnTo>
                  <a:cubicBezTo>
                    <a:pt x="6347" y="1179"/>
                    <a:pt x="6657" y="750"/>
                    <a:pt x="6573" y="298"/>
                  </a:cubicBezTo>
                  <a:cubicBezTo>
                    <a:pt x="6561" y="191"/>
                    <a:pt x="6514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4389825" y="3764275"/>
              <a:ext cx="197075" cy="109275"/>
            </a:xfrm>
            <a:custGeom>
              <a:rect b="b" l="l" r="r" t="t"/>
              <a:pathLst>
                <a:path extrusionOk="0" h="4371" w="7883">
                  <a:moveTo>
                    <a:pt x="7358" y="1"/>
                  </a:moveTo>
                  <a:lnTo>
                    <a:pt x="0" y="1251"/>
                  </a:lnTo>
                  <a:lnTo>
                    <a:pt x="536" y="4370"/>
                  </a:lnTo>
                  <a:lnTo>
                    <a:pt x="7882" y="3120"/>
                  </a:lnTo>
                  <a:lnTo>
                    <a:pt x="7358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4369275" y="3817750"/>
              <a:ext cx="204525" cy="120450"/>
            </a:xfrm>
            <a:custGeom>
              <a:rect b="b" l="l" r="r" t="t"/>
              <a:pathLst>
                <a:path extrusionOk="0" h="4818" w="8181">
                  <a:moveTo>
                    <a:pt x="6337" y="0"/>
                  </a:moveTo>
                  <a:cubicBezTo>
                    <a:pt x="6258" y="0"/>
                    <a:pt x="6177" y="6"/>
                    <a:pt x="6097" y="17"/>
                  </a:cubicBezTo>
                  <a:lnTo>
                    <a:pt x="1168" y="1088"/>
                  </a:lnTo>
                  <a:cubicBezTo>
                    <a:pt x="465" y="1374"/>
                    <a:pt x="1" y="1886"/>
                    <a:pt x="132" y="2839"/>
                  </a:cubicBezTo>
                  <a:lnTo>
                    <a:pt x="215" y="3208"/>
                  </a:lnTo>
                  <a:cubicBezTo>
                    <a:pt x="336" y="4079"/>
                    <a:pt x="162" y="4817"/>
                    <a:pt x="883" y="4817"/>
                  </a:cubicBezTo>
                  <a:cubicBezTo>
                    <a:pt x="940" y="4817"/>
                    <a:pt x="1003" y="4813"/>
                    <a:pt x="1072" y="4803"/>
                  </a:cubicBezTo>
                  <a:lnTo>
                    <a:pt x="6585" y="3422"/>
                  </a:lnTo>
                  <a:cubicBezTo>
                    <a:pt x="7526" y="3291"/>
                    <a:pt x="8180" y="2422"/>
                    <a:pt x="8049" y="1481"/>
                  </a:cubicBezTo>
                  <a:cubicBezTo>
                    <a:pt x="7930" y="621"/>
                    <a:pt x="7183" y="0"/>
                    <a:pt x="6337" y="0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4511575" y="39963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7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69" y="326"/>
                    <a:pt x="0" y="1314"/>
                    <a:pt x="71" y="2469"/>
                  </a:cubicBezTo>
                  <a:cubicBezTo>
                    <a:pt x="140" y="3568"/>
                    <a:pt x="1056" y="4414"/>
                    <a:pt x="2143" y="4414"/>
                  </a:cubicBezTo>
                  <a:cubicBezTo>
                    <a:pt x="2186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501" y="4089"/>
                    <a:pt x="8370" y="3100"/>
                    <a:pt x="8299" y="1957"/>
                  </a:cubicBezTo>
                  <a:cubicBezTo>
                    <a:pt x="8230" y="847"/>
                    <a:pt x="7314" y="1"/>
                    <a:pt x="6227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4482400" y="38939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8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81" y="326"/>
                    <a:pt x="0" y="1315"/>
                    <a:pt x="72" y="2458"/>
                  </a:cubicBezTo>
                  <a:cubicBezTo>
                    <a:pt x="140" y="3568"/>
                    <a:pt x="1057" y="4414"/>
                    <a:pt x="2154" y="4414"/>
                  </a:cubicBezTo>
                  <a:cubicBezTo>
                    <a:pt x="2198" y="4414"/>
                    <a:pt x="2242" y="4413"/>
                    <a:pt x="2286" y="4410"/>
                  </a:cubicBezTo>
                  <a:lnTo>
                    <a:pt x="6358" y="4160"/>
                  </a:lnTo>
                  <a:cubicBezTo>
                    <a:pt x="7501" y="4089"/>
                    <a:pt x="8370" y="3101"/>
                    <a:pt x="8299" y="1946"/>
                  </a:cubicBezTo>
                  <a:cubicBezTo>
                    <a:pt x="8230" y="847"/>
                    <a:pt x="7314" y="1"/>
                    <a:pt x="6228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4528825" y="410290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36" y="1"/>
                  </a:moveTo>
                  <a:cubicBezTo>
                    <a:pt x="5493" y="1"/>
                    <a:pt x="5449" y="2"/>
                    <a:pt x="5406" y="5"/>
                  </a:cubicBezTo>
                  <a:lnTo>
                    <a:pt x="1798" y="219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29" y="3159"/>
                    <a:pt x="939" y="3914"/>
                    <a:pt x="1914" y="3914"/>
                  </a:cubicBezTo>
                  <a:cubicBezTo>
                    <a:pt x="1951" y="3914"/>
                    <a:pt x="1988" y="3913"/>
                    <a:pt x="2025" y="3910"/>
                  </a:cubicBezTo>
                  <a:lnTo>
                    <a:pt x="5632" y="3684"/>
                  </a:lnTo>
                  <a:cubicBezTo>
                    <a:pt x="6644" y="3625"/>
                    <a:pt x="7418" y="2744"/>
                    <a:pt x="7359" y="1732"/>
                  </a:cubicBezTo>
                  <a:cubicBezTo>
                    <a:pt x="7302" y="752"/>
                    <a:pt x="6492" y="1"/>
                    <a:pt x="5536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529425" y="4200875"/>
              <a:ext cx="163150" cy="86200"/>
            </a:xfrm>
            <a:custGeom>
              <a:rect b="b" l="l" r="r" t="t"/>
              <a:pathLst>
                <a:path extrusionOk="0" h="3448" w="6526">
                  <a:moveTo>
                    <a:pt x="4839" y="1"/>
                  </a:moveTo>
                  <a:cubicBezTo>
                    <a:pt x="4810" y="1"/>
                    <a:pt x="4781" y="2"/>
                    <a:pt x="4751" y="3"/>
                  </a:cubicBezTo>
                  <a:lnTo>
                    <a:pt x="1572" y="206"/>
                  </a:lnTo>
                  <a:cubicBezTo>
                    <a:pt x="679" y="253"/>
                    <a:pt x="0" y="1027"/>
                    <a:pt x="48" y="1932"/>
                  </a:cubicBezTo>
                  <a:cubicBezTo>
                    <a:pt x="105" y="2788"/>
                    <a:pt x="819" y="3448"/>
                    <a:pt x="1665" y="3448"/>
                  </a:cubicBezTo>
                  <a:cubicBezTo>
                    <a:pt x="1702" y="3448"/>
                    <a:pt x="1738" y="3447"/>
                    <a:pt x="1774" y="3444"/>
                  </a:cubicBezTo>
                  <a:lnTo>
                    <a:pt x="4953" y="3254"/>
                  </a:lnTo>
                  <a:cubicBezTo>
                    <a:pt x="5846" y="3194"/>
                    <a:pt x="6525" y="2420"/>
                    <a:pt x="6477" y="1527"/>
                  </a:cubicBezTo>
                  <a:cubicBezTo>
                    <a:pt x="6420" y="664"/>
                    <a:pt x="5695" y="1"/>
                    <a:pt x="4839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549250" y="2850775"/>
              <a:ext cx="318200" cy="465350"/>
            </a:xfrm>
            <a:custGeom>
              <a:rect b="b" l="l" r="r" t="t"/>
              <a:pathLst>
                <a:path extrusionOk="0" h="18614" w="12728">
                  <a:moveTo>
                    <a:pt x="9585" y="1"/>
                  </a:moveTo>
                  <a:cubicBezTo>
                    <a:pt x="7025" y="96"/>
                    <a:pt x="3822" y="2989"/>
                    <a:pt x="2739" y="4799"/>
                  </a:cubicBezTo>
                  <a:cubicBezTo>
                    <a:pt x="1643" y="6609"/>
                    <a:pt x="0" y="6775"/>
                    <a:pt x="0" y="6775"/>
                  </a:cubicBezTo>
                  <a:lnTo>
                    <a:pt x="1738" y="17027"/>
                  </a:lnTo>
                  <a:lnTo>
                    <a:pt x="2500" y="16896"/>
                  </a:lnTo>
                  <a:cubicBezTo>
                    <a:pt x="5165" y="18349"/>
                    <a:pt x="8575" y="18614"/>
                    <a:pt x="10706" y="18614"/>
                  </a:cubicBezTo>
                  <a:cubicBezTo>
                    <a:pt x="11927" y="18614"/>
                    <a:pt x="12728" y="18527"/>
                    <a:pt x="12728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504000" y="2988000"/>
              <a:ext cx="94675" cy="329525"/>
            </a:xfrm>
            <a:custGeom>
              <a:rect b="b" l="l" r="r" t="t"/>
              <a:pathLst>
                <a:path extrusionOk="0" h="13181" w="3787">
                  <a:moveTo>
                    <a:pt x="1584" y="0"/>
                  </a:moveTo>
                  <a:lnTo>
                    <a:pt x="0" y="274"/>
                  </a:lnTo>
                  <a:lnTo>
                    <a:pt x="2191" y="13181"/>
                  </a:lnTo>
                  <a:lnTo>
                    <a:pt x="3787" y="12907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2188950" y="2962700"/>
              <a:ext cx="1375500" cy="639375"/>
            </a:xfrm>
            <a:custGeom>
              <a:rect b="b" l="l" r="r" t="t"/>
              <a:pathLst>
                <a:path extrusionOk="0" h="25575" w="55020">
                  <a:moveTo>
                    <a:pt x="52388" y="0"/>
                  </a:moveTo>
                  <a:lnTo>
                    <a:pt x="1" y="9632"/>
                  </a:lnTo>
                  <a:lnTo>
                    <a:pt x="1" y="25575"/>
                  </a:lnTo>
                  <a:lnTo>
                    <a:pt x="55019" y="15455"/>
                  </a:lnTo>
                  <a:lnTo>
                    <a:pt x="52388" y="0"/>
                  </a:ln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476025" y="3280300"/>
              <a:ext cx="49125" cy="49125"/>
            </a:xfrm>
            <a:custGeom>
              <a:rect b="b" l="l" r="r" t="t"/>
              <a:pathLst>
                <a:path extrusionOk="0" h="1965" w="1965">
                  <a:moveTo>
                    <a:pt x="977" y="0"/>
                  </a:moveTo>
                  <a:cubicBezTo>
                    <a:pt x="441" y="0"/>
                    <a:pt x="0" y="441"/>
                    <a:pt x="0" y="977"/>
                  </a:cubicBezTo>
                  <a:cubicBezTo>
                    <a:pt x="0" y="1524"/>
                    <a:pt x="441" y="1965"/>
                    <a:pt x="977" y="1965"/>
                  </a:cubicBezTo>
                  <a:cubicBezTo>
                    <a:pt x="1524" y="1965"/>
                    <a:pt x="1965" y="1524"/>
                    <a:pt x="1965" y="977"/>
                  </a:cubicBezTo>
                  <a:cubicBezTo>
                    <a:pt x="1965" y="441"/>
                    <a:pt x="1524" y="0"/>
                    <a:pt x="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744500" y="2797300"/>
              <a:ext cx="269400" cy="564775"/>
            </a:xfrm>
            <a:custGeom>
              <a:rect b="b" l="l" r="r" t="t"/>
              <a:pathLst>
                <a:path extrusionOk="0" h="22591" w="10776">
                  <a:moveTo>
                    <a:pt x="5416" y="1"/>
                  </a:moveTo>
                  <a:cubicBezTo>
                    <a:pt x="5295" y="1"/>
                    <a:pt x="5172" y="11"/>
                    <a:pt x="5049" y="32"/>
                  </a:cubicBezTo>
                  <a:lnTo>
                    <a:pt x="1989" y="556"/>
                  </a:lnTo>
                  <a:cubicBezTo>
                    <a:pt x="798" y="758"/>
                    <a:pt x="1" y="1890"/>
                    <a:pt x="203" y="3068"/>
                  </a:cubicBezTo>
                  <a:lnTo>
                    <a:pt x="3215" y="20773"/>
                  </a:lnTo>
                  <a:cubicBezTo>
                    <a:pt x="3397" y="21839"/>
                    <a:pt x="4323" y="22590"/>
                    <a:pt x="5361" y="22590"/>
                  </a:cubicBezTo>
                  <a:cubicBezTo>
                    <a:pt x="5482" y="22590"/>
                    <a:pt x="5604" y="22580"/>
                    <a:pt x="5728" y="22559"/>
                  </a:cubicBezTo>
                  <a:lnTo>
                    <a:pt x="8787" y="22035"/>
                  </a:lnTo>
                  <a:cubicBezTo>
                    <a:pt x="9978" y="21833"/>
                    <a:pt x="10776" y="20701"/>
                    <a:pt x="10573" y="19523"/>
                  </a:cubicBezTo>
                  <a:lnTo>
                    <a:pt x="7561" y="1818"/>
                  </a:lnTo>
                  <a:cubicBezTo>
                    <a:pt x="7380" y="752"/>
                    <a:pt x="6454" y="1"/>
                    <a:pt x="5416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4465725" y="2306075"/>
              <a:ext cx="302450" cy="302425"/>
            </a:xfrm>
            <a:custGeom>
              <a:rect b="b" l="l" r="r" t="t"/>
              <a:pathLst>
                <a:path extrusionOk="0" h="12097" w="12098">
                  <a:moveTo>
                    <a:pt x="6049" y="0"/>
                  </a:moveTo>
                  <a:cubicBezTo>
                    <a:pt x="2715" y="0"/>
                    <a:pt x="0" y="2715"/>
                    <a:pt x="0" y="6049"/>
                  </a:cubicBezTo>
                  <a:cubicBezTo>
                    <a:pt x="0" y="9394"/>
                    <a:pt x="2715" y="12097"/>
                    <a:pt x="6049" y="12097"/>
                  </a:cubicBezTo>
                  <a:cubicBezTo>
                    <a:pt x="9383" y="12097"/>
                    <a:pt x="12097" y="9394"/>
                    <a:pt x="12097" y="6049"/>
                  </a:cubicBezTo>
                  <a:cubicBezTo>
                    <a:pt x="12097" y="2715"/>
                    <a:pt x="9383" y="0"/>
                    <a:pt x="6049" y="0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4489525" y="2288200"/>
              <a:ext cx="185475" cy="370900"/>
            </a:xfrm>
            <a:custGeom>
              <a:rect b="b" l="l" r="r" t="t"/>
              <a:pathLst>
                <a:path extrusionOk="0" h="14836" w="7419">
                  <a:moveTo>
                    <a:pt x="1" y="1"/>
                  </a:moveTo>
                  <a:lnTo>
                    <a:pt x="2525" y="14836"/>
                  </a:lnTo>
                  <a:lnTo>
                    <a:pt x="7419" y="12431"/>
                  </a:lnTo>
                  <a:lnTo>
                    <a:pt x="5418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507875" y="2469175"/>
              <a:ext cx="302425" cy="302150"/>
            </a:xfrm>
            <a:custGeom>
              <a:rect b="b" l="l" r="r" t="t"/>
              <a:pathLst>
                <a:path extrusionOk="0" h="12086" w="12097">
                  <a:moveTo>
                    <a:pt x="6049" y="1"/>
                  </a:moveTo>
                  <a:cubicBezTo>
                    <a:pt x="2715" y="1"/>
                    <a:pt x="0" y="2704"/>
                    <a:pt x="0" y="6049"/>
                  </a:cubicBezTo>
                  <a:cubicBezTo>
                    <a:pt x="0" y="9383"/>
                    <a:pt x="2715" y="12086"/>
                    <a:pt x="6049" y="12086"/>
                  </a:cubicBezTo>
                  <a:cubicBezTo>
                    <a:pt x="9394" y="12086"/>
                    <a:pt x="12097" y="9383"/>
                    <a:pt x="12097" y="6049"/>
                  </a:cubicBezTo>
                  <a:cubicBezTo>
                    <a:pt x="12097" y="2704"/>
                    <a:pt x="9394" y="1"/>
                    <a:pt x="6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444600" y="1993450"/>
              <a:ext cx="248850" cy="944050"/>
            </a:xfrm>
            <a:custGeom>
              <a:rect b="b" l="l" r="r" t="t"/>
              <a:pathLst>
                <a:path extrusionOk="0" h="37762" w="9954">
                  <a:moveTo>
                    <a:pt x="2100" y="0"/>
                  </a:moveTo>
                  <a:cubicBezTo>
                    <a:pt x="1992" y="0"/>
                    <a:pt x="1884" y="9"/>
                    <a:pt x="1774" y="27"/>
                  </a:cubicBezTo>
                  <a:cubicBezTo>
                    <a:pt x="715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2" y="37089"/>
                    <a:pt x="6932" y="37762"/>
                    <a:pt x="7866" y="37762"/>
                  </a:cubicBezTo>
                  <a:cubicBezTo>
                    <a:pt x="7973" y="37762"/>
                    <a:pt x="8082" y="37753"/>
                    <a:pt x="8192" y="37735"/>
                  </a:cubicBezTo>
                  <a:cubicBezTo>
                    <a:pt x="9239" y="37556"/>
                    <a:pt x="9954" y="36544"/>
                    <a:pt x="9775" y="35484"/>
                  </a:cubicBezTo>
                  <a:lnTo>
                    <a:pt x="4013" y="1623"/>
                  </a:lnTo>
                  <a:cubicBezTo>
                    <a:pt x="3852" y="673"/>
                    <a:pt x="3032" y="0"/>
                    <a:pt x="2100" y="0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29300" y="2382375"/>
              <a:ext cx="335500" cy="428725"/>
            </a:xfrm>
            <a:custGeom>
              <a:rect b="b" l="l" r="r" t="t"/>
              <a:pathLst>
                <a:path extrusionOk="0" h="17149" w="13420">
                  <a:moveTo>
                    <a:pt x="9095" y="1"/>
                  </a:moveTo>
                  <a:cubicBezTo>
                    <a:pt x="8974" y="1"/>
                    <a:pt x="8851" y="11"/>
                    <a:pt x="8728" y="32"/>
                  </a:cubicBezTo>
                  <a:lnTo>
                    <a:pt x="1977" y="1187"/>
                  </a:lnTo>
                  <a:cubicBezTo>
                    <a:pt x="799" y="1389"/>
                    <a:pt x="1" y="2508"/>
                    <a:pt x="203" y="3687"/>
                  </a:cubicBezTo>
                  <a:lnTo>
                    <a:pt x="2180" y="15343"/>
                  </a:lnTo>
                  <a:cubicBezTo>
                    <a:pt x="2361" y="16399"/>
                    <a:pt x="3287" y="17149"/>
                    <a:pt x="4325" y="17149"/>
                  </a:cubicBezTo>
                  <a:cubicBezTo>
                    <a:pt x="4446" y="17149"/>
                    <a:pt x="4569" y="17139"/>
                    <a:pt x="4692" y="17117"/>
                  </a:cubicBezTo>
                  <a:lnTo>
                    <a:pt x="11443" y="15974"/>
                  </a:lnTo>
                  <a:cubicBezTo>
                    <a:pt x="12622" y="15772"/>
                    <a:pt x="13419" y="14653"/>
                    <a:pt x="13217" y="13462"/>
                  </a:cubicBezTo>
                  <a:lnTo>
                    <a:pt x="11240" y="1818"/>
                  </a:lnTo>
                  <a:cubicBezTo>
                    <a:pt x="11059" y="752"/>
                    <a:pt x="10133" y="1"/>
                    <a:pt x="9095" y="1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910300" y="2050375"/>
              <a:ext cx="682850" cy="846575"/>
            </a:xfrm>
            <a:custGeom>
              <a:rect b="b" l="l" r="r" t="t"/>
              <a:pathLst>
                <a:path extrusionOk="0" h="33863" w="27314">
                  <a:moveTo>
                    <a:pt x="21551" y="1"/>
                  </a:moveTo>
                  <a:cubicBezTo>
                    <a:pt x="13383" y="11514"/>
                    <a:pt x="0" y="15098"/>
                    <a:pt x="0" y="15098"/>
                  </a:cubicBezTo>
                  <a:lnTo>
                    <a:pt x="989" y="20920"/>
                  </a:lnTo>
                  <a:lnTo>
                    <a:pt x="1977" y="26742"/>
                  </a:lnTo>
                  <a:cubicBezTo>
                    <a:pt x="1977" y="26742"/>
                    <a:pt x="2553" y="26698"/>
                    <a:pt x="3568" y="26698"/>
                  </a:cubicBezTo>
                  <a:cubicBezTo>
                    <a:pt x="7525" y="26698"/>
                    <a:pt x="18151" y="27362"/>
                    <a:pt x="27313" y="33862"/>
                  </a:cubicBezTo>
                  <a:lnTo>
                    <a:pt x="24432" y="16931"/>
                  </a:lnTo>
                  <a:lnTo>
                    <a:pt x="21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678425" y="2692725"/>
              <a:ext cx="166425" cy="55975"/>
            </a:xfrm>
            <a:custGeom>
              <a:rect b="b" l="l" r="r" t="t"/>
              <a:pathLst>
                <a:path extrusionOk="0" h="2239" w="6657">
                  <a:moveTo>
                    <a:pt x="6466" y="0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0" y="1632"/>
                  </a:lnTo>
                  <a:lnTo>
                    <a:pt x="108" y="2239"/>
                  </a:lnTo>
                  <a:lnTo>
                    <a:pt x="5894" y="1251"/>
                  </a:lnTo>
                  <a:cubicBezTo>
                    <a:pt x="6346" y="1179"/>
                    <a:pt x="6656" y="751"/>
                    <a:pt x="6573" y="298"/>
                  </a:cubicBezTo>
                  <a:cubicBezTo>
                    <a:pt x="6561" y="191"/>
                    <a:pt x="6513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659075" y="2585275"/>
              <a:ext cx="166425" cy="55975"/>
            </a:xfrm>
            <a:custGeom>
              <a:rect b="b" l="l" r="r" t="t"/>
              <a:pathLst>
                <a:path extrusionOk="0" h="2239" w="6657">
                  <a:moveTo>
                    <a:pt x="6466" y="0"/>
                  </a:moveTo>
                  <a:cubicBezTo>
                    <a:pt x="6394" y="322"/>
                    <a:pt x="6144" y="584"/>
                    <a:pt x="5799" y="643"/>
                  </a:cubicBezTo>
                  <a:lnTo>
                    <a:pt x="1" y="1631"/>
                  </a:lnTo>
                  <a:lnTo>
                    <a:pt x="108" y="2239"/>
                  </a:lnTo>
                  <a:lnTo>
                    <a:pt x="5894" y="1262"/>
                  </a:lnTo>
                  <a:cubicBezTo>
                    <a:pt x="6347" y="1179"/>
                    <a:pt x="6656" y="750"/>
                    <a:pt x="6573" y="298"/>
                  </a:cubicBezTo>
                  <a:cubicBezTo>
                    <a:pt x="6561" y="191"/>
                    <a:pt x="6525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3641525" y="2476625"/>
              <a:ext cx="166400" cy="56275"/>
            </a:xfrm>
            <a:custGeom>
              <a:rect b="b" l="l" r="r" t="t"/>
              <a:pathLst>
                <a:path extrusionOk="0" h="2251" w="6656">
                  <a:moveTo>
                    <a:pt x="6465" y="0"/>
                  </a:moveTo>
                  <a:cubicBezTo>
                    <a:pt x="6394" y="322"/>
                    <a:pt x="6144" y="584"/>
                    <a:pt x="5798" y="643"/>
                  </a:cubicBezTo>
                  <a:lnTo>
                    <a:pt x="0" y="1632"/>
                  </a:lnTo>
                  <a:lnTo>
                    <a:pt x="107" y="2251"/>
                  </a:lnTo>
                  <a:lnTo>
                    <a:pt x="5906" y="1263"/>
                  </a:lnTo>
                  <a:cubicBezTo>
                    <a:pt x="6358" y="1179"/>
                    <a:pt x="6656" y="751"/>
                    <a:pt x="6584" y="298"/>
                  </a:cubicBezTo>
                  <a:cubicBezTo>
                    <a:pt x="6560" y="191"/>
                    <a:pt x="6525" y="96"/>
                    <a:pt x="6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3738850" y="2779925"/>
              <a:ext cx="197075" cy="109275"/>
            </a:xfrm>
            <a:custGeom>
              <a:rect b="b" l="l" r="r" t="t"/>
              <a:pathLst>
                <a:path extrusionOk="0" h="4371" w="7883">
                  <a:moveTo>
                    <a:pt x="7347" y="1"/>
                  </a:moveTo>
                  <a:lnTo>
                    <a:pt x="0" y="1251"/>
                  </a:lnTo>
                  <a:lnTo>
                    <a:pt x="524" y="4371"/>
                  </a:lnTo>
                  <a:lnTo>
                    <a:pt x="7882" y="3120"/>
                  </a:lnTo>
                  <a:lnTo>
                    <a:pt x="7347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718300" y="2833400"/>
              <a:ext cx="204525" cy="120450"/>
            </a:xfrm>
            <a:custGeom>
              <a:rect b="b" l="l" r="r" t="t"/>
              <a:pathLst>
                <a:path extrusionOk="0" h="4818" w="8181">
                  <a:moveTo>
                    <a:pt x="6337" y="0"/>
                  </a:moveTo>
                  <a:cubicBezTo>
                    <a:pt x="6258" y="0"/>
                    <a:pt x="6177" y="6"/>
                    <a:pt x="6097" y="17"/>
                  </a:cubicBezTo>
                  <a:lnTo>
                    <a:pt x="1168" y="1089"/>
                  </a:lnTo>
                  <a:cubicBezTo>
                    <a:pt x="465" y="1374"/>
                    <a:pt x="1" y="1886"/>
                    <a:pt x="132" y="2827"/>
                  </a:cubicBezTo>
                  <a:lnTo>
                    <a:pt x="215" y="3208"/>
                  </a:lnTo>
                  <a:cubicBezTo>
                    <a:pt x="337" y="4079"/>
                    <a:pt x="162" y="4818"/>
                    <a:pt x="883" y="4818"/>
                  </a:cubicBezTo>
                  <a:cubicBezTo>
                    <a:pt x="940" y="4818"/>
                    <a:pt x="1003" y="4813"/>
                    <a:pt x="1072" y="4803"/>
                  </a:cubicBezTo>
                  <a:lnTo>
                    <a:pt x="6585" y="3422"/>
                  </a:lnTo>
                  <a:cubicBezTo>
                    <a:pt x="7526" y="3291"/>
                    <a:pt x="8180" y="2422"/>
                    <a:pt x="8038" y="1481"/>
                  </a:cubicBezTo>
                  <a:cubicBezTo>
                    <a:pt x="7918" y="621"/>
                    <a:pt x="7181" y="0"/>
                    <a:pt x="6337" y="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3860600" y="301200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17" y="1"/>
                  </a:moveTo>
                  <a:cubicBezTo>
                    <a:pt x="6173" y="1"/>
                    <a:pt x="6129" y="2"/>
                    <a:pt x="6084" y="5"/>
                  </a:cubicBezTo>
                  <a:lnTo>
                    <a:pt x="2012" y="255"/>
                  </a:lnTo>
                  <a:cubicBezTo>
                    <a:pt x="869" y="326"/>
                    <a:pt x="0" y="1314"/>
                    <a:pt x="72" y="2469"/>
                  </a:cubicBezTo>
                  <a:cubicBezTo>
                    <a:pt x="140" y="3568"/>
                    <a:pt x="1056" y="4414"/>
                    <a:pt x="2143" y="4414"/>
                  </a:cubicBezTo>
                  <a:cubicBezTo>
                    <a:pt x="2186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489" y="4089"/>
                    <a:pt x="8370" y="3100"/>
                    <a:pt x="8299" y="1957"/>
                  </a:cubicBezTo>
                  <a:cubicBezTo>
                    <a:pt x="8230" y="847"/>
                    <a:pt x="7314" y="1"/>
                    <a:pt x="6217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831425" y="290960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17" y="1"/>
                  </a:moveTo>
                  <a:cubicBezTo>
                    <a:pt x="6173" y="1"/>
                    <a:pt x="6129" y="2"/>
                    <a:pt x="6084" y="5"/>
                  </a:cubicBezTo>
                  <a:lnTo>
                    <a:pt x="2024" y="255"/>
                  </a:lnTo>
                  <a:cubicBezTo>
                    <a:pt x="869" y="327"/>
                    <a:pt x="0" y="1315"/>
                    <a:pt x="72" y="2458"/>
                  </a:cubicBezTo>
                  <a:cubicBezTo>
                    <a:pt x="140" y="3568"/>
                    <a:pt x="1057" y="4414"/>
                    <a:pt x="2143" y="4414"/>
                  </a:cubicBezTo>
                  <a:cubicBezTo>
                    <a:pt x="2187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489" y="4089"/>
                    <a:pt x="8370" y="3101"/>
                    <a:pt x="8299" y="1946"/>
                  </a:cubicBezTo>
                  <a:cubicBezTo>
                    <a:pt x="8230" y="847"/>
                    <a:pt x="7314" y="1"/>
                    <a:pt x="6217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3877850" y="311855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25" y="1"/>
                  </a:moveTo>
                  <a:cubicBezTo>
                    <a:pt x="5482" y="1"/>
                    <a:pt x="5438" y="2"/>
                    <a:pt x="5394" y="5"/>
                  </a:cubicBezTo>
                  <a:lnTo>
                    <a:pt x="1787" y="220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18" y="3159"/>
                    <a:pt x="938" y="3914"/>
                    <a:pt x="1903" y="3914"/>
                  </a:cubicBezTo>
                  <a:cubicBezTo>
                    <a:pt x="1940" y="3914"/>
                    <a:pt x="1976" y="3913"/>
                    <a:pt x="2013" y="3910"/>
                  </a:cubicBezTo>
                  <a:lnTo>
                    <a:pt x="5620" y="3684"/>
                  </a:lnTo>
                  <a:cubicBezTo>
                    <a:pt x="6644" y="3625"/>
                    <a:pt x="7418" y="2744"/>
                    <a:pt x="7347" y="1732"/>
                  </a:cubicBezTo>
                  <a:cubicBezTo>
                    <a:pt x="7290" y="752"/>
                    <a:pt x="6491" y="1"/>
                    <a:pt x="5525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3878150" y="3216550"/>
              <a:ext cx="163450" cy="86175"/>
            </a:xfrm>
            <a:custGeom>
              <a:rect b="b" l="l" r="r" t="t"/>
              <a:pathLst>
                <a:path extrusionOk="0" h="3447" w="6538">
                  <a:moveTo>
                    <a:pt x="4851" y="0"/>
                  </a:moveTo>
                  <a:cubicBezTo>
                    <a:pt x="4822" y="0"/>
                    <a:pt x="4793" y="1"/>
                    <a:pt x="4763" y="2"/>
                  </a:cubicBezTo>
                  <a:lnTo>
                    <a:pt x="1584" y="205"/>
                  </a:lnTo>
                  <a:cubicBezTo>
                    <a:pt x="679" y="252"/>
                    <a:pt x="1" y="1026"/>
                    <a:pt x="60" y="1931"/>
                  </a:cubicBezTo>
                  <a:cubicBezTo>
                    <a:pt x="117" y="2788"/>
                    <a:pt x="820" y="3447"/>
                    <a:pt x="1676" y="3447"/>
                  </a:cubicBezTo>
                  <a:cubicBezTo>
                    <a:pt x="1713" y="3447"/>
                    <a:pt x="1749" y="3446"/>
                    <a:pt x="1786" y="3443"/>
                  </a:cubicBezTo>
                  <a:lnTo>
                    <a:pt x="4965" y="3253"/>
                  </a:lnTo>
                  <a:cubicBezTo>
                    <a:pt x="5858" y="3193"/>
                    <a:pt x="6537" y="2419"/>
                    <a:pt x="6478" y="1526"/>
                  </a:cubicBezTo>
                  <a:cubicBezTo>
                    <a:pt x="6431" y="663"/>
                    <a:pt x="5707" y="0"/>
                    <a:pt x="4851" y="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2897975" y="1865825"/>
              <a:ext cx="318500" cy="465350"/>
            </a:xfrm>
            <a:custGeom>
              <a:rect b="b" l="l" r="r" t="t"/>
              <a:pathLst>
                <a:path extrusionOk="0" h="18614" w="12740">
                  <a:moveTo>
                    <a:pt x="9585" y="1"/>
                  </a:moveTo>
                  <a:cubicBezTo>
                    <a:pt x="7037" y="96"/>
                    <a:pt x="3834" y="2989"/>
                    <a:pt x="2739" y="4799"/>
                  </a:cubicBezTo>
                  <a:cubicBezTo>
                    <a:pt x="1655" y="6609"/>
                    <a:pt x="0" y="6776"/>
                    <a:pt x="0" y="6776"/>
                  </a:cubicBezTo>
                  <a:lnTo>
                    <a:pt x="1750" y="17027"/>
                  </a:lnTo>
                  <a:lnTo>
                    <a:pt x="2512" y="16896"/>
                  </a:lnTo>
                  <a:cubicBezTo>
                    <a:pt x="5177" y="18349"/>
                    <a:pt x="8587" y="18614"/>
                    <a:pt x="10718" y="18614"/>
                  </a:cubicBezTo>
                  <a:cubicBezTo>
                    <a:pt x="11939" y="18614"/>
                    <a:pt x="12740" y="18527"/>
                    <a:pt x="12740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2853025" y="2003050"/>
              <a:ext cx="94375" cy="329225"/>
            </a:xfrm>
            <a:custGeom>
              <a:rect b="b" l="l" r="r" t="t"/>
              <a:pathLst>
                <a:path extrusionOk="0" h="13169" w="3775">
                  <a:moveTo>
                    <a:pt x="1584" y="1"/>
                  </a:moveTo>
                  <a:lnTo>
                    <a:pt x="0" y="263"/>
                  </a:lnTo>
                  <a:lnTo>
                    <a:pt x="2191" y="13169"/>
                  </a:lnTo>
                  <a:lnTo>
                    <a:pt x="3775" y="12907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188950" y="1977750"/>
              <a:ext cx="724225" cy="519725"/>
            </a:xfrm>
            <a:custGeom>
              <a:rect b="b" l="l" r="r" t="t"/>
              <a:pathLst>
                <a:path extrusionOk="0" h="20789" w="28969">
                  <a:moveTo>
                    <a:pt x="26337" y="1"/>
                  </a:moveTo>
                  <a:lnTo>
                    <a:pt x="60" y="4835"/>
                  </a:lnTo>
                  <a:lnTo>
                    <a:pt x="1" y="20789"/>
                  </a:lnTo>
                  <a:lnTo>
                    <a:pt x="28968" y="15455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2824750" y="2295350"/>
              <a:ext cx="49125" cy="49150"/>
            </a:xfrm>
            <a:custGeom>
              <a:rect b="b" l="l" r="r" t="t"/>
              <a:pathLst>
                <a:path extrusionOk="0" h="1966" w="1965">
                  <a:moveTo>
                    <a:pt x="989" y="1"/>
                  </a:moveTo>
                  <a:cubicBezTo>
                    <a:pt x="441" y="1"/>
                    <a:pt x="0" y="441"/>
                    <a:pt x="0" y="977"/>
                  </a:cubicBezTo>
                  <a:cubicBezTo>
                    <a:pt x="0" y="1525"/>
                    <a:pt x="441" y="1965"/>
                    <a:pt x="989" y="1965"/>
                  </a:cubicBezTo>
                  <a:cubicBezTo>
                    <a:pt x="1536" y="1965"/>
                    <a:pt x="1965" y="1525"/>
                    <a:pt x="1965" y="977"/>
                  </a:cubicBezTo>
                  <a:cubicBezTo>
                    <a:pt x="1965" y="441"/>
                    <a:pt x="1536" y="1"/>
                    <a:pt x="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3093525" y="1812375"/>
              <a:ext cx="269100" cy="564675"/>
            </a:xfrm>
            <a:custGeom>
              <a:rect b="b" l="l" r="r" t="t"/>
              <a:pathLst>
                <a:path extrusionOk="0" h="22587" w="10764">
                  <a:moveTo>
                    <a:pt x="5407" y="0"/>
                  </a:moveTo>
                  <a:cubicBezTo>
                    <a:pt x="5285" y="0"/>
                    <a:pt x="5161" y="10"/>
                    <a:pt x="5037" y="32"/>
                  </a:cubicBezTo>
                  <a:lnTo>
                    <a:pt x="1977" y="555"/>
                  </a:lnTo>
                  <a:cubicBezTo>
                    <a:pt x="798" y="758"/>
                    <a:pt x="1" y="1877"/>
                    <a:pt x="203" y="3068"/>
                  </a:cubicBezTo>
                  <a:lnTo>
                    <a:pt x="3215" y="20772"/>
                  </a:lnTo>
                  <a:cubicBezTo>
                    <a:pt x="3397" y="21843"/>
                    <a:pt x="4321" y="22587"/>
                    <a:pt x="5372" y="22587"/>
                  </a:cubicBezTo>
                  <a:cubicBezTo>
                    <a:pt x="5489" y="22587"/>
                    <a:pt x="5608" y="22577"/>
                    <a:pt x="5728" y="22558"/>
                  </a:cubicBezTo>
                  <a:lnTo>
                    <a:pt x="8787" y="22034"/>
                  </a:lnTo>
                  <a:cubicBezTo>
                    <a:pt x="9966" y="21832"/>
                    <a:pt x="10764" y="20701"/>
                    <a:pt x="10562" y="19522"/>
                  </a:cubicBezTo>
                  <a:lnTo>
                    <a:pt x="7549" y="1817"/>
                  </a:lnTo>
                  <a:cubicBezTo>
                    <a:pt x="7368" y="751"/>
                    <a:pt x="6452" y="0"/>
                    <a:pt x="5407" y="0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3814750" y="1321125"/>
              <a:ext cx="302150" cy="302450"/>
            </a:xfrm>
            <a:custGeom>
              <a:rect b="b" l="l" r="r" t="t"/>
              <a:pathLst>
                <a:path extrusionOk="0" h="12098" w="12086">
                  <a:moveTo>
                    <a:pt x="6049" y="1"/>
                  </a:moveTo>
                  <a:cubicBezTo>
                    <a:pt x="2703" y="1"/>
                    <a:pt x="1" y="2715"/>
                    <a:pt x="1" y="6049"/>
                  </a:cubicBezTo>
                  <a:cubicBezTo>
                    <a:pt x="1" y="9395"/>
                    <a:pt x="2703" y="12097"/>
                    <a:pt x="6049" y="12097"/>
                  </a:cubicBezTo>
                  <a:cubicBezTo>
                    <a:pt x="9383" y="12097"/>
                    <a:pt x="12085" y="9395"/>
                    <a:pt x="12085" y="6049"/>
                  </a:cubicBezTo>
                  <a:cubicBezTo>
                    <a:pt x="12085" y="2715"/>
                    <a:pt x="9383" y="1"/>
                    <a:pt x="6049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3838575" y="1303275"/>
              <a:ext cx="185450" cy="370900"/>
            </a:xfrm>
            <a:custGeom>
              <a:rect b="b" l="l" r="r" t="t"/>
              <a:pathLst>
                <a:path extrusionOk="0" h="14836" w="7418">
                  <a:moveTo>
                    <a:pt x="0" y="0"/>
                  </a:moveTo>
                  <a:lnTo>
                    <a:pt x="2524" y="14835"/>
                  </a:lnTo>
                  <a:lnTo>
                    <a:pt x="7418" y="12430"/>
                  </a:lnTo>
                  <a:lnTo>
                    <a:pt x="5417" y="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2856900" y="1484250"/>
              <a:ext cx="302150" cy="302125"/>
            </a:xfrm>
            <a:custGeom>
              <a:rect b="b" l="l" r="r" t="t"/>
              <a:pathLst>
                <a:path extrusionOk="0" h="12085" w="12086">
                  <a:moveTo>
                    <a:pt x="6049" y="0"/>
                  </a:moveTo>
                  <a:cubicBezTo>
                    <a:pt x="2703" y="0"/>
                    <a:pt x="0" y="2703"/>
                    <a:pt x="0" y="6048"/>
                  </a:cubicBezTo>
                  <a:cubicBezTo>
                    <a:pt x="0" y="9382"/>
                    <a:pt x="2703" y="12085"/>
                    <a:pt x="6049" y="12085"/>
                  </a:cubicBezTo>
                  <a:cubicBezTo>
                    <a:pt x="9382" y="12085"/>
                    <a:pt x="12085" y="9382"/>
                    <a:pt x="12085" y="6048"/>
                  </a:cubicBezTo>
                  <a:cubicBezTo>
                    <a:pt x="12085" y="2703"/>
                    <a:pt x="9382" y="0"/>
                    <a:pt x="6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793625" y="1008500"/>
              <a:ext cx="248850" cy="944075"/>
            </a:xfrm>
            <a:custGeom>
              <a:rect b="b" l="l" r="r" t="t"/>
              <a:pathLst>
                <a:path extrusionOk="0" h="37763" w="9954">
                  <a:moveTo>
                    <a:pt x="2088" y="0"/>
                  </a:moveTo>
                  <a:cubicBezTo>
                    <a:pt x="1981" y="0"/>
                    <a:pt x="1872" y="9"/>
                    <a:pt x="1762" y="28"/>
                  </a:cubicBezTo>
                  <a:cubicBezTo>
                    <a:pt x="703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2" y="37090"/>
                    <a:pt x="6922" y="37762"/>
                    <a:pt x="7854" y="37762"/>
                  </a:cubicBezTo>
                  <a:cubicBezTo>
                    <a:pt x="7962" y="37762"/>
                    <a:pt x="8070" y="37753"/>
                    <a:pt x="8180" y="37735"/>
                  </a:cubicBezTo>
                  <a:cubicBezTo>
                    <a:pt x="9239" y="37556"/>
                    <a:pt x="9954" y="36544"/>
                    <a:pt x="9775" y="35485"/>
                  </a:cubicBezTo>
                  <a:lnTo>
                    <a:pt x="4013" y="1623"/>
                  </a:lnTo>
                  <a:cubicBezTo>
                    <a:pt x="3842" y="673"/>
                    <a:pt x="3020" y="0"/>
                    <a:pt x="2088" y="0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2978050" y="1397425"/>
              <a:ext cx="335775" cy="428750"/>
            </a:xfrm>
            <a:custGeom>
              <a:rect b="b" l="l" r="r" t="t"/>
              <a:pathLst>
                <a:path extrusionOk="0" h="17150" w="13431">
                  <a:moveTo>
                    <a:pt x="9097" y="1"/>
                  </a:moveTo>
                  <a:cubicBezTo>
                    <a:pt x="8975" y="1"/>
                    <a:pt x="8852" y="11"/>
                    <a:pt x="8727" y="32"/>
                  </a:cubicBezTo>
                  <a:lnTo>
                    <a:pt x="1988" y="1187"/>
                  </a:lnTo>
                  <a:cubicBezTo>
                    <a:pt x="798" y="1390"/>
                    <a:pt x="0" y="2509"/>
                    <a:pt x="202" y="3687"/>
                  </a:cubicBezTo>
                  <a:lnTo>
                    <a:pt x="2191" y="15344"/>
                  </a:lnTo>
                  <a:cubicBezTo>
                    <a:pt x="2372" y="16399"/>
                    <a:pt x="3288" y="17149"/>
                    <a:pt x="4333" y="17149"/>
                  </a:cubicBezTo>
                  <a:cubicBezTo>
                    <a:pt x="4455" y="17149"/>
                    <a:pt x="4578" y="17139"/>
                    <a:pt x="4703" y="17118"/>
                  </a:cubicBezTo>
                  <a:lnTo>
                    <a:pt x="11442" y="15975"/>
                  </a:lnTo>
                  <a:cubicBezTo>
                    <a:pt x="12633" y="15772"/>
                    <a:pt x="13430" y="14653"/>
                    <a:pt x="13228" y="13462"/>
                  </a:cubicBezTo>
                  <a:lnTo>
                    <a:pt x="11240" y="1818"/>
                  </a:lnTo>
                  <a:cubicBezTo>
                    <a:pt x="11058" y="752"/>
                    <a:pt x="10142" y="1"/>
                    <a:pt x="909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3259025" y="1065450"/>
              <a:ext cx="683150" cy="846550"/>
            </a:xfrm>
            <a:custGeom>
              <a:rect b="b" l="l" r="r" t="t"/>
              <a:pathLst>
                <a:path extrusionOk="0" h="33862" w="27326">
                  <a:moveTo>
                    <a:pt x="21563" y="0"/>
                  </a:moveTo>
                  <a:cubicBezTo>
                    <a:pt x="13395" y="11513"/>
                    <a:pt x="1" y="15097"/>
                    <a:pt x="1" y="15097"/>
                  </a:cubicBezTo>
                  <a:lnTo>
                    <a:pt x="989" y="20919"/>
                  </a:lnTo>
                  <a:lnTo>
                    <a:pt x="1989" y="26741"/>
                  </a:lnTo>
                  <a:cubicBezTo>
                    <a:pt x="1989" y="26741"/>
                    <a:pt x="2565" y="26698"/>
                    <a:pt x="3579" y="26698"/>
                  </a:cubicBezTo>
                  <a:cubicBezTo>
                    <a:pt x="7533" y="26698"/>
                    <a:pt x="18153" y="27361"/>
                    <a:pt x="27325" y="33861"/>
                  </a:cubicBezTo>
                  <a:lnTo>
                    <a:pt x="24444" y="16931"/>
                  </a:lnTo>
                  <a:lnTo>
                    <a:pt x="215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027150" y="1707775"/>
              <a:ext cx="166425" cy="56000"/>
            </a:xfrm>
            <a:custGeom>
              <a:rect b="b" l="l" r="r" t="t"/>
              <a:pathLst>
                <a:path extrusionOk="0" h="2240" w="6657">
                  <a:moveTo>
                    <a:pt x="6466" y="1"/>
                  </a:moveTo>
                  <a:cubicBezTo>
                    <a:pt x="6394" y="322"/>
                    <a:pt x="6144" y="584"/>
                    <a:pt x="5799" y="644"/>
                  </a:cubicBezTo>
                  <a:lnTo>
                    <a:pt x="1" y="1632"/>
                  </a:lnTo>
                  <a:lnTo>
                    <a:pt x="108" y="2239"/>
                  </a:lnTo>
                  <a:lnTo>
                    <a:pt x="5906" y="1251"/>
                  </a:lnTo>
                  <a:cubicBezTo>
                    <a:pt x="6359" y="1179"/>
                    <a:pt x="6656" y="751"/>
                    <a:pt x="6585" y="298"/>
                  </a:cubicBezTo>
                  <a:cubicBezTo>
                    <a:pt x="6561" y="191"/>
                    <a:pt x="6525" y="96"/>
                    <a:pt x="6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3008100" y="1600325"/>
              <a:ext cx="166125" cy="55975"/>
            </a:xfrm>
            <a:custGeom>
              <a:rect b="b" l="l" r="r" t="t"/>
              <a:pathLst>
                <a:path extrusionOk="0" h="2239" w="6645">
                  <a:moveTo>
                    <a:pt x="6466" y="1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1" y="1632"/>
                  </a:lnTo>
                  <a:lnTo>
                    <a:pt x="96" y="2239"/>
                  </a:lnTo>
                  <a:lnTo>
                    <a:pt x="5894" y="1263"/>
                  </a:lnTo>
                  <a:cubicBezTo>
                    <a:pt x="6347" y="1179"/>
                    <a:pt x="6644" y="751"/>
                    <a:pt x="6573" y="298"/>
                  </a:cubicBezTo>
                  <a:cubicBezTo>
                    <a:pt x="6549" y="191"/>
                    <a:pt x="6513" y="96"/>
                    <a:pt x="6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990550" y="1491675"/>
              <a:ext cx="166400" cy="56000"/>
            </a:xfrm>
            <a:custGeom>
              <a:rect b="b" l="l" r="r" t="t"/>
              <a:pathLst>
                <a:path extrusionOk="0" h="2240" w="6656">
                  <a:moveTo>
                    <a:pt x="6465" y="1"/>
                  </a:moveTo>
                  <a:cubicBezTo>
                    <a:pt x="6394" y="322"/>
                    <a:pt x="6132" y="584"/>
                    <a:pt x="5787" y="644"/>
                  </a:cubicBezTo>
                  <a:lnTo>
                    <a:pt x="0" y="1632"/>
                  </a:lnTo>
                  <a:lnTo>
                    <a:pt x="107" y="2239"/>
                  </a:lnTo>
                  <a:lnTo>
                    <a:pt x="5894" y="1263"/>
                  </a:lnTo>
                  <a:cubicBezTo>
                    <a:pt x="6346" y="1180"/>
                    <a:pt x="6656" y="751"/>
                    <a:pt x="6572" y="298"/>
                  </a:cubicBezTo>
                  <a:cubicBezTo>
                    <a:pt x="6560" y="191"/>
                    <a:pt x="6513" y="96"/>
                    <a:pt x="6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3087575" y="1795000"/>
              <a:ext cx="197075" cy="109250"/>
            </a:xfrm>
            <a:custGeom>
              <a:rect b="b" l="l" r="r" t="t"/>
              <a:pathLst>
                <a:path extrusionOk="0" h="4370" w="7883">
                  <a:moveTo>
                    <a:pt x="7359" y="0"/>
                  </a:moveTo>
                  <a:lnTo>
                    <a:pt x="1" y="1250"/>
                  </a:lnTo>
                  <a:lnTo>
                    <a:pt x="536" y="4370"/>
                  </a:lnTo>
                  <a:lnTo>
                    <a:pt x="7882" y="3120"/>
                  </a:lnTo>
                  <a:lnTo>
                    <a:pt x="735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067050" y="1848450"/>
              <a:ext cx="204500" cy="120450"/>
            </a:xfrm>
            <a:custGeom>
              <a:rect b="b" l="l" r="r" t="t"/>
              <a:pathLst>
                <a:path extrusionOk="0" h="4818" w="8180">
                  <a:moveTo>
                    <a:pt x="6336" y="1"/>
                  </a:moveTo>
                  <a:cubicBezTo>
                    <a:pt x="6257" y="1"/>
                    <a:pt x="6177" y="6"/>
                    <a:pt x="6096" y="17"/>
                  </a:cubicBezTo>
                  <a:lnTo>
                    <a:pt x="1167" y="1089"/>
                  </a:lnTo>
                  <a:cubicBezTo>
                    <a:pt x="464" y="1375"/>
                    <a:pt x="0" y="1887"/>
                    <a:pt x="131" y="2827"/>
                  </a:cubicBezTo>
                  <a:lnTo>
                    <a:pt x="214" y="3208"/>
                  </a:lnTo>
                  <a:cubicBezTo>
                    <a:pt x="336" y="4079"/>
                    <a:pt x="161" y="4818"/>
                    <a:pt x="882" y="4818"/>
                  </a:cubicBezTo>
                  <a:cubicBezTo>
                    <a:pt x="939" y="4818"/>
                    <a:pt x="1002" y="4813"/>
                    <a:pt x="1072" y="4804"/>
                  </a:cubicBezTo>
                  <a:lnTo>
                    <a:pt x="6584" y="3422"/>
                  </a:lnTo>
                  <a:cubicBezTo>
                    <a:pt x="7525" y="3291"/>
                    <a:pt x="8180" y="2422"/>
                    <a:pt x="8049" y="1482"/>
                  </a:cubicBezTo>
                  <a:cubicBezTo>
                    <a:pt x="7929" y="622"/>
                    <a:pt x="7182" y="1"/>
                    <a:pt x="6336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3209325" y="20270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7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81" y="327"/>
                    <a:pt x="0" y="1315"/>
                    <a:pt x="72" y="2470"/>
                  </a:cubicBezTo>
                  <a:cubicBezTo>
                    <a:pt x="140" y="3569"/>
                    <a:pt x="1057" y="4415"/>
                    <a:pt x="2154" y="4415"/>
                  </a:cubicBezTo>
                  <a:cubicBezTo>
                    <a:pt x="2198" y="4415"/>
                    <a:pt x="2242" y="4413"/>
                    <a:pt x="2286" y="4410"/>
                  </a:cubicBezTo>
                  <a:lnTo>
                    <a:pt x="6358" y="4160"/>
                  </a:lnTo>
                  <a:cubicBezTo>
                    <a:pt x="7501" y="4089"/>
                    <a:pt x="8370" y="3101"/>
                    <a:pt x="8299" y="1958"/>
                  </a:cubicBezTo>
                  <a:cubicBezTo>
                    <a:pt x="8230" y="847"/>
                    <a:pt x="7314" y="1"/>
                    <a:pt x="6227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3180150" y="1924675"/>
              <a:ext cx="209275" cy="110350"/>
            </a:xfrm>
            <a:custGeom>
              <a:rect b="b" l="l" r="r" t="t"/>
              <a:pathLst>
                <a:path extrusionOk="0" h="4414" w="8371">
                  <a:moveTo>
                    <a:pt x="6228" y="0"/>
                  </a:moveTo>
                  <a:cubicBezTo>
                    <a:pt x="6184" y="0"/>
                    <a:pt x="6140" y="2"/>
                    <a:pt x="6096" y="4"/>
                  </a:cubicBezTo>
                  <a:lnTo>
                    <a:pt x="2024" y="254"/>
                  </a:lnTo>
                  <a:cubicBezTo>
                    <a:pt x="881" y="326"/>
                    <a:pt x="0" y="1314"/>
                    <a:pt x="72" y="2457"/>
                  </a:cubicBezTo>
                  <a:cubicBezTo>
                    <a:pt x="141" y="3567"/>
                    <a:pt x="1057" y="4414"/>
                    <a:pt x="2154" y="4414"/>
                  </a:cubicBezTo>
                  <a:cubicBezTo>
                    <a:pt x="2198" y="4414"/>
                    <a:pt x="2242" y="4412"/>
                    <a:pt x="2286" y="4410"/>
                  </a:cubicBezTo>
                  <a:lnTo>
                    <a:pt x="6358" y="4160"/>
                  </a:lnTo>
                  <a:cubicBezTo>
                    <a:pt x="7501" y="4088"/>
                    <a:pt x="8370" y="3100"/>
                    <a:pt x="8299" y="1945"/>
                  </a:cubicBezTo>
                  <a:cubicBezTo>
                    <a:pt x="8230" y="846"/>
                    <a:pt x="7314" y="0"/>
                    <a:pt x="6228" y="0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3226575" y="213360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36" y="1"/>
                  </a:moveTo>
                  <a:cubicBezTo>
                    <a:pt x="5493" y="1"/>
                    <a:pt x="5450" y="2"/>
                    <a:pt x="5406" y="6"/>
                  </a:cubicBezTo>
                  <a:lnTo>
                    <a:pt x="1799" y="220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29" y="3160"/>
                    <a:pt x="939" y="3914"/>
                    <a:pt x="1914" y="3914"/>
                  </a:cubicBezTo>
                  <a:cubicBezTo>
                    <a:pt x="1951" y="3914"/>
                    <a:pt x="1988" y="3913"/>
                    <a:pt x="2025" y="3911"/>
                  </a:cubicBezTo>
                  <a:lnTo>
                    <a:pt x="5632" y="3685"/>
                  </a:lnTo>
                  <a:cubicBezTo>
                    <a:pt x="6644" y="3625"/>
                    <a:pt x="7418" y="2744"/>
                    <a:pt x="7359" y="1732"/>
                  </a:cubicBezTo>
                  <a:cubicBezTo>
                    <a:pt x="7302" y="752"/>
                    <a:pt x="6492" y="1"/>
                    <a:pt x="5536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3227175" y="2231600"/>
              <a:ext cx="163450" cy="86200"/>
            </a:xfrm>
            <a:custGeom>
              <a:rect b="b" l="l" r="r" t="t"/>
              <a:pathLst>
                <a:path extrusionOk="0" h="3448" w="6538">
                  <a:moveTo>
                    <a:pt x="4840" y="0"/>
                  </a:moveTo>
                  <a:cubicBezTo>
                    <a:pt x="4810" y="0"/>
                    <a:pt x="4781" y="1"/>
                    <a:pt x="4751" y="3"/>
                  </a:cubicBezTo>
                  <a:lnTo>
                    <a:pt x="1572" y="205"/>
                  </a:lnTo>
                  <a:cubicBezTo>
                    <a:pt x="679" y="253"/>
                    <a:pt x="1" y="1027"/>
                    <a:pt x="48" y="1920"/>
                  </a:cubicBezTo>
                  <a:cubicBezTo>
                    <a:pt x="105" y="2787"/>
                    <a:pt x="820" y="3447"/>
                    <a:pt x="1666" y="3447"/>
                  </a:cubicBezTo>
                  <a:cubicBezTo>
                    <a:pt x="1702" y="3447"/>
                    <a:pt x="1738" y="3446"/>
                    <a:pt x="1775" y="3444"/>
                  </a:cubicBezTo>
                  <a:lnTo>
                    <a:pt x="4954" y="3253"/>
                  </a:lnTo>
                  <a:cubicBezTo>
                    <a:pt x="5847" y="3194"/>
                    <a:pt x="6537" y="2420"/>
                    <a:pt x="6478" y="1527"/>
                  </a:cubicBezTo>
                  <a:cubicBezTo>
                    <a:pt x="6420" y="663"/>
                    <a:pt x="5695" y="0"/>
                    <a:pt x="4840" y="0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2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LIMITANTES</a:t>
            </a:r>
            <a:endParaRPr/>
          </a:p>
        </p:txBody>
      </p:sp>
      <p:sp>
        <p:nvSpPr>
          <p:cNvPr id="601" name="Google Shape;601;p32"/>
          <p:cNvSpPr txBox="1"/>
          <p:nvPr/>
        </p:nvSpPr>
        <p:spPr>
          <a:xfrm>
            <a:off x="8827375" y="4749850"/>
            <a:ext cx="278100" cy="1328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02" name="Google Shape;60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608" name="Google Shape;608;p33"/>
          <p:cNvSpPr txBox="1"/>
          <p:nvPr>
            <p:ph type="title"/>
          </p:nvPr>
        </p:nvSpPr>
        <p:spPr>
          <a:xfrm>
            <a:off x="0" y="0"/>
            <a:ext cx="30000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Acerca de la App</a:t>
            </a:r>
            <a:endParaRPr sz="1200"/>
          </a:p>
        </p:txBody>
      </p:sp>
      <p:pic>
        <p:nvPicPr>
          <p:cNvPr id="609" name="Google Shape;6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97" y="873835"/>
            <a:ext cx="1194600" cy="11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3"/>
          <p:cNvSpPr txBox="1"/>
          <p:nvPr/>
        </p:nvSpPr>
        <p:spPr>
          <a:xfrm>
            <a:off x="777388" y="2007688"/>
            <a:ext cx="15474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Firebase</a:t>
            </a:r>
            <a:endParaRPr sz="18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2148388" y="2061425"/>
            <a:ext cx="28485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Visual Studio Code</a:t>
            </a:r>
            <a:endParaRPr sz="18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age result for visual studio code logo" id="612" name="Google Shape;6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772" y="1298187"/>
            <a:ext cx="1037925" cy="10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3"/>
          <p:cNvSpPr txBox="1"/>
          <p:nvPr/>
        </p:nvSpPr>
        <p:spPr>
          <a:xfrm>
            <a:off x="600988" y="3717463"/>
            <a:ext cx="15474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Angular</a:t>
            </a:r>
            <a:endParaRPr sz="18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4" name="Google Shape;614;p33"/>
          <p:cNvSpPr txBox="1"/>
          <p:nvPr/>
        </p:nvSpPr>
        <p:spPr>
          <a:xfrm>
            <a:off x="2536450" y="3310400"/>
            <a:ext cx="28485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ionic 8</a:t>
            </a:r>
            <a:endParaRPr sz="18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age result for ionic 8 logo" id="615" name="Google Shape;61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7187" y="2860313"/>
            <a:ext cx="2276976" cy="76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ngular logo" id="616" name="Google Shape;61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7350" y="2806602"/>
            <a:ext cx="1194600" cy="11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 txBox="1"/>
          <p:nvPr/>
        </p:nvSpPr>
        <p:spPr>
          <a:xfrm>
            <a:off x="8827375" y="4749850"/>
            <a:ext cx="278100" cy="1328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descr="Capacitor (@getcapacitor) | Twitter" id="618" name="Google Shape;61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1300" y="1354625"/>
            <a:ext cx="1037925" cy="10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3"/>
          <p:cNvSpPr txBox="1"/>
          <p:nvPr/>
        </p:nvSpPr>
        <p:spPr>
          <a:xfrm>
            <a:off x="5384938" y="2336088"/>
            <a:ext cx="15474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Capacitor</a:t>
            </a:r>
            <a:endParaRPr sz="18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Github Logo transparent PNG - StickPNG" id="620" name="Google Shape;62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0579" y="3074238"/>
            <a:ext cx="1194600" cy="1167241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3"/>
          <p:cNvSpPr txBox="1"/>
          <p:nvPr/>
        </p:nvSpPr>
        <p:spPr>
          <a:xfrm>
            <a:off x="4994175" y="4183775"/>
            <a:ext cx="15474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Github</a:t>
            </a:r>
            <a:endParaRPr sz="18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Logo Taiga PNG transparente - StickPNG" id="622" name="Google Shape;622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0803" y="3796472"/>
            <a:ext cx="1103969" cy="1099689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3"/>
          <p:cNvSpPr txBox="1"/>
          <p:nvPr/>
        </p:nvSpPr>
        <p:spPr>
          <a:xfrm>
            <a:off x="2000172" y="4812221"/>
            <a:ext cx="11691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Taiga</a:t>
            </a:r>
            <a:endParaRPr sz="18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24" name="Google Shape;624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0425" y="391425"/>
            <a:ext cx="156958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3"/>
          <p:cNvSpPr txBox="1"/>
          <p:nvPr>
            <p:ph idx="4294967295" type="subTitle"/>
          </p:nvPr>
        </p:nvSpPr>
        <p:spPr>
          <a:xfrm>
            <a:off x="6471009" y="2541248"/>
            <a:ext cx="1686300" cy="1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</a:t>
            </a:r>
            <a:endParaRPr b="1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b="1" lang="en">
                <a:solidFill>
                  <a:srgbClr val="FF00FF"/>
                </a:solidFill>
              </a:rPr>
              <a:t>2</a:t>
            </a:r>
            <a:endParaRPr b="1">
              <a:solidFill>
                <a:srgbClr val="FF00FF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b="1" lang="en">
                <a:solidFill>
                  <a:srgbClr val="F1C232"/>
                </a:solidFill>
              </a:rPr>
              <a:t>3</a:t>
            </a:r>
            <a:endParaRPr b="1">
              <a:solidFill>
                <a:srgbClr val="F1C232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b="1" lang="en">
                <a:solidFill>
                  <a:srgbClr val="1155CC"/>
                </a:solidFill>
              </a:rPr>
              <a:t>5</a:t>
            </a:r>
            <a:endParaRPr b="1">
              <a:solidFill>
                <a:srgbClr val="1155CC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b="1" lang="en">
                <a:solidFill>
                  <a:srgbClr val="38761D"/>
                </a:solidFill>
              </a:rPr>
              <a:t>8</a:t>
            </a:r>
            <a:endParaRPr b="1">
              <a:solidFill>
                <a:srgbClr val="38761D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13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26" name="Google Shape;626;p33"/>
          <p:cNvSpPr txBox="1"/>
          <p:nvPr>
            <p:ph idx="4294967295" type="title"/>
          </p:nvPr>
        </p:nvSpPr>
        <p:spPr>
          <a:xfrm>
            <a:off x="6932350" y="1623953"/>
            <a:ext cx="1807200" cy="1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Pointing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Poker</a:t>
            </a:r>
            <a:endParaRPr sz="1800"/>
          </a:p>
        </p:txBody>
      </p:sp>
      <p:pic>
        <p:nvPicPr>
          <p:cNvPr descr="Image result for pointing poker" id="627" name="Google Shape;627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31650" y="24331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man Rights Lesson">
  <a:themeElements>
    <a:clrScheme name="Simple Light">
      <a:dk1>
        <a:srgbClr val="252D48"/>
      </a:dk1>
      <a:lt1>
        <a:srgbClr val="F27775"/>
      </a:lt1>
      <a:dk2>
        <a:srgbClr val="F99900"/>
      </a:dk2>
      <a:lt2>
        <a:srgbClr val="006D8C"/>
      </a:lt2>
      <a:accent1>
        <a:srgbClr val="FFE2E7"/>
      </a:accent1>
      <a:accent2>
        <a:srgbClr val="FC461A"/>
      </a:accent2>
      <a:accent3>
        <a:srgbClr val="FFF0DB"/>
      </a:accent3>
      <a:accent4>
        <a:srgbClr val="00485E"/>
      </a:accent4>
      <a:accent5>
        <a:srgbClr val="613932"/>
      </a:accent5>
      <a:accent6>
        <a:srgbClr val="DC663B"/>
      </a:accent6>
      <a:hlink>
        <a:srgbClr val="ED7C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