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95"/>
  </p:notesMasterIdLst>
  <p:sldIdLst>
    <p:sldId id="256" r:id="rId5"/>
    <p:sldId id="302" r:id="rId6"/>
    <p:sldId id="262" r:id="rId7"/>
    <p:sldId id="270" r:id="rId8"/>
    <p:sldId id="309" r:id="rId9"/>
    <p:sldId id="310" r:id="rId10"/>
    <p:sldId id="283" r:id="rId11"/>
    <p:sldId id="264" r:id="rId12"/>
    <p:sldId id="266" r:id="rId13"/>
    <p:sldId id="290" r:id="rId14"/>
    <p:sldId id="291" r:id="rId15"/>
    <p:sldId id="292" r:id="rId16"/>
    <p:sldId id="293" r:id="rId17"/>
    <p:sldId id="294" r:id="rId18"/>
    <p:sldId id="295" r:id="rId19"/>
    <p:sldId id="296" r:id="rId20"/>
    <p:sldId id="297" r:id="rId21"/>
    <p:sldId id="298" r:id="rId22"/>
    <p:sldId id="299" r:id="rId23"/>
    <p:sldId id="300" r:id="rId24"/>
    <p:sldId id="303" r:id="rId25"/>
    <p:sldId id="304" r:id="rId26"/>
    <p:sldId id="305" r:id="rId27"/>
    <p:sldId id="306" r:id="rId28"/>
    <p:sldId id="307" r:id="rId29"/>
    <p:sldId id="308"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 id="346" r:id="rId66"/>
    <p:sldId id="349" r:id="rId67"/>
    <p:sldId id="350" r:id="rId68"/>
    <p:sldId id="351" r:id="rId69"/>
    <p:sldId id="352" r:id="rId70"/>
    <p:sldId id="353" r:id="rId71"/>
    <p:sldId id="347" r:id="rId72"/>
    <p:sldId id="348" r:id="rId73"/>
    <p:sldId id="354" r:id="rId74"/>
    <p:sldId id="355" r:id="rId75"/>
    <p:sldId id="356" r:id="rId76"/>
    <p:sldId id="286" r:id="rId77"/>
    <p:sldId id="269" r:id="rId78"/>
    <p:sldId id="267" r:id="rId79"/>
    <p:sldId id="275" r:id="rId80"/>
    <p:sldId id="276" r:id="rId81"/>
    <p:sldId id="357" r:id="rId82"/>
    <p:sldId id="358" r:id="rId83"/>
    <p:sldId id="359" r:id="rId84"/>
    <p:sldId id="360" r:id="rId85"/>
    <p:sldId id="361" r:id="rId86"/>
    <p:sldId id="362" r:id="rId87"/>
    <p:sldId id="285" r:id="rId88"/>
    <p:sldId id="284" r:id="rId89"/>
    <p:sldId id="280" r:id="rId90"/>
    <p:sldId id="281" r:id="rId91"/>
    <p:sldId id="287" r:id="rId92"/>
    <p:sldId id="289" r:id="rId93"/>
    <p:sldId id="288" r:id="rId94"/>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99D4"/>
    <a:srgbClr val="FF0000"/>
    <a:srgbClr val="F12323"/>
    <a:srgbClr val="8497B0"/>
    <a:srgbClr val="272822"/>
    <a:srgbClr val="1B1F23"/>
    <a:srgbClr val="FC7C7C"/>
    <a:srgbClr val="FF7979"/>
    <a:srgbClr val="F12222"/>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88" autoAdjust="0"/>
    <p:restoredTop sz="94061" autoAdjust="0"/>
  </p:normalViewPr>
  <p:slideViewPr>
    <p:cSldViewPr snapToGrid="0">
      <p:cViewPr>
        <p:scale>
          <a:sx n="100" d="100"/>
          <a:sy n="100" d="100"/>
        </p:scale>
        <p:origin x="846" y="-31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notesMaster" Target="notesMasters/notesMaster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71E821-B5F6-4713-9C9A-DD49445803A5}" type="doc">
      <dgm:prSet loTypeId="urn:microsoft.com/office/officeart/2009/3/layout/HorizontalOrganizationChart" loCatId="hierarchy" qsTypeId="urn:microsoft.com/office/officeart/2005/8/quickstyle/simple1" qsCatId="simple" csTypeId="urn:microsoft.com/office/officeart/2005/8/colors/accent6_2" csCatId="accent6" phldr="1"/>
      <dgm:spPr/>
      <dgm:t>
        <a:bodyPr/>
        <a:lstStyle/>
        <a:p>
          <a:endParaRPr lang="es-MX"/>
        </a:p>
      </dgm:t>
    </dgm:pt>
    <dgm:pt modelId="{7A7E4EE4-9E74-4533-B251-5FD5D1FD3568}">
      <dgm:prSet phldrT="[Texto]" custT="1"/>
      <dgm:spPr/>
      <dgm:t>
        <a:bodyPr/>
        <a:lstStyle/>
        <a:p>
          <a:r>
            <a:rPr lang="es-MX" sz="1000" dirty="0"/>
            <a:t>Medicamentos</a:t>
          </a:r>
        </a:p>
      </dgm:t>
    </dgm:pt>
    <dgm:pt modelId="{19A42CE3-2F32-4DD9-9582-B9AED2EA7DF7}" type="parTrans" cxnId="{C47FAEB4-977C-4E9A-96A1-431C21C7E717}">
      <dgm:prSet/>
      <dgm:spPr/>
      <dgm:t>
        <a:bodyPr/>
        <a:lstStyle/>
        <a:p>
          <a:endParaRPr lang="es-MX" sz="1400"/>
        </a:p>
      </dgm:t>
    </dgm:pt>
    <dgm:pt modelId="{0998770B-9A36-4EAA-85CD-8AD861227674}" type="sibTrans" cxnId="{C47FAEB4-977C-4E9A-96A1-431C21C7E717}">
      <dgm:prSet/>
      <dgm:spPr/>
      <dgm:t>
        <a:bodyPr/>
        <a:lstStyle/>
        <a:p>
          <a:endParaRPr lang="es-MX" sz="1400"/>
        </a:p>
      </dgm:t>
    </dgm:pt>
    <dgm:pt modelId="{A2B0017C-7F23-4404-87C3-2C53CC85B579}">
      <dgm:prSet phldrT="[Texto]" custT="1"/>
      <dgm:spPr/>
      <dgm:t>
        <a:bodyPr/>
        <a:lstStyle/>
        <a:p>
          <a:r>
            <a:rPr lang="es-MX" sz="1000" dirty="0"/>
            <a:t>Genéricos</a:t>
          </a:r>
        </a:p>
      </dgm:t>
    </dgm:pt>
    <dgm:pt modelId="{3644AF78-D814-4AE2-8868-DE5596D1B69E}" type="parTrans" cxnId="{232FE78C-54B0-4ABF-8505-A6A6B102B7AD}">
      <dgm:prSet/>
      <dgm:spPr/>
      <dgm:t>
        <a:bodyPr/>
        <a:lstStyle/>
        <a:p>
          <a:endParaRPr lang="es-MX" sz="1400"/>
        </a:p>
      </dgm:t>
    </dgm:pt>
    <dgm:pt modelId="{BF41F2F1-E204-4438-9BC9-6EC2F7DADC52}" type="sibTrans" cxnId="{232FE78C-54B0-4ABF-8505-A6A6B102B7AD}">
      <dgm:prSet/>
      <dgm:spPr/>
      <dgm:t>
        <a:bodyPr/>
        <a:lstStyle/>
        <a:p>
          <a:endParaRPr lang="es-MX" sz="1400"/>
        </a:p>
      </dgm:t>
    </dgm:pt>
    <dgm:pt modelId="{DFC883CF-EAB6-43BA-96CD-CF849D8BDCEC}">
      <dgm:prSet phldrT="[Texto]" custT="1"/>
      <dgm:spPr/>
      <dgm:t>
        <a:bodyPr/>
        <a:lstStyle/>
        <a:p>
          <a:r>
            <a:rPr lang="es-MX" sz="1000" dirty="0"/>
            <a:t>Precio</a:t>
          </a:r>
        </a:p>
      </dgm:t>
    </dgm:pt>
    <dgm:pt modelId="{9AB6EB1B-4BD1-4790-B3B1-83581B5B9110}" type="parTrans" cxnId="{C0D6BA32-6A7B-43A1-8478-87FE1FDF0FE9}">
      <dgm:prSet/>
      <dgm:spPr/>
      <dgm:t>
        <a:bodyPr/>
        <a:lstStyle/>
        <a:p>
          <a:endParaRPr lang="es-MX" sz="1400"/>
        </a:p>
      </dgm:t>
    </dgm:pt>
    <dgm:pt modelId="{94C912AB-9555-44A8-9CB6-D997D3504454}" type="sibTrans" cxnId="{C0D6BA32-6A7B-43A1-8478-87FE1FDF0FE9}">
      <dgm:prSet/>
      <dgm:spPr/>
      <dgm:t>
        <a:bodyPr/>
        <a:lstStyle/>
        <a:p>
          <a:endParaRPr lang="es-MX" sz="1400"/>
        </a:p>
      </dgm:t>
    </dgm:pt>
    <dgm:pt modelId="{46CDCCFD-0C54-4D74-AA69-841B27AA2DC1}">
      <dgm:prSet phldrT="[Texto]" custT="1"/>
      <dgm:spPr/>
      <dgm:t>
        <a:bodyPr/>
        <a:lstStyle/>
        <a:p>
          <a:r>
            <a:rPr lang="es-MX" sz="1000" dirty="0"/>
            <a:t>Sustancia activa</a:t>
          </a:r>
        </a:p>
      </dgm:t>
    </dgm:pt>
    <dgm:pt modelId="{8EC280BB-D14B-48DD-8A14-D3D59BA5C999}" type="parTrans" cxnId="{BD3D697F-3B05-4272-81F0-3C6AF5ECAAFC}">
      <dgm:prSet/>
      <dgm:spPr/>
      <dgm:t>
        <a:bodyPr/>
        <a:lstStyle/>
        <a:p>
          <a:endParaRPr lang="es-MX" sz="1400"/>
        </a:p>
      </dgm:t>
    </dgm:pt>
    <dgm:pt modelId="{A57A2684-C0BF-4B9A-AB56-C6CD98645822}" type="sibTrans" cxnId="{BD3D697F-3B05-4272-81F0-3C6AF5ECAAFC}">
      <dgm:prSet/>
      <dgm:spPr/>
      <dgm:t>
        <a:bodyPr/>
        <a:lstStyle/>
        <a:p>
          <a:endParaRPr lang="es-MX" sz="1400"/>
        </a:p>
      </dgm:t>
    </dgm:pt>
    <dgm:pt modelId="{69BB03B7-7D85-4AB6-ADC5-588E8B0EF8EA}">
      <dgm:prSet phldrT="[Texto]" custT="1"/>
      <dgm:spPr/>
      <dgm:t>
        <a:bodyPr/>
        <a:lstStyle/>
        <a:p>
          <a:r>
            <a:rPr lang="es-MX" sz="1000" dirty="0"/>
            <a:t>Patente</a:t>
          </a:r>
        </a:p>
      </dgm:t>
    </dgm:pt>
    <dgm:pt modelId="{F8A5D40D-22A6-4BF0-9BF8-90ABB957DAF3}" type="parTrans" cxnId="{2107D6E2-99EE-4E5D-A219-C6F6689B5AA0}">
      <dgm:prSet/>
      <dgm:spPr/>
      <dgm:t>
        <a:bodyPr/>
        <a:lstStyle/>
        <a:p>
          <a:endParaRPr lang="es-MX" sz="1400"/>
        </a:p>
      </dgm:t>
    </dgm:pt>
    <dgm:pt modelId="{7AA2951D-6C51-4A64-938D-AA3B8456210B}" type="sibTrans" cxnId="{2107D6E2-99EE-4E5D-A219-C6F6689B5AA0}">
      <dgm:prSet/>
      <dgm:spPr/>
      <dgm:t>
        <a:bodyPr/>
        <a:lstStyle/>
        <a:p>
          <a:endParaRPr lang="es-MX" sz="1400"/>
        </a:p>
      </dgm:t>
    </dgm:pt>
    <dgm:pt modelId="{15FD69F5-B9C1-46CC-B15B-BF3B4B7230CC}">
      <dgm:prSet phldrT="[Texto]" custT="1"/>
      <dgm:spPr/>
      <dgm:t>
        <a:bodyPr/>
        <a:lstStyle/>
        <a:p>
          <a:r>
            <a:rPr lang="es-MX" sz="1000" dirty="0"/>
            <a:t>Precio</a:t>
          </a:r>
        </a:p>
      </dgm:t>
    </dgm:pt>
    <dgm:pt modelId="{38B327F2-5C80-4B82-9F8C-397739F94DFC}" type="parTrans" cxnId="{715825BB-3114-4FC7-9769-A581E908FB6A}">
      <dgm:prSet/>
      <dgm:spPr/>
      <dgm:t>
        <a:bodyPr/>
        <a:lstStyle/>
        <a:p>
          <a:endParaRPr lang="es-MX" sz="1400"/>
        </a:p>
      </dgm:t>
    </dgm:pt>
    <dgm:pt modelId="{763965B4-A39E-4465-A6A2-D2419CA813F4}" type="sibTrans" cxnId="{715825BB-3114-4FC7-9769-A581E908FB6A}">
      <dgm:prSet/>
      <dgm:spPr/>
      <dgm:t>
        <a:bodyPr/>
        <a:lstStyle/>
        <a:p>
          <a:endParaRPr lang="es-MX" sz="1400"/>
        </a:p>
      </dgm:t>
    </dgm:pt>
    <dgm:pt modelId="{5418CEC2-B195-4C0F-88EF-9C1A3BAB7F83}">
      <dgm:prSet phldrT="[Texto]" custT="1"/>
      <dgm:spPr/>
      <dgm:t>
        <a:bodyPr/>
        <a:lstStyle/>
        <a:p>
          <a:r>
            <a:rPr lang="es-MX" sz="1000" dirty="0"/>
            <a:t>Receta (S/N)</a:t>
          </a:r>
        </a:p>
      </dgm:t>
    </dgm:pt>
    <dgm:pt modelId="{1D06F4C9-CB2D-4252-9E7A-B4D7EEDBFB44}" type="parTrans" cxnId="{8E734344-68EF-426F-8A5E-A3F0FAD14850}">
      <dgm:prSet/>
      <dgm:spPr/>
      <dgm:t>
        <a:bodyPr/>
        <a:lstStyle/>
        <a:p>
          <a:endParaRPr lang="es-MX" sz="1400"/>
        </a:p>
      </dgm:t>
    </dgm:pt>
    <dgm:pt modelId="{558DB8BD-CEFF-401D-8FD1-ECD9D1836CFF}" type="sibTrans" cxnId="{8E734344-68EF-426F-8A5E-A3F0FAD14850}">
      <dgm:prSet/>
      <dgm:spPr/>
      <dgm:t>
        <a:bodyPr/>
        <a:lstStyle/>
        <a:p>
          <a:endParaRPr lang="es-MX" sz="1400"/>
        </a:p>
      </dgm:t>
    </dgm:pt>
    <dgm:pt modelId="{5EF79389-10AE-4015-9F5C-188CDF6428F7}">
      <dgm:prSet phldrT="[Texto]" custT="1"/>
      <dgm:spPr/>
      <dgm:t>
        <a:bodyPr/>
        <a:lstStyle/>
        <a:p>
          <a:r>
            <a:rPr lang="es-MX" sz="1000" dirty="0"/>
            <a:t>Porcentaje de descuento</a:t>
          </a:r>
        </a:p>
      </dgm:t>
    </dgm:pt>
    <dgm:pt modelId="{694251DC-2B3C-4D37-9305-D6A5EEE1CB82}" type="parTrans" cxnId="{A8C3360E-3866-4476-993D-FF353D9FF9AA}">
      <dgm:prSet/>
      <dgm:spPr/>
      <dgm:t>
        <a:bodyPr/>
        <a:lstStyle/>
        <a:p>
          <a:endParaRPr lang="es-MX" sz="1400"/>
        </a:p>
      </dgm:t>
    </dgm:pt>
    <dgm:pt modelId="{CBA248C5-88E9-4CEA-80D9-EF90C18FF8C2}" type="sibTrans" cxnId="{A8C3360E-3866-4476-993D-FF353D9FF9AA}">
      <dgm:prSet/>
      <dgm:spPr/>
      <dgm:t>
        <a:bodyPr/>
        <a:lstStyle/>
        <a:p>
          <a:endParaRPr lang="es-MX" sz="1400"/>
        </a:p>
      </dgm:t>
    </dgm:pt>
    <dgm:pt modelId="{D2A540FB-FF50-45A9-8B54-E090DC34CC0B}">
      <dgm:prSet phldrT="[Texto]" custT="1"/>
      <dgm:spPr/>
      <dgm:t>
        <a:bodyPr/>
        <a:lstStyle/>
        <a:p>
          <a:r>
            <a:rPr lang="es-MX" sz="1000" dirty="0"/>
            <a:t>Precio final</a:t>
          </a:r>
        </a:p>
      </dgm:t>
    </dgm:pt>
    <dgm:pt modelId="{107BF962-6B62-44BC-8849-3FD2D4137E63}" type="parTrans" cxnId="{2EAB8850-64D5-4284-9E44-A9D03813AD93}">
      <dgm:prSet/>
      <dgm:spPr/>
      <dgm:t>
        <a:bodyPr/>
        <a:lstStyle/>
        <a:p>
          <a:endParaRPr lang="es-MX" sz="1400"/>
        </a:p>
      </dgm:t>
    </dgm:pt>
    <dgm:pt modelId="{7072A7FB-5545-45BF-961B-1CE2D9D34727}" type="sibTrans" cxnId="{2EAB8850-64D5-4284-9E44-A9D03813AD93}">
      <dgm:prSet/>
      <dgm:spPr/>
      <dgm:t>
        <a:bodyPr/>
        <a:lstStyle/>
        <a:p>
          <a:endParaRPr lang="es-MX" sz="1400"/>
        </a:p>
      </dgm:t>
    </dgm:pt>
    <dgm:pt modelId="{EC441AE8-FE49-49A7-B94C-C0DC7DA45FFB}">
      <dgm:prSet phldrT="[Texto]" custT="1"/>
      <dgm:spPr/>
      <dgm:t>
        <a:bodyPr/>
        <a:lstStyle/>
        <a:p>
          <a:r>
            <a:rPr lang="es-MX" sz="1000" dirty="0"/>
            <a:t>Nombre comercial</a:t>
          </a:r>
        </a:p>
      </dgm:t>
    </dgm:pt>
    <dgm:pt modelId="{300D6996-B5BC-4B58-BDB3-E6431E69774F}" type="parTrans" cxnId="{B370D8F0-99B1-41B1-95B2-BCF2F56ACBF9}">
      <dgm:prSet/>
      <dgm:spPr/>
      <dgm:t>
        <a:bodyPr/>
        <a:lstStyle/>
        <a:p>
          <a:endParaRPr lang="es-MX" sz="1400"/>
        </a:p>
      </dgm:t>
    </dgm:pt>
    <dgm:pt modelId="{795FAAFA-2C09-4F0C-A8E9-F449C82B355F}" type="sibTrans" cxnId="{B370D8F0-99B1-41B1-95B2-BCF2F56ACBF9}">
      <dgm:prSet/>
      <dgm:spPr/>
      <dgm:t>
        <a:bodyPr/>
        <a:lstStyle/>
        <a:p>
          <a:endParaRPr lang="es-MX" sz="1400"/>
        </a:p>
      </dgm:t>
    </dgm:pt>
    <dgm:pt modelId="{07EB4C36-8EAC-4368-94E1-43BFACE53E81}">
      <dgm:prSet phldrT="[Texto]" custT="1"/>
      <dgm:spPr/>
      <dgm:t>
        <a:bodyPr/>
        <a:lstStyle/>
        <a:p>
          <a:r>
            <a:rPr lang="es-MX" sz="1000" dirty="0"/>
            <a:t>Sustancia activa</a:t>
          </a:r>
        </a:p>
      </dgm:t>
    </dgm:pt>
    <dgm:pt modelId="{483ECF74-B5AB-43BF-B0C3-3F8F4561F472}" type="parTrans" cxnId="{17377445-9AAC-4BA2-84EA-8D8A1C062F11}">
      <dgm:prSet/>
      <dgm:spPr/>
      <dgm:t>
        <a:bodyPr/>
        <a:lstStyle/>
        <a:p>
          <a:endParaRPr lang="es-MX" sz="1400"/>
        </a:p>
      </dgm:t>
    </dgm:pt>
    <dgm:pt modelId="{ACCA9FAD-9E35-4845-9A72-281F98633AC2}" type="sibTrans" cxnId="{17377445-9AAC-4BA2-84EA-8D8A1C062F11}">
      <dgm:prSet/>
      <dgm:spPr/>
      <dgm:t>
        <a:bodyPr/>
        <a:lstStyle/>
        <a:p>
          <a:endParaRPr lang="es-MX" sz="1400"/>
        </a:p>
      </dgm:t>
    </dgm:pt>
    <dgm:pt modelId="{2E91B48F-A1A4-480F-9964-58761025CE64}">
      <dgm:prSet phldrT="[Texto]" custT="1"/>
      <dgm:spPr/>
      <dgm:t>
        <a:bodyPr/>
        <a:lstStyle/>
        <a:p>
          <a:r>
            <a:rPr lang="es-MX" sz="1000" dirty="0"/>
            <a:t>Laboratorio</a:t>
          </a:r>
        </a:p>
      </dgm:t>
    </dgm:pt>
    <dgm:pt modelId="{593004C1-01BA-4507-8939-A25E0AB282D4}" type="parTrans" cxnId="{E8B856F7-8C4B-43BA-934C-998253D38E56}">
      <dgm:prSet/>
      <dgm:spPr/>
      <dgm:t>
        <a:bodyPr/>
        <a:lstStyle/>
        <a:p>
          <a:endParaRPr lang="es-MX" sz="1400"/>
        </a:p>
      </dgm:t>
    </dgm:pt>
    <dgm:pt modelId="{656648F7-1B85-4ED1-9CEF-680AFBE07DE0}" type="sibTrans" cxnId="{E8B856F7-8C4B-43BA-934C-998253D38E56}">
      <dgm:prSet/>
      <dgm:spPr/>
      <dgm:t>
        <a:bodyPr/>
        <a:lstStyle/>
        <a:p>
          <a:endParaRPr lang="es-MX" sz="1400"/>
        </a:p>
      </dgm:t>
    </dgm:pt>
    <dgm:pt modelId="{EF5E430B-5D73-4DEB-9152-FEF1ACD1CE91}">
      <dgm:prSet phldrT="[Texto]" custT="1"/>
      <dgm:spPr/>
      <dgm:t>
        <a:bodyPr/>
        <a:lstStyle/>
        <a:p>
          <a:r>
            <a:rPr lang="es-MX" sz="1000" dirty="0"/>
            <a:t>Receta (S/N)</a:t>
          </a:r>
        </a:p>
      </dgm:t>
    </dgm:pt>
    <dgm:pt modelId="{E6444E08-1112-4933-A1C2-12216F2FEE55}" type="parTrans" cxnId="{660D5F30-F241-4BFB-9972-5369FC1AB74E}">
      <dgm:prSet/>
      <dgm:spPr/>
      <dgm:t>
        <a:bodyPr/>
        <a:lstStyle/>
        <a:p>
          <a:endParaRPr lang="es-MX" sz="1400"/>
        </a:p>
      </dgm:t>
    </dgm:pt>
    <dgm:pt modelId="{099F9183-833F-4810-A67B-4FA6C2D77CC0}" type="sibTrans" cxnId="{660D5F30-F241-4BFB-9972-5369FC1AB74E}">
      <dgm:prSet/>
      <dgm:spPr/>
      <dgm:t>
        <a:bodyPr/>
        <a:lstStyle/>
        <a:p>
          <a:endParaRPr lang="es-MX" sz="1400"/>
        </a:p>
      </dgm:t>
    </dgm:pt>
    <dgm:pt modelId="{AF521E7A-1903-4B7A-9C83-88EABA060417}" type="pres">
      <dgm:prSet presAssocID="{4A71E821-B5F6-4713-9C9A-DD49445803A5}" presName="hierChild1" presStyleCnt="0">
        <dgm:presLayoutVars>
          <dgm:orgChart val="1"/>
          <dgm:chPref val="1"/>
          <dgm:dir/>
          <dgm:animOne val="branch"/>
          <dgm:animLvl val="lvl"/>
          <dgm:resizeHandles/>
        </dgm:presLayoutVars>
      </dgm:prSet>
      <dgm:spPr/>
    </dgm:pt>
    <dgm:pt modelId="{ACE0DC39-5C06-40EF-8FB9-801A9C0352D4}" type="pres">
      <dgm:prSet presAssocID="{7A7E4EE4-9E74-4533-B251-5FD5D1FD3568}" presName="hierRoot1" presStyleCnt="0">
        <dgm:presLayoutVars>
          <dgm:hierBranch val="init"/>
        </dgm:presLayoutVars>
      </dgm:prSet>
      <dgm:spPr/>
    </dgm:pt>
    <dgm:pt modelId="{B35EF809-6CA6-4E20-A786-8C2EB7EB0D12}" type="pres">
      <dgm:prSet presAssocID="{7A7E4EE4-9E74-4533-B251-5FD5D1FD3568}" presName="rootComposite1" presStyleCnt="0"/>
      <dgm:spPr/>
    </dgm:pt>
    <dgm:pt modelId="{82A7C1E2-BF66-4293-853B-12FF548CA4C9}" type="pres">
      <dgm:prSet presAssocID="{7A7E4EE4-9E74-4533-B251-5FD5D1FD3568}" presName="rootText1" presStyleLbl="node0" presStyleIdx="0" presStyleCnt="1">
        <dgm:presLayoutVars>
          <dgm:chPref val="3"/>
        </dgm:presLayoutVars>
      </dgm:prSet>
      <dgm:spPr/>
    </dgm:pt>
    <dgm:pt modelId="{ED67A119-BBDF-4554-8294-8C47D5647528}" type="pres">
      <dgm:prSet presAssocID="{7A7E4EE4-9E74-4533-B251-5FD5D1FD3568}" presName="rootConnector1" presStyleLbl="node1" presStyleIdx="0" presStyleCnt="0"/>
      <dgm:spPr/>
    </dgm:pt>
    <dgm:pt modelId="{AC5531CF-A13B-41CA-BF62-A9CE0D5DD715}" type="pres">
      <dgm:prSet presAssocID="{7A7E4EE4-9E74-4533-B251-5FD5D1FD3568}" presName="hierChild2" presStyleCnt="0"/>
      <dgm:spPr/>
    </dgm:pt>
    <dgm:pt modelId="{4C00FA78-21E2-4354-92E6-28FA9D17946F}" type="pres">
      <dgm:prSet presAssocID="{3644AF78-D814-4AE2-8868-DE5596D1B69E}" presName="Name64" presStyleLbl="parChTrans1D2" presStyleIdx="0" presStyleCnt="2"/>
      <dgm:spPr/>
    </dgm:pt>
    <dgm:pt modelId="{B290CE53-A4C4-45EE-8BFE-39CBBE64D0EA}" type="pres">
      <dgm:prSet presAssocID="{A2B0017C-7F23-4404-87C3-2C53CC85B579}" presName="hierRoot2" presStyleCnt="0">
        <dgm:presLayoutVars>
          <dgm:hierBranch val="init"/>
        </dgm:presLayoutVars>
      </dgm:prSet>
      <dgm:spPr/>
    </dgm:pt>
    <dgm:pt modelId="{3BC4950C-5178-40D2-B7C0-B6FE9253EA02}" type="pres">
      <dgm:prSet presAssocID="{A2B0017C-7F23-4404-87C3-2C53CC85B579}" presName="rootComposite" presStyleCnt="0"/>
      <dgm:spPr/>
    </dgm:pt>
    <dgm:pt modelId="{010EACD0-C794-4D4B-9889-847D5B7631BA}" type="pres">
      <dgm:prSet presAssocID="{A2B0017C-7F23-4404-87C3-2C53CC85B579}" presName="rootText" presStyleLbl="node2" presStyleIdx="0" presStyleCnt="2">
        <dgm:presLayoutVars>
          <dgm:chPref val="3"/>
        </dgm:presLayoutVars>
      </dgm:prSet>
      <dgm:spPr/>
    </dgm:pt>
    <dgm:pt modelId="{42CD9D74-0C52-4FE1-A239-B4FCFD46D7FB}" type="pres">
      <dgm:prSet presAssocID="{A2B0017C-7F23-4404-87C3-2C53CC85B579}" presName="rootConnector" presStyleLbl="node2" presStyleIdx="0" presStyleCnt="2"/>
      <dgm:spPr/>
    </dgm:pt>
    <dgm:pt modelId="{9FF5BB0B-49CA-41CA-BEFD-4AC64E9469FC}" type="pres">
      <dgm:prSet presAssocID="{A2B0017C-7F23-4404-87C3-2C53CC85B579}" presName="hierChild4" presStyleCnt="0"/>
      <dgm:spPr/>
    </dgm:pt>
    <dgm:pt modelId="{B7286A6D-D567-4F2D-B024-232395228BAD}" type="pres">
      <dgm:prSet presAssocID="{9AB6EB1B-4BD1-4790-B3B1-83581B5B9110}" presName="Name64" presStyleLbl="parChTrans1D3" presStyleIdx="0" presStyleCnt="10"/>
      <dgm:spPr/>
    </dgm:pt>
    <dgm:pt modelId="{2190E694-0C42-4028-9F22-DC557C03B9BA}" type="pres">
      <dgm:prSet presAssocID="{DFC883CF-EAB6-43BA-96CD-CF849D8BDCEC}" presName="hierRoot2" presStyleCnt="0">
        <dgm:presLayoutVars>
          <dgm:hierBranch val="init"/>
        </dgm:presLayoutVars>
      </dgm:prSet>
      <dgm:spPr/>
    </dgm:pt>
    <dgm:pt modelId="{9A83D80B-A9DE-4D8E-A205-D88F925AB477}" type="pres">
      <dgm:prSet presAssocID="{DFC883CF-EAB6-43BA-96CD-CF849D8BDCEC}" presName="rootComposite" presStyleCnt="0"/>
      <dgm:spPr/>
    </dgm:pt>
    <dgm:pt modelId="{04FB0281-233C-4853-BA83-618C3E76FFA4}" type="pres">
      <dgm:prSet presAssocID="{DFC883CF-EAB6-43BA-96CD-CF849D8BDCEC}" presName="rootText" presStyleLbl="node3" presStyleIdx="0" presStyleCnt="10">
        <dgm:presLayoutVars>
          <dgm:chPref val="3"/>
        </dgm:presLayoutVars>
      </dgm:prSet>
      <dgm:spPr/>
    </dgm:pt>
    <dgm:pt modelId="{529B7420-D07D-43F7-A0E1-1567851B00C2}" type="pres">
      <dgm:prSet presAssocID="{DFC883CF-EAB6-43BA-96CD-CF849D8BDCEC}" presName="rootConnector" presStyleLbl="node3" presStyleIdx="0" presStyleCnt="10"/>
      <dgm:spPr/>
    </dgm:pt>
    <dgm:pt modelId="{B9DD3E84-C8D3-49F9-BA07-F223CD0B9BDF}" type="pres">
      <dgm:prSet presAssocID="{DFC883CF-EAB6-43BA-96CD-CF849D8BDCEC}" presName="hierChild4" presStyleCnt="0"/>
      <dgm:spPr/>
    </dgm:pt>
    <dgm:pt modelId="{D5598A11-833E-49D4-AA03-5B87AF3EF945}" type="pres">
      <dgm:prSet presAssocID="{DFC883CF-EAB6-43BA-96CD-CF849D8BDCEC}" presName="hierChild5" presStyleCnt="0"/>
      <dgm:spPr/>
    </dgm:pt>
    <dgm:pt modelId="{52F72E3F-F231-4C81-AB07-A147BD63A015}" type="pres">
      <dgm:prSet presAssocID="{8EC280BB-D14B-48DD-8A14-D3D59BA5C999}" presName="Name64" presStyleLbl="parChTrans1D3" presStyleIdx="1" presStyleCnt="10"/>
      <dgm:spPr/>
    </dgm:pt>
    <dgm:pt modelId="{0288B5D5-8B49-452A-86A6-4F6031336521}" type="pres">
      <dgm:prSet presAssocID="{46CDCCFD-0C54-4D74-AA69-841B27AA2DC1}" presName="hierRoot2" presStyleCnt="0">
        <dgm:presLayoutVars>
          <dgm:hierBranch val="init"/>
        </dgm:presLayoutVars>
      </dgm:prSet>
      <dgm:spPr/>
    </dgm:pt>
    <dgm:pt modelId="{CA151ED1-E482-4678-8B24-853A89DD86A3}" type="pres">
      <dgm:prSet presAssocID="{46CDCCFD-0C54-4D74-AA69-841B27AA2DC1}" presName="rootComposite" presStyleCnt="0"/>
      <dgm:spPr/>
    </dgm:pt>
    <dgm:pt modelId="{C194680A-BDC2-4E97-A11D-A14AC742AAE8}" type="pres">
      <dgm:prSet presAssocID="{46CDCCFD-0C54-4D74-AA69-841B27AA2DC1}" presName="rootText" presStyleLbl="node3" presStyleIdx="1" presStyleCnt="10">
        <dgm:presLayoutVars>
          <dgm:chPref val="3"/>
        </dgm:presLayoutVars>
      </dgm:prSet>
      <dgm:spPr/>
    </dgm:pt>
    <dgm:pt modelId="{0A6B0FF8-F6A3-4AD4-A8AA-0C8F6DF8255B}" type="pres">
      <dgm:prSet presAssocID="{46CDCCFD-0C54-4D74-AA69-841B27AA2DC1}" presName="rootConnector" presStyleLbl="node3" presStyleIdx="1" presStyleCnt="10"/>
      <dgm:spPr/>
    </dgm:pt>
    <dgm:pt modelId="{7206091B-22EB-485B-84E1-8723A7539D02}" type="pres">
      <dgm:prSet presAssocID="{46CDCCFD-0C54-4D74-AA69-841B27AA2DC1}" presName="hierChild4" presStyleCnt="0"/>
      <dgm:spPr/>
    </dgm:pt>
    <dgm:pt modelId="{91D5765F-CB42-44FE-872F-94FFAEA4C57A}" type="pres">
      <dgm:prSet presAssocID="{46CDCCFD-0C54-4D74-AA69-841B27AA2DC1}" presName="hierChild5" presStyleCnt="0"/>
      <dgm:spPr/>
    </dgm:pt>
    <dgm:pt modelId="{210C624B-0F6D-4DA3-A570-333DD60E8552}" type="pres">
      <dgm:prSet presAssocID="{1D06F4C9-CB2D-4252-9E7A-B4D7EEDBFB44}" presName="Name64" presStyleLbl="parChTrans1D3" presStyleIdx="2" presStyleCnt="10"/>
      <dgm:spPr/>
    </dgm:pt>
    <dgm:pt modelId="{C30BA569-2791-4E26-8904-7FD5CE6CB4E1}" type="pres">
      <dgm:prSet presAssocID="{5418CEC2-B195-4C0F-88EF-9C1A3BAB7F83}" presName="hierRoot2" presStyleCnt="0">
        <dgm:presLayoutVars>
          <dgm:hierBranch val="init"/>
        </dgm:presLayoutVars>
      </dgm:prSet>
      <dgm:spPr/>
    </dgm:pt>
    <dgm:pt modelId="{AF8681F1-8CCA-435B-895F-9C0F1C4C5802}" type="pres">
      <dgm:prSet presAssocID="{5418CEC2-B195-4C0F-88EF-9C1A3BAB7F83}" presName="rootComposite" presStyleCnt="0"/>
      <dgm:spPr/>
    </dgm:pt>
    <dgm:pt modelId="{B47A82D1-2D06-4057-93E8-04478E569277}" type="pres">
      <dgm:prSet presAssocID="{5418CEC2-B195-4C0F-88EF-9C1A3BAB7F83}" presName="rootText" presStyleLbl="node3" presStyleIdx="2" presStyleCnt="10">
        <dgm:presLayoutVars>
          <dgm:chPref val="3"/>
        </dgm:presLayoutVars>
      </dgm:prSet>
      <dgm:spPr/>
    </dgm:pt>
    <dgm:pt modelId="{1C2BD9C5-9C9F-4566-8CB9-124B9561DE44}" type="pres">
      <dgm:prSet presAssocID="{5418CEC2-B195-4C0F-88EF-9C1A3BAB7F83}" presName="rootConnector" presStyleLbl="node3" presStyleIdx="2" presStyleCnt="10"/>
      <dgm:spPr/>
    </dgm:pt>
    <dgm:pt modelId="{ECF72153-1CA9-4448-8913-160486D84DB6}" type="pres">
      <dgm:prSet presAssocID="{5418CEC2-B195-4C0F-88EF-9C1A3BAB7F83}" presName="hierChild4" presStyleCnt="0"/>
      <dgm:spPr/>
    </dgm:pt>
    <dgm:pt modelId="{D0A12C92-033E-4A5A-956D-8CECA584D950}" type="pres">
      <dgm:prSet presAssocID="{5418CEC2-B195-4C0F-88EF-9C1A3BAB7F83}" presName="hierChild5" presStyleCnt="0"/>
      <dgm:spPr/>
    </dgm:pt>
    <dgm:pt modelId="{3B44B2B1-117D-40CC-A124-B8900067B046}" type="pres">
      <dgm:prSet presAssocID="{694251DC-2B3C-4D37-9305-D6A5EEE1CB82}" presName="Name64" presStyleLbl="parChTrans1D3" presStyleIdx="3" presStyleCnt="10"/>
      <dgm:spPr/>
    </dgm:pt>
    <dgm:pt modelId="{07196E12-BA82-4E46-B2C0-DFB9C133EC8E}" type="pres">
      <dgm:prSet presAssocID="{5EF79389-10AE-4015-9F5C-188CDF6428F7}" presName="hierRoot2" presStyleCnt="0">
        <dgm:presLayoutVars>
          <dgm:hierBranch val="init"/>
        </dgm:presLayoutVars>
      </dgm:prSet>
      <dgm:spPr/>
    </dgm:pt>
    <dgm:pt modelId="{DAE39CAB-2839-4221-BCD5-381E99E8DF47}" type="pres">
      <dgm:prSet presAssocID="{5EF79389-10AE-4015-9F5C-188CDF6428F7}" presName="rootComposite" presStyleCnt="0"/>
      <dgm:spPr/>
    </dgm:pt>
    <dgm:pt modelId="{1DCB1629-20E3-4887-92A6-69AB09E169A5}" type="pres">
      <dgm:prSet presAssocID="{5EF79389-10AE-4015-9F5C-188CDF6428F7}" presName="rootText" presStyleLbl="node3" presStyleIdx="3" presStyleCnt="10">
        <dgm:presLayoutVars>
          <dgm:chPref val="3"/>
        </dgm:presLayoutVars>
      </dgm:prSet>
      <dgm:spPr/>
    </dgm:pt>
    <dgm:pt modelId="{F705A636-8134-4A90-9060-57513066A668}" type="pres">
      <dgm:prSet presAssocID="{5EF79389-10AE-4015-9F5C-188CDF6428F7}" presName="rootConnector" presStyleLbl="node3" presStyleIdx="3" presStyleCnt="10"/>
      <dgm:spPr/>
    </dgm:pt>
    <dgm:pt modelId="{2EF9A4E8-8C9A-4743-A765-5C64C571385A}" type="pres">
      <dgm:prSet presAssocID="{5EF79389-10AE-4015-9F5C-188CDF6428F7}" presName="hierChild4" presStyleCnt="0"/>
      <dgm:spPr/>
    </dgm:pt>
    <dgm:pt modelId="{BFF61DB1-5DEF-413E-B8C3-FDEDD0390AC5}" type="pres">
      <dgm:prSet presAssocID="{5EF79389-10AE-4015-9F5C-188CDF6428F7}" presName="hierChild5" presStyleCnt="0"/>
      <dgm:spPr/>
    </dgm:pt>
    <dgm:pt modelId="{AE6D2DAA-C58C-48F1-99C9-D0531528BD6D}" type="pres">
      <dgm:prSet presAssocID="{107BF962-6B62-44BC-8849-3FD2D4137E63}" presName="Name64" presStyleLbl="parChTrans1D3" presStyleIdx="4" presStyleCnt="10"/>
      <dgm:spPr/>
    </dgm:pt>
    <dgm:pt modelId="{F780EAE5-0462-40A8-9F1D-B04934691E1D}" type="pres">
      <dgm:prSet presAssocID="{D2A540FB-FF50-45A9-8B54-E090DC34CC0B}" presName="hierRoot2" presStyleCnt="0">
        <dgm:presLayoutVars>
          <dgm:hierBranch val="init"/>
        </dgm:presLayoutVars>
      </dgm:prSet>
      <dgm:spPr/>
    </dgm:pt>
    <dgm:pt modelId="{B2A43041-2CE2-4096-8116-F5E4ABCFB6C2}" type="pres">
      <dgm:prSet presAssocID="{D2A540FB-FF50-45A9-8B54-E090DC34CC0B}" presName="rootComposite" presStyleCnt="0"/>
      <dgm:spPr/>
    </dgm:pt>
    <dgm:pt modelId="{487434B8-E80E-49BF-BBC1-AC501C8AC2EC}" type="pres">
      <dgm:prSet presAssocID="{D2A540FB-FF50-45A9-8B54-E090DC34CC0B}" presName="rootText" presStyleLbl="node3" presStyleIdx="4" presStyleCnt="10">
        <dgm:presLayoutVars>
          <dgm:chPref val="3"/>
        </dgm:presLayoutVars>
      </dgm:prSet>
      <dgm:spPr/>
    </dgm:pt>
    <dgm:pt modelId="{388A3463-6BBA-4E2C-BF79-31C00997A3A0}" type="pres">
      <dgm:prSet presAssocID="{D2A540FB-FF50-45A9-8B54-E090DC34CC0B}" presName="rootConnector" presStyleLbl="node3" presStyleIdx="4" presStyleCnt="10"/>
      <dgm:spPr/>
    </dgm:pt>
    <dgm:pt modelId="{F74638F2-7CD8-4FB0-AABF-A6EDB14F1DC4}" type="pres">
      <dgm:prSet presAssocID="{D2A540FB-FF50-45A9-8B54-E090DC34CC0B}" presName="hierChild4" presStyleCnt="0"/>
      <dgm:spPr/>
    </dgm:pt>
    <dgm:pt modelId="{89F6AC78-762A-4ED4-BC03-CF76706D5A04}" type="pres">
      <dgm:prSet presAssocID="{D2A540FB-FF50-45A9-8B54-E090DC34CC0B}" presName="hierChild5" presStyleCnt="0"/>
      <dgm:spPr/>
    </dgm:pt>
    <dgm:pt modelId="{5292877A-1F0C-4FAA-8143-B95DBC137FDA}" type="pres">
      <dgm:prSet presAssocID="{A2B0017C-7F23-4404-87C3-2C53CC85B579}" presName="hierChild5" presStyleCnt="0"/>
      <dgm:spPr/>
    </dgm:pt>
    <dgm:pt modelId="{0F7BC1F5-DF33-442B-A39D-AD1F1ABE20D5}" type="pres">
      <dgm:prSet presAssocID="{F8A5D40D-22A6-4BF0-9BF8-90ABB957DAF3}" presName="Name64" presStyleLbl="parChTrans1D2" presStyleIdx="1" presStyleCnt="2"/>
      <dgm:spPr/>
    </dgm:pt>
    <dgm:pt modelId="{E6C37D35-3C99-4A03-B958-2EB24D050F97}" type="pres">
      <dgm:prSet presAssocID="{69BB03B7-7D85-4AB6-ADC5-588E8B0EF8EA}" presName="hierRoot2" presStyleCnt="0">
        <dgm:presLayoutVars>
          <dgm:hierBranch val="init"/>
        </dgm:presLayoutVars>
      </dgm:prSet>
      <dgm:spPr/>
    </dgm:pt>
    <dgm:pt modelId="{314DB10B-CBBF-4D73-B942-3CC5EE65CCBA}" type="pres">
      <dgm:prSet presAssocID="{69BB03B7-7D85-4AB6-ADC5-588E8B0EF8EA}" presName="rootComposite" presStyleCnt="0"/>
      <dgm:spPr/>
    </dgm:pt>
    <dgm:pt modelId="{C22A0415-F555-4A67-B535-22FEB0F15725}" type="pres">
      <dgm:prSet presAssocID="{69BB03B7-7D85-4AB6-ADC5-588E8B0EF8EA}" presName="rootText" presStyleLbl="node2" presStyleIdx="1" presStyleCnt="2">
        <dgm:presLayoutVars>
          <dgm:chPref val="3"/>
        </dgm:presLayoutVars>
      </dgm:prSet>
      <dgm:spPr/>
    </dgm:pt>
    <dgm:pt modelId="{D411B1DA-4D53-46D0-AD0F-A6942D81FA31}" type="pres">
      <dgm:prSet presAssocID="{69BB03B7-7D85-4AB6-ADC5-588E8B0EF8EA}" presName="rootConnector" presStyleLbl="node2" presStyleIdx="1" presStyleCnt="2"/>
      <dgm:spPr/>
    </dgm:pt>
    <dgm:pt modelId="{79FB4DAF-24C6-47EC-A012-8D2142BA3710}" type="pres">
      <dgm:prSet presAssocID="{69BB03B7-7D85-4AB6-ADC5-588E8B0EF8EA}" presName="hierChild4" presStyleCnt="0"/>
      <dgm:spPr/>
    </dgm:pt>
    <dgm:pt modelId="{015ED139-02C2-4647-8601-51F2122AF7D9}" type="pres">
      <dgm:prSet presAssocID="{38B327F2-5C80-4B82-9F8C-397739F94DFC}" presName="Name64" presStyleLbl="parChTrans1D3" presStyleIdx="5" presStyleCnt="10"/>
      <dgm:spPr/>
    </dgm:pt>
    <dgm:pt modelId="{2A8AC9E6-6945-4B0A-B68F-A2943A9256FF}" type="pres">
      <dgm:prSet presAssocID="{15FD69F5-B9C1-46CC-B15B-BF3B4B7230CC}" presName="hierRoot2" presStyleCnt="0">
        <dgm:presLayoutVars>
          <dgm:hierBranch val="init"/>
        </dgm:presLayoutVars>
      </dgm:prSet>
      <dgm:spPr/>
    </dgm:pt>
    <dgm:pt modelId="{6D726BB1-9EB8-4EDC-9CA9-B299C5531A2A}" type="pres">
      <dgm:prSet presAssocID="{15FD69F5-B9C1-46CC-B15B-BF3B4B7230CC}" presName="rootComposite" presStyleCnt="0"/>
      <dgm:spPr/>
    </dgm:pt>
    <dgm:pt modelId="{0F0A726E-2BA5-487F-A665-A5130259A3CE}" type="pres">
      <dgm:prSet presAssocID="{15FD69F5-B9C1-46CC-B15B-BF3B4B7230CC}" presName="rootText" presStyleLbl="node3" presStyleIdx="5" presStyleCnt="10">
        <dgm:presLayoutVars>
          <dgm:chPref val="3"/>
        </dgm:presLayoutVars>
      </dgm:prSet>
      <dgm:spPr/>
    </dgm:pt>
    <dgm:pt modelId="{B4D51AA9-8136-4ADC-8939-797017539899}" type="pres">
      <dgm:prSet presAssocID="{15FD69F5-B9C1-46CC-B15B-BF3B4B7230CC}" presName="rootConnector" presStyleLbl="node3" presStyleIdx="5" presStyleCnt="10"/>
      <dgm:spPr/>
    </dgm:pt>
    <dgm:pt modelId="{4BFCA371-6ACA-495B-9503-6FC708A78FDB}" type="pres">
      <dgm:prSet presAssocID="{15FD69F5-B9C1-46CC-B15B-BF3B4B7230CC}" presName="hierChild4" presStyleCnt="0"/>
      <dgm:spPr/>
    </dgm:pt>
    <dgm:pt modelId="{FF9A37B0-B936-4FCD-9C6E-CB95B8DE2F37}" type="pres">
      <dgm:prSet presAssocID="{15FD69F5-B9C1-46CC-B15B-BF3B4B7230CC}" presName="hierChild5" presStyleCnt="0"/>
      <dgm:spPr/>
    </dgm:pt>
    <dgm:pt modelId="{EB97C225-2407-46D2-AE94-E29C0BD4281E}" type="pres">
      <dgm:prSet presAssocID="{300D6996-B5BC-4B58-BDB3-E6431E69774F}" presName="Name64" presStyleLbl="parChTrans1D3" presStyleIdx="6" presStyleCnt="10"/>
      <dgm:spPr/>
    </dgm:pt>
    <dgm:pt modelId="{9BFCB136-C3A9-4AFC-8696-6D38C1206DA0}" type="pres">
      <dgm:prSet presAssocID="{EC441AE8-FE49-49A7-B94C-C0DC7DA45FFB}" presName="hierRoot2" presStyleCnt="0">
        <dgm:presLayoutVars>
          <dgm:hierBranch val="init"/>
        </dgm:presLayoutVars>
      </dgm:prSet>
      <dgm:spPr/>
    </dgm:pt>
    <dgm:pt modelId="{384556CE-9441-484C-A303-43E49136AC24}" type="pres">
      <dgm:prSet presAssocID="{EC441AE8-FE49-49A7-B94C-C0DC7DA45FFB}" presName="rootComposite" presStyleCnt="0"/>
      <dgm:spPr/>
    </dgm:pt>
    <dgm:pt modelId="{DDF1F904-F71C-4773-9E1A-6B1474AFE974}" type="pres">
      <dgm:prSet presAssocID="{EC441AE8-FE49-49A7-B94C-C0DC7DA45FFB}" presName="rootText" presStyleLbl="node3" presStyleIdx="6" presStyleCnt="10">
        <dgm:presLayoutVars>
          <dgm:chPref val="3"/>
        </dgm:presLayoutVars>
      </dgm:prSet>
      <dgm:spPr/>
    </dgm:pt>
    <dgm:pt modelId="{9178C1A5-D133-4A2E-B193-A8F55C259D5D}" type="pres">
      <dgm:prSet presAssocID="{EC441AE8-FE49-49A7-B94C-C0DC7DA45FFB}" presName="rootConnector" presStyleLbl="node3" presStyleIdx="6" presStyleCnt="10"/>
      <dgm:spPr/>
    </dgm:pt>
    <dgm:pt modelId="{79440E3D-2431-410A-BB09-6D6A1C5E54D8}" type="pres">
      <dgm:prSet presAssocID="{EC441AE8-FE49-49A7-B94C-C0DC7DA45FFB}" presName="hierChild4" presStyleCnt="0"/>
      <dgm:spPr/>
    </dgm:pt>
    <dgm:pt modelId="{BF7C4C30-24C4-4FB8-BEFD-8D7A944CD06C}" type="pres">
      <dgm:prSet presAssocID="{EC441AE8-FE49-49A7-B94C-C0DC7DA45FFB}" presName="hierChild5" presStyleCnt="0"/>
      <dgm:spPr/>
    </dgm:pt>
    <dgm:pt modelId="{30F73242-34EE-40B2-97AC-144D16AC7D51}" type="pres">
      <dgm:prSet presAssocID="{483ECF74-B5AB-43BF-B0C3-3F8F4561F472}" presName="Name64" presStyleLbl="parChTrans1D3" presStyleIdx="7" presStyleCnt="10"/>
      <dgm:spPr/>
    </dgm:pt>
    <dgm:pt modelId="{9684EE36-EFE7-4050-8B88-695B961C5C99}" type="pres">
      <dgm:prSet presAssocID="{07EB4C36-8EAC-4368-94E1-43BFACE53E81}" presName="hierRoot2" presStyleCnt="0">
        <dgm:presLayoutVars>
          <dgm:hierBranch val="init"/>
        </dgm:presLayoutVars>
      </dgm:prSet>
      <dgm:spPr/>
    </dgm:pt>
    <dgm:pt modelId="{9F4E23D4-5F00-41A7-89BB-51574BCA2222}" type="pres">
      <dgm:prSet presAssocID="{07EB4C36-8EAC-4368-94E1-43BFACE53E81}" presName="rootComposite" presStyleCnt="0"/>
      <dgm:spPr/>
    </dgm:pt>
    <dgm:pt modelId="{76F2735C-6EB9-4F8B-BF27-1CA957F01DF2}" type="pres">
      <dgm:prSet presAssocID="{07EB4C36-8EAC-4368-94E1-43BFACE53E81}" presName="rootText" presStyleLbl="node3" presStyleIdx="7" presStyleCnt="10">
        <dgm:presLayoutVars>
          <dgm:chPref val="3"/>
        </dgm:presLayoutVars>
      </dgm:prSet>
      <dgm:spPr/>
    </dgm:pt>
    <dgm:pt modelId="{88426EB8-14C9-4290-A492-28CB1A8B05F5}" type="pres">
      <dgm:prSet presAssocID="{07EB4C36-8EAC-4368-94E1-43BFACE53E81}" presName="rootConnector" presStyleLbl="node3" presStyleIdx="7" presStyleCnt="10"/>
      <dgm:spPr/>
    </dgm:pt>
    <dgm:pt modelId="{7FFC74FB-7E19-46B3-A813-B0EE4BFA4663}" type="pres">
      <dgm:prSet presAssocID="{07EB4C36-8EAC-4368-94E1-43BFACE53E81}" presName="hierChild4" presStyleCnt="0"/>
      <dgm:spPr/>
    </dgm:pt>
    <dgm:pt modelId="{13CC8475-2B2E-40F9-81D5-1A5C0A7149AD}" type="pres">
      <dgm:prSet presAssocID="{07EB4C36-8EAC-4368-94E1-43BFACE53E81}" presName="hierChild5" presStyleCnt="0"/>
      <dgm:spPr/>
    </dgm:pt>
    <dgm:pt modelId="{FAF0175F-46C8-4FD7-9FEC-CE4FFA2CD243}" type="pres">
      <dgm:prSet presAssocID="{593004C1-01BA-4507-8939-A25E0AB282D4}" presName="Name64" presStyleLbl="parChTrans1D3" presStyleIdx="8" presStyleCnt="10"/>
      <dgm:spPr/>
    </dgm:pt>
    <dgm:pt modelId="{9FF89B46-3F18-4ED3-88DE-92CFE7CDB754}" type="pres">
      <dgm:prSet presAssocID="{2E91B48F-A1A4-480F-9964-58761025CE64}" presName="hierRoot2" presStyleCnt="0">
        <dgm:presLayoutVars>
          <dgm:hierBranch val="init"/>
        </dgm:presLayoutVars>
      </dgm:prSet>
      <dgm:spPr/>
    </dgm:pt>
    <dgm:pt modelId="{BD1B2016-2A04-4361-B01B-32D2FFC0406E}" type="pres">
      <dgm:prSet presAssocID="{2E91B48F-A1A4-480F-9964-58761025CE64}" presName="rootComposite" presStyleCnt="0"/>
      <dgm:spPr/>
    </dgm:pt>
    <dgm:pt modelId="{4446F1B2-E549-47C9-AB75-F299B1471390}" type="pres">
      <dgm:prSet presAssocID="{2E91B48F-A1A4-480F-9964-58761025CE64}" presName="rootText" presStyleLbl="node3" presStyleIdx="8" presStyleCnt="10">
        <dgm:presLayoutVars>
          <dgm:chPref val="3"/>
        </dgm:presLayoutVars>
      </dgm:prSet>
      <dgm:spPr/>
    </dgm:pt>
    <dgm:pt modelId="{8FC426F2-9A2E-4F0C-82D6-1E3B53FB4F7D}" type="pres">
      <dgm:prSet presAssocID="{2E91B48F-A1A4-480F-9964-58761025CE64}" presName="rootConnector" presStyleLbl="node3" presStyleIdx="8" presStyleCnt="10"/>
      <dgm:spPr/>
    </dgm:pt>
    <dgm:pt modelId="{C388EE56-0B3C-4BA6-A556-9C7D1ABA274B}" type="pres">
      <dgm:prSet presAssocID="{2E91B48F-A1A4-480F-9964-58761025CE64}" presName="hierChild4" presStyleCnt="0"/>
      <dgm:spPr/>
    </dgm:pt>
    <dgm:pt modelId="{B9CC2218-88EB-4778-9A49-98F7EA8AF934}" type="pres">
      <dgm:prSet presAssocID="{2E91B48F-A1A4-480F-9964-58761025CE64}" presName="hierChild5" presStyleCnt="0"/>
      <dgm:spPr/>
    </dgm:pt>
    <dgm:pt modelId="{6F13EDBE-5702-4D30-BC79-E1CEEECEE9E8}" type="pres">
      <dgm:prSet presAssocID="{E6444E08-1112-4933-A1C2-12216F2FEE55}" presName="Name64" presStyleLbl="parChTrans1D3" presStyleIdx="9" presStyleCnt="10"/>
      <dgm:spPr/>
    </dgm:pt>
    <dgm:pt modelId="{0B791947-2FCD-4EEE-BDC7-C81609642536}" type="pres">
      <dgm:prSet presAssocID="{EF5E430B-5D73-4DEB-9152-FEF1ACD1CE91}" presName="hierRoot2" presStyleCnt="0">
        <dgm:presLayoutVars>
          <dgm:hierBranch val="init"/>
        </dgm:presLayoutVars>
      </dgm:prSet>
      <dgm:spPr/>
    </dgm:pt>
    <dgm:pt modelId="{AEF4EF93-49D0-4A7B-80D2-25161CF62E8D}" type="pres">
      <dgm:prSet presAssocID="{EF5E430B-5D73-4DEB-9152-FEF1ACD1CE91}" presName="rootComposite" presStyleCnt="0"/>
      <dgm:spPr/>
    </dgm:pt>
    <dgm:pt modelId="{13D175E5-6BDB-4AD3-B5DA-3E6C6DA70C4B}" type="pres">
      <dgm:prSet presAssocID="{EF5E430B-5D73-4DEB-9152-FEF1ACD1CE91}" presName="rootText" presStyleLbl="node3" presStyleIdx="9" presStyleCnt="10">
        <dgm:presLayoutVars>
          <dgm:chPref val="3"/>
        </dgm:presLayoutVars>
      </dgm:prSet>
      <dgm:spPr/>
    </dgm:pt>
    <dgm:pt modelId="{5DC41CE7-6B25-471D-8EA0-C268053C98B0}" type="pres">
      <dgm:prSet presAssocID="{EF5E430B-5D73-4DEB-9152-FEF1ACD1CE91}" presName="rootConnector" presStyleLbl="node3" presStyleIdx="9" presStyleCnt="10"/>
      <dgm:spPr/>
    </dgm:pt>
    <dgm:pt modelId="{B8756ABD-D8A2-4AD4-947A-7AE0E69D62A6}" type="pres">
      <dgm:prSet presAssocID="{EF5E430B-5D73-4DEB-9152-FEF1ACD1CE91}" presName="hierChild4" presStyleCnt="0"/>
      <dgm:spPr/>
    </dgm:pt>
    <dgm:pt modelId="{4881826C-2141-4455-90A8-7FEEC9AF5CEF}" type="pres">
      <dgm:prSet presAssocID="{EF5E430B-5D73-4DEB-9152-FEF1ACD1CE91}" presName="hierChild5" presStyleCnt="0"/>
      <dgm:spPr/>
    </dgm:pt>
    <dgm:pt modelId="{58D6ACFA-96DF-4898-9923-FAB91ADF9000}" type="pres">
      <dgm:prSet presAssocID="{69BB03B7-7D85-4AB6-ADC5-588E8B0EF8EA}" presName="hierChild5" presStyleCnt="0"/>
      <dgm:spPr/>
    </dgm:pt>
    <dgm:pt modelId="{BDDD401E-5338-4461-9975-FCCA940C4476}" type="pres">
      <dgm:prSet presAssocID="{7A7E4EE4-9E74-4533-B251-5FD5D1FD3568}" presName="hierChild3" presStyleCnt="0"/>
      <dgm:spPr/>
    </dgm:pt>
  </dgm:ptLst>
  <dgm:cxnLst>
    <dgm:cxn modelId="{3342D300-1653-415A-9411-96EF068BBB3F}" type="presOf" srcId="{46CDCCFD-0C54-4D74-AA69-841B27AA2DC1}" destId="{0A6B0FF8-F6A3-4AD4-A8AA-0C8F6DF8255B}" srcOrd="1" destOrd="0" presId="urn:microsoft.com/office/officeart/2009/3/layout/HorizontalOrganizationChart"/>
    <dgm:cxn modelId="{A8C3360E-3866-4476-993D-FF353D9FF9AA}" srcId="{A2B0017C-7F23-4404-87C3-2C53CC85B579}" destId="{5EF79389-10AE-4015-9F5C-188CDF6428F7}" srcOrd="3" destOrd="0" parTransId="{694251DC-2B3C-4D37-9305-D6A5EEE1CB82}" sibTransId="{CBA248C5-88E9-4CEA-80D9-EF90C18FF8C2}"/>
    <dgm:cxn modelId="{688B080F-8795-4AF5-91AA-02223F4B7242}" type="presOf" srcId="{D2A540FB-FF50-45A9-8B54-E090DC34CC0B}" destId="{388A3463-6BBA-4E2C-BF79-31C00997A3A0}" srcOrd="1" destOrd="0" presId="urn:microsoft.com/office/officeart/2009/3/layout/HorizontalOrganizationChart"/>
    <dgm:cxn modelId="{ECC1B413-BED4-45EE-90B1-968EF67843BA}" type="presOf" srcId="{2E91B48F-A1A4-480F-9964-58761025CE64}" destId="{8FC426F2-9A2E-4F0C-82D6-1E3B53FB4F7D}" srcOrd="1" destOrd="0" presId="urn:microsoft.com/office/officeart/2009/3/layout/HorizontalOrganizationChart"/>
    <dgm:cxn modelId="{02214214-50E2-4635-A611-45E448D6AAAE}" type="presOf" srcId="{F8A5D40D-22A6-4BF0-9BF8-90ABB957DAF3}" destId="{0F7BC1F5-DF33-442B-A39D-AD1F1ABE20D5}" srcOrd="0" destOrd="0" presId="urn:microsoft.com/office/officeart/2009/3/layout/HorizontalOrganizationChart"/>
    <dgm:cxn modelId="{0C09CF1B-CFD9-4019-9215-DAF341C7E857}" type="presOf" srcId="{15FD69F5-B9C1-46CC-B15B-BF3B4B7230CC}" destId="{B4D51AA9-8136-4ADC-8939-797017539899}" srcOrd="1" destOrd="0" presId="urn:microsoft.com/office/officeart/2009/3/layout/HorizontalOrganizationChart"/>
    <dgm:cxn modelId="{660D5F30-F241-4BFB-9972-5369FC1AB74E}" srcId="{69BB03B7-7D85-4AB6-ADC5-588E8B0EF8EA}" destId="{EF5E430B-5D73-4DEB-9152-FEF1ACD1CE91}" srcOrd="4" destOrd="0" parTransId="{E6444E08-1112-4933-A1C2-12216F2FEE55}" sibTransId="{099F9183-833F-4810-A67B-4FA6C2D77CC0}"/>
    <dgm:cxn modelId="{C0D6BA32-6A7B-43A1-8478-87FE1FDF0FE9}" srcId="{A2B0017C-7F23-4404-87C3-2C53CC85B579}" destId="{DFC883CF-EAB6-43BA-96CD-CF849D8BDCEC}" srcOrd="0" destOrd="0" parTransId="{9AB6EB1B-4BD1-4790-B3B1-83581B5B9110}" sibTransId="{94C912AB-9555-44A8-9CB6-D997D3504454}"/>
    <dgm:cxn modelId="{B85E9A3C-54DF-409A-A1FC-3092B469BA08}" type="presOf" srcId="{2E91B48F-A1A4-480F-9964-58761025CE64}" destId="{4446F1B2-E549-47C9-AB75-F299B1471390}" srcOrd="0" destOrd="0" presId="urn:microsoft.com/office/officeart/2009/3/layout/HorizontalOrganizationChart"/>
    <dgm:cxn modelId="{F0BB6C3F-D60D-4CE9-B051-35D54B91D41D}" type="presOf" srcId="{8EC280BB-D14B-48DD-8A14-D3D59BA5C999}" destId="{52F72E3F-F231-4C81-AB07-A147BD63A015}" srcOrd="0" destOrd="0" presId="urn:microsoft.com/office/officeart/2009/3/layout/HorizontalOrganizationChart"/>
    <dgm:cxn modelId="{AA83D15B-F063-4986-9C75-FB9C0CEE796D}" type="presOf" srcId="{46CDCCFD-0C54-4D74-AA69-841B27AA2DC1}" destId="{C194680A-BDC2-4E97-A11D-A14AC742AAE8}" srcOrd="0" destOrd="0" presId="urn:microsoft.com/office/officeart/2009/3/layout/HorizontalOrganizationChart"/>
    <dgm:cxn modelId="{8E734344-68EF-426F-8A5E-A3F0FAD14850}" srcId="{A2B0017C-7F23-4404-87C3-2C53CC85B579}" destId="{5418CEC2-B195-4C0F-88EF-9C1A3BAB7F83}" srcOrd="2" destOrd="0" parTransId="{1D06F4C9-CB2D-4252-9E7A-B4D7EEDBFB44}" sibTransId="{558DB8BD-CEFF-401D-8FD1-ECD9D1836CFF}"/>
    <dgm:cxn modelId="{17377445-9AAC-4BA2-84EA-8D8A1C062F11}" srcId="{69BB03B7-7D85-4AB6-ADC5-588E8B0EF8EA}" destId="{07EB4C36-8EAC-4368-94E1-43BFACE53E81}" srcOrd="2" destOrd="0" parTransId="{483ECF74-B5AB-43BF-B0C3-3F8F4561F472}" sibTransId="{ACCA9FAD-9E35-4845-9A72-281F98633AC2}"/>
    <dgm:cxn modelId="{C12DF166-3771-47AA-B9AE-353BA736BDCB}" type="presOf" srcId="{4A71E821-B5F6-4713-9C9A-DD49445803A5}" destId="{AF521E7A-1903-4B7A-9C83-88EABA060417}" srcOrd="0" destOrd="0" presId="urn:microsoft.com/office/officeart/2009/3/layout/HorizontalOrganizationChart"/>
    <dgm:cxn modelId="{2EAB8850-64D5-4284-9E44-A9D03813AD93}" srcId="{A2B0017C-7F23-4404-87C3-2C53CC85B579}" destId="{D2A540FB-FF50-45A9-8B54-E090DC34CC0B}" srcOrd="4" destOrd="0" parTransId="{107BF962-6B62-44BC-8849-3FD2D4137E63}" sibTransId="{7072A7FB-5545-45BF-961B-1CE2D9D34727}"/>
    <dgm:cxn modelId="{B305C450-D9D6-4C3A-9F08-9D56E45CB805}" type="presOf" srcId="{DFC883CF-EAB6-43BA-96CD-CF849D8BDCEC}" destId="{04FB0281-233C-4853-BA83-618C3E76FFA4}" srcOrd="0" destOrd="0" presId="urn:microsoft.com/office/officeart/2009/3/layout/HorizontalOrganizationChart"/>
    <dgm:cxn modelId="{598AB871-579B-4BD2-9D44-A11908C89CE3}" type="presOf" srcId="{DFC883CF-EAB6-43BA-96CD-CF849D8BDCEC}" destId="{529B7420-D07D-43F7-A0E1-1567851B00C2}" srcOrd="1" destOrd="0" presId="urn:microsoft.com/office/officeart/2009/3/layout/HorizontalOrganizationChart"/>
    <dgm:cxn modelId="{026F6172-5D8C-42AA-A4DA-D035141D9588}" type="presOf" srcId="{EF5E430B-5D73-4DEB-9152-FEF1ACD1CE91}" destId="{13D175E5-6BDB-4AD3-B5DA-3E6C6DA70C4B}" srcOrd="0" destOrd="0" presId="urn:microsoft.com/office/officeart/2009/3/layout/HorizontalOrganizationChart"/>
    <dgm:cxn modelId="{06E79374-CE8D-4FFB-A422-684E45827B48}" type="presOf" srcId="{5418CEC2-B195-4C0F-88EF-9C1A3BAB7F83}" destId="{B47A82D1-2D06-4057-93E8-04478E569277}" srcOrd="0" destOrd="0" presId="urn:microsoft.com/office/officeart/2009/3/layout/HorizontalOrganizationChart"/>
    <dgm:cxn modelId="{FCFF8977-87AC-469C-B907-A93A3856A2B9}" type="presOf" srcId="{15FD69F5-B9C1-46CC-B15B-BF3B4B7230CC}" destId="{0F0A726E-2BA5-487F-A665-A5130259A3CE}" srcOrd="0" destOrd="0" presId="urn:microsoft.com/office/officeart/2009/3/layout/HorizontalOrganizationChart"/>
    <dgm:cxn modelId="{9732687F-9C85-440B-9271-4CE5B3DE21EC}" type="presOf" srcId="{9AB6EB1B-4BD1-4790-B3B1-83581B5B9110}" destId="{B7286A6D-D567-4F2D-B024-232395228BAD}" srcOrd="0" destOrd="0" presId="urn:microsoft.com/office/officeart/2009/3/layout/HorizontalOrganizationChart"/>
    <dgm:cxn modelId="{BD3D697F-3B05-4272-81F0-3C6AF5ECAAFC}" srcId="{A2B0017C-7F23-4404-87C3-2C53CC85B579}" destId="{46CDCCFD-0C54-4D74-AA69-841B27AA2DC1}" srcOrd="1" destOrd="0" parTransId="{8EC280BB-D14B-48DD-8A14-D3D59BA5C999}" sibTransId="{A57A2684-C0BF-4B9A-AB56-C6CD98645822}"/>
    <dgm:cxn modelId="{1B3A6B82-A677-461B-AC01-8BDE39EE40FD}" type="presOf" srcId="{3644AF78-D814-4AE2-8868-DE5596D1B69E}" destId="{4C00FA78-21E2-4354-92E6-28FA9D17946F}" srcOrd="0" destOrd="0" presId="urn:microsoft.com/office/officeart/2009/3/layout/HorizontalOrganizationChart"/>
    <dgm:cxn modelId="{2D15F984-6D06-41D9-9582-E89D3046D434}" type="presOf" srcId="{EC441AE8-FE49-49A7-B94C-C0DC7DA45FFB}" destId="{9178C1A5-D133-4A2E-B193-A8F55C259D5D}" srcOrd="1" destOrd="0" presId="urn:microsoft.com/office/officeart/2009/3/layout/HorizontalOrganizationChart"/>
    <dgm:cxn modelId="{4EC8D28B-5664-40CB-B1AB-84DAE6AF40E2}" type="presOf" srcId="{A2B0017C-7F23-4404-87C3-2C53CC85B579}" destId="{010EACD0-C794-4D4B-9889-847D5B7631BA}" srcOrd="0" destOrd="0" presId="urn:microsoft.com/office/officeart/2009/3/layout/HorizontalOrganizationChart"/>
    <dgm:cxn modelId="{232FE78C-54B0-4ABF-8505-A6A6B102B7AD}" srcId="{7A7E4EE4-9E74-4533-B251-5FD5D1FD3568}" destId="{A2B0017C-7F23-4404-87C3-2C53CC85B579}" srcOrd="0" destOrd="0" parTransId="{3644AF78-D814-4AE2-8868-DE5596D1B69E}" sibTransId="{BF41F2F1-E204-4438-9BC9-6EC2F7DADC52}"/>
    <dgm:cxn modelId="{1B761C90-10D2-425F-BAAD-B19806FF7036}" type="presOf" srcId="{5418CEC2-B195-4C0F-88EF-9C1A3BAB7F83}" destId="{1C2BD9C5-9C9F-4566-8CB9-124B9561DE44}" srcOrd="1" destOrd="0" presId="urn:microsoft.com/office/officeart/2009/3/layout/HorizontalOrganizationChart"/>
    <dgm:cxn modelId="{3AC71891-8E1A-422B-98BB-66C8F35090EC}" type="presOf" srcId="{38B327F2-5C80-4B82-9F8C-397739F94DFC}" destId="{015ED139-02C2-4647-8601-51F2122AF7D9}" srcOrd="0" destOrd="0" presId="urn:microsoft.com/office/officeart/2009/3/layout/HorizontalOrganizationChart"/>
    <dgm:cxn modelId="{F135E891-D728-4901-B6CD-6267CE6E4403}" type="presOf" srcId="{A2B0017C-7F23-4404-87C3-2C53CC85B579}" destId="{42CD9D74-0C52-4FE1-A239-B4FCFD46D7FB}" srcOrd="1" destOrd="0" presId="urn:microsoft.com/office/officeart/2009/3/layout/HorizontalOrganizationChart"/>
    <dgm:cxn modelId="{4EFC6A98-F297-40B5-9C64-9F6C56B3B406}" type="presOf" srcId="{07EB4C36-8EAC-4368-94E1-43BFACE53E81}" destId="{88426EB8-14C9-4290-A492-28CB1A8B05F5}" srcOrd="1" destOrd="0" presId="urn:microsoft.com/office/officeart/2009/3/layout/HorizontalOrganizationChart"/>
    <dgm:cxn modelId="{BC3B6599-34EF-4766-B1C2-09200D7C2366}" type="presOf" srcId="{D2A540FB-FF50-45A9-8B54-E090DC34CC0B}" destId="{487434B8-E80E-49BF-BBC1-AC501C8AC2EC}" srcOrd="0" destOrd="0" presId="urn:microsoft.com/office/officeart/2009/3/layout/HorizontalOrganizationChart"/>
    <dgm:cxn modelId="{DFF3159D-B6FC-4072-B47A-D7FBAC49110E}" type="presOf" srcId="{107BF962-6B62-44BC-8849-3FD2D4137E63}" destId="{AE6D2DAA-C58C-48F1-99C9-D0531528BD6D}" srcOrd="0" destOrd="0" presId="urn:microsoft.com/office/officeart/2009/3/layout/HorizontalOrganizationChart"/>
    <dgm:cxn modelId="{725DD99D-8D45-46C4-AA0D-70977AD02245}" type="presOf" srcId="{E6444E08-1112-4933-A1C2-12216F2FEE55}" destId="{6F13EDBE-5702-4D30-BC79-E1CEEECEE9E8}" srcOrd="0" destOrd="0" presId="urn:microsoft.com/office/officeart/2009/3/layout/HorizontalOrganizationChart"/>
    <dgm:cxn modelId="{17329BA6-8E7F-4A14-89F1-37270D8DCAB6}" type="presOf" srcId="{69BB03B7-7D85-4AB6-ADC5-588E8B0EF8EA}" destId="{C22A0415-F555-4A67-B535-22FEB0F15725}" srcOrd="0" destOrd="0" presId="urn:microsoft.com/office/officeart/2009/3/layout/HorizontalOrganizationChart"/>
    <dgm:cxn modelId="{A5AD1BA9-9F15-4555-9872-C476B919BBB4}" type="presOf" srcId="{483ECF74-B5AB-43BF-B0C3-3F8F4561F472}" destId="{30F73242-34EE-40B2-97AC-144D16AC7D51}" srcOrd="0" destOrd="0" presId="urn:microsoft.com/office/officeart/2009/3/layout/HorizontalOrganizationChart"/>
    <dgm:cxn modelId="{697885AB-E9D8-4890-96B4-9592B236BE9A}" type="presOf" srcId="{69BB03B7-7D85-4AB6-ADC5-588E8B0EF8EA}" destId="{D411B1DA-4D53-46D0-AD0F-A6942D81FA31}" srcOrd="1" destOrd="0" presId="urn:microsoft.com/office/officeart/2009/3/layout/HorizontalOrganizationChart"/>
    <dgm:cxn modelId="{D22094B4-B993-49A8-A0DF-B41B51BADD4D}" type="presOf" srcId="{EC441AE8-FE49-49A7-B94C-C0DC7DA45FFB}" destId="{DDF1F904-F71C-4773-9E1A-6B1474AFE974}" srcOrd="0" destOrd="0" presId="urn:microsoft.com/office/officeart/2009/3/layout/HorizontalOrganizationChart"/>
    <dgm:cxn modelId="{C47FAEB4-977C-4E9A-96A1-431C21C7E717}" srcId="{4A71E821-B5F6-4713-9C9A-DD49445803A5}" destId="{7A7E4EE4-9E74-4533-B251-5FD5D1FD3568}" srcOrd="0" destOrd="0" parTransId="{19A42CE3-2F32-4DD9-9582-B9AED2EA7DF7}" sibTransId="{0998770B-9A36-4EAA-85CD-8AD861227674}"/>
    <dgm:cxn modelId="{715825BB-3114-4FC7-9769-A581E908FB6A}" srcId="{69BB03B7-7D85-4AB6-ADC5-588E8B0EF8EA}" destId="{15FD69F5-B9C1-46CC-B15B-BF3B4B7230CC}" srcOrd="0" destOrd="0" parTransId="{38B327F2-5C80-4B82-9F8C-397739F94DFC}" sibTransId="{763965B4-A39E-4465-A6A2-D2419CA813F4}"/>
    <dgm:cxn modelId="{F9106EC4-69FB-4BF7-B154-6BF9F8BCE65F}" type="presOf" srcId="{7A7E4EE4-9E74-4533-B251-5FD5D1FD3568}" destId="{82A7C1E2-BF66-4293-853B-12FF548CA4C9}" srcOrd="0" destOrd="0" presId="urn:microsoft.com/office/officeart/2009/3/layout/HorizontalOrganizationChart"/>
    <dgm:cxn modelId="{EC1B4CCE-32F4-4E5B-AE70-7E3F62C7E2DC}" type="presOf" srcId="{300D6996-B5BC-4B58-BDB3-E6431E69774F}" destId="{EB97C225-2407-46D2-AE94-E29C0BD4281E}" srcOrd="0" destOrd="0" presId="urn:microsoft.com/office/officeart/2009/3/layout/HorizontalOrganizationChart"/>
    <dgm:cxn modelId="{207C9FCE-4039-4B5F-8E53-3835C30E6D26}" type="presOf" srcId="{5EF79389-10AE-4015-9F5C-188CDF6428F7}" destId="{1DCB1629-20E3-4887-92A6-69AB09E169A5}" srcOrd="0" destOrd="0" presId="urn:microsoft.com/office/officeart/2009/3/layout/HorizontalOrganizationChart"/>
    <dgm:cxn modelId="{F2CD86D7-24EE-45D1-987F-8F839105494B}" type="presOf" srcId="{EF5E430B-5D73-4DEB-9152-FEF1ACD1CE91}" destId="{5DC41CE7-6B25-471D-8EA0-C268053C98B0}" srcOrd="1" destOrd="0" presId="urn:microsoft.com/office/officeart/2009/3/layout/HorizontalOrganizationChart"/>
    <dgm:cxn modelId="{1BA460DE-E649-4B98-8599-CB2FE5C446F7}" type="presOf" srcId="{593004C1-01BA-4507-8939-A25E0AB282D4}" destId="{FAF0175F-46C8-4FD7-9FEC-CE4FFA2CD243}" srcOrd="0" destOrd="0" presId="urn:microsoft.com/office/officeart/2009/3/layout/HorizontalOrganizationChart"/>
    <dgm:cxn modelId="{2107D6E2-99EE-4E5D-A219-C6F6689B5AA0}" srcId="{7A7E4EE4-9E74-4533-B251-5FD5D1FD3568}" destId="{69BB03B7-7D85-4AB6-ADC5-588E8B0EF8EA}" srcOrd="1" destOrd="0" parTransId="{F8A5D40D-22A6-4BF0-9BF8-90ABB957DAF3}" sibTransId="{7AA2951D-6C51-4A64-938D-AA3B8456210B}"/>
    <dgm:cxn modelId="{EEF3DAEC-569A-4CD7-BE3D-D2FC63DB5230}" type="presOf" srcId="{07EB4C36-8EAC-4368-94E1-43BFACE53E81}" destId="{76F2735C-6EB9-4F8B-BF27-1CA957F01DF2}" srcOrd="0" destOrd="0" presId="urn:microsoft.com/office/officeart/2009/3/layout/HorizontalOrganizationChart"/>
    <dgm:cxn modelId="{B370D8F0-99B1-41B1-95B2-BCF2F56ACBF9}" srcId="{69BB03B7-7D85-4AB6-ADC5-588E8B0EF8EA}" destId="{EC441AE8-FE49-49A7-B94C-C0DC7DA45FFB}" srcOrd="1" destOrd="0" parTransId="{300D6996-B5BC-4B58-BDB3-E6431E69774F}" sibTransId="{795FAAFA-2C09-4F0C-A8E9-F449C82B355F}"/>
    <dgm:cxn modelId="{02AD23F2-92DE-416C-80DB-118C7E73BE2C}" type="presOf" srcId="{7A7E4EE4-9E74-4533-B251-5FD5D1FD3568}" destId="{ED67A119-BBDF-4554-8294-8C47D5647528}" srcOrd="1" destOrd="0" presId="urn:microsoft.com/office/officeart/2009/3/layout/HorizontalOrganizationChart"/>
    <dgm:cxn modelId="{E8B856F7-8C4B-43BA-934C-998253D38E56}" srcId="{69BB03B7-7D85-4AB6-ADC5-588E8B0EF8EA}" destId="{2E91B48F-A1A4-480F-9964-58761025CE64}" srcOrd="3" destOrd="0" parTransId="{593004C1-01BA-4507-8939-A25E0AB282D4}" sibTransId="{656648F7-1B85-4ED1-9CEF-680AFBE07DE0}"/>
    <dgm:cxn modelId="{8EF275FA-E93D-4891-8769-10BBF4DC8C53}" type="presOf" srcId="{1D06F4C9-CB2D-4252-9E7A-B4D7EEDBFB44}" destId="{210C624B-0F6D-4DA3-A570-333DD60E8552}" srcOrd="0" destOrd="0" presId="urn:microsoft.com/office/officeart/2009/3/layout/HorizontalOrganizationChart"/>
    <dgm:cxn modelId="{58771FFD-1CC9-4F5E-ABC0-A31777C53131}" type="presOf" srcId="{5EF79389-10AE-4015-9F5C-188CDF6428F7}" destId="{F705A636-8134-4A90-9060-57513066A668}" srcOrd="1" destOrd="0" presId="urn:microsoft.com/office/officeart/2009/3/layout/HorizontalOrganizationChart"/>
    <dgm:cxn modelId="{81FD30FD-5381-462A-A64F-57FBB94AB5B7}" type="presOf" srcId="{694251DC-2B3C-4D37-9305-D6A5EEE1CB82}" destId="{3B44B2B1-117D-40CC-A124-B8900067B046}" srcOrd="0" destOrd="0" presId="urn:microsoft.com/office/officeart/2009/3/layout/HorizontalOrganizationChart"/>
    <dgm:cxn modelId="{F0E9072F-6CA3-4782-A2AE-CB2151DBDC12}" type="presParOf" srcId="{AF521E7A-1903-4B7A-9C83-88EABA060417}" destId="{ACE0DC39-5C06-40EF-8FB9-801A9C0352D4}" srcOrd="0" destOrd="0" presId="urn:microsoft.com/office/officeart/2009/3/layout/HorizontalOrganizationChart"/>
    <dgm:cxn modelId="{943EBE4B-FD39-46E2-B34D-D8D9AFD32C1F}" type="presParOf" srcId="{ACE0DC39-5C06-40EF-8FB9-801A9C0352D4}" destId="{B35EF809-6CA6-4E20-A786-8C2EB7EB0D12}" srcOrd="0" destOrd="0" presId="urn:microsoft.com/office/officeart/2009/3/layout/HorizontalOrganizationChart"/>
    <dgm:cxn modelId="{BCE9895D-061C-4AA2-A886-D06A9F0DFDF5}" type="presParOf" srcId="{B35EF809-6CA6-4E20-A786-8C2EB7EB0D12}" destId="{82A7C1E2-BF66-4293-853B-12FF548CA4C9}" srcOrd="0" destOrd="0" presId="urn:microsoft.com/office/officeart/2009/3/layout/HorizontalOrganizationChart"/>
    <dgm:cxn modelId="{10565D3D-A564-43E8-BCD8-962EBE32707B}" type="presParOf" srcId="{B35EF809-6CA6-4E20-A786-8C2EB7EB0D12}" destId="{ED67A119-BBDF-4554-8294-8C47D5647528}" srcOrd="1" destOrd="0" presId="urn:microsoft.com/office/officeart/2009/3/layout/HorizontalOrganizationChart"/>
    <dgm:cxn modelId="{CC756F98-31FF-47F2-AD41-BF74400F0FC5}" type="presParOf" srcId="{ACE0DC39-5C06-40EF-8FB9-801A9C0352D4}" destId="{AC5531CF-A13B-41CA-BF62-A9CE0D5DD715}" srcOrd="1" destOrd="0" presId="urn:microsoft.com/office/officeart/2009/3/layout/HorizontalOrganizationChart"/>
    <dgm:cxn modelId="{69C6C52C-CF4D-4F7C-BF46-2648D953C9D5}" type="presParOf" srcId="{AC5531CF-A13B-41CA-BF62-A9CE0D5DD715}" destId="{4C00FA78-21E2-4354-92E6-28FA9D17946F}" srcOrd="0" destOrd="0" presId="urn:microsoft.com/office/officeart/2009/3/layout/HorizontalOrganizationChart"/>
    <dgm:cxn modelId="{7446E709-28F3-43B3-B18A-2423E89FCC4C}" type="presParOf" srcId="{AC5531CF-A13B-41CA-BF62-A9CE0D5DD715}" destId="{B290CE53-A4C4-45EE-8BFE-39CBBE64D0EA}" srcOrd="1" destOrd="0" presId="urn:microsoft.com/office/officeart/2009/3/layout/HorizontalOrganizationChart"/>
    <dgm:cxn modelId="{FF196D15-F1E7-4F72-A73B-2F90F4BF6D00}" type="presParOf" srcId="{B290CE53-A4C4-45EE-8BFE-39CBBE64D0EA}" destId="{3BC4950C-5178-40D2-B7C0-B6FE9253EA02}" srcOrd="0" destOrd="0" presId="urn:microsoft.com/office/officeart/2009/3/layout/HorizontalOrganizationChart"/>
    <dgm:cxn modelId="{2254E149-D2C5-4775-8515-356A817044B2}" type="presParOf" srcId="{3BC4950C-5178-40D2-B7C0-B6FE9253EA02}" destId="{010EACD0-C794-4D4B-9889-847D5B7631BA}" srcOrd="0" destOrd="0" presId="urn:microsoft.com/office/officeart/2009/3/layout/HorizontalOrganizationChart"/>
    <dgm:cxn modelId="{7EFC87A3-4431-4B56-A380-E940E0A1126B}" type="presParOf" srcId="{3BC4950C-5178-40D2-B7C0-B6FE9253EA02}" destId="{42CD9D74-0C52-4FE1-A239-B4FCFD46D7FB}" srcOrd="1" destOrd="0" presId="urn:microsoft.com/office/officeart/2009/3/layout/HorizontalOrganizationChart"/>
    <dgm:cxn modelId="{7AF9C067-7E40-433E-AEDD-05AB9BA9D210}" type="presParOf" srcId="{B290CE53-A4C4-45EE-8BFE-39CBBE64D0EA}" destId="{9FF5BB0B-49CA-41CA-BEFD-4AC64E9469FC}" srcOrd="1" destOrd="0" presId="urn:microsoft.com/office/officeart/2009/3/layout/HorizontalOrganizationChart"/>
    <dgm:cxn modelId="{CC773570-56AF-453D-8322-3FC388B0AA8D}" type="presParOf" srcId="{9FF5BB0B-49CA-41CA-BEFD-4AC64E9469FC}" destId="{B7286A6D-D567-4F2D-B024-232395228BAD}" srcOrd="0" destOrd="0" presId="urn:microsoft.com/office/officeart/2009/3/layout/HorizontalOrganizationChart"/>
    <dgm:cxn modelId="{575F80B0-E1FD-498D-8B9F-511D1DC71529}" type="presParOf" srcId="{9FF5BB0B-49CA-41CA-BEFD-4AC64E9469FC}" destId="{2190E694-0C42-4028-9F22-DC557C03B9BA}" srcOrd="1" destOrd="0" presId="urn:microsoft.com/office/officeart/2009/3/layout/HorizontalOrganizationChart"/>
    <dgm:cxn modelId="{841348A8-4FBB-4B74-B860-E80C30E80223}" type="presParOf" srcId="{2190E694-0C42-4028-9F22-DC557C03B9BA}" destId="{9A83D80B-A9DE-4D8E-A205-D88F925AB477}" srcOrd="0" destOrd="0" presId="urn:microsoft.com/office/officeart/2009/3/layout/HorizontalOrganizationChart"/>
    <dgm:cxn modelId="{32D454C1-2708-4FC8-A1EF-A189B666A93E}" type="presParOf" srcId="{9A83D80B-A9DE-4D8E-A205-D88F925AB477}" destId="{04FB0281-233C-4853-BA83-618C3E76FFA4}" srcOrd="0" destOrd="0" presId="urn:microsoft.com/office/officeart/2009/3/layout/HorizontalOrganizationChart"/>
    <dgm:cxn modelId="{A8CA9F13-DEBB-4E0C-A863-59584C14C990}" type="presParOf" srcId="{9A83D80B-A9DE-4D8E-A205-D88F925AB477}" destId="{529B7420-D07D-43F7-A0E1-1567851B00C2}" srcOrd="1" destOrd="0" presId="urn:microsoft.com/office/officeart/2009/3/layout/HorizontalOrganizationChart"/>
    <dgm:cxn modelId="{2F0EE80C-FD9B-4C1B-8BF0-075353AB86BB}" type="presParOf" srcId="{2190E694-0C42-4028-9F22-DC557C03B9BA}" destId="{B9DD3E84-C8D3-49F9-BA07-F223CD0B9BDF}" srcOrd="1" destOrd="0" presId="urn:microsoft.com/office/officeart/2009/3/layout/HorizontalOrganizationChart"/>
    <dgm:cxn modelId="{89B882CF-532A-4A30-9A2D-9850248D1488}" type="presParOf" srcId="{2190E694-0C42-4028-9F22-DC557C03B9BA}" destId="{D5598A11-833E-49D4-AA03-5B87AF3EF945}" srcOrd="2" destOrd="0" presId="urn:microsoft.com/office/officeart/2009/3/layout/HorizontalOrganizationChart"/>
    <dgm:cxn modelId="{185D2B7E-022F-4557-803E-DEACADE2D148}" type="presParOf" srcId="{9FF5BB0B-49CA-41CA-BEFD-4AC64E9469FC}" destId="{52F72E3F-F231-4C81-AB07-A147BD63A015}" srcOrd="2" destOrd="0" presId="urn:microsoft.com/office/officeart/2009/3/layout/HorizontalOrganizationChart"/>
    <dgm:cxn modelId="{50299BB6-D001-4392-9F86-64FCA8487F3C}" type="presParOf" srcId="{9FF5BB0B-49CA-41CA-BEFD-4AC64E9469FC}" destId="{0288B5D5-8B49-452A-86A6-4F6031336521}" srcOrd="3" destOrd="0" presId="urn:microsoft.com/office/officeart/2009/3/layout/HorizontalOrganizationChart"/>
    <dgm:cxn modelId="{CD3A6932-DF5C-42CB-80B3-809E74ABB3FB}" type="presParOf" srcId="{0288B5D5-8B49-452A-86A6-4F6031336521}" destId="{CA151ED1-E482-4678-8B24-853A89DD86A3}" srcOrd="0" destOrd="0" presId="urn:microsoft.com/office/officeart/2009/3/layout/HorizontalOrganizationChart"/>
    <dgm:cxn modelId="{7DDE65A5-297E-454A-9714-B26F9B0FE046}" type="presParOf" srcId="{CA151ED1-E482-4678-8B24-853A89DD86A3}" destId="{C194680A-BDC2-4E97-A11D-A14AC742AAE8}" srcOrd="0" destOrd="0" presId="urn:microsoft.com/office/officeart/2009/3/layout/HorizontalOrganizationChart"/>
    <dgm:cxn modelId="{E15DB3E1-A195-4A09-A8EF-93B70035AEC6}" type="presParOf" srcId="{CA151ED1-E482-4678-8B24-853A89DD86A3}" destId="{0A6B0FF8-F6A3-4AD4-A8AA-0C8F6DF8255B}" srcOrd="1" destOrd="0" presId="urn:microsoft.com/office/officeart/2009/3/layout/HorizontalOrganizationChart"/>
    <dgm:cxn modelId="{5F9D4F67-3F49-4EFA-8E76-360C63BBBC70}" type="presParOf" srcId="{0288B5D5-8B49-452A-86A6-4F6031336521}" destId="{7206091B-22EB-485B-84E1-8723A7539D02}" srcOrd="1" destOrd="0" presId="urn:microsoft.com/office/officeart/2009/3/layout/HorizontalOrganizationChart"/>
    <dgm:cxn modelId="{C839E762-B902-4B18-B98A-4548C437A737}" type="presParOf" srcId="{0288B5D5-8B49-452A-86A6-4F6031336521}" destId="{91D5765F-CB42-44FE-872F-94FFAEA4C57A}" srcOrd="2" destOrd="0" presId="urn:microsoft.com/office/officeart/2009/3/layout/HorizontalOrganizationChart"/>
    <dgm:cxn modelId="{62FF18B1-AB72-4FEA-9F98-BB414F9A15F0}" type="presParOf" srcId="{9FF5BB0B-49CA-41CA-BEFD-4AC64E9469FC}" destId="{210C624B-0F6D-4DA3-A570-333DD60E8552}" srcOrd="4" destOrd="0" presId="urn:microsoft.com/office/officeart/2009/3/layout/HorizontalOrganizationChart"/>
    <dgm:cxn modelId="{CF5704B0-501C-46C2-AF9F-73D7EFB42B46}" type="presParOf" srcId="{9FF5BB0B-49CA-41CA-BEFD-4AC64E9469FC}" destId="{C30BA569-2791-4E26-8904-7FD5CE6CB4E1}" srcOrd="5" destOrd="0" presId="urn:microsoft.com/office/officeart/2009/3/layout/HorizontalOrganizationChart"/>
    <dgm:cxn modelId="{04176D88-5F86-4EAE-A89C-1FFC195EEDB4}" type="presParOf" srcId="{C30BA569-2791-4E26-8904-7FD5CE6CB4E1}" destId="{AF8681F1-8CCA-435B-895F-9C0F1C4C5802}" srcOrd="0" destOrd="0" presId="urn:microsoft.com/office/officeart/2009/3/layout/HorizontalOrganizationChart"/>
    <dgm:cxn modelId="{642F5D0A-C0F9-46C9-8FA8-155AC72B5C57}" type="presParOf" srcId="{AF8681F1-8CCA-435B-895F-9C0F1C4C5802}" destId="{B47A82D1-2D06-4057-93E8-04478E569277}" srcOrd="0" destOrd="0" presId="urn:microsoft.com/office/officeart/2009/3/layout/HorizontalOrganizationChart"/>
    <dgm:cxn modelId="{CB833635-369D-4D99-A170-DB312F2F0331}" type="presParOf" srcId="{AF8681F1-8CCA-435B-895F-9C0F1C4C5802}" destId="{1C2BD9C5-9C9F-4566-8CB9-124B9561DE44}" srcOrd="1" destOrd="0" presId="urn:microsoft.com/office/officeart/2009/3/layout/HorizontalOrganizationChart"/>
    <dgm:cxn modelId="{0946C512-4F7C-44E0-B99C-9B2AA93CCFCE}" type="presParOf" srcId="{C30BA569-2791-4E26-8904-7FD5CE6CB4E1}" destId="{ECF72153-1CA9-4448-8913-160486D84DB6}" srcOrd="1" destOrd="0" presId="urn:microsoft.com/office/officeart/2009/3/layout/HorizontalOrganizationChart"/>
    <dgm:cxn modelId="{488A9CDA-4412-4C09-A6C2-F1504ABCFEB0}" type="presParOf" srcId="{C30BA569-2791-4E26-8904-7FD5CE6CB4E1}" destId="{D0A12C92-033E-4A5A-956D-8CECA584D950}" srcOrd="2" destOrd="0" presId="urn:microsoft.com/office/officeart/2009/3/layout/HorizontalOrganizationChart"/>
    <dgm:cxn modelId="{196D0322-91B2-45EB-9F05-1FBE2F61790B}" type="presParOf" srcId="{9FF5BB0B-49CA-41CA-BEFD-4AC64E9469FC}" destId="{3B44B2B1-117D-40CC-A124-B8900067B046}" srcOrd="6" destOrd="0" presId="urn:microsoft.com/office/officeart/2009/3/layout/HorizontalOrganizationChart"/>
    <dgm:cxn modelId="{5AAFE2A9-FE14-41CA-9B32-137A62A9A83D}" type="presParOf" srcId="{9FF5BB0B-49CA-41CA-BEFD-4AC64E9469FC}" destId="{07196E12-BA82-4E46-B2C0-DFB9C133EC8E}" srcOrd="7" destOrd="0" presId="urn:microsoft.com/office/officeart/2009/3/layout/HorizontalOrganizationChart"/>
    <dgm:cxn modelId="{691C9D4F-7764-4128-9910-AE71176884C2}" type="presParOf" srcId="{07196E12-BA82-4E46-B2C0-DFB9C133EC8E}" destId="{DAE39CAB-2839-4221-BCD5-381E99E8DF47}" srcOrd="0" destOrd="0" presId="urn:microsoft.com/office/officeart/2009/3/layout/HorizontalOrganizationChart"/>
    <dgm:cxn modelId="{99EB478B-F909-4952-9743-2F0717914FB2}" type="presParOf" srcId="{DAE39CAB-2839-4221-BCD5-381E99E8DF47}" destId="{1DCB1629-20E3-4887-92A6-69AB09E169A5}" srcOrd="0" destOrd="0" presId="urn:microsoft.com/office/officeart/2009/3/layout/HorizontalOrganizationChart"/>
    <dgm:cxn modelId="{1E009D67-F03C-4469-9A85-1B797ECFF4BC}" type="presParOf" srcId="{DAE39CAB-2839-4221-BCD5-381E99E8DF47}" destId="{F705A636-8134-4A90-9060-57513066A668}" srcOrd="1" destOrd="0" presId="urn:microsoft.com/office/officeart/2009/3/layout/HorizontalOrganizationChart"/>
    <dgm:cxn modelId="{8206A5F1-4692-46BC-B158-F885A9631156}" type="presParOf" srcId="{07196E12-BA82-4E46-B2C0-DFB9C133EC8E}" destId="{2EF9A4E8-8C9A-4743-A765-5C64C571385A}" srcOrd="1" destOrd="0" presId="urn:microsoft.com/office/officeart/2009/3/layout/HorizontalOrganizationChart"/>
    <dgm:cxn modelId="{6C3F4FEF-112A-4299-B245-716989F63304}" type="presParOf" srcId="{07196E12-BA82-4E46-B2C0-DFB9C133EC8E}" destId="{BFF61DB1-5DEF-413E-B8C3-FDEDD0390AC5}" srcOrd="2" destOrd="0" presId="urn:microsoft.com/office/officeart/2009/3/layout/HorizontalOrganizationChart"/>
    <dgm:cxn modelId="{97227349-9233-4043-9D25-D6DE2FC1F819}" type="presParOf" srcId="{9FF5BB0B-49CA-41CA-BEFD-4AC64E9469FC}" destId="{AE6D2DAA-C58C-48F1-99C9-D0531528BD6D}" srcOrd="8" destOrd="0" presId="urn:microsoft.com/office/officeart/2009/3/layout/HorizontalOrganizationChart"/>
    <dgm:cxn modelId="{FB88CB4E-3A08-46CE-A31D-3360620E382D}" type="presParOf" srcId="{9FF5BB0B-49CA-41CA-BEFD-4AC64E9469FC}" destId="{F780EAE5-0462-40A8-9F1D-B04934691E1D}" srcOrd="9" destOrd="0" presId="urn:microsoft.com/office/officeart/2009/3/layout/HorizontalOrganizationChart"/>
    <dgm:cxn modelId="{FD077CAC-6FFC-4E3D-A1D1-0E8F30F5571A}" type="presParOf" srcId="{F780EAE5-0462-40A8-9F1D-B04934691E1D}" destId="{B2A43041-2CE2-4096-8116-F5E4ABCFB6C2}" srcOrd="0" destOrd="0" presId="urn:microsoft.com/office/officeart/2009/3/layout/HorizontalOrganizationChart"/>
    <dgm:cxn modelId="{6E4C3637-3628-48B3-956D-F500F0F91D6B}" type="presParOf" srcId="{B2A43041-2CE2-4096-8116-F5E4ABCFB6C2}" destId="{487434B8-E80E-49BF-BBC1-AC501C8AC2EC}" srcOrd="0" destOrd="0" presId="urn:microsoft.com/office/officeart/2009/3/layout/HorizontalOrganizationChart"/>
    <dgm:cxn modelId="{C5651058-F670-4088-9FBE-8B8D545D6031}" type="presParOf" srcId="{B2A43041-2CE2-4096-8116-F5E4ABCFB6C2}" destId="{388A3463-6BBA-4E2C-BF79-31C00997A3A0}" srcOrd="1" destOrd="0" presId="urn:microsoft.com/office/officeart/2009/3/layout/HorizontalOrganizationChart"/>
    <dgm:cxn modelId="{28044D4A-01DF-4F97-9B77-16F54E6CA5E9}" type="presParOf" srcId="{F780EAE5-0462-40A8-9F1D-B04934691E1D}" destId="{F74638F2-7CD8-4FB0-AABF-A6EDB14F1DC4}" srcOrd="1" destOrd="0" presId="urn:microsoft.com/office/officeart/2009/3/layout/HorizontalOrganizationChart"/>
    <dgm:cxn modelId="{B0D4C515-12F0-4A05-A8B0-4957FA78B99B}" type="presParOf" srcId="{F780EAE5-0462-40A8-9F1D-B04934691E1D}" destId="{89F6AC78-762A-4ED4-BC03-CF76706D5A04}" srcOrd="2" destOrd="0" presId="urn:microsoft.com/office/officeart/2009/3/layout/HorizontalOrganizationChart"/>
    <dgm:cxn modelId="{03AEE2E4-1964-48C6-871B-52DADFED3460}" type="presParOf" srcId="{B290CE53-A4C4-45EE-8BFE-39CBBE64D0EA}" destId="{5292877A-1F0C-4FAA-8143-B95DBC137FDA}" srcOrd="2" destOrd="0" presId="urn:microsoft.com/office/officeart/2009/3/layout/HorizontalOrganizationChart"/>
    <dgm:cxn modelId="{6FE73E4F-DE8F-46B7-9EEA-2822EFB92BC9}" type="presParOf" srcId="{AC5531CF-A13B-41CA-BF62-A9CE0D5DD715}" destId="{0F7BC1F5-DF33-442B-A39D-AD1F1ABE20D5}" srcOrd="2" destOrd="0" presId="urn:microsoft.com/office/officeart/2009/3/layout/HorizontalOrganizationChart"/>
    <dgm:cxn modelId="{BFDB296D-8102-4288-A13C-92A916F52DEE}" type="presParOf" srcId="{AC5531CF-A13B-41CA-BF62-A9CE0D5DD715}" destId="{E6C37D35-3C99-4A03-B958-2EB24D050F97}" srcOrd="3" destOrd="0" presId="urn:microsoft.com/office/officeart/2009/3/layout/HorizontalOrganizationChart"/>
    <dgm:cxn modelId="{CAC89A28-6717-4B85-AC6B-6ACCAB0F9E01}" type="presParOf" srcId="{E6C37D35-3C99-4A03-B958-2EB24D050F97}" destId="{314DB10B-CBBF-4D73-B942-3CC5EE65CCBA}" srcOrd="0" destOrd="0" presId="urn:microsoft.com/office/officeart/2009/3/layout/HorizontalOrganizationChart"/>
    <dgm:cxn modelId="{2F0480FA-FEA3-4978-92C9-8BBA74AB0425}" type="presParOf" srcId="{314DB10B-CBBF-4D73-B942-3CC5EE65CCBA}" destId="{C22A0415-F555-4A67-B535-22FEB0F15725}" srcOrd="0" destOrd="0" presId="urn:microsoft.com/office/officeart/2009/3/layout/HorizontalOrganizationChart"/>
    <dgm:cxn modelId="{8296DB46-9EEA-4AD8-B569-C6BCE63906BF}" type="presParOf" srcId="{314DB10B-CBBF-4D73-B942-3CC5EE65CCBA}" destId="{D411B1DA-4D53-46D0-AD0F-A6942D81FA31}" srcOrd="1" destOrd="0" presId="urn:microsoft.com/office/officeart/2009/3/layout/HorizontalOrganizationChart"/>
    <dgm:cxn modelId="{38AD32F5-522F-4D38-94FD-504FD6F3C3CB}" type="presParOf" srcId="{E6C37D35-3C99-4A03-B958-2EB24D050F97}" destId="{79FB4DAF-24C6-47EC-A012-8D2142BA3710}" srcOrd="1" destOrd="0" presId="urn:microsoft.com/office/officeart/2009/3/layout/HorizontalOrganizationChart"/>
    <dgm:cxn modelId="{4FEA81CC-AA29-49F8-901E-50BCB7F0FBBA}" type="presParOf" srcId="{79FB4DAF-24C6-47EC-A012-8D2142BA3710}" destId="{015ED139-02C2-4647-8601-51F2122AF7D9}" srcOrd="0" destOrd="0" presId="urn:microsoft.com/office/officeart/2009/3/layout/HorizontalOrganizationChart"/>
    <dgm:cxn modelId="{4D98C319-7A28-4564-A8A9-203F1F39A3A5}" type="presParOf" srcId="{79FB4DAF-24C6-47EC-A012-8D2142BA3710}" destId="{2A8AC9E6-6945-4B0A-B68F-A2943A9256FF}" srcOrd="1" destOrd="0" presId="urn:microsoft.com/office/officeart/2009/3/layout/HorizontalOrganizationChart"/>
    <dgm:cxn modelId="{4D0B1FCB-243F-45D5-88B1-F40C9579DCFE}" type="presParOf" srcId="{2A8AC9E6-6945-4B0A-B68F-A2943A9256FF}" destId="{6D726BB1-9EB8-4EDC-9CA9-B299C5531A2A}" srcOrd="0" destOrd="0" presId="urn:microsoft.com/office/officeart/2009/3/layout/HorizontalOrganizationChart"/>
    <dgm:cxn modelId="{FCBA158B-B3BF-4C6D-9FCF-7E85C3D434E3}" type="presParOf" srcId="{6D726BB1-9EB8-4EDC-9CA9-B299C5531A2A}" destId="{0F0A726E-2BA5-487F-A665-A5130259A3CE}" srcOrd="0" destOrd="0" presId="urn:microsoft.com/office/officeart/2009/3/layout/HorizontalOrganizationChart"/>
    <dgm:cxn modelId="{14FE7C37-EECF-4855-9BF2-137CC75B3975}" type="presParOf" srcId="{6D726BB1-9EB8-4EDC-9CA9-B299C5531A2A}" destId="{B4D51AA9-8136-4ADC-8939-797017539899}" srcOrd="1" destOrd="0" presId="urn:microsoft.com/office/officeart/2009/3/layout/HorizontalOrganizationChart"/>
    <dgm:cxn modelId="{C28134D6-CF29-4719-9F4F-6D3E0FBB847C}" type="presParOf" srcId="{2A8AC9E6-6945-4B0A-B68F-A2943A9256FF}" destId="{4BFCA371-6ACA-495B-9503-6FC708A78FDB}" srcOrd="1" destOrd="0" presId="urn:microsoft.com/office/officeart/2009/3/layout/HorizontalOrganizationChart"/>
    <dgm:cxn modelId="{39504AF7-79DD-4ACC-841F-82304EF108D5}" type="presParOf" srcId="{2A8AC9E6-6945-4B0A-B68F-A2943A9256FF}" destId="{FF9A37B0-B936-4FCD-9C6E-CB95B8DE2F37}" srcOrd="2" destOrd="0" presId="urn:microsoft.com/office/officeart/2009/3/layout/HorizontalOrganizationChart"/>
    <dgm:cxn modelId="{9D140A98-D226-4FD7-93A1-D25A6CB5E693}" type="presParOf" srcId="{79FB4DAF-24C6-47EC-A012-8D2142BA3710}" destId="{EB97C225-2407-46D2-AE94-E29C0BD4281E}" srcOrd="2" destOrd="0" presId="urn:microsoft.com/office/officeart/2009/3/layout/HorizontalOrganizationChart"/>
    <dgm:cxn modelId="{197BE19F-E382-4D30-B822-9AE8E5E8A4F2}" type="presParOf" srcId="{79FB4DAF-24C6-47EC-A012-8D2142BA3710}" destId="{9BFCB136-C3A9-4AFC-8696-6D38C1206DA0}" srcOrd="3" destOrd="0" presId="urn:microsoft.com/office/officeart/2009/3/layout/HorizontalOrganizationChart"/>
    <dgm:cxn modelId="{EAF994B3-D9EE-4CA6-8FA9-1EFDAF87B51A}" type="presParOf" srcId="{9BFCB136-C3A9-4AFC-8696-6D38C1206DA0}" destId="{384556CE-9441-484C-A303-43E49136AC24}" srcOrd="0" destOrd="0" presId="urn:microsoft.com/office/officeart/2009/3/layout/HorizontalOrganizationChart"/>
    <dgm:cxn modelId="{5C3E7F39-7EF2-4299-BAD0-D669F1FE5D99}" type="presParOf" srcId="{384556CE-9441-484C-A303-43E49136AC24}" destId="{DDF1F904-F71C-4773-9E1A-6B1474AFE974}" srcOrd="0" destOrd="0" presId="urn:microsoft.com/office/officeart/2009/3/layout/HorizontalOrganizationChart"/>
    <dgm:cxn modelId="{7E6FACF1-85A4-4433-A960-8D1766F7922C}" type="presParOf" srcId="{384556CE-9441-484C-A303-43E49136AC24}" destId="{9178C1A5-D133-4A2E-B193-A8F55C259D5D}" srcOrd="1" destOrd="0" presId="urn:microsoft.com/office/officeart/2009/3/layout/HorizontalOrganizationChart"/>
    <dgm:cxn modelId="{A39799E4-5569-4EE8-BE88-C28EBC36C347}" type="presParOf" srcId="{9BFCB136-C3A9-4AFC-8696-6D38C1206DA0}" destId="{79440E3D-2431-410A-BB09-6D6A1C5E54D8}" srcOrd="1" destOrd="0" presId="urn:microsoft.com/office/officeart/2009/3/layout/HorizontalOrganizationChart"/>
    <dgm:cxn modelId="{88E5A340-DFFB-4D10-BDC4-FFC31DE5991E}" type="presParOf" srcId="{9BFCB136-C3A9-4AFC-8696-6D38C1206DA0}" destId="{BF7C4C30-24C4-4FB8-BEFD-8D7A944CD06C}" srcOrd="2" destOrd="0" presId="urn:microsoft.com/office/officeart/2009/3/layout/HorizontalOrganizationChart"/>
    <dgm:cxn modelId="{A18E62CD-F714-48EE-89EF-CD0C8FACDC71}" type="presParOf" srcId="{79FB4DAF-24C6-47EC-A012-8D2142BA3710}" destId="{30F73242-34EE-40B2-97AC-144D16AC7D51}" srcOrd="4" destOrd="0" presId="urn:microsoft.com/office/officeart/2009/3/layout/HorizontalOrganizationChart"/>
    <dgm:cxn modelId="{73637A3A-330C-403F-8EC9-21E1405A063C}" type="presParOf" srcId="{79FB4DAF-24C6-47EC-A012-8D2142BA3710}" destId="{9684EE36-EFE7-4050-8B88-695B961C5C99}" srcOrd="5" destOrd="0" presId="urn:microsoft.com/office/officeart/2009/3/layout/HorizontalOrganizationChart"/>
    <dgm:cxn modelId="{1BAF91B8-99C5-4CD8-BC2D-2099CAF838CB}" type="presParOf" srcId="{9684EE36-EFE7-4050-8B88-695B961C5C99}" destId="{9F4E23D4-5F00-41A7-89BB-51574BCA2222}" srcOrd="0" destOrd="0" presId="urn:microsoft.com/office/officeart/2009/3/layout/HorizontalOrganizationChart"/>
    <dgm:cxn modelId="{BA12E0F6-FF4C-4F31-8F84-1F9B16D209B6}" type="presParOf" srcId="{9F4E23D4-5F00-41A7-89BB-51574BCA2222}" destId="{76F2735C-6EB9-4F8B-BF27-1CA957F01DF2}" srcOrd="0" destOrd="0" presId="urn:microsoft.com/office/officeart/2009/3/layout/HorizontalOrganizationChart"/>
    <dgm:cxn modelId="{71BC3AB1-420A-49FE-9F43-9E5AE7EB4498}" type="presParOf" srcId="{9F4E23D4-5F00-41A7-89BB-51574BCA2222}" destId="{88426EB8-14C9-4290-A492-28CB1A8B05F5}" srcOrd="1" destOrd="0" presId="urn:microsoft.com/office/officeart/2009/3/layout/HorizontalOrganizationChart"/>
    <dgm:cxn modelId="{99E74066-06D2-4786-B7A3-45536FA96272}" type="presParOf" srcId="{9684EE36-EFE7-4050-8B88-695B961C5C99}" destId="{7FFC74FB-7E19-46B3-A813-B0EE4BFA4663}" srcOrd="1" destOrd="0" presId="urn:microsoft.com/office/officeart/2009/3/layout/HorizontalOrganizationChart"/>
    <dgm:cxn modelId="{95BB34F6-8A69-4392-A072-82F11ADB683B}" type="presParOf" srcId="{9684EE36-EFE7-4050-8B88-695B961C5C99}" destId="{13CC8475-2B2E-40F9-81D5-1A5C0A7149AD}" srcOrd="2" destOrd="0" presId="urn:microsoft.com/office/officeart/2009/3/layout/HorizontalOrganizationChart"/>
    <dgm:cxn modelId="{14714B49-16EC-4C60-8BEE-5D67F0AFF701}" type="presParOf" srcId="{79FB4DAF-24C6-47EC-A012-8D2142BA3710}" destId="{FAF0175F-46C8-4FD7-9FEC-CE4FFA2CD243}" srcOrd="6" destOrd="0" presId="urn:microsoft.com/office/officeart/2009/3/layout/HorizontalOrganizationChart"/>
    <dgm:cxn modelId="{17071B66-7E84-4A4C-8725-75DF433BA693}" type="presParOf" srcId="{79FB4DAF-24C6-47EC-A012-8D2142BA3710}" destId="{9FF89B46-3F18-4ED3-88DE-92CFE7CDB754}" srcOrd="7" destOrd="0" presId="urn:microsoft.com/office/officeart/2009/3/layout/HorizontalOrganizationChart"/>
    <dgm:cxn modelId="{5B999DC8-95D5-4F48-96D6-970C5E367C79}" type="presParOf" srcId="{9FF89B46-3F18-4ED3-88DE-92CFE7CDB754}" destId="{BD1B2016-2A04-4361-B01B-32D2FFC0406E}" srcOrd="0" destOrd="0" presId="urn:microsoft.com/office/officeart/2009/3/layout/HorizontalOrganizationChart"/>
    <dgm:cxn modelId="{8169FB61-9F76-46C3-93E0-809D9026D002}" type="presParOf" srcId="{BD1B2016-2A04-4361-B01B-32D2FFC0406E}" destId="{4446F1B2-E549-47C9-AB75-F299B1471390}" srcOrd="0" destOrd="0" presId="urn:microsoft.com/office/officeart/2009/3/layout/HorizontalOrganizationChart"/>
    <dgm:cxn modelId="{A759F986-C58D-4CC6-AC35-F6C88AAAC4DD}" type="presParOf" srcId="{BD1B2016-2A04-4361-B01B-32D2FFC0406E}" destId="{8FC426F2-9A2E-4F0C-82D6-1E3B53FB4F7D}" srcOrd="1" destOrd="0" presId="urn:microsoft.com/office/officeart/2009/3/layout/HorizontalOrganizationChart"/>
    <dgm:cxn modelId="{93A25EB5-BD54-47AE-B416-BF433D4677E6}" type="presParOf" srcId="{9FF89B46-3F18-4ED3-88DE-92CFE7CDB754}" destId="{C388EE56-0B3C-4BA6-A556-9C7D1ABA274B}" srcOrd="1" destOrd="0" presId="urn:microsoft.com/office/officeart/2009/3/layout/HorizontalOrganizationChart"/>
    <dgm:cxn modelId="{7AF8C3BE-D24A-479A-9C54-861680030315}" type="presParOf" srcId="{9FF89B46-3F18-4ED3-88DE-92CFE7CDB754}" destId="{B9CC2218-88EB-4778-9A49-98F7EA8AF934}" srcOrd="2" destOrd="0" presId="urn:microsoft.com/office/officeart/2009/3/layout/HorizontalOrganizationChart"/>
    <dgm:cxn modelId="{B14AF2A3-F07E-498F-A68C-F5CA0088E3F7}" type="presParOf" srcId="{79FB4DAF-24C6-47EC-A012-8D2142BA3710}" destId="{6F13EDBE-5702-4D30-BC79-E1CEEECEE9E8}" srcOrd="8" destOrd="0" presId="urn:microsoft.com/office/officeart/2009/3/layout/HorizontalOrganizationChart"/>
    <dgm:cxn modelId="{7160AC2B-9C2B-451E-A29B-153452F2BB6E}" type="presParOf" srcId="{79FB4DAF-24C6-47EC-A012-8D2142BA3710}" destId="{0B791947-2FCD-4EEE-BDC7-C81609642536}" srcOrd="9" destOrd="0" presId="urn:microsoft.com/office/officeart/2009/3/layout/HorizontalOrganizationChart"/>
    <dgm:cxn modelId="{87A52E68-CF9B-4403-9FBB-B63900A0A8FD}" type="presParOf" srcId="{0B791947-2FCD-4EEE-BDC7-C81609642536}" destId="{AEF4EF93-49D0-4A7B-80D2-25161CF62E8D}" srcOrd="0" destOrd="0" presId="urn:microsoft.com/office/officeart/2009/3/layout/HorizontalOrganizationChart"/>
    <dgm:cxn modelId="{E15ADE8C-61DA-4EDE-9DB3-19DC24EA2A90}" type="presParOf" srcId="{AEF4EF93-49D0-4A7B-80D2-25161CF62E8D}" destId="{13D175E5-6BDB-4AD3-B5DA-3E6C6DA70C4B}" srcOrd="0" destOrd="0" presId="urn:microsoft.com/office/officeart/2009/3/layout/HorizontalOrganizationChart"/>
    <dgm:cxn modelId="{7F310007-0838-4FF1-AFF0-FCA09B246D4B}" type="presParOf" srcId="{AEF4EF93-49D0-4A7B-80D2-25161CF62E8D}" destId="{5DC41CE7-6B25-471D-8EA0-C268053C98B0}" srcOrd="1" destOrd="0" presId="urn:microsoft.com/office/officeart/2009/3/layout/HorizontalOrganizationChart"/>
    <dgm:cxn modelId="{D69E05D3-BA1A-467A-80A4-CBDEBDED4BB0}" type="presParOf" srcId="{0B791947-2FCD-4EEE-BDC7-C81609642536}" destId="{B8756ABD-D8A2-4AD4-947A-7AE0E69D62A6}" srcOrd="1" destOrd="0" presId="urn:microsoft.com/office/officeart/2009/3/layout/HorizontalOrganizationChart"/>
    <dgm:cxn modelId="{47689479-83CE-47EE-A71A-DFDA511CF09F}" type="presParOf" srcId="{0B791947-2FCD-4EEE-BDC7-C81609642536}" destId="{4881826C-2141-4455-90A8-7FEEC9AF5CEF}" srcOrd="2" destOrd="0" presId="urn:microsoft.com/office/officeart/2009/3/layout/HorizontalOrganizationChart"/>
    <dgm:cxn modelId="{259EADD1-E7F7-4666-BBC3-9DDC92D94241}" type="presParOf" srcId="{E6C37D35-3C99-4A03-B958-2EB24D050F97}" destId="{58D6ACFA-96DF-4898-9923-FAB91ADF9000}" srcOrd="2" destOrd="0" presId="urn:microsoft.com/office/officeart/2009/3/layout/HorizontalOrganizationChart"/>
    <dgm:cxn modelId="{45D51449-705D-4C10-9A63-EE8CC52A706D}" type="presParOf" srcId="{ACE0DC39-5C06-40EF-8FB9-801A9C0352D4}" destId="{BDDD401E-5338-4461-9975-FCCA940C4476}"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3EDBE-5702-4D30-BC79-E1CEEECEE9E8}">
      <dsp:nvSpPr>
        <dsp:cNvPr id="0" name=""/>
        <dsp:cNvSpPr/>
      </dsp:nvSpPr>
      <dsp:spPr>
        <a:xfrm>
          <a:off x="2516175" y="3415546"/>
          <a:ext cx="215923" cy="928472"/>
        </a:xfrm>
        <a:custGeom>
          <a:avLst/>
          <a:gdLst/>
          <a:ahLst/>
          <a:cxnLst/>
          <a:rect l="0" t="0" r="0" b="0"/>
          <a:pathLst>
            <a:path>
              <a:moveTo>
                <a:pt x="0" y="0"/>
              </a:moveTo>
              <a:lnTo>
                <a:pt x="107961" y="0"/>
              </a:lnTo>
              <a:lnTo>
                <a:pt x="107961" y="928472"/>
              </a:lnTo>
              <a:lnTo>
                <a:pt x="215923" y="928472"/>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F0175F-46C8-4FD7-9FEC-CE4FFA2CD243}">
      <dsp:nvSpPr>
        <dsp:cNvPr id="0" name=""/>
        <dsp:cNvSpPr/>
      </dsp:nvSpPr>
      <dsp:spPr>
        <a:xfrm>
          <a:off x="2516175" y="3415546"/>
          <a:ext cx="215923" cy="464236"/>
        </a:xfrm>
        <a:custGeom>
          <a:avLst/>
          <a:gdLst/>
          <a:ahLst/>
          <a:cxnLst/>
          <a:rect l="0" t="0" r="0" b="0"/>
          <a:pathLst>
            <a:path>
              <a:moveTo>
                <a:pt x="0" y="0"/>
              </a:moveTo>
              <a:lnTo>
                <a:pt x="107961" y="0"/>
              </a:lnTo>
              <a:lnTo>
                <a:pt x="107961" y="464236"/>
              </a:lnTo>
              <a:lnTo>
                <a:pt x="215923" y="464236"/>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F73242-34EE-40B2-97AC-144D16AC7D51}">
      <dsp:nvSpPr>
        <dsp:cNvPr id="0" name=""/>
        <dsp:cNvSpPr/>
      </dsp:nvSpPr>
      <dsp:spPr>
        <a:xfrm>
          <a:off x="2516175" y="3369826"/>
          <a:ext cx="215923" cy="91440"/>
        </a:xfrm>
        <a:custGeom>
          <a:avLst/>
          <a:gdLst/>
          <a:ahLst/>
          <a:cxnLst/>
          <a:rect l="0" t="0" r="0" b="0"/>
          <a:pathLst>
            <a:path>
              <a:moveTo>
                <a:pt x="0" y="45720"/>
              </a:moveTo>
              <a:lnTo>
                <a:pt x="215923" y="4572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97C225-2407-46D2-AE94-E29C0BD4281E}">
      <dsp:nvSpPr>
        <dsp:cNvPr id="0" name=""/>
        <dsp:cNvSpPr/>
      </dsp:nvSpPr>
      <dsp:spPr>
        <a:xfrm>
          <a:off x="2516175" y="2951310"/>
          <a:ext cx="215923" cy="464236"/>
        </a:xfrm>
        <a:custGeom>
          <a:avLst/>
          <a:gdLst/>
          <a:ahLst/>
          <a:cxnLst/>
          <a:rect l="0" t="0" r="0" b="0"/>
          <a:pathLst>
            <a:path>
              <a:moveTo>
                <a:pt x="0" y="464236"/>
              </a:moveTo>
              <a:lnTo>
                <a:pt x="107961" y="464236"/>
              </a:lnTo>
              <a:lnTo>
                <a:pt x="107961" y="0"/>
              </a:lnTo>
              <a:lnTo>
                <a:pt x="215923" y="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5ED139-02C2-4647-8601-51F2122AF7D9}">
      <dsp:nvSpPr>
        <dsp:cNvPr id="0" name=""/>
        <dsp:cNvSpPr/>
      </dsp:nvSpPr>
      <dsp:spPr>
        <a:xfrm>
          <a:off x="2516175" y="2487074"/>
          <a:ext cx="215923" cy="928472"/>
        </a:xfrm>
        <a:custGeom>
          <a:avLst/>
          <a:gdLst/>
          <a:ahLst/>
          <a:cxnLst/>
          <a:rect l="0" t="0" r="0" b="0"/>
          <a:pathLst>
            <a:path>
              <a:moveTo>
                <a:pt x="0" y="928472"/>
              </a:moveTo>
              <a:lnTo>
                <a:pt x="107961" y="928472"/>
              </a:lnTo>
              <a:lnTo>
                <a:pt x="107961" y="0"/>
              </a:lnTo>
              <a:lnTo>
                <a:pt x="215923" y="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7BC1F5-DF33-442B-A39D-AD1F1ABE20D5}">
      <dsp:nvSpPr>
        <dsp:cNvPr id="0" name=""/>
        <dsp:cNvSpPr/>
      </dsp:nvSpPr>
      <dsp:spPr>
        <a:xfrm>
          <a:off x="1220632" y="2254956"/>
          <a:ext cx="215923" cy="1160590"/>
        </a:xfrm>
        <a:custGeom>
          <a:avLst/>
          <a:gdLst/>
          <a:ahLst/>
          <a:cxnLst/>
          <a:rect l="0" t="0" r="0" b="0"/>
          <a:pathLst>
            <a:path>
              <a:moveTo>
                <a:pt x="0" y="0"/>
              </a:moveTo>
              <a:lnTo>
                <a:pt x="107961" y="0"/>
              </a:lnTo>
              <a:lnTo>
                <a:pt x="107961" y="1160590"/>
              </a:lnTo>
              <a:lnTo>
                <a:pt x="215923" y="116059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6D2DAA-C58C-48F1-99C9-D0531528BD6D}">
      <dsp:nvSpPr>
        <dsp:cNvPr id="0" name=""/>
        <dsp:cNvSpPr/>
      </dsp:nvSpPr>
      <dsp:spPr>
        <a:xfrm>
          <a:off x="2516175" y="1094366"/>
          <a:ext cx="215923" cy="928472"/>
        </a:xfrm>
        <a:custGeom>
          <a:avLst/>
          <a:gdLst/>
          <a:ahLst/>
          <a:cxnLst/>
          <a:rect l="0" t="0" r="0" b="0"/>
          <a:pathLst>
            <a:path>
              <a:moveTo>
                <a:pt x="0" y="0"/>
              </a:moveTo>
              <a:lnTo>
                <a:pt x="107961" y="0"/>
              </a:lnTo>
              <a:lnTo>
                <a:pt x="107961" y="928472"/>
              </a:lnTo>
              <a:lnTo>
                <a:pt x="215923" y="928472"/>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44B2B1-117D-40CC-A124-B8900067B046}">
      <dsp:nvSpPr>
        <dsp:cNvPr id="0" name=""/>
        <dsp:cNvSpPr/>
      </dsp:nvSpPr>
      <dsp:spPr>
        <a:xfrm>
          <a:off x="2516175" y="1094366"/>
          <a:ext cx="215923" cy="464236"/>
        </a:xfrm>
        <a:custGeom>
          <a:avLst/>
          <a:gdLst/>
          <a:ahLst/>
          <a:cxnLst/>
          <a:rect l="0" t="0" r="0" b="0"/>
          <a:pathLst>
            <a:path>
              <a:moveTo>
                <a:pt x="0" y="0"/>
              </a:moveTo>
              <a:lnTo>
                <a:pt x="107961" y="0"/>
              </a:lnTo>
              <a:lnTo>
                <a:pt x="107961" y="464236"/>
              </a:lnTo>
              <a:lnTo>
                <a:pt x="215923" y="464236"/>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0C624B-0F6D-4DA3-A570-333DD60E8552}">
      <dsp:nvSpPr>
        <dsp:cNvPr id="0" name=""/>
        <dsp:cNvSpPr/>
      </dsp:nvSpPr>
      <dsp:spPr>
        <a:xfrm>
          <a:off x="2516175" y="1048646"/>
          <a:ext cx="215923" cy="91440"/>
        </a:xfrm>
        <a:custGeom>
          <a:avLst/>
          <a:gdLst/>
          <a:ahLst/>
          <a:cxnLst/>
          <a:rect l="0" t="0" r="0" b="0"/>
          <a:pathLst>
            <a:path>
              <a:moveTo>
                <a:pt x="0" y="45720"/>
              </a:moveTo>
              <a:lnTo>
                <a:pt x="215923" y="4572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F72E3F-F231-4C81-AB07-A147BD63A015}">
      <dsp:nvSpPr>
        <dsp:cNvPr id="0" name=""/>
        <dsp:cNvSpPr/>
      </dsp:nvSpPr>
      <dsp:spPr>
        <a:xfrm>
          <a:off x="2516175" y="630130"/>
          <a:ext cx="215923" cy="464236"/>
        </a:xfrm>
        <a:custGeom>
          <a:avLst/>
          <a:gdLst/>
          <a:ahLst/>
          <a:cxnLst/>
          <a:rect l="0" t="0" r="0" b="0"/>
          <a:pathLst>
            <a:path>
              <a:moveTo>
                <a:pt x="0" y="464236"/>
              </a:moveTo>
              <a:lnTo>
                <a:pt x="107961" y="464236"/>
              </a:lnTo>
              <a:lnTo>
                <a:pt x="107961" y="0"/>
              </a:lnTo>
              <a:lnTo>
                <a:pt x="215923" y="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286A6D-D567-4F2D-B024-232395228BAD}">
      <dsp:nvSpPr>
        <dsp:cNvPr id="0" name=""/>
        <dsp:cNvSpPr/>
      </dsp:nvSpPr>
      <dsp:spPr>
        <a:xfrm>
          <a:off x="2516175" y="165893"/>
          <a:ext cx="215923" cy="928472"/>
        </a:xfrm>
        <a:custGeom>
          <a:avLst/>
          <a:gdLst/>
          <a:ahLst/>
          <a:cxnLst/>
          <a:rect l="0" t="0" r="0" b="0"/>
          <a:pathLst>
            <a:path>
              <a:moveTo>
                <a:pt x="0" y="928472"/>
              </a:moveTo>
              <a:lnTo>
                <a:pt x="107961" y="928472"/>
              </a:lnTo>
              <a:lnTo>
                <a:pt x="107961" y="0"/>
              </a:lnTo>
              <a:lnTo>
                <a:pt x="215923" y="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00FA78-21E2-4354-92E6-28FA9D17946F}">
      <dsp:nvSpPr>
        <dsp:cNvPr id="0" name=""/>
        <dsp:cNvSpPr/>
      </dsp:nvSpPr>
      <dsp:spPr>
        <a:xfrm>
          <a:off x="1220632" y="1094366"/>
          <a:ext cx="215923" cy="1160590"/>
        </a:xfrm>
        <a:custGeom>
          <a:avLst/>
          <a:gdLst/>
          <a:ahLst/>
          <a:cxnLst/>
          <a:rect l="0" t="0" r="0" b="0"/>
          <a:pathLst>
            <a:path>
              <a:moveTo>
                <a:pt x="0" y="1160590"/>
              </a:moveTo>
              <a:lnTo>
                <a:pt x="107961" y="1160590"/>
              </a:lnTo>
              <a:lnTo>
                <a:pt x="107961" y="0"/>
              </a:lnTo>
              <a:lnTo>
                <a:pt x="215923" y="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A7C1E2-BF66-4293-853B-12FF548CA4C9}">
      <dsp:nvSpPr>
        <dsp:cNvPr id="0" name=""/>
        <dsp:cNvSpPr/>
      </dsp:nvSpPr>
      <dsp:spPr>
        <a:xfrm>
          <a:off x="141013" y="209031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Medicamentos</a:t>
          </a:r>
        </a:p>
      </dsp:txBody>
      <dsp:txXfrm>
        <a:off x="141013" y="2090314"/>
        <a:ext cx="1079618" cy="329283"/>
      </dsp:txXfrm>
    </dsp:sp>
    <dsp:sp modelId="{010EACD0-C794-4D4B-9889-847D5B7631BA}">
      <dsp:nvSpPr>
        <dsp:cNvPr id="0" name=""/>
        <dsp:cNvSpPr/>
      </dsp:nvSpPr>
      <dsp:spPr>
        <a:xfrm>
          <a:off x="1436556" y="92972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Genéricos</a:t>
          </a:r>
        </a:p>
      </dsp:txBody>
      <dsp:txXfrm>
        <a:off x="1436556" y="929724"/>
        <a:ext cx="1079618" cy="329283"/>
      </dsp:txXfrm>
    </dsp:sp>
    <dsp:sp modelId="{04FB0281-233C-4853-BA83-618C3E76FFA4}">
      <dsp:nvSpPr>
        <dsp:cNvPr id="0" name=""/>
        <dsp:cNvSpPr/>
      </dsp:nvSpPr>
      <dsp:spPr>
        <a:xfrm>
          <a:off x="2732099" y="1252"/>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Precio</a:t>
          </a:r>
        </a:p>
      </dsp:txBody>
      <dsp:txXfrm>
        <a:off x="2732099" y="1252"/>
        <a:ext cx="1079618" cy="329283"/>
      </dsp:txXfrm>
    </dsp:sp>
    <dsp:sp modelId="{C194680A-BDC2-4E97-A11D-A14AC742AAE8}">
      <dsp:nvSpPr>
        <dsp:cNvPr id="0" name=""/>
        <dsp:cNvSpPr/>
      </dsp:nvSpPr>
      <dsp:spPr>
        <a:xfrm>
          <a:off x="2732099" y="465488"/>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Sustancia activa</a:t>
          </a:r>
        </a:p>
      </dsp:txBody>
      <dsp:txXfrm>
        <a:off x="2732099" y="465488"/>
        <a:ext cx="1079618" cy="329283"/>
      </dsp:txXfrm>
    </dsp:sp>
    <dsp:sp modelId="{B47A82D1-2D06-4057-93E8-04478E569277}">
      <dsp:nvSpPr>
        <dsp:cNvPr id="0" name=""/>
        <dsp:cNvSpPr/>
      </dsp:nvSpPr>
      <dsp:spPr>
        <a:xfrm>
          <a:off x="2732099" y="92972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Receta (S/N)</a:t>
          </a:r>
        </a:p>
      </dsp:txBody>
      <dsp:txXfrm>
        <a:off x="2732099" y="929724"/>
        <a:ext cx="1079618" cy="329283"/>
      </dsp:txXfrm>
    </dsp:sp>
    <dsp:sp modelId="{1DCB1629-20E3-4887-92A6-69AB09E169A5}">
      <dsp:nvSpPr>
        <dsp:cNvPr id="0" name=""/>
        <dsp:cNvSpPr/>
      </dsp:nvSpPr>
      <dsp:spPr>
        <a:xfrm>
          <a:off x="2732099" y="1393960"/>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Porcentaje de descuento</a:t>
          </a:r>
        </a:p>
      </dsp:txBody>
      <dsp:txXfrm>
        <a:off x="2732099" y="1393960"/>
        <a:ext cx="1079618" cy="329283"/>
      </dsp:txXfrm>
    </dsp:sp>
    <dsp:sp modelId="{487434B8-E80E-49BF-BBC1-AC501C8AC2EC}">
      <dsp:nvSpPr>
        <dsp:cNvPr id="0" name=""/>
        <dsp:cNvSpPr/>
      </dsp:nvSpPr>
      <dsp:spPr>
        <a:xfrm>
          <a:off x="2732099" y="1858196"/>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Precio final</a:t>
          </a:r>
        </a:p>
      </dsp:txBody>
      <dsp:txXfrm>
        <a:off x="2732099" y="1858196"/>
        <a:ext cx="1079618" cy="329283"/>
      </dsp:txXfrm>
    </dsp:sp>
    <dsp:sp modelId="{C22A0415-F555-4A67-B535-22FEB0F15725}">
      <dsp:nvSpPr>
        <dsp:cNvPr id="0" name=""/>
        <dsp:cNvSpPr/>
      </dsp:nvSpPr>
      <dsp:spPr>
        <a:xfrm>
          <a:off x="1436556" y="325090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Patente</a:t>
          </a:r>
        </a:p>
      </dsp:txBody>
      <dsp:txXfrm>
        <a:off x="1436556" y="3250904"/>
        <a:ext cx="1079618" cy="329283"/>
      </dsp:txXfrm>
    </dsp:sp>
    <dsp:sp modelId="{0F0A726E-2BA5-487F-A665-A5130259A3CE}">
      <dsp:nvSpPr>
        <dsp:cNvPr id="0" name=""/>
        <dsp:cNvSpPr/>
      </dsp:nvSpPr>
      <dsp:spPr>
        <a:xfrm>
          <a:off x="2732099" y="2322432"/>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Precio</a:t>
          </a:r>
        </a:p>
      </dsp:txBody>
      <dsp:txXfrm>
        <a:off x="2732099" y="2322432"/>
        <a:ext cx="1079618" cy="329283"/>
      </dsp:txXfrm>
    </dsp:sp>
    <dsp:sp modelId="{DDF1F904-F71C-4773-9E1A-6B1474AFE974}">
      <dsp:nvSpPr>
        <dsp:cNvPr id="0" name=""/>
        <dsp:cNvSpPr/>
      </dsp:nvSpPr>
      <dsp:spPr>
        <a:xfrm>
          <a:off x="2732099" y="2786668"/>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Nombre comercial</a:t>
          </a:r>
        </a:p>
      </dsp:txBody>
      <dsp:txXfrm>
        <a:off x="2732099" y="2786668"/>
        <a:ext cx="1079618" cy="329283"/>
      </dsp:txXfrm>
    </dsp:sp>
    <dsp:sp modelId="{76F2735C-6EB9-4F8B-BF27-1CA957F01DF2}">
      <dsp:nvSpPr>
        <dsp:cNvPr id="0" name=""/>
        <dsp:cNvSpPr/>
      </dsp:nvSpPr>
      <dsp:spPr>
        <a:xfrm>
          <a:off x="2732099" y="325090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Sustancia activa</a:t>
          </a:r>
        </a:p>
      </dsp:txBody>
      <dsp:txXfrm>
        <a:off x="2732099" y="3250904"/>
        <a:ext cx="1079618" cy="329283"/>
      </dsp:txXfrm>
    </dsp:sp>
    <dsp:sp modelId="{4446F1B2-E549-47C9-AB75-F299B1471390}">
      <dsp:nvSpPr>
        <dsp:cNvPr id="0" name=""/>
        <dsp:cNvSpPr/>
      </dsp:nvSpPr>
      <dsp:spPr>
        <a:xfrm>
          <a:off x="2732099" y="3715141"/>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Laboratorio</a:t>
          </a:r>
        </a:p>
      </dsp:txBody>
      <dsp:txXfrm>
        <a:off x="2732099" y="3715141"/>
        <a:ext cx="1079618" cy="329283"/>
      </dsp:txXfrm>
    </dsp:sp>
    <dsp:sp modelId="{13D175E5-6BDB-4AD3-B5DA-3E6C6DA70C4B}">
      <dsp:nvSpPr>
        <dsp:cNvPr id="0" name=""/>
        <dsp:cNvSpPr/>
      </dsp:nvSpPr>
      <dsp:spPr>
        <a:xfrm>
          <a:off x="2732099" y="4179377"/>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Receta (S/N)</a:t>
          </a:r>
        </a:p>
      </dsp:txBody>
      <dsp:txXfrm>
        <a:off x="2732099" y="4179377"/>
        <a:ext cx="1079618" cy="32928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E2025-EA1D-4959-9429-03C122E3AB1E}" type="datetimeFigureOut">
              <a:rPr lang="es-MX" smtClean="0"/>
              <a:t>06/01/2023</a:t>
            </a:fld>
            <a:endParaRPr lang="es-MX"/>
          </a:p>
        </p:txBody>
      </p:sp>
      <p:sp>
        <p:nvSpPr>
          <p:cNvPr id="4" name="Marcador de imagen de diapositiva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4CDAA-1BCD-48C4-A3A1-7E4327409D28}" type="slidenum">
              <a:rPr lang="es-MX" smtClean="0"/>
              <a:t>‹Nº›</a:t>
            </a:fld>
            <a:endParaRPr lang="es-MX"/>
          </a:p>
        </p:txBody>
      </p:sp>
    </p:spTree>
    <p:extLst>
      <p:ext uri="{BB962C8B-B14F-4D97-AF65-F5344CB8AC3E}">
        <p14:creationId xmlns:p14="http://schemas.microsoft.com/office/powerpoint/2010/main" val="257949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a:t>
            </a:fld>
            <a:endParaRPr lang="es-MX"/>
          </a:p>
        </p:txBody>
      </p:sp>
    </p:spTree>
    <p:extLst>
      <p:ext uri="{BB962C8B-B14F-4D97-AF65-F5344CB8AC3E}">
        <p14:creationId xmlns:p14="http://schemas.microsoft.com/office/powerpoint/2010/main" val="298569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25</a:t>
            </a:fld>
            <a:endParaRPr lang="es-MX"/>
          </a:p>
        </p:txBody>
      </p:sp>
    </p:spTree>
    <p:extLst>
      <p:ext uri="{BB962C8B-B14F-4D97-AF65-F5344CB8AC3E}">
        <p14:creationId xmlns:p14="http://schemas.microsoft.com/office/powerpoint/2010/main" val="344796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27</a:t>
            </a:fld>
            <a:endParaRPr lang="es-MX"/>
          </a:p>
        </p:txBody>
      </p:sp>
    </p:spTree>
    <p:extLst>
      <p:ext uri="{BB962C8B-B14F-4D97-AF65-F5344CB8AC3E}">
        <p14:creationId xmlns:p14="http://schemas.microsoft.com/office/powerpoint/2010/main" val="148759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29</a:t>
            </a:fld>
            <a:endParaRPr lang="es-MX"/>
          </a:p>
        </p:txBody>
      </p:sp>
    </p:spTree>
    <p:extLst>
      <p:ext uri="{BB962C8B-B14F-4D97-AF65-F5344CB8AC3E}">
        <p14:creationId xmlns:p14="http://schemas.microsoft.com/office/powerpoint/2010/main" val="330187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30</a:t>
            </a:fld>
            <a:endParaRPr lang="es-MX"/>
          </a:p>
        </p:txBody>
      </p:sp>
    </p:spTree>
    <p:extLst>
      <p:ext uri="{BB962C8B-B14F-4D97-AF65-F5344CB8AC3E}">
        <p14:creationId xmlns:p14="http://schemas.microsoft.com/office/powerpoint/2010/main" val="579061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32</a:t>
            </a:fld>
            <a:endParaRPr lang="es-MX"/>
          </a:p>
        </p:txBody>
      </p:sp>
    </p:spTree>
    <p:extLst>
      <p:ext uri="{BB962C8B-B14F-4D97-AF65-F5344CB8AC3E}">
        <p14:creationId xmlns:p14="http://schemas.microsoft.com/office/powerpoint/2010/main" val="3461638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37</a:t>
            </a:fld>
            <a:endParaRPr lang="es-MX"/>
          </a:p>
        </p:txBody>
      </p:sp>
    </p:spTree>
    <p:extLst>
      <p:ext uri="{BB962C8B-B14F-4D97-AF65-F5344CB8AC3E}">
        <p14:creationId xmlns:p14="http://schemas.microsoft.com/office/powerpoint/2010/main" val="285187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39</a:t>
            </a:fld>
            <a:endParaRPr lang="es-MX"/>
          </a:p>
        </p:txBody>
      </p:sp>
    </p:spTree>
    <p:extLst>
      <p:ext uri="{BB962C8B-B14F-4D97-AF65-F5344CB8AC3E}">
        <p14:creationId xmlns:p14="http://schemas.microsoft.com/office/powerpoint/2010/main" val="1954241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41</a:t>
            </a:fld>
            <a:endParaRPr lang="es-MX"/>
          </a:p>
        </p:txBody>
      </p:sp>
    </p:spTree>
    <p:extLst>
      <p:ext uri="{BB962C8B-B14F-4D97-AF65-F5344CB8AC3E}">
        <p14:creationId xmlns:p14="http://schemas.microsoft.com/office/powerpoint/2010/main" val="3639213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43</a:t>
            </a:fld>
            <a:endParaRPr lang="es-MX"/>
          </a:p>
        </p:txBody>
      </p:sp>
    </p:spTree>
    <p:extLst>
      <p:ext uri="{BB962C8B-B14F-4D97-AF65-F5344CB8AC3E}">
        <p14:creationId xmlns:p14="http://schemas.microsoft.com/office/powerpoint/2010/main" val="3438305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44</a:t>
            </a:fld>
            <a:endParaRPr lang="es-MX"/>
          </a:p>
        </p:txBody>
      </p:sp>
    </p:spTree>
    <p:extLst>
      <p:ext uri="{BB962C8B-B14F-4D97-AF65-F5344CB8AC3E}">
        <p14:creationId xmlns:p14="http://schemas.microsoft.com/office/powerpoint/2010/main" val="251326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a:t>
            </a:fld>
            <a:endParaRPr lang="es-MX"/>
          </a:p>
        </p:txBody>
      </p:sp>
    </p:spTree>
    <p:extLst>
      <p:ext uri="{BB962C8B-B14F-4D97-AF65-F5344CB8AC3E}">
        <p14:creationId xmlns:p14="http://schemas.microsoft.com/office/powerpoint/2010/main" val="1948614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45</a:t>
            </a:fld>
            <a:endParaRPr lang="es-MX"/>
          </a:p>
        </p:txBody>
      </p:sp>
    </p:spTree>
    <p:extLst>
      <p:ext uri="{BB962C8B-B14F-4D97-AF65-F5344CB8AC3E}">
        <p14:creationId xmlns:p14="http://schemas.microsoft.com/office/powerpoint/2010/main" val="2133887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46</a:t>
            </a:fld>
            <a:endParaRPr lang="es-MX"/>
          </a:p>
        </p:txBody>
      </p:sp>
    </p:spTree>
    <p:extLst>
      <p:ext uri="{BB962C8B-B14F-4D97-AF65-F5344CB8AC3E}">
        <p14:creationId xmlns:p14="http://schemas.microsoft.com/office/powerpoint/2010/main" val="4230271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47</a:t>
            </a:fld>
            <a:endParaRPr lang="es-MX"/>
          </a:p>
        </p:txBody>
      </p:sp>
    </p:spTree>
    <p:extLst>
      <p:ext uri="{BB962C8B-B14F-4D97-AF65-F5344CB8AC3E}">
        <p14:creationId xmlns:p14="http://schemas.microsoft.com/office/powerpoint/2010/main" val="3428353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48</a:t>
            </a:fld>
            <a:endParaRPr lang="es-MX"/>
          </a:p>
        </p:txBody>
      </p:sp>
    </p:spTree>
    <p:extLst>
      <p:ext uri="{BB962C8B-B14F-4D97-AF65-F5344CB8AC3E}">
        <p14:creationId xmlns:p14="http://schemas.microsoft.com/office/powerpoint/2010/main" val="4191836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49</a:t>
            </a:fld>
            <a:endParaRPr lang="es-MX"/>
          </a:p>
        </p:txBody>
      </p:sp>
    </p:spTree>
    <p:extLst>
      <p:ext uri="{BB962C8B-B14F-4D97-AF65-F5344CB8AC3E}">
        <p14:creationId xmlns:p14="http://schemas.microsoft.com/office/powerpoint/2010/main" val="814863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50</a:t>
            </a:fld>
            <a:endParaRPr lang="es-MX"/>
          </a:p>
        </p:txBody>
      </p:sp>
    </p:spTree>
    <p:extLst>
      <p:ext uri="{BB962C8B-B14F-4D97-AF65-F5344CB8AC3E}">
        <p14:creationId xmlns:p14="http://schemas.microsoft.com/office/powerpoint/2010/main" val="4019634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51</a:t>
            </a:fld>
            <a:endParaRPr lang="es-MX"/>
          </a:p>
        </p:txBody>
      </p:sp>
    </p:spTree>
    <p:extLst>
      <p:ext uri="{BB962C8B-B14F-4D97-AF65-F5344CB8AC3E}">
        <p14:creationId xmlns:p14="http://schemas.microsoft.com/office/powerpoint/2010/main" val="1685053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53</a:t>
            </a:fld>
            <a:endParaRPr lang="es-MX"/>
          </a:p>
        </p:txBody>
      </p:sp>
    </p:spTree>
    <p:extLst>
      <p:ext uri="{BB962C8B-B14F-4D97-AF65-F5344CB8AC3E}">
        <p14:creationId xmlns:p14="http://schemas.microsoft.com/office/powerpoint/2010/main" val="142759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63</a:t>
            </a:fld>
            <a:endParaRPr lang="es-MX"/>
          </a:p>
        </p:txBody>
      </p:sp>
    </p:spTree>
    <p:extLst>
      <p:ext uri="{BB962C8B-B14F-4D97-AF65-F5344CB8AC3E}">
        <p14:creationId xmlns:p14="http://schemas.microsoft.com/office/powerpoint/2010/main" val="3590965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64</a:t>
            </a:fld>
            <a:endParaRPr lang="es-MX"/>
          </a:p>
        </p:txBody>
      </p:sp>
    </p:spTree>
    <p:extLst>
      <p:ext uri="{BB962C8B-B14F-4D97-AF65-F5344CB8AC3E}">
        <p14:creationId xmlns:p14="http://schemas.microsoft.com/office/powerpoint/2010/main" val="1878656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11</a:t>
            </a:fld>
            <a:endParaRPr lang="es-MX"/>
          </a:p>
        </p:txBody>
      </p:sp>
    </p:spTree>
    <p:extLst>
      <p:ext uri="{BB962C8B-B14F-4D97-AF65-F5344CB8AC3E}">
        <p14:creationId xmlns:p14="http://schemas.microsoft.com/office/powerpoint/2010/main" val="3521128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65</a:t>
            </a:fld>
            <a:endParaRPr lang="es-MX"/>
          </a:p>
        </p:txBody>
      </p:sp>
    </p:spTree>
    <p:extLst>
      <p:ext uri="{BB962C8B-B14F-4D97-AF65-F5344CB8AC3E}">
        <p14:creationId xmlns:p14="http://schemas.microsoft.com/office/powerpoint/2010/main" val="2825999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66</a:t>
            </a:fld>
            <a:endParaRPr lang="es-MX"/>
          </a:p>
        </p:txBody>
      </p:sp>
    </p:spTree>
    <p:extLst>
      <p:ext uri="{BB962C8B-B14F-4D97-AF65-F5344CB8AC3E}">
        <p14:creationId xmlns:p14="http://schemas.microsoft.com/office/powerpoint/2010/main" val="398695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67</a:t>
            </a:fld>
            <a:endParaRPr lang="es-MX"/>
          </a:p>
        </p:txBody>
      </p:sp>
    </p:spTree>
    <p:extLst>
      <p:ext uri="{BB962C8B-B14F-4D97-AF65-F5344CB8AC3E}">
        <p14:creationId xmlns:p14="http://schemas.microsoft.com/office/powerpoint/2010/main" val="882404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68</a:t>
            </a:fld>
            <a:endParaRPr lang="es-MX"/>
          </a:p>
        </p:txBody>
      </p:sp>
    </p:spTree>
    <p:extLst>
      <p:ext uri="{BB962C8B-B14F-4D97-AF65-F5344CB8AC3E}">
        <p14:creationId xmlns:p14="http://schemas.microsoft.com/office/powerpoint/2010/main" val="3518744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69</a:t>
            </a:fld>
            <a:endParaRPr lang="es-MX"/>
          </a:p>
        </p:txBody>
      </p:sp>
    </p:spTree>
    <p:extLst>
      <p:ext uri="{BB962C8B-B14F-4D97-AF65-F5344CB8AC3E}">
        <p14:creationId xmlns:p14="http://schemas.microsoft.com/office/powerpoint/2010/main" val="2386549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70</a:t>
            </a:fld>
            <a:endParaRPr lang="es-MX"/>
          </a:p>
        </p:txBody>
      </p:sp>
    </p:spTree>
    <p:extLst>
      <p:ext uri="{BB962C8B-B14F-4D97-AF65-F5344CB8AC3E}">
        <p14:creationId xmlns:p14="http://schemas.microsoft.com/office/powerpoint/2010/main" val="3490560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71</a:t>
            </a:fld>
            <a:endParaRPr lang="es-MX"/>
          </a:p>
        </p:txBody>
      </p:sp>
    </p:spTree>
    <p:extLst>
      <p:ext uri="{BB962C8B-B14F-4D97-AF65-F5344CB8AC3E}">
        <p14:creationId xmlns:p14="http://schemas.microsoft.com/office/powerpoint/2010/main" val="2774646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72</a:t>
            </a:fld>
            <a:endParaRPr lang="es-MX"/>
          </a:p>
        </p:txBody>
      </p:sp>
    </p:spTree>
    <p:extLst>
      <p:ext uri="{BB962C8B-B14F-4D97-AF65-F5344CB8AC3E}">
        <p14:creationId xmlns:p14="http://schemas.microsoft.com/office/powerpoint/2010/main" val="36074137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73</a:t>
            </a:fld>
            <a:endParaRPr lang="es-MX"/>
          </a:p>
        </p:txBody>
      </p:sp>
    </p:spTree>
    <p:extLst>
      <p:ext uri="{BB962C8B-B14F-4D97-AF65-F5344CB8AC3E}">
        <p14:creationId xmlns:p14="http://schemas.microsoft.com/office/powerpoint/2010/main" val="2196257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75</a:t>
            </a:fld>
            <a:endParaRPr lang="es-MX"/>
          </a:p>
        </p:txBody>
      </p:sp>
    </p:spTree>
    <p:extLst>
      <p:ext uri="{BB962C8B-B14F-4D97-AF65-F5344CB8AC3E}">
        <p14:creationId xmlns:p14="http://schemas.microsoft.com/office/powerpoint/2010/main" val="660250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13</a:t>
            </a:fld>
            <a:endParaRPr lang="es-MX"/>
          </a:p>
        </p:txBody>
      </p:sp>
    </p:spTree>
    <p:extLst>
      <p:ext uri="{BB962C8B-B14F-4D97-AF65-F5344CB8AC3E}">
        <p14:creationId xmlns:p14="http://schemas.microsoft.com/office/powerpoint/2010/main" val="10909341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77</a:t>
            </a:fld>
            <a:endParaRPr lang="es-MX"/>
          </a:p>
        </p:txBody>
      </p:sp>
    </p:spTree>
    <p:extLst>
      <p:ext uri="{BB962C8B-B14F-4D97-AF65-F5344CB8AC3E}">
        <p14:creationId xmlns:p14="http://schemas.microsoft.com/office/powerpoint/2010/main" val="2417240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79</a:t>
            </a:fld>
            <a:endParaRPr lang="es-MX"/>
          </a:p>
        </p:txBody>
      </p:sp>
    </p:spTree>
    <p:extLst>
      <p:ext uri="{BB962C8B-B14F-4D97-AF65-F5344CB8AC3E}">
        <p14:creationId xmlns:p14="http://schemas.microsoft.com/office/powerpoint/2010/main" val="3378915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84</a:t>
            </a:fld>
            <a:endParaRPr lang="es-MX"/>
          </a:p>
        </p:txBody>
      </p:sp>
    </p:spTree>
    <p:extLst>
      <p:ext uri="{BB962C8B-B14F-4D97-AF65-F5344CB8AC3E}">
        <p14:creationId xmlns:p14="http://schemas.microsoft.com/office/powerpoint/2010/main" val="31484000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85</a:t>
            </a:fld>
            <a:endParaRPr lang="es-MX"/>
          </a:p>
        </p:txBody>
      </p:sp>
    </p:spTree>
    <p:extLst>
      <p:ext uri="{BB962C8B-B14F-4D97-AF65-F5344CB8AC3E}">
        <p14:creationId xmlns:p14="http://schemas.microsoft.com/office/powerpoint/2010/main" val="22482492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87</a:t>
            </a:fld>
            <a:endParaRPr lang="es-MX"/>
          </a:p>
        </p:txBody>
      </p:sp>
    </p:spTree>
    <p:extLst>
      <p:ext uri="{BB962C8B-B14F-4D97-AF65-F5344CB8AC3E}">
        <p14:creationId xmlns:p14="http://schemas.microsoft.com/office/powerpoint/2010/main" val="32353905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88</a:t>
            </a:fld>
            <a:endParaRPr lang="es-MX"/>
          </a:p>
        </p:txBody>
      </p:sp>
    </p:spTree>
    <p:extLst>
      <p:ext uri="{BB962C8B-B14F-4D97-AF65-F5344CB8AC3E}">
        <p14:creationId xmlns:p14="http://schemas.microsoft.com/office/powerpoint/2010/main" val="25937409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90</a:t>
            </a:fld>
            <a:endParaRPr lang="es-MX"/>
          </a:p>
        </p:txBody>
      </p:sp>
    </p:spTree>
    <p:extLst>
      <p:ext uri="{BB962C8B-B14F-4D97-AF65-F5344CB8AC3E}">
        <p14:creationId xmlns:p14="http://schemas.microsoft.com/office/powerpoint/2010/main" val="143475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15</a:t>
            </a:fld>
            <a:endParaRPr lang="es-MX"/>
          </a:p>
        </p:txBody>
      </p:sp>
    </p:spTree>
    <p:extLst>
      <p:ext uri="{BB962C8B-B14F-4D97-AF65-F5344CB8AC3E}">
        <p14:creationId xmlns:p14="http://schemas.microsoft.com/office/powerpoint/2010/main" val="7024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17</a:t>
            </a:fld>
            <a:endParaRPr lang="es-MX"/>
          </a:p>
        </p:txBody>
      </p:sp>
    </p:spTree>
    <p:extLst>
      <p:ext uri="{BB962C8B-B14F-4D97-AF65-F5344CB8AC3E}">
        <p14:creationId xmlns:p14="http://schemas.microsoft.com/office/powerpoint/2010/main" val="2680302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19</a:t>
            </a:fld>
            <a:endParaRPr lang="es-MX"/>
          </a:p>
        </p:txBody>
      </p:sp>
    </p:spTree>
    <p:extLst>
      <p:ext uri="{BB962C8B-B14F-4D97-AF65-F5344CB8AC3E}">
        <p14:creationId xmlns:p14="http://schemas.microsoft.com/office/powerpoint/2010/main" val="2097241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21</a:t>
            </a:fld>
            <a:endParaRPr lang="es-MX"/>
          </a:p>
        </p:txBody>
      </p:sp>
    </p:spTree>
    <p:extLst>
      <p:ext uri="{BB962C8B-B14F-4D97-AF65-F5344CB8AC3E}">
        <p14:creationId xmlns:p14="http://schemas.microsoft.com/office/powerpoint/2010/main" val="227377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23</a:t>
            </a:fld>
            <a:endParaRPr lang="es-MX"/>
          </a:p>
        </p:txBody>
      </p:sp>
    </p:spTree>
    <p:extLst>
      <p:ext uri="{BB962C8B-B14F-4D97-AF65-F5344CB8AC3E}">
        <p14:creationId xmlns:p14="http://schemas.microsoft.com/office/powerpoint/2010/main" val="4469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06/01/2023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14410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06/01/2023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3717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06/01/2023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7373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06/01/2023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7077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4EB506-F4AD-4DE2-8875-E719323C0D6D}" type="datetimeFigureOut">
              <a:rPr lang="es-MX" smtClean="0"/>
              <a:t>06/01/2023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1754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4EB506-F4AD-4DE2-8875-E719323C0D6D}" type="datetimeFigureOut">
              <a:rPr lang="es-MX" smtClean="0"/>
              <a:t>06/01/2023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6551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4" name="Content Placeholder 3"/>
          <p:cNvSpPr>
            <a:spLocks noGrp="1"/>
          </p:cNvSpPr>
          <p:nvPr>
            <p:ph sz="half" idx="2"/>
          </p:nvPr>
        </p:nvSpPr>
        <p:spPr>
          <a:xfrm>
            <a:off x="535366" y="3674110"/>
            <a:ext cx="3288089"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6" name="Content Placeholder 5"/>
          <p:cNvSpPr>
            <a:spLocks noGrp="1"/>
          </p:cNvSpPr>
          <p:nvPr>
            <p:ph sz="quarter" idx="4"/>
          </p:nvPr>
        </p:nvSpPr>
        <p:spPr>
          <a:xfrm>
            <a:off x="3934778" y="3674110"/>
            <a:ext cx="3304282"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4EB506-F4AD-4DE2-8875-E719323C0D6D}" type="datetimeFigureOut">
              <a:rPr lang="es-MX" smtClean="0"/>
              <a:t>06/01/2023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280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4EB506-F4AD-4DE2-8875-E719323C0D6D}" type="datetimeFigureOut">
              <a:rPr lang="es-MX" smtClean="0"/>
              <a:t>06/01/2023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37992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EB506-F4AD-4DE2-8875-E719323C0D6D}" type="datetimeFigureOut">
              <a:rPr lang="es-MX" smtClean="0"/>
              <a:t>06/01/2023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907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06/01/2023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09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06/01/2023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04116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AE4EB506-F4AD-4DE2-8875-E719323C0D6D}" type="datetimeFigureOut">
              <a:rPr lang="es-MX" smtClean="0"/>
              <a:t>06/01/2023</a:t>
            </a:fld>
            <a:endParaRPr lang="es-MX"/>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6192A54D-4FAF-4576-A27C-914E0E8DDD4A}" type="slidenum">
              <a:rPr lang="es-MX" smtClean="0"/>
              <a:t>‹Nº›</a:t>
            </a:fld>
            <a:endParaRPr lang="es-MX"/>
          </a:p>
        </p:txBody>
      </p:sp>
    </p:spTree>
    <p:extLst>
      <p:ext uri="{BB962C8B-B14F-4D97-AF65-F5344CB8AC3E}">
        <p14:creationId xmlns:p14="http://schemas.microsoft.com/office/powerpoint/2010/main" val="4762586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0.png"/></Relationships>
</file>

<file path=ppt/slides/_rels/slide8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E0BBE45B-54F7-66E6-BDBA-8256FDEBE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5034" y="393163"/>
            <a:ext cx="1278282" cy="1620000"/>
          </a:xfrm>
          <a:prstGeom prst="rect">
            <a:avLst/>
          </a:prstGeom>
        </p:spPr>
      </p:pic>
      <p:pic>
        <p:nvPicPr>
          <p:cNvPr id="24" name="Gráfico 23">
            <a:extLst>
              <a:ext uri="{FF2B5EF4-FFF2-40B4-BE49-F238E27FC236}">
                <a16:creationId xmlns:a16="http://schemas.microsoft.com/office/drawing/2014/main" id="{37B4F35A-AB3D-C12D-3AA3-53180F6293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144" y="393163"/>
            <a:ext cx="1373201" cy="1620000"/>
          </a:xfrm>
          <a:prstGeom prst="rect">
            <a:avLst/>
          </a:prstGeom>
        </p:spPr>
      </p:pic>
      <p:sp>
        <p:nvSpPr>
          <p:cNvPr id="25" name="CuadroTexto 24">
            <a:extLst>
              <a:ext uri="{FF2B5EF4-FFF2-40B4-BE49-F238E27FC236}">
                <a16:creationId xmlns:a16="http://schemas.microsoft.com/office/drawing/2014/main" id="{13994C21-F673-08F5-B9B9-DB1295F3919F}"/>
              </a:ext>
            </a:extLst>
          </p:cNvPr>
          <p:cNvSpPr txBox="1"/>
          <p:nvPr/>
        </p:nvSpPr>
        <p:spPr>
          <a:xfrm>
            <a:off x="1874520" y="210417"/>
            <a:ext cx="4120699" cy="1582228"/>
          </a:xfrm>
          <a:prstGeom prst="rect">
            <a:avLst/>
          </a:prstGeom>
          <a:noFill/>
        </p:spPr>
        <p:txBody>
          <a:bodyPr wrap="square" rtlCol="0">
            <a:spAutoFit/>
          </a:bodyPr>
          <a:lstStyle/>
          <a:p>
            <a:pPr algn="ctr">
              <a:lnSpc>
                <a:spcPct val="200000"/>
              </a:lnSpc>
            </a:pPr>
            <a:r>
              <a:rPr lang="es-MX" sz="1700" b="1" dirty="0">
                <a:latin typeface="Times New Roman" panose="02020603050405020304" pitchFamily="18" charset="0"/>
                <a:cs typeface="Times New Roman" panose="02020603050405020304" pitchFamily="18" charset="0"/>
              </a:rPr>
              <a:t>Universidad Autónoma de San Luis Potosí</a:t>
            </a:r>
          </a:p>
          <a:p>
            <a:pPr algn="ctr">
              <a:lnSpc>
                <a:spcPct val="200000"/>
              </a:lnSpc>
            </a:pPr>
            <a:r>
              <a:rPr lang="es-MX" sz="1700" b="1" dirty="0">
                <a:latin typeface="Times New Roman" panose="02020603050405020304" pitchFamily="18" charset="0"/>
                <a:cs typeface="Times New Roman" panose="02020603050405020304" pitchFamily="18" charset="0"/>
              </a:rPr>
              <a:t>Facultad de Ingeniería</a:t>
            </a:r>
          </a:p>
          <a:p>
            <a:pPr algn="ctr">
              <a:lnSpc>
                <a:spcPct val="200000"/>
              </a:lnSpc>
            </a:pPr>
            <a:r>
              <a:rPr lang="es-MX" sz="1700" b="1" dirty="0">
                <a:latin typeface="Times New Roman" panose="02020603050405020304" pitchFamily="18" charset="0"/>
                <a:cs typeface="Times New Roman" panose="02020603050405020304" pitchFamily="18" charset="0"/>
              </a:rPr>
              <a:t>Área en Ciencias de la Computación</a:t>
            </a:r>
          </a:p>
        </p:txBody>
      </p:sp>
      <p:sp>
        <p:nvSpPr>
          <p:cNvPr id="26" name="CuadroTexto 25">
            <a:extLst>
              <a:ext uri="{FF2B5EF4-FFF2-40B4-BE49-F238E27FC236}">
                <a16:creationId xmlns:a16="http://schemas.microsoft.com/office/drawing/2014/main" id="{AAD61FF3-5BD0-F1EC-A8C8-5455E1F339D2}"/>
              </a:ext>
            </a:extLst>
          </p:cNvPr>
          <p:cNvSpPr txBox="1"/>
          <p:nvPr/>
        </p:nvSpPr>
        <p:spPr>
          <a:xfrm>
            <a:off x="1632295" y="2651357"/>
            <a:ext cx="4507809"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Estructuras de Datos II</a:t>
            </a:r>
          </a:p>
        </p:txBody>
      </p:sp>
      <p:cxnSp>
        <p:nvCxnSpPr>
          <p:cNvPr id="28" name="Conector recto 27">
            <a:extLst>
              <a:ext uri="{FF2B5EF4-FFF2-40B4-BE49-F238E27FC236}">
                <a16:creationId xmlns:a16="http://schemas.microsoft.com/office/drawing/2014/main" id="{E5953642-66E8-3CF4-F146-360749FF97E8}"/>
              </a:ext>
            </a:extLst>
          </p:cNvPr>
          <p:cNvCxnSpPr>
            <a:cxnSpLocks/>
          </p:cNvCxnSpPr>
          <p:nvPr/>
        </p:nvCxnSpPr>
        <p:spPr>
          <a:xfrm>
            <a:off x="352380" y="2513830"/>
            <a:ext cx="70676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CB9AF88E-8DB4-0474-A3E6-22A5CE35DD0E}"/>
              </a:ext>
            </a:extLst>
          </p:cNvPr>
          <p:cNvCxnSpPr>
            <a:cxnSpLocks/>
          </p:cNvCxnSpPr>
          <p:nvPr/>
        </p:nvCxnSpPr>
        <p:spPr>
          <a:xfrm>
            <a:off x="352380" y="3398367"/>
            <a:ext cx="7067640" cy="0"/>
          </a:xfrm>
          <a:prstGeom prst="line">
            <a:avLst/>
          </a:prstGeom>
          <a:ln w="12700"/>
        </p:spPr>
        <p:style>
          <a:lnRef idx="1">
            <a:schemeClr val="dk1"/>
          </a:lnRef>
          <a:fillRef idx="0">
            <a:schemeClr val="dk1"/>
          </a:fillRef>
          <a:effectRef idx="0">
            <a:schemeClr val="dk1"/>
          </a:effectRef>
          <a:fontRef idx="minor">
            <a:schemeClr val="tx1"/>
          </a:fontRef>
        </p:style>
      </p:cxnSp>
      <p:sp>
        <p:nvSpPr>
          <p:cNvPr id="30" name="CuadroTexto 29">
            <a:extLst>
              <a:ext uri="{FF2B5EF4-FFF2-40B4-BE49-F238E27FC236}">
                <a16:creationId xmlns:a16="http://schemas.microsoft.com/office/drawing/2014/main" id="{F5D1E3D9-A27B-F9AB-7568-93BCA064A007}"/>
              </a:ext>
            </a:extLst>
          </p:cNvPr>
          <p:cNvSpPr txBox="1"/>
          <p:nvPr/>
        </p:nvSpPr>
        <p:spPr>
          <a:xfrm>
            <a:off x="844346" y="3649455"/>
            <a:ext cx="6083709" cy="1669944"/>
          </a:xfrm>
          <a:prstGeom prst="rect">
            <a:avLst/>
          </a:prstGeom>
          <a:noFill/>
        </p:spPr>
        <p:txBody>
          <a:bodyPr wrap="square" rtlCol="0">
            <a:spAutoFit/>
          </a:bodyPr>
          <a:lstStyle/>
          <a:p>
            <a:pPr algn="ctr">
              <a:lnSpc>
                <a:spcPct val="200000"/>
              </a:lnSpc>
            </a:pPr>
            <a:r>
              <a:rPr lang="es-MX" b="1" dirty="0">
                <a:latin typeface="Times New Roman" panose="02020603050405020304" pitchFamily="18" charset="0"/>
                <a:cs typeface="Times New Roman" panose="02020603050405020304" pitchFamily="18" charset="0"/>
              </a:rPr>
              <a:t>Semestre: Agosto – Diciembre 2022</a:t>
            </a:r>
          </a:p>
          <a:p>
            <a:pPr algn="ctr">
              <a:lnSpc>
                <a:spcPct val="200000"/>
              </a:lnSpc>
            </a:pPr>
            <a:r>
              <a:rPr lang="es-MX" b="1" dirty="0">
                <a:latin typeface="Times New Roman" panose="02020603050405020304" pitchFamily="18" charset="0"/>
                <a:cs typeface="Times New Roman" panose="02020603050405020304" pitchFamily="18" charset="0"/>
              </a:rPr>
              <a:t>Alumno: Esparza Castañeda Hugo</a:t>
            </a:r>
          </a:p>
          <a:p>
            <a:pPr algn="ctr">
              <a:lnSpc>
                <a:spcPct val="200000"/>
              </a:lnSpc>
            </a:pPr>
            <a:r>
              <a:rPr lang="es-MX" b="1" dirty="0">
                <a:latin typeface="Times New Roman" panose="02020603050405020304" pitchFamily="18" charset="0"/>
                <a:cs typeface="Times New Roman" panose="02020603050405020304" pitchFamily="18" charset="0"/>
              </a:rPr>
              <a:t>Profesor: M. en C. Froylán Eloy Hernández Castro</a:t>
            </a:r>
          </a:p>
        </p:txBody>
      </p:sp>
      <p:pic>
        <p:nvPicPr>
          <p:cNvPr id="3" name="Gráfico 2">
            <a:extLst>
              <a:ext uri="{FF2B5EF4-FFF2-40B4-BE49-F238E27FC236}">
                <a16:creationId xmlns:a16="http://schemas.microsoft.com/office/drawing/2014/main" id="{2D97B2D6-B994-9A09-4695-91BD966C3D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349" y="5744570"/>
            <a:ext cx="3470692" cy="3420000"/>
          </a:xfrm>
          <a:prstGeom prst="rect">
            <a:avLst/>
          </a:prstGeom>
        </p:spPr>
      </p:pic>
      <p:pic>
        <p:nvPicPr>
          <p:cNvPr id="5" name="Gráfico 4">
            <a:extLst>
              <a:ext uri="{FF2B5EF4-FFF2-40B4-BE49-F238E27FC236}">
                <a16:creationId xmlns:a16="http://schemas.microsoft.com/office/drawing/2014/main" id="{FABF3F2E-F90B-32D2-647D-3F8AA87999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2158" y="5744570"/>
            <a:ext cx="3095332" cy="3420000"/>
          </a:xfrm>
          <a:prstGeom prst="rect">
            <a:avLst/>
          </a:prstGeom>
        </p:spPr>
      </p:pic>
    </p:spTree>
    <p:extLst>
      <p:ext uri="{BB962C8B-B14F-4D97-AF65-F5344CB8AC3E}">
        <p14:creationId xmlns:p14="http://schemas.microsoft.com/office/powerpoint/2010/main" val="213598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esquinas redondeadas 12">
            <a:extLst>
              <a:ext uri="{FF2B5EF4-FFF2-40B4-BE49-F238E27FC236}">
                <a16:creationId xmlns:a16="http://schemas.microsoft.com/office/drawing/2014/main" id="{C82FA14C-DCB3-5746-66DF-26AB2A31765B}"/>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1.5</a:t>
            </a:r>
          </a:p>
        </p:txBody>
      </p:sp>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latin typeface="Times New Roman" panose="02020603050405020304" pitchFamily="18" charset="0"/>
                <a:cs typeface="Times New Roman" panose="02020603050405020304" pitchFamily="18" charset="0"/>
              </a:rPr>
              <a:t>Aritmética de apuntadores</a:t>
            </a:r>
            <a:endParaRPr lang="es-MX" dirty="0">
              <a:latin typeface="Times New Roman" panose="02020603050405020304" pitchFamily="18" charset="0"/>
            </a:endParaRPr>
          </a:p>
        </p:txBody>
      </p:sp>
      <p:sp>
        <p:nvSpPr>
          <p:cNvPr id="17" name="Pergamino: horizontal 16">
            <a:extLst>
              <a:ext uri="{FF2B5EF4-FFF2-40B4-BE49-F238E27FC236}">
                <a16:creationId xmlns:a16="http://schemas.microsoft.com/office/drawing/2014/main" id="{3EE78D33-5011-C166-97B8-47CDB45AD39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22 Agosto 2022</a:t>
            </a:r>
          </a:p>
        </p:txBody>
      </p:sp>
      <p:graphicFrame>
        <p:nvGraphicFramePr>
          <p:cNvPr id="39" name="Tabla 40">
            <a:extLst>
              <a:ext uri="{FF2B5EF4-FFF2-40B4-BE49-F238E27FC236}">
                <a16:creationId xmlns:a16="http://schemas.microsoft.com/office/drawing/2014/main" id="{E7AE6AF8-E631-A305-0BC9-63F50F2E7977}"/>
              </a:ext>
            </a:extLst>
          </p:cNvPr>
          <p:cNvGraphicFramePr>
            <a:graphicFrameLocks noGrp="1"/>
          </p:cNvGraphicFramePr>
          <p:nvPr>
            <p:extLst>
              <p:ext uri="{D42A27DB-BD31-4B8C-83A1-F6EECF244321}">
                <p14:modId xmlns:p14="http://schemas.microsoft.com/office/powerpoint/2010/main" val="983466609"/>
              </p:ext>
            </p:extLst>
          </p:nvPr>
        </p:nvGraphicFramePr>
        <p:xfrm>
          <a:off x="209006" y="1071684"/>
          <a:ext cx="3478704" cy="3749040"/>
        </p:xfrm>
        <a:graphic>
          <a:graphicData uri="http://schemas.openxmlformats.org/drawingml/2006/table">
            <a:tbl>
              <a:tblPr firstRow="1" bandRow="1">
                <a:tableStyleId>{10A1B5D5-9B99-4C35-A422-299274C87663}</a:tableStyleId>
              </a:tblPr>
              <a:tblGrid>
                <a:gridCol w="1739352">
                  <a:extLst>
                    <a:ext uri="{9D8B030D-6E8A-4147-A177-3AD203B41FA5}">
                      <a16:colId xmlns:a16="http://schemas.microsoft.com/office/drawing/2014/main" val="3634851219"/>
                    </a:ext>
                  </a:extLst>
                </a:gridCol>
                <a:gridCol w="1739352">
                  <a:extLst>
                    <a:ext uri="{9D8B030D-6E8A-4147-A177-3AD203B41FA5}">
                      <a16:colId xmlns:a16="http://schemas.microsoft.com/office/drawing/2014/main" val="2943163003"/>
                    </a:ext>
                  </a:extLst>
                </a:gridCol>
              </a:tblGrid>
              <a:tr h="222486">
                <a:tc>
                  <a:txBody>
                    <a:bodyPr/>
                    <a:lstStyle/>
                    <a:p>
                      <a:pPr algn="ctr"/>
                      <a:r>
                        <a:rPr lang="es-MX" sz="1200" dirty="0"/>
                        <a:t>Operador</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Nombre</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15538452"/>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Indirección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382595094"/>
                  </a:ext>
                </a:extLst>
              </a:tr>
              <a:tr h="222486">
                <a:tc>
                  <a:txBody>
                    <a:bodyPr/>
                    <a:lstStyle/>
                    <a:p>
                      <a:pPr algn="ctr"/>
                      <a:r>
                        <a:rPr lang="es-MX" sz="1200" dirty="0"/>
                        <a:t>&amp;</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5347003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Apunta 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1628612638"/>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Suma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48970804"/>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Resta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999823729"/>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869236901"/>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Desigualdad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0423052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rowSpan="4">
                  <a:txBody>
                    <a:bodyPr/>
                    <a:lstStyle/>
                    <a:p>
                      <a:pPr algn="ctr"/>
                      <a:r>
                        <a:rPr lang="es-MX" sz="1200" dirty="0"/>
                        <a:t>Comparación</a:t>
                      </a:r>
                    </a:p>
                    <a:p>
                      <a:pPr algn="ctr"/>
                      <a:r>
                        <a:rPr lang="es-MX" sz="1200" dirty="0"/>
                        <a:t>de</a:t>
                      </a:r>
                    </a:p>
                    <a:p>
                      <a:pPr algn="ctr"/>
                      <a:r>
                        <a:rPr lang="es-MX" sz="1200" dirty="0"/>
                        <a:t>direcciones</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4058133925"/>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2293410596"/>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1226118958"/>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dirty="0">
                        <a:latin typeface="Consolas" panose="020B0609020204030204" pitchFamily="49" charset="0"/>
                      </a:endParaRPr>
                    </a:p>
                  </a:txBody>
                  <a:tcPr anchor="ctr"/>
                </a:tc>
                <a:extLst>
                  <a:ext uri="{0D108BD9-81ED-4DB2-BD59-A6C34878D82A}">
                    <a16:rowId xmlns:a16="http://schemas.microsoft.com/office/drawing/2014/main" val="1654211585"/>
                  </a:ext>
                </a:extLst>
              </a:tr>
              <a:tr h="222486">
                <a:tc>
                  <a:txBody>
                    <a:bodyPr/>
                    <a:lstStyle/>
                    <a:p>
                      <a:pPr algn="ctr"/>
                      <a:r>
                        <a:rPr lang="es-MX" sz="1200" dirty="0"/>
                        <a:t>(tipo de dato)</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err="1"/>
                        <a:t>Cast</a:t>
                      </a:r>
                      <a:r>
                        <a:rPr lang="es-MX" sz="1200" dirty="0"/>
                        <a:t> </a:t>
                      </a:r>
                      <a:r>
                        <a:rPr lang="es-MX" sz="1200" dirty="0" err="1"/>
                        <a:t>ó</a:t>
                      </a:r>
                      <a:r>
                        <a:rPr lang="es-MX" sz="1200" dirty="0"/>
                        <a:t> conversión explicita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786845524"/>
                  </a:ext>
                </a:extLst>
              </a:tr>
            </a:tbl>
          </a:graphicData>
        </a:graphic>
      </p:graphicFrame>
      <p:sp>
        <p:nvSpPr>
          <p:cNvPr id="3" name="Rectángulo: esquina doblada 2">
            <a:extLst>
              <a:ext uri="{FF2B5EF4-FFF2-40B4-BE49-F238E27FC236}">
                <a16:creationId xmlns:a16="http://schemas.microsoft.com/office/drawing/2014/main" id="{9519A483-865D-FC14-3CD4-8ABFA9775EF5}"/>
              </a:ext>
            </a:extLst>
          </p:cNvPr>
          <p:cNvSpPr/>
          <p:nvPr/>
        </p:nvSpPr>
        <p:spPr>
          <a:xfrm>
            <a:off x="3813911" y="1071684"/>
            <a:ext cx="3749481"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s-MX" sz="1400" b="1" dirty="0">
                <a:solidFill>
                  <a:schemeClr val="tx1"/>
                </a:solidFill>
                <a:latin typeface="Times New Roman" panose="02020603050405020304" pitchFamily="18" charset="0"/>
                <a:cs typeface="Times New Roman" panose="02020603050405020304" pitchFamily="18" charset="0"/>
              </a:rPr>
              <a:t>Operaciones aritméticas sobre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Sumar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dos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Comparaciones.</a:t>
            </a:r>
            <a:endParaRPr lang="es-MX" sz="1100" dirty="0">
              <a:solidFill>
                <a:schemeClr val="tx1"/>
              </a:solidFill>
              <a:latin typeface="Times New Roman" panose="02020603050405020304" pitchFamily="18" charset="0"/>
              <a:cs typeface="Times New Roman" panose="02020603050405020304" pitchFamily="18" charset="0"/>
            </a:endParaRPr>
          </a:p>
        </p:txBody>
      </p:sp>
      <p:grpSp>
        <p:nvGrpSpPr>
          <p:cNvPr id="22" name="Grupo 21">
            <a:extLst>
              <a:ext uri="{FF2B5EF4-FFF2-40B4-BE49-F238E27FC236}">
                <a16:creationId xmlns:a16="http://schemas.microsoft.com/office/drawing/2014/main" id="{E2B9E182-509C-7BA0-4B81-91A722B03079}"/>
              </a:ext>
            </a:extLst>
          </p:cNvPr>
          <p:cNvGrpSpPr/>
          <p:nvPr/>
        </p:nvGrpSpPr>
        <p:grpSpPr>
          <a:xfrm>
            <a:off x="4608651" y="3157994"/>
            <a:ext cx="2160000" cy="360000"/>
            <a:chOff x="4066266" y="3313775"/>
            <a:chExt cx="2160000" cy="360000"/>
          </a:xfrm>
        </p:grpSpPr>
        <p:sp>
          <p:nvSpPr>
            <p:cNvPr id="5" name="Rectángulo 4">
              <a:extLst>
                <a:ext uri="{FF2B5EF4-FFF2-40B4-BE49-F238E27FC236}">
                  <a16:creationId xmlns:a16="http://schemas.microsoft.com/office/drawing/2014/main" id="{DEB6B871-37C7-B2A2-5055-08FE677E15C6}"/>
                </a:ext>
              </a:extLst>
            </p:cNvPr>
            <p:cNvSpPr/>
            <p:nvPr/>
          </p:nvSpPr>
          <p:spPr>
            <a:xfrm>
              <a:off x="40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6">
              <a:extLst>
                <a:ext uri="{FF2B5EF4-FFF2-40B4-BE49-F238E27FC236}">
                  <a16:creationId xmlns:a16="http://schemas.microsoft.com/office/drawing/2014/main" id="{DA8917F5-D5FA-0BBF-71F4-7A0BD69556CD}"/>
                </a:ext>
              </a:extLst>
            </p:cNvPr>
            <p:cNvSpPr/>
            <p:nvPr/>
          </p:nvSpPr>
          <p:spPr>
            <a:xfrm>
              <a:off x="442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a:extLst>
                <a:ext uri="{FF2B5EF4-FFF2-40B4-BE49-F238E27FC236}">
                  <a16:creationId xmlns:a16="http://schemas.microsoft.com/office/drawing/2014/main" id="{D3FFC1F0-7204-1213-BB73-47B8DBDCF79D}"/>
                </a:ext>
              </a:extLst>
            </p:cNvPr>
            <p:cNvSpPr/>
            <p:nvPr/>
          </p:nvSpPr>
          <p:spPr>
            <a:xfrm>
              <a:off x="478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Rectángulo 11">
              <a:extLst>
                <a:ext uri="{FF2B5EF4-FFF2-40B4-BE49-F238E27FC236}">
                  <a16:creationId xmlns:a16="http://schemas.microsoft.com/office/drawing/2014/main" id="{4B1AE08B-3BE7-9590-4840-E2CF0CDEAE80}"/>
                </a:ext>
              </a:extLst>
            </p:cNvPr>
            <p:cNvSpPr/>
            <p:nvPr/>
          </p:nvSpPr>
          <p:spPr>
            <a:xfrm>
              <a:off x="514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D107D85D-C454-0C3F-A210-1BB928469858}"/>
                </a:ext>
              </a:extLst>
            </p:cNvPr>
            <p:cNvSpPr/>
            <p:nvPr/>
          </p:nvSpPr>
          <p:spPr>
            <a:xfrm>
              <a:off x="550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3FA8EAD7-8BE8-0C69-9A30-8729B81A79B4}"/>
                </a:ext>
              </a:extLst>
            </p:cNvPr>
            <p:cNvSpPr/>
            <p:nvPr/>
          </p:nvSpPr>
          <p:spPr>
            <a:xfrm>
              <a:off x="58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23" name="CuadroTexto 22">
            <a:extLst>
              <a:ext uri="{FF2B5EF4-FFF2-40B4-BE49-F238E27FC236}">
                <a16:creationId xmlns:a16="http://schemas.microsoft.com/office/drawing/2014/main" id="{A80F70D6-0BC0-2760-F1BF-79CC0A77A52A}"/>
              </a:ext>
            </a:extLst>
          </p:cNvPr>
          <p:cNvSpPr txBox="1"/>
          <p:nvPr/>
        </p:nvSpPr>
        <p:spPr>
          <a:xfrm>
            <a:off x="4926085" y="3751927"/>
            <a:ext cx="445132" cy="276999"/>
          </a:xfrm>
          <a:prstGeom prst="rect">
            <a:avLst/>
          </a:prstGeom>
          <a:noFill/>
        </p:spPr>
        <p:txBody>
          <a:bodyPr wrap="square" rtlCol="0">
            <a:spAutoFit/>
          </a:bodyPr>
          <a:lstStyle/>
          <a:p>
            <a:pPr algn="ctr"/>
            <a:r>
              <a:rPr lang="es-MX" sz="1200" dirty="0">
                <a:latin typeface="Consolas" panose="020B0609020204030204" pitchFamily="49" charset="0"/>
              </a:rPr>
              <a:t>q-2</a:t>
            </a:r>
          </a:p>
        </p:txBody>
      </p:sp>
      <p:sp>
        <p:nvSpPr>
          <p:cNvPr id="24" name="CuadroTexto 23">
            <a:extLst>
              <a:ext uri="{FF2B5EF4-FFF2-40B4-BE49-F238E27FC236}">
                <a16:creationId xmlns:a16="http://schemas.microsoft.com/office/drawing/2014/main" id="{6C8905BC-A2AC-F1C3-440A-8D5F75C6F6BB}"/>
              </a:ext>
            </a:extLst>
          </p:cNvPr>
          <p:cNvSpPr txBox="1"/>
          <p:nvPr/>
        </p:nvSpPr>
        <p:spPr>
          <a:xfrm>
            <a:off x="5716489" y="3751927"/>
            <a:ext cx="299553" cy="276999"/>
          </a:xfrm>
          <a:prstGeom prst="rect">
            <a:avLst/>
          </a:prstGeom>
          <a:noFill/>
        </p:spPr>
        <p:txBody>
          <a:bodyPr wrap="square" rtlCol="0">
            <a:spAutoFit/>
          </a:bodyPr>
          <a:lstStyle/>
          <a:p>
            <a:pPr algn="ctr"/>
            <a:r>
              <a:rPr lang="es-MX" sz="1200" dirty="0">
                <a:latin typeface="Consolas" panose="020B0609020204030204" pitchFamily="49" charset="0"/>
              </a:rPr>
              <a:t>q</a:t>
            </a:r>
          </a:p>
        </p:txBody>
      </p:sp>
      <p:sp>
        <p:nvSpPr>
          <p:cNvPr id="25" name="CuadroTexto 24">
            <a:extLst>
              <a:ext uri="{FF2B5EF4-FFF2-40B4-BE49-F238E27FC236}">
                <a16:creationId xmlns:a16="http://schemas.microsoft.com/office/drawing/2014/main" id="{6CB99526-CADD-BEDB-E4F5-E3DFFAE6475E}"/>
              </a:ext>
            </a:extLst>
          </p:cNvPr>
          <p:cNvSpPr txBox="1"/>
          <p:nvPr/>
        </p:nvSpPr>
        <p:spPr>
          <a:xfrm>
            <a:off x="6078874" y="3754578"/>
            <a:ext cx="299553" cy="276999"/>
          </a:xfrm>
          <a:prstGeom prst="rect">
            <a:avLst/>
          </a:prstGeom>
          <a:noFill/>
        </p:spPr>
        <p:txBody>
          <a:bodyPr wrap="square" rtlCol="0">
            <a:spAutoFit/>
          </a:bodyPr>
          <a:lstStyle/>
          <a:p>
            <a:pPr algn="ctr"/>
            <a:r>
              <a:rPr lang="es-MX" sz="1200" dirty="0">
                <a:latin typeface="Consolas" panose="020B0609020204030204" pitchFamily="49" charset="0"/>
              </a:rPr>
              <a:t>r</a:t>
            </a:r>
          </a:p>
        </p:txBody>
      </p:sp>
      <p:sp>
        <p:nvSpPr>
          <p:cNvPr id="26" name="CuadroTexto 25">
            <a:extLst>
              <a:ext uri="{FF2B5EF4-FFF2-40B4-BE49-F238E27FC236}">
                <a16:creationId xmlns:a16="http://schemas.microsoft.com/office/drawing/2014/main" id="{683B7E16-5311-AEC0-BC75-A16EA7BD232D}"/>
              </a:ext>
            </a:extLst>
          </p:cNvPr>
          <p:cNvSpPr txBox="1"/>
          <p:nvPr/>
        </p:nvSpPr>
        <p:spPr>
          <a:xfrm>
            <a:off x="4644951" y="2626220"/>
            <a:ext cx="299553" cy="276999"/>
          </a:xfrm>
          <a:prstGeom prst="rect">
            <a:avLst/>
          </a:prstGeom>
          <a:noFill/>
        </p:spPr>
        <p:txBody>
          <a:bodyPr wrap="square" rtlCol="0">
            <a:spAutoFit/>
          </a:bodyPr>
          <a:lstStyle/>
          <a:p>
            <a:pPr algn="ctr"/>
            <a:r>
              <a:rPr lang="es-MX" sz="1200" dirty="0">
                <a:latin typeface="Consolas" panose="020B0609020204030204" pitchFamily="49" charset="0"/>
              </a:rPr>
              <a:t>p</a:t>
            </a:r>
          </a:p>
        </p:txBody>
      </p:sp>
      <p:sp>
        <p:nvSpPr>
          <p:cNvPr id="27" name="CuadroTexto 26">
            <a:extLst>
              <a:ext uri="{FF2B5EF4-FFF2-40B4-BE49-F238E27FC236}">
                <a16:creationId xmlns:a16="http://schemas.microsoft.com/office/drawing/2014/main" id="{D132B1FD-0FA9-25AC-F1FE-54B7330F2097}"/>
              </a:ext>
            </a:extLst>
          </p:cNvPr>
          <p:cNvSpPr txBox="1"/>
          <p:nvPr/>
        </p:nvSpPr>
        <p:spPr>
          <a:xfrm>
            <a:off x="6006084" y="2631649"/>
            <a:ext cx="445132" cy="276999"/>
          </a:xfrm>
          <a:prstGeom prst="rect">
            <a:avLst/>
          </a:prstGeom>
          <a:noFill/>
        </p:spPr>
        <p:txBody>
          <a:bodyPr wrap="square" rtlCol="0">
            <a:spAutoFit/>
          </a:bodyPr>
          <a:lstStyle/>
          <a:p>
            <a:pPr algn="ctr"/>
            <a:r>
              <a:rPr lang="es-MX" sz="1200" dirty="0">
                <a:latin typeface="Consolas" panose="020B0609020204030204" pitchFamily="49" charset="0"/>
              </a:rPr>
              <a:t>p+4</a:t>
            </a:r>
          </a:p>
        </p:txBody>
      </p:sp>
      <p:sp>
        <p:nvSpPr>
          <p:cNvPr id="28" name="CuadroTexto 27">
            <a:extLst>
              <a:ext uri="{FF2B5EF4-FFF2-40B4-BE49-F238E27FC236}">
                <a16:creationId xmlns:a16="http://schemas.microsoft.com/office/drawing/2014/main" id="{2CD3F6CE-1C23-FB6C-C428-7F5ABF97F8C4}"/>
              </a:ext>
            </a:extLst>
          </p:cNvPr>
          <p:cNvSpPr txBox="1"/>
          <p:nvPr/>
        </p:nvSpPr>
        <p:spPr>
          <a:xfrm>
            <a:off x="5279914" y="3751734"/>
            <a:ext cx="445132" cy="276999"/>
          </a:xfrm>
          <a:prstGeom prst="rect">
            <a:avLst/>
          </a:prstGeom>
          <a:noFill/>
        </p:spPr>
        <p:txBody>
          <a:bodyPr wrap="square" rtlCol="0">
            <a:spAutoFit/>
          </a:bodyPr>
          <a:lstStyle/>
          <a:p>
            <a:pPr algn="ctr"/>
            <a:r>
              <a:rPr lang="es-MX" sz="1200" dirty="0">
                <a:latin typeface="Consolas" panose="020B0609020204030204" pitchFamily="49" charset="0"/>
              </a:rPr>
              <a:t>q-p</a:t>
            </a:r>
          </a:p>
        </p:txBody>
      </p:sp>
      <p:cxnSp>
        <p:nvCxnSpPr>
          <p:cNvPr id="30" name="Conector recto de flecha 29">
            <a:extLst>
              <a:ext uri="{FF2B5EF4-FFF2-40B4-BE49-F238E27FC236}">
                <a16:creationId xmlns:a16="http://schemas.microsoft.com/office/drawing/2014/main" id="{FA11C69D-30E1-F068-6C9A-9C1AC4F0016C}"/>
              </a:ext>
            </a:extLst>
          </p:cNvPr>
          <p:cNvCxnSpPr>
            <a:stCxn id="26" idx="2"/>
            <a:endCxn id="5" idx="0"/>
          </p:cNvCxnSpPr>
          <p:nvPr/>
        </p:nvCxnSpPr>
        <p:spPr>
          <a:xfrm flipH="1">
            <a:off x="4788651" y="2903219"/>
            <a:ext cx="6077" cy="25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06FA7ED9-CD07-B09A-6077-EC3953D50F26}"/>
              </a:ext>
            </a:extLst>
          </p:cNvPr>
          <p:cNvCxnSpPr>
            <a:stCxn id="27" idx="2"/>
            <a:endCxn id="14" idx="0"/>
          </p:cNvCxnSpPr>
          <p:nvPr/>
        </p:nvCxnSpPr>
        <p:spPr>
          <a:xfrm>
            <a:off x="6228650" y="2908648"/>
            <a:ext cx="1" cy="24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7D0789E5-AB1D-7B5B-AD52-501ED2F0B5CA}"/>
              </a:ext>
            </a:extLst>
          </p:cNvPr>
          <p:cNvCxnSpPr>
            <a:stCxn id="23" idx="0"/>
            <a:endCxn id="7" idx="2"/>
          </p:cNvCxnSpPr>
          <p:nvPr/>
        </p:nvCxnSpPr>
        <p:spPr>
          <a:xfrm flipV="1">
            <a:off x="5148651" y="3517994"/>
            <a:ext cx="0"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3DA6821A-4744-6828-9504-0E39CCCE2A8D}"/>
              </a:ext>
            </a:extLst>
          </p:cNvPr>
          <p:cNvCxnSpPr>
            <a:stCxn id="28" idx="0"/>
            <a:endCxn id="11" idx="2"/>
          </p:cNvCxnSpPr>
          <p:nvPr/>
        </p:nvCxnSpPr>
        <p:spPr>
          <a:xfrm flipV="1">
            <a:off x="5502480" y="3517994"/>
            <a:ext cx="6171" cy="23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6E39B1AE-F024-2565-F917-78350978327F}"/>
              </a:ext>
            </a:extLst>
          </p:cNvPr>
          <p:cNvCxnSpPr>
            <a:stCxn id="25" idx="0"/>
            <a:endCxn id="14" idx="2"/>
          </p:cNvCxnSpPr>
          <p:nvPr/>
        </p:nvCxnSpPr>
        <p:spPr>
          <a:xfrm flipV="1">
            <a:off x="6228651" y="3517994"/>
            <a:ext cx="0" cy="23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14779602-F8B1-99CC-9937-106DA203477C}"/>
              </a:ext>
            </a:extLst>
          </p:cNvPr>
          <p:cNvSpPr txBox="1"/>
          <p:nvPr/>
        </p:nvSpPr>
        <p:spPr>
          <a:xfrm>
            <a:off x="3901440" y="4028733"/>
            <a:ext cx="3661952" cy="646331"/>
          </a:xfrm>
          <a:prstGeom prst="rect">
            <a:avLst/>
          </a:prstGeom>
          <a:noFill/>
        </p:spPr>
        <p:txBody>
          <a:bodyPr wrap="square" rtlCol="0">
            <a:spAutoFit/>
          </a:bodyPr>
          <a:lstStyle/>
          <a:p>
            <a:r>
              <a:rPr lang="es-MX" sz="1200" dirty="0">
                <a:latin typeface="Consolas" panose="020B0609020204030204" pitchFamily="49" charset="0"/>
              </a:rPr>
              <a:t>p &lt; q  True              q == r + 1 False</a:t>
            </a:r>
          </a:p>
          <a:p>
            <a:r>
              <a:rPr lang="es-MX" sz="1200" dirty="0">
                <a:latin typeface="Consolas" panose="020B0609020204030204" pitchFamily="49" charset="0"/>
              </a:rPr>
              <a:t>p == q False             q + 1 == r True</a:t>
            </a:r>
          </a:p>
          <a:p>
            <a:r>
              <a:rPr lang="es-MX" sz="1200" dirty="0">
                <a:latin typeface="Consolas" panose="020B0609020204030204" pitchFamily="49" charset="0"/>
              </a:rPr>
              <a:t>q &gt;= p True</a:t>
            </a:r>
          </a:p>
        </p:txBody>
      </p:sp>
      <p:cxnSp>
        <p:nvCxnSpPr>
          <p:cNvPr id="42" name="Conector recto de flecha 41">
            <a:extLst>
              <a:ext uri="{FF2B5EF4-FFF2-40B4-BE49-F238E27FC236}">
                <a16:creationId xmlns:a16="http://schemas.microsoft.com/office/drawing/2014/main" id="{F1722D85-C5F0-A3E9-1788-6FE2D95BC552}"/>
              </a:ext>
            </a:extLst>
          </p:cNvPr>
          <p:cNvCxnSpPr>
            <a:stCxn id="24" idx="0"/>
            <a:endCxn id="12" idx="2"/>
          </p:cNvCxnSpPr>
          <p:nvPr/>
        </p:nvCxnSpPr>
        <p:spPr>
          <a:xfrm flipV="1">
            <a:off x="5866266" y="3517994"/>
            <a:ext cx="2385"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1F31B6E0-A8B4-C969-9FF2-674ED5874A19}"/>
              </a:ext>
            </a:extLst>
          </p:cNvPr>
          <p:cNvSpPr/>
          <p:nvPr/>
        </p:nvSpPr>
        <p:spPr>
          <a:xfrm>
            <a:off x="188449" y="5221341"/>
            <a:ext cx="3697752" cy="260766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16CF4E80-4D0C-FED4-6413-FA37E09394E6}"/>
              </a:ext>
            </a:extLst>
          </p:cNvPr>
          <p:cNvSpPr/>
          <p:nvPr/>
        </p:nvSpPr>
        <p:spPr>
          <a:xfrm>
            <a:off x="332876" y="5352306"/>
            <a:ext cx="3354834" cy="22840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1E9348D8-EFD9-CC56-582E-A30F0779E83E}"/>
              </a:ext>
            </a:extLst>
          </p:cNvPr>
          <p:cNvGraphicFramePr>
            <a:graphicFrameLocks noGrp="1"/>
          </p:cNvGraphicFramePr>
          <p:nvPr>
            <p:extLst>
              <p:ext uri="{D42A27DB-BD31-4B8C-83A1-F6EECF244321}">
                <p14:modId xmlns:p14="http://schemas.microsoft.com/office/powerpoint/2010/main" val="1246682524"/>
              </p:ext>
            </p:extLst>
          </p:nvPr>
        </p:nvGraphicFramePr>
        <p:xfrm>
          <a:off x="326604" y="5365645"/>
          <a:ext cx="3487308" cy="2270760"/>
        </p:xfrm>
        <a:graphic>
          <a:graphicData uri="http://schemas.openxmlformats.org/drawingml/2006/table">
            <a:tbl>
              <a:tblPr firstRow="1" bandRow="1">
                <a:tableStyleId>{5C22544A-7EE6-4342-B048-85BDC9FD1C3A}</a:tableStyleId>
              </a:tblPr>
              <a:tblGrid>
                <a:gridCol w="335633">
                  <a:extLst>
                    <a:ext uri="{9D8B030D-6E8A-4147-A177-3AD203B41FA5}">
                      <a16:colId xmlns:a16="http://schemas.microsoft.com/office/drawing/2014/main" val="4000583223"/>
                    </a:ext>
                  </a:extLst>
                </a:gridCol>
                <a:gridCol w="3151675">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28</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41</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28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41</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7BA401D8-FE0B-AE21-5894-D824E7CC4E46}"/>
              </a:ext>
            </a:extLst>
          </p:cNvPr>
          <p:cNvSpPr txBox="1"/>
          <p:nvPr/>
        </p:nvSpPr>
        <p:spPr>
          <a:xfrm>
            <a:off x="209006" y="4863731"/>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1:</a:t>
            </a:r>
          </a:p>
        </p:txBody>
      </p:sp>
      <p:sp>
        <p:nvSpPr>
          <p:cNvPr id="47" name="Rectángulo 46">
            <a:extLst>
              <a:ext uri="{FF2B5EF4-FFF2-40B4-BE49-F238E27FC236}">
                <a16:creationId xmlns:a16="http://schemas.microsoft.com/office/drawing/2014/main" id="{241BEB65-2009-B5D2-6393-F3E6482234C2}"/>
              </a:ext>
            </a:extLst>
          </p:cNvPr>
          <p:cNvSpPr/>
          <p:nvPr/>
        </p:nvSpPr>
        <p:spPr>
          <a:xfrm>
            <a:off x="4024356" y="5221342"/>
            <a:ext cx="3539036" cy="218350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esquinas redondeadas 47">
            <a:extLst>
              <a:ext uri="{FF2B5EF4-FFF2-40B4-BE49-F238E27FC236}">
                <a16:creationId xmlns:a16="http://schemas.microsoft.com/office/drawing/2014/main" id="{4BD530D8-96F6-B31B-4579-68124E03D3FC}"/>
              </a:ext>
            </a:extLst>
          </p:cNvPr>
          <p:cNvSpPr/>
          <p:nvPr/>
        </p:nvSpPr>
        <p:spPr>
          <a:xfrm>
            <a:off x="4168783" y="5352307"/>
            <a:ext cx="3178223" cy="186129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9" name="Tabla 38">
            <a:extLst>
              <a:ext uri="{FF2B5EF4-FFF2-40B4-BE49-F238E27FC236}">
                <a16:creationId xmlns:a16="http://schemas.microsoft.com/office/drawing/2014/main" id="{C572E8D9-EE72-2839-3E2C-B3B0E452E417}"/>
              </a:ext>
            </a:extLst>
          </p:cNvPr>
          <p:cNvGraphicFramePr>
            <a:graphicFrameLocks noGrp="1"/>
          </p:cNvGraphicFramePr>
          <p:nvPr>
            <p:extLst>
              <p:ext uri="{D42A27DB-BD31-4B8C-83A1-F6EECF244321}">
                <p14:modId xmlns:p14="http://schemas.microsoft.com/office/powerpoint/2010/main" val="3368728366"/>
              </p:ext>
            </p:extLst>
          </p:nvPr>
        </p:nvGraphicFramePr>
        <p:xfrm>
          <a:off x="4162512" y="5365646"/>
          <a:ext cx="3184494" cy="1800699"/>
        </p:xfrm>
        <a:graphic>
          <a:graphicData uri="http://schemas.openxmlformats.org/drawingml/2006/table">
            <a:tbl>
              <a:tblPr firstRow="1" bandRow="1">
                <a:tableStyleId>{5C22544A-7EE6-4342-B048-85BDC9FD1C3A}</a:tableStyleId>
              </a:tblPr>
              <a:tblGrid>
                <a:gridCol w="306489">
                  <a:extLst>
                    <a:ext uri="{9D8B030D-6E8A-4147-A177-3AD203B41FA5}">
                      <a16:colId xmlns:a16="http://schemas.microsoft.com/office/drawing/2014/main" val="4000583223"/>
                    </a:ext>
                  </a:extLst>
                </a:gridCol>
                <a:gridCol w="2878005">
                  <a:extLst>
                    <a:ext uri="{9D8B030D-6E8A-4147-A177-3AD203B41FA5}">
                      <a16:colId xmlns:a16="http://schemas.microsoft.com/office/drawing/2014/main" val="1722026803"/>
                    </a:ext>
                  </a:extLst>
                </a:gridCol>
              </a:tblGrid>
              <a:tr h="1800699">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&lt;</a:t>
                      </a:r>
                      <a:r>
                        <a:rPr lang="es-MX" sz="800" b="0" dirty="0" err="1">
                          <a:solidFill>
                            <a:srgbClr val="E6DB74"/>
                          </a:solidFill>
                          <a:effectLst/>
                          <a:latin typeface="Consolas" panose="020B0609020204030204" pitchFamily="49" charset="0"/>
                        </a:rPr>
                        <a:t>stdio.h</a:t>
                      </a:r>
                      <a:r>
                        <a:rPr lang="es-MX" sz="800" b="0" dirty="0">
                          <a:solidFill>
                            <a:srgbClr val="E6DB74"/>
                          </a:solidFill>
                          <a:effectLst/>
                          <a:latin typeface="Consolas" panose="020B0609020204030204" pitchFamily="49" charset="0"/>
                        </a:rPr>
                        <a:t>&gt;</a:t>
                      </a:r>
                      <a:endParaRPr lang="es-MX" sz="800" b="0" dirty="0">
                        <a:solidFill>
                          <a:srgbClr val="F8F8F2"/>
                        </a:solidFill>
                        <a:effectLst/>
                        <a:latin typeface="Consolas" panose="020B0609020204030204" pitchFamily="49" charset="0"/>
                      </a:endParaRPr>
                    </a:p>
                    <a:p>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main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s;</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s;</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c;</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c;</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0x7ffcca0af8c8</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0x7ffcca0af8c5</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0</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0" name="CuadroTexto 49">
            <a:extLst>
              <a:ext uri="{FF2B5EF4-FFF2-40B4-BE49-F238E27FC236}">
                <a16:creationId xmlns:a16="http://schemas.microsoft.com/office/drawing/2014/main" id="{E4A90C53-ED09-1B9C-6169-D097318DC18A}"/>
              </a:ext>
            </a:extLst>
          </p:cNvPr>
          <p:cNvSpPr txBox="1"/>
          <p:nvPr/>
        </p:nvSpPr>
        <p:spPr>
          <a:xfrm>
            <a:off x="3990342" y="4878026"/>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2:</a:t>
            </a:r>
          </a:p>
        </p:txBody>
      </p:sp>
      <p:sp>
        <p:nvSpPr>
          <p:cNvPr id="51" name="CuadroTexto 50">
            <a:extLst>
              <a:ext uri="{FF2B5EF4-FFF2-40B4-BE49-F238E27FC236}">
                <a16:creationId xmlns:a16="http://schemas.microsoft.com/office/drawing/2014/main" id="{D704B984-52A6-7070-3C58-3EFCB08EB094}"/>
              </a:ext>
            </a:extLst>
          </p:cNvPr>
          <p:cNvSpPr txBox="1"/>
          <p:nvPr/>
        </p:nvSpPr>
        <p:spPr>
          <a:xfrm>
            <a:off x="4024356" y="7161010"/>
            <a:ext cx="3539036" cy="276999"/>
          </a:xfrm>
          <a:prstGeom prst="rect">
            <a:avLst/>
          </a:prstGeom>
          <a:noFill/>
        </p:spPr>
        <p:txBody>
          <a:bodyPr wrap="square" rtlCol="0">
            <a:spAutoFit/>
          </a:bodyPr>
          <a:lstStyle/>
          <a:p>
            <a:pPr algn="ctr"/>
            <a:r>
              <a:rPr lang="es-MX" sz="1200" dirty="0">
                <a:latin typeface="Consolas" panose="020B0609020204030204" pitchFamily="49" charset="0"/>
              </a:rPr>
              <a:t>short = 2 bytes, </a:t>
            </a:r>
            <a:r>
              <a:rPr lang="es-MX" sz="1200" dirty="0" err="1">
                <a:latin typeface="Consolas" panose="020B0609020204030204" pitchFamily="49" charset="0"/>
              </a:rPr>
              <a:t>char</a:t>
            </a:r>
            <a:r>
              <a:rPr lang="es-MX" sz="1200" dirty="0">
                <a:latin typeface="Consolas" panose="020B0609020204030204" pitchFamily="49" charset="0"/>
              </a:rPr>
              <a:t> = 1 byte</a:t>
            </a:r>
          </a:p>
        </p:txBody>
      </p:sp>
      <p:sp>
        <p:nvSpPr>
          <p:cNvPr id="54" name="CuadroTexto 53">
            <a:extLst>
              <a:ext uri="{FF2B5EF4-FFF2-40B4-BE49-F238E27FC236}">
                <a16:creationId xmlns:a16="http://schemas.microsoft.com/office/drawing/2014/main" id="{47E1CBE4-AAB7-B372-3023-93592EAF5EA9}"/>
              </a:ext>
            </a:extLst>
          </p:cNvPr>
          <p:cNvSpPr txBox="1"/>
          <p:nvPr/>
        </p:nvSpPr>
        <p:spPr>
          <a:xfrm>
            <a:off x="219978"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3: Función </a:t>
            </a:r>
            <a:r>
              <a:rPr lang="es-MX" sz="1400" b="1" dirty="0" err="1">
                <a:latin typeface="Times New Roman" panose="02020603050405020304" pitchFamily="18" charset="0"/>
                <a:cs typeface="Times New Roman" panose="02020603050405020304" pitchFamily="18" charset="0"/>
              </a:rPr>
              <a:t>strlen</a:t>
            </a:r>
            <a:endParaRPr lang="es-MX" sz="1400" b="1" dirty="0">
              <a:latin typeface="Times New Roman" panose="02020603050405020304" pitchFamily="18" charset="0"/>
              <a:cs typeface="Times New Roman" panose="02020603050405020304" pitchFamily="18" charset="0"/>
            </a:endParaRPr>
          </a:p>
        </p:txBody>
      </p:sp>
      <p:sp>
        <p:nvSpPr>
          <p:cNvPr id="55" name="Rectángulo 54">
            <a:extLst>
              <a:ext uri="{FF2B5EF4-FFF2-40B4-BE49-F238E27FC236}">
                <a16:creationId xmlns:a16="http://schemas.microsoft.com/office/drawing/2014/main" id="{9459EAF8-88BB-045A-E35D-DF0EE1B808A1}"/>
              </a:ext>
            </a:extLst>
          </p:cNvPr>
          <p:cNvSpPr/>
          <p:nvPr/>
        </p:nvSpPr>
        <p:spPr>
          <a:xfrm>
            <a:off x="185781" y="8174092"/>
            <a:ext cx="2185944" cy="13032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esquinas redondeadas 55">
            <a:extLst>
              <a:ext uri="{FF2B5EF4-FFF2-40B4-BE49-F238E27FC236}">
                <a16:creationId xmlns:a16="http://schemas.microsoft.com/office/drawing/2014/main" id="{2332A029-BBFB-F6BA-E7C5-F2FBDE5146F6}"/>
              </a:ext>
            </a:extLst>
          </p:cNvPr>
          <p:cNvSpPr/>
          <p:nvPr/>
        </p:nvSpPr>
        <p:spPr>
          <a:xfrm>
            <a:off x="330209" y="8305058"/>
            <a:ext cx="1841492" cy="101039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7" name="Tabla 38">
            <a:extLst>
              <a:ext uri="{FF2B5EF4-FFF2-40B4-BE49-F238E27FC236}">
                <a16:creationId xmlns:a16="http://schemas.microsoft.com/office/drawing/2014/main" id="{1AEDE3F2-A0C4-FD64-D904-D44F7C429F24}"/>
              </a:ext>
            </a:extLst>
          </p:cNvPr>
          <p:cNvGraphicFramePr>
            <a:graphicFrameLocks noGrp="1"/>
          </p:cNvGraphicFramePr>
          <p:nvPr>
            <p:extLst>
              <p:ext uri="{D42A27DB-BD31-4B8C-83A1-F6EECF244321}">
                <p14:modId xmlns:p14="http://schemas.microsoft.com/office/powerpoint/2010/main" val="1896829193"/>
              </p:ext>
            </p:extLst>
          </p:nvPr>
        </p:nvGraphicFramePr>
        <p:xfrm>
          <a:off x="323937" y="8318397"/>
          <a:ext cx="1872539" cy="9982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997054">
                <a:tc>
                  <a:txBody>
                    <a:bodyPr/>
                    <a:lstStyle/>
                    <a:p>
                      <a:pPr algn="r">
                        <a:lnSpc>
                          <a:spcPct val="100000"/>
                        </a:lnSpc>
                      </a:pPr>
                      <a:r>
                        <a:rPr lang="es-MX" sz="850" dirty="0">
                          <a:latin typeface="Consolas" panose="020B0609020204030204" pitchFamily="49" charset="0"/>
                        </a:rPr>
                        <a:t>1</a:t>
                      </a:r>
                    </a:p>
                    <a:p>
                      <a:pPr algn="r">
                        <a:lnSpc>
                          <a:spcPct val="100000"/>
                        </a:lnSpc>
                      </a:pPr>
                      <a:r>
                        <a:rPr lang="es-MX" sz="850" dirty="0">
                          <a:latin typeface="Consolas" panose="020B0609020204030204" pitchFamily="49" charset="0"/>
                        </a:rPr>
                        <a:t>2</a:t>
                      </a:r>
                    </a:p>
                    <a:p>
                      <a:pPr algn="r">
                        <a:lnSpc>
                          <a:spcPct val="100000"/>
                        </a:lnSpc>
                      </a:pPr>
                      <a:r>
                        <a:rPr lang="es-MX" sz="850" dirty="0">
                          <a:latin typeface="Consolas" panose="020B0609020204030204" pitchFamily="49" charset="0"/>
                        </a:rPr>
                        <a:t>3</a:t>
                      </a:r>
                    </a:p>
                    <a:p>
                      <a:pPr algn="r">
                        <a:lnSpc>
                          <a:spcPct val="100000"/>
                        </a:lnSpc>
                      </a:pPr>
                      <a:r>
                        <a:rPr lang="es-MX" sz="850" dirty="0">
                          <a:latin typeface="Consolas" panose="020B0609020204030204" pitchFamily="49" charset="0"/>
                        </a:rPr>
                        <a:t>4</a:t>
                      </a:r>
                    </a:p>
                    <a:p>
                      <a:pPr algn="r">
                        <a:lnSpc>
                          <a:spcPct val="100000"/>
                        </a:lnSpc>
                      </a:pPr>
                      <a:r>
                        <a:rPr lang="es-MX" sz="850" dirty="0">
                          <a:latin typeface="Consolas" panose="020B0609020204030204" pitchFamily="49" charset="0"/>
                        </a:rPr>
                        <a:t>5</a:t>
                      </a:r>
                    </a:p>
                    <a:p>
                      <a:pPr algn="r">
                        <a:lnSpc>
                          <a:spcPct val="100000"/>
                        </a:lnSpc>
                      </a:pPr>
                      <a:r>
                        <a:rPr lang="es-MX" sz="850" dirty="0">
                          <a:latin typeface="Consolas" panose="020B0609020204030204" pitchFamily="49" charset="0"/>
                        </a:rPr>
                        <a:t>6</a:t>
                      </a:r>
                    </a:p>
                    <a:p>
                      <a:pPr algn="r">
                        <a:lnSpc>
                          <a:spcPct val="100000"/>
                        </a:lnSpc>
                      </a:pPr>
                      <a:r>
                        <a:rPr lang="es-MX" sz="85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strlen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i="1" dirty="0">
                          <a:solidFill>
                            <a:srgbClr val="FD971F"/>
                          </a:solidFill>
                          <a:effectLst/>
                          <a:latin typeface="Consolas" panose="020B0609020204030204" pitchFamily="49" charset="0"/>
                        </a:rPr>
                        <a: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s;</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while</a:t>
                      </a:r>
                      <a:r>
                        <a:rPr lang="en-US" sz="850" b="0" dirty="0">
                          <a:solidFill>
                            <a:srgbClr val="F8F8F2"/>
                          </a:solidFill>
                          <a:effectLst/>
                          <a:latin typeface="Consolas" panose="020B0609020204030204" pitchFamily="49" charset="0"/>
                        </a:rPr>
                        <a: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E6DB74"/>
                          </a:solidFill>
                          <a:effectLst/>
                          <a:latin typeface="Consolas" panose="020B0609020204030204" pitchFamily="49" charset="0"/>
                        </a:rPr>
                        <a:t>'</a:t>
                      </a:r>
                      <a:r>
                        <a:rPr lang="en-US" sz="850" b="0" dirty="0">
                          <a:solidFill>
                            <a:srgbClr val="AE81FF"/>
                          </a:solidFill>
                          <a:effectLst/>
                          <a:latin typeface="Consolas" panose="020B0609020204030204" pitchFamily="49" charset="0"/>
                        </a:rPr>
                        <a:t>\0</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s;</a:t>
                      </a:r>
                    </a:p>
                    <a:p>
                      <a:r>
                        <a:rPr lang="en-US" sz="8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8" name="CuadroTexto 57">
            <a:extLst>
              <a:ext uri="{FF2B5EF4-FFF2-40B4-BE49-F238E27FC236}">
                <a16:creationId xmlns:a16="http://schemas.microsoft.com/office/drawing/2014/main" id="{E8DC0719-C343-DCBE-515E-E11B05394D3E}"/>
              </a:ext>
            </a:extLst>
          </p:cNvPr>
          <p:cNvSpPr txBox="1"/>
          <p:nvPr/>
        </p:nvSpPr>
        <p:spPr>
          <a:xfrm>
            <a:off x="4715778" y="768042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5: Función </a:t>
            </a:r>
            <a:r>
              <a:rPr lang="es-MX" sz="1400" b="1" dirty="0" err="1">
                <a:latin typeface="Times New Roman" panose="02020603050405020304" pitchFamily="18" charset="0"/>
                <a:cs typeface="Times New Roman" panose="02020603050405020304" pitchFamily="18" charset="0"/>
              </a:rPr>
              <a:t>strcmp</a:t>
            </a:r>
            <a:endParaRPr lang="es-MX" sz="1400" b="1" dirty="0">
              <a:latin typeface="Times New Roman" panose="02020603050405020304" pitchFamily="18" charset="0"/>
              <a:cs typeface="Times New Roman" panose="02020603050405020304" pitchFamily="18" charset="0"/>
            </a:endParaRPr>
          </a:p>
        </p:txBody>
      </p:sp>
      <p:sp>
        <p:nvSpPr>
          <p:cNvPr id="59" name="Rectángulo 58">
            <a:extLst>
              <a:ext uri="{FF2B5EF4-FFF2-40B4-BE49-F238E27FC236}">
                <a16:creationId xmlns:a16="http://schemas.microsoft.com/office/drawing/2014/main" id="{3759B0BA-BCEA-63DB-F2B1-521E2FFDDD17}"/>
              </a:ext>
            </a:extLst>
          </p:cNvPr>
          <p:cNvSpPr/>
          <p:nvPr/>
        </p:nvSpPr>
        <p:spPr>
          <a:xfrm>
            <a:off x="4805410" y="7994510"/>
            <a:ext cx="2733845" cy="150191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DDE70033-49BC-C797-8657-1572CA4EFCD4}"/>
              </a:ext>
            </a:extLst>
          </p:cNvPr>
          <p:cNvSpPr/>
          <p:nvPr/>
        </p:nvSpPr>
        <p:spPr>
          <a:xfrm>
            <a:off x="4945791" y="8116317"/>
            <a:ext cx="2426564" cy="12211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47EB2A78-01B4-4279-D901-2DF9691CACD9}"/>
              </a:ext>
            </a:extLst>
          </p:cNvPr>
          <p:cNvGraphicFramePr>
            <a:graphicFrameLocks noGrp="1"/>
          </p:cNvGraphicFramePr>
          <p:nvPr>
            <p:extLst>
              <p:ext uri="{D42A27DB-BD31-4B8C-83A1-F6EECF244321}">
                <p14:modId xmlns:p14="http://schemas.microsoft.com/office/powerpoint/2010/main" val="213530887"/>
              </p:ext>
            </p:extLst>
          </p:nvPr>
        </p:nvGraphicFramePr>
        <p:xfrm>
          <a:off x="4959227" y="8155992"/>
          <a:ext cx="2330190" cy="1188720"/>
        </p:xfrm>
        <a:graphic>
          <a:graphicData uri="http://schemas.openxmlformats.org/drawingml/2006/table">
            <a:tbl>
              <a:tblPr firstRow="1" bandRow="1">
                <a:tableStyleId>{5C22544A-7EE6-4342-B048-85BDC9FD1C3A}</a:tableStyleId>
              </a:tblPr>
              <a:tblGrid>
                <a:gridCol w="237794">
                  <a:extLst>
                    <a:ext uri="{9D8B030D-6E8A-4147-A177-3AD203B41FA5}">
                      <a16:colId xmlns:a16="http://schemas.microsoft.com/office/drawing/2014/main" val="4000583223"/>
                    </a:ext>
                  </a:extLst>
                </a:gridCol>
                <a:gridCol w="2092396">
                  <a:extLst>
                    <a:ext uri="{9D8B030D-6E8A-4147-A177-3AD203B41FA5}">
                      <a16:colId xmlns:a16="http://schemas.microsoft.com/office/drawing/2014/main" val="1722026803"/>
                    </a:ext>
                  </a:extLst>
                </a:gridCol>
              </a:tblGrid>
              <a:tr h="997054">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900" b="0" i="1" dirty="0">
                          <a:solidFill>
                            <a:srgbClr val="66D9EF"/>
                          </a:solidFill>
                          <a:effectLst/>
                          <a:latin typeface="Consolas" panose="020B0609020204030204" pitchFamily="49" charset="0"/>
                        </a:rPr>
                        <a:t>int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strcmp</a:t>
                      </a:r>
                      <a:r>
                        <a:rPr lang="en-US" sz="900" b="0" dirty="0">
                          <a:solidFill>
                            <a:srgbClr val="F8F8F2"/>
                          </a:solidFill>
                          <a:effectLst/>
                          <a:latin typeface="Consolas" panose="020B0609020204030204" pitchFamily="49" charset="0"/>
                        </a:rPr>
                        <a:t>(</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for</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 s</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a:solidFill>
                            <a:srgbClr val="AE81FF"/>
                          </a:solidFill>
                          <a:effectLst/>
                          <a:latin typeface="Consolas" panose="020B0609020204030204" pitchFamily="49" charset="0"/>
                        </a:rPr>
                        <a:t>\0</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a:t>
                      </a:r>
                    </a:p>
                    <a:p>
                      <a:r>
                        <a:rPr lang="en-US"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Pergamino: horizontal 61">
            <a:extLst>
              <a:ext uri="{FF2B5EF4-FFF2-40B4-BE49-F238E27FC236}">
                <a16:creationId xmlns:a16="http://schemas.microsoft.com/office/drawing/2014/main" id="{352A041A-A3CC-CE62-A09E-4739BE4C324E}"/>
              </a:ext>
            </a:extLst>
          </p:cNvPr>
          <p:cNvSpPr/>
          <p:nvPr/>
        </p:nvSpPr>
        <p:spPr>
          <a:xfrm>
            <a:off x="5818641" y="743042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23 Agosto 2022</a:t>
            </a:r>
          </a:p>
        </p:txBody>
      </p:sp>
      <p:sp>
        <p:nvSpPr>
          <p:cNvPr id="63" name="CuadroTexto 62">
            <a:extLst>
              <a:ext uri="{FF2B5EF4-FFF2-40B4-BE49-F238E27FC236}">
                <a16:creationId xmlns:a16="http://schemas.microsoft.com/office/drawing/2014/main" id="{76BB04A4-C6F1-8737-263F-8415126AEA4F}"/>
              </a:ext>
            </a:extLst>
          </p:cNvPr>
          <p:cNvSpPr txBox="1"/>
          <p:nvPr/>
        </p:nvSpPr>
        <p:spPr>
          <a:xfrm>
            <a:off x="2534553"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4: Función </a:t>
            </a:r>
            <a:r>
              <a:rPr lang="es-MX" sz="1400" b="1" dirty="0" err="1">
                <a:latin typeface="Times New Roman" panose="02020603050405020304" pitchFamily="18" charset="0"/>
                <a:cs typeface="Times New Roman" panose="02020603050405020304" pitchFamily="18" charset="0"/>
              </a:rPr>
              <a:t>strcpy</a:t>
            </a:r>
            <a:endParaRPr lang="es-MX" sz="1400" b="1" dirty="0">
              <a:latin typeface="Times New Roman" panose="02020603050405020304" pitchFamily="18" charset="0"/>
              <a:cs typeface="Times New Roman" panose="02020603050405020304" pitchFamily="18" charset="0"/>
            </a:endParaRPr>
          </a:p>
        </p:txBody>
      </p:sp>
      <p:sp>
        <p:nvSpPr>
          <p:cNvPr id="64" name="Rectángulo 63">
            <a:extLst>
              <a:ext uri="{FF2B5EF4-FFF2-40B4-BE49-F238E27FC236}">
                <a16:creationId xmlns:a16="http://schemas.microsoft.com/office/drawing/2014/main" id="{1AAA6D40-C0F4-31BE-B29A-27F9FB645503}"/>
              </a:ext>
            </a:extLst>
          </p:cNvPr>
          <p:cNvSpPr/>
          <p:nvPr/>
        </p:nvSpPr>
        <p:spPr>
          <a:xfrm>
            <a:off x="2500356" y="8174092"/>
            <a:ext cx="2185944" cy="114005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esquinas redondeadas 64">
            <a:extLst>
              <a:ext uri="{FF2B5EF4-FFF2-40B4-BE49-F238E27FC236}">
                <a16:creationId xmlns:a16="http://schemas.microsoft.com/office/drawing/2014/main" id="{39815F7C-5EF8-5F68-BDE5-0D526B5FA614}"/>
              </a:ext>
            </a:extLst>
          </p:cNvPr>
          <p:cNvSpPr/>
          <p:nvPr/>
        </p:nvSpPr>
        <p:spPr>
          <a:xfrm>
            <a:off x="2644784" y="8305058"/>
            <a:ext cx="1841492" cy="87550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6" name="Tabla 38">
            <a:extLst>
              <a:ext uri="{FF2B5EF4-FFF2-40B4-BE49-F238E27FC236}">
                <a16:creationId xmlns:a16="http://schemas.microsoft.com/office/drawing/2014/main" id="{A0275120-2CE0-EE0C-CEA4-DC865BB70F12}"/>
              </a:ext>
            </a:extLst>
          </p:cNvPr>
          <p:cNvGraphicFramePr>
            <a:graphicFrameLocks noGrp="1"/>
          </p:cNvGraphicFramePr>
          <p:nvPr>
            <p:extLst>
              <p:ext uri="{D42A27DB-BD31-4B8C-83A1-F6EECF244321}">
                <p14:modId xmlns:p14="http://schemas.microsoft.com/office/powerpoint/2010/main" val="2773167367"/>
              </p:ext>
            </p:extLst>
          </p:nvPr>
        </p:nvGraphicFramePr>
        <p:xfrm>
          <a:off x="2638512" y="8318397"/>
          <a:ext cx="1872539" cy="8382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834871">
                <a:tc>
                  <a:txBody>
                    <a:bodyPr/>
                    <a:lstStyle/>
                    <a:p>
                      <a:pPr algn="r">
                        <a:lnSpc>
                          <a:spcPct val="100000"/>
                        </a:lnSpc>
                      </a:pPr>
                      <a:r>
                        <a:rPr lang="es-MX" sz="700" dirty="0">
                          <a:latin typeface="Consolas" panose="020B0609020204030204" pitchFamily="49" charset="0"/>
                        </a:rPr>
                        <a:t>1</a:t>
                      </a:r>
                    </a:p>
                    <a:p>
                      <a:pPr algn="r">
                        <a:lnSpc>
                          <a:spcPct val="100000"/>
                        </a:lnSpc>
                      </a:pPr>
                      <a:r>
                        <a:rPr lang="es-MX" sz="700" dirty="0">
                          <a:latin typeface="Consolas" panose="020B0609020204030204" pitchFamily="49" charset="0"/>
                        </a:rPr>
                        <a:t>2</a:t>
                      </a:r>
                    </a:p>
                    <a:p>
                      <a:pPr algn="r">
                        <a:lnSpc>
                          <a:spcPct val="100000"/>
                        </a:lnSpc>
                      </a:pPr>
                      <a:r>
                        <a:rPr lang="es-MX" sz="700" dirty="0">
                          <a:latin typeface="Consolas" panose="020B0609020204030204" pitchFamily="49" charset="0"/>
                        </a:rPr>
                        <a:t>3</a:t>
                      </a:r>
                    </a:p>
                    <a:p>
                      <a:pPr algn="r">
                        <a:lnSpc>
                          <a:spcPct val="100000"/>
                        </a:lnSpc>
                      </a:pPr>
                      <a:r>
                        <a:rPr lang="es-MX" sz="700" dirty="0">
                          <a:latin typeface="Consolas" panose="020B0609020204030204" pitchFamily="49" charset="0"/>
                        </a:rPr>
                        <a:t>4</a:t>
                      </a:r>
                    </a:p>
                    <a:p>
                      <a:pPr algn="r">
                        <a:lnSpc>
                          <a:spcPct val="100000"/>
                        </a:lnSpc>
                      </a:pPr>
                      <a:r>
                        <a:rPr lang="es-MX" sz="700" dirty="0">
                          <a:latin typeface="Consolas" panose="020B0609020204030204" pitchFamily="49" charset="0"/>
                        </a:rPr>
                        <a:t>5</a:t>
                      </a:r>
                    </a:p>
                    <a:p>
                      <a:pPr algn="r">
                        <a:lnSpc>
                          <a:spcPct val="100000"/>
                        </a:lnSpc>
                      </a:pPr>
                      <a:r>
                        <a:rPr lang="es-MX" sz="700" dirty="0">
                          <a:latin typeface="Consolas" panose="020B0609020204030204" pitchFamily="49" charset="0"/>
                        </a:rPr>
                        <a:t>6</a:t>
                      </a:r>
                    </a:p>
                    <a:p>
                      <a:pPr algn="r">
                        <a:lnSpc>
                          <a:spcPct val="100000"/>
                        </a:lnSpc>
                      </a:pPr>
                      <a:r>
                        <a:rPr lang="es-MX" sz="70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700" b="0" i="1" dirty="0">
                          <a:solidFill>
                            <a:srgbClr val="66D9EF"/>
                          </a:solidFill>
                          <a:effectLst/>
                          <a:latin typeface="Consolas" panose="020B0609020204030204" pitchFamily="49" charset="0"/>
                        </a:rPr>
                        <a:t>void</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strcpy</a:t>
                      </a:r>
                      <a:r>
                        <a:rPr lang="en-US" sz="700" b="0" dirty="0">
                          <a:solidFill>
                            <a:srgbClr val="F8F8F2"/>
                          </a:solidFill>
                          <a:effectLst/>
                          <a:latin typeface="Consolas" panose="020B0609020204030204" pitchFamily="49" charset="0"/>
                        </a:rPr>
                        <a:t>(</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s</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while</a:t>
                      </a:r>
                      <a:r>
                        <a:rPr lang="en-US" sz="700" b="0" dirty="0">
                          <a:solidFill>
                            <a:srgbClr val="F8F8F2"/>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0180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ángulo: esquina doblada 65">
            <a:extLst>
              <a:ext uri="{FF2B5EF4-FFF2-40B4-BE49-F238E27FC236}">
                <a16:creationId xmlns:a16="http://schemas.microsoft.com/office/drawing/2014/main" id="{BA507D65-33EE-DBD8-D405-21126926EBED}"/>
              </a:ext>
            </a:extLst>
          </p:cNvPr>
          <p:cNvSpPr/>
          <p:nvPr/>
        </p:nvSpPr>
        <p:spPr>
          <a:xfrm>
            <a:off x="116330" y="8125569"/>
            <a:ext cx="3968216" cy="140441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es-MX" sz="1200" dirty="0">
              <a:solidFill>
                <a:schemeClr val="tx1"/>
              </a:solidFill>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Rectángulo: esquinas redondeadas 4">
            <a:extLst>
              <a:ext uri="{FF2B5EF4-FFF2-40B4-BE49-F238E27FC236}">
                <a16:creationId xmlns:a16="http://schemas.microsoft.com/office/drawing/2014/main" id="{FCFC0F69-046C-7499-F680-41DC7C29E571}"/>
              </a:ext>
            </a:extLst>
          </p:cNvPr>
          <p:cNvSpPr/>
          <p:nvPr/>
        </p:nvSpPr>
        <p:spPr>
          <a:xfrm>
            <a:off x="209006" y="637947"/>
            <a:ext cx="7354387" cy="314492"/>
          </a:xfrm>
          <a:prstGeom prst="roundRect">
            <a:avLst/>
          </a:prstGeom>
          <a:gradFill flip="none" rotWithShape="1">
            <a:gsLst>
              <a:gs pos="19000">
                <a:srgbClr val="1CC22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a:t>
            </a:r>
            <a:endParaRPr lang="es-MX" dirty="0">
              <a:latin typeface="Times New Roman" panose="02020603050405020304" pitchFamily="18" charset="0"/>
            </a:endParaRPr>
          </a:p>
        </p:txBody>
      </p:sp>
      <p:sp>
        <p:nvSpPr>
          <p:cNvPr id="11" name="CuadroTexto 10">
            <a:extLst>
              <a:ext uri="{FF2B5EF4-FFF2-40B4-BE49-F238E27FC236}">
                <a16:creationId xmlns:a16="http://schemas.microsoft.com/office/drawing/2014/main" id="{0BD3936F-C0F9-AFF2-8243-508AE731AE5D}"/>
              </a:ext>
            </a:extLst>
          </p:cNvPr>
          <p:cNvSpPr txBox="1"/>
          <p:nvPr/>
        </p:nvSpPr>
        <p:spPr>
          <a:xfrm>
            <a:off x="209006" y="978566"/>
            <a:ext cx="7384868"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Obtener la suma de los elementos de un arreglo de enteros de un tamaño determinado, usando aritmética de apuntadores.</a:t>
            </a:r>
          </a:p>
        </p:txBody>
      </p:sp>
      <p:sp>
        <p:nvSpPr>
          <p:cNvPr id="12" name="CuadroTexto 11">
            <a:extLst>
              <a:ext uri="{FF2B5EF4-FFF2-40B4-BE49-F238E27FC236}">
                <a16:creationId xmlns:a16="http://schemas.microsoft.com/office/drawing/2014/main" id="{3C87BCA2-34B4-4971-0567-D00B69C74C8C}"/>
              </a:ext>
            </a:extLst>
          </p:cNvPr>
          <p:cNvSpPr txBox="1"/>
          <p:nvPr/>
        </p:nvSpPr>
        <p:spPr>
          <a:xfrm>
            <a:off x="2338209" y="1486802"/>
            <a:ext cx="3095982" cy="276999"/>
          </a:xfrm>
          <a:prstGeom prst="rect">
            <a:avLst/>
          </a:prstGeom>
          <a:noFill/>
        </p:spPr>
        <p:txBody>
          <a:bodyPr wrap="square" rtlCol="0">
            <a:spAutoFit/>
          </a:bodyPr>
          <a:lstStyle/>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arreglo[5] = {8 4, 2, 3, 7};</a:t>
            </a:r>
          </a:p>
        </p:txBody>
      </p:sp>
      <p:grpSp>
        <p:nvGrpSpPr>
          <p:cNvPr id="55" name="Grupo 54">
            <a:extLst>
              <a:ext uri="{FF2B5EF4-FFF2-40B4-BE49-F238E27FC236}">
                <a16:creationId xmlns:a16="http://schemas.microsoft.com/office/drawing/2014/main" id="{A8B40888-E93A-59D2-4350-EFE7EF196264}"/>
              </a:ext>
            </a:extLst>
          </p:cNvPr>
          <p:cNvGrpSpPr/>
          <p:nvPr/>
        </p:nvGrpSpPr>
        <p:grpSpPr>
          <a:xfrm>
            <a:off x="1200776" y="1858466"/>
            <a:ext cx="5370849" cy="2470858"/>
            <a:chOff x="1120449" y="1756087"/>
            <a:chExt cx="5370849" cy="2470858"/>
          </a:xfrm>
        </p:grpSpPr>
        <p:grpSp>
          <p:nvGrpSpPr>
            <p:cNvPr id="37" name="Grupo 36">
              <a:extLst>
                <a:ext uri="{FF2B5EF4-FFF2-40B4-BE49-F238E27FC236}">
                  <a16:creationId xmlns:a16="http://schemas.microsoft.com/office/drawing/2014/main" id="{7DF11E0C-7FE8-FEAC-FC6A-D0120CB005E7}"/>
                </a:ext>
              </a:extLst>
            </p:cNvPr>
            <p:cNvGrpSpPr/>
            <p:nvPr/>
          </p:nvGrpSpPr>
          <p:grpSpPr>
            <a:xfrm>
              <a:off x="1936409" y="1756087"/>
              <a:ext cx="2160000" cy="869587"/>
              <a:chOff x="1924457" y="1995142"/>
              <a:chExt cx="2160000" cy="869587"/>
            </a:xfrm>
          </p:grpSpPr>
          <p:grpSp>
            <p:nvGrpSpPr>
              <p:cNvPr id="22" name="Grupo 21">
                <a:extLst>
                  <a:ext uri="{FF2B5EF4-FFF2-40B4-BE49-F238E27FC236}">
                    <a16:creationId xmlns:a16="http://schemas.microsoft.com/office/drawing/2014/main" id="{3461CC80-C5EA-2F1C-4DCE-A1995F775D6A}"/>
                  </a:ext>
                </a:extLst>
              </p:cNvPr>
              <p:cNvGrpSpPr/>
              <p:nvPr/>
            </p:nvGrpSpPr>
            <p:grpSpPr>
              <a:xfrm>
                <a:off x="1924457" y="2252302"/>
                <a:ext cx="2160000" cy="360000"/>
                <a:chOff x="1924457" y="2252302"/>
                <a:chExt cx="2160000" cy="360000"/>
              </a:xfrm>
            </p:grpSpPr>
            <p:sp>
              <p:nvSpPr>
                <p:cNvPr id="16" name="Rectángulo 15">
                  <a:extLst>
                    <a:ext uri="{FF2B5EF4-FFF2-40B4-BE49-F238E27FC236}">
                      <a16:creationId xmlns:a16="http://schemas.microsoft.com/office/drawing/2014/main" id="{7A59EBEB-6981-90E6-BB99-11CBF6662C30}"/>
                    </a:ext>
                  </a:extLst>
                </p:cNvPr>
                <p:cNvSpPr/>
                <p:nvPr/>
              </p:nvSpPr>
              <p:spPr>
                <a:xfrm>
                  <a:off x="192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8</a:t>
                  </a:r>
                </a:p>
              </p:txBody>
            </p:sp>
            <p:sp>
              <p:nvSpPr>
                <p:cNvPr id="17" name="Rectángulo 16">
                  <a:extLst>
                    <a:ext uri="{FF2B5EF4-FFF2-40B4-BE49-F238E27FC236}">
                      <a16:creationId xmlns:a16="http://schemas.microsoft.com/office/drawing/2014/main" id="{D54A22F7-5D54-93E3-02DF-764F22CA4374}"/>
                    </a:ext>
                  </a:extLst>
                </p:cNvPr>
                <p:cNvSpPr/>
                <p:nvPr/>
              </p:nvSpPr>
              <p:spPr>
                <a:xfrm>
                  <a:off x="228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4</a:t>
                  </a:r>
                </a:p>
              </p:txBody>
            </p:sp>
            <p:sp>
              <p:nvSpPr>
                <p:cNvPr id="18" name="Rectángulo 17">
                  <a:extLst>
                    <a:ext uri="{FF2B5EF4-FFF2-40B4-BE49-F238E27FC236}">
                      <a16:creationId xmlns:a16="http://schemas.microsoft.com/office/drawing/2014/main" id="{901435E5-7F54-AFB7-6850-5E97EABB505E}"/>
                    </a:ext>
                  </a:extLst>
                </p:cNvPr>
                <p:cNvSpPr/>
                <p:nvPr/>
              </p:nvSpPr>
              <p:spPr>
                <a:xfrm>
                  <a:off x="264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2</a:t>
                  </a:r>
                </a:p>
              </p:txBody>
            </p:sp>
            <p:sp>
              <p:nvSpPr>
                <p:cNvPr id="19" name="Rectángulo 18">
                  <a:extLst>
                    <a:ext uri="{FF2B5EF4-FFF2-40B4-BE49-F238E27FC236}">
                      <a16:creationId xmlns:a16="http://schemas.microsoft.com/office/drawing/2014/main" id="{1CB72041-3C87-403D-130E-33CA39DAFFC9}"/>
                    </a:ext>
                  </a:extLst>
                </p:cNvPr>
                <p:cNvSpPr/>
                <p:nvPr/>
              </p:nvSpPr>
              <p:spPr>
                <a:xfrm>
                  <a:off x="300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3</a:t>
                  </a:r>
                </a:p>
              </p:txBody>
            </p:sp>
            <p:sp>
              <p:nvSpPr>
                <p:cNvPr id="20" name="Rectángulo 19">
                  <a:extLst>
                    <a:ext uri="{FF2B5EF4-FFF2-40B4-BE49-F238E27FC236}">
                      <a16:creationId xmlns:a16="http://schemas.microsoft.com/office/drawing/2014/main" id="{E034592E-543F-BC8F-53E8-926301416BB5}"/>
                    </a:ext>
                  </a:extLst>
                </p:cNvPr>
                <p:cNvSpPr/>
                <p:nvPr/>
              </p:nvSpPr>
              <p:spPr>
                <a:xfrm>
                  <a:off x="336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7</a:t>
                  </a:r>
                </a:p>
              </p:txBody>
            </p:sp>
            <p:sp>
              <p:nvSpPr>
                <p:cNvPr id="21" name="Rectángulo 20">
                  <a:extLst>
                    <a:ext uri="{FF2B5EF4-FFF2-40B4-BE49-F238E27FC236}">
                      <a16:creationId xmlns:a16="http://schemas.microsoft.com/office/drawing/2014/main" id="{0D3509E0-3AF0-C0C7-208A-4692EA1CFA08}"/>
                    </a:ext>
                  </a:extLst>
                </p:cNvPr>
                <p:cNvSpPr/>
                <p:nvPr/>
              </p:nvSpPr>
              <p:spPr>
                <a:xfrm>
                  <a:off x="3724457" y="2252302"/>
                  <a:ext cx="360000" cy="360000"/>
                </a:xfrm>
                <a:prstGeom prst="rect">
                  <a:avLst/>
                </a:prstGeom>
                <a:solidFill>
                  <a:schemeClr val="accent3">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23" name="Grupo 22">
                <a:extLst>
                  <a:ext uri="{FF2B5EF4-FFF2-40B4-BE49-F238E27FC236}">
                    <a16:creationId xmlns:a16="http://schemas.microsoft.com/office/drawing/2014/main" id="{999A8F88-5802-DB90-710B-8974C092485F}"/>
                  </a:ext>
                </a:extLst>
              </p:cNvPr>
              <p:cNvGrpSpPr/>
              <p:nvPr/>
            </p:nvGrpSpPr>
            <p:grpSpPr>
              <a:xfrm>
                <a:off x="1924457" y="2504729"/>
                <a:ext cx="2160000" cy="360000"/>
                <a:chOff x="1924457" y="2252302"/>
                <a:chExt cx="2160000" cy="360000"/>
              </a:xfrm>
              <a:noFill/>
            </p:grpSpPr>
            <p:sp>
              <p:nvSpPr>
                <p:cNvPr id="24" name="Rectángulo 23">
                  <a:extLst>
                    <a:ext uri="{FF2B5EF4-FFF2-40B4-BE49-F238E27FC236}">
                      <a16:creationId xmlns:a16="http://schemas.microsoft.com/office/drawing/2014/main" id="{0914BCD7-09FB-8311-8C1E-D2F318BEFDA1}"/>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0x10</a:t>
                  </a:r>
                </a:p>
              </p:txBody>
            </p:sp>
            <p:sp>
              <p:nvSpPr>
                <p:cNvPr id="25" name="Rectángulo 24">
                  <a:extLst>
                    <a:ext uri="{FF2B5EF4-FFF2-40B4-BE49-F238E27FC236}">
                      <a16:creationId xmlns:a16="http://schemas.microsoft.com/office/drawing/2014/main" id="{E2681F7F-934F-AB62-66D8-97CD78E5C1F8}"/>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0x14</a:t>
                  </a:r>
                </a:p>
              </p:txBody>
            </p:sp>
            <p:sp>
              <p:nvSpPr>
                <p:cNvPr id="26" name="Rectángulo 25">
                  <a:extLst>
                    <a:ext uri="{FF2B5EF4-FFF2-40B4-BE49-F238E27FC236}">
                      <a16:creationId xmlns:a16="http://schemas.microsoft.com/office/drawing/2014/main" id="{2782348A-1ED2-2412-7E79-84AD10F62AD4}"/>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0x18</a:t>
                  </a:r>
                </a:p>
              </p:txBody>
            </p:sp>
            <p:sp>
              <p:nvSpPr>
                <p:cNvPr id="27" name="Rectángulo 26">
                  <a:extLst>
                    <a:ext uri="{FF2B5EF4-FFF2-40B4-BE49-F238E27FC236}">
                      <a16:creationId xmlns:a16="http://schemas.microsoft.com/office/drawing/2014/main" id="{70D98A5B-34D5-B707-EAD0-606413DE9ABA}"/>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0x1C</a:t>
                  </a:r>
                </a:p>
              </p:txBody>
            </p:sp>
            <p:sp>
              <p:nvSpPr>
                <p:cNvPr id="28" name="Rectángulo 27">
                  <a:extLst>
                    <a:ext uri="{FF2B5EF4-FFF2-40B4-BE49-F238E27FC236}">
                      <a16:creationId xmlns:a16="http://schemas.microsoft.com/office/drawing/2014/main" id="{750DF8D0-2AF1-CE25-46AA-2DA8B21AF336}"/>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0x20</a:t>
                  </a:r>
                </a:p>
              </p:txBody>
            </p:sp>
            <p:sp>
              <p:nvSpPr>
                <p:cNvPr id="29" name="Rectángulo 28">
                  <a:extLst>
                    <a:ext uri="{FF2B5EF4-FFF2-40B4-BE49-F238E27FC236}">
                      <a16:creationId xmlns:a16="http://schemas.microsoft.com/office/drawing/2014/main" id="{6325D532-4BD6-B2D7-A651-B7F07E3B131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nvGrpSpPr>
              <p:cNvPr id="30" name="Grupo 29">
                <a:extLst>
                  <a:ext uri="{FF2B5EF4-FFF2-40B4-BE49-F238E27FC236}">
                    <a16:creationId xmlns:a16="http://schemas.microsoft.com/office/drawing/2014/main" id="{180304CC-FBD8-8902-D1A4-158216DE862B}"/>
                  </a:ext>
                </a:extLst>
              </p:cNvPr>
              <p:cNvGrpSpPr/>
              <p:nvPr/>
            </p:nvGrpSpPr>
            <p:grpSpPr>
              <a:xfrm>
                <a:off x="1924457" y="1995142"/>
                <a:ext cx="2160000" cy="360000"/>
                <a:chOff x="1924457" y="2252302"/>
                <a:chExt cx="2160000" cy="360000"/>
              </a:xfrm>
              <a:noFill/>
            </p:grpSpPr>
            <p:sp>
              <p:nvSpPr>
                <p:cNvPr id="31" name="Rectángulo 30">
                  <a:extLst>
                    <a:ext uri="{FF2B5EF4-FFF2-40B4-BE49-F238E27FC236}">
                      <a16:creationId xmlns:a16="http://schemas.microsoft.com/office/drawing/2014/main" id="{DA518C9E-7642-FBBC-4231-C18AE8A57BF2}"/>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a:t>
                  </a:r>
                </a:p>
              </p:txBody>
            </p:sp>
            <p:sp>
              <p:nvSpPr>
                <p:cNvPr id="32" name="Rectángulo 31">
                  <a:extLst>
                    <a:ext uri="{FF2B5EF4-FFF2-40B4-BE49-F238E27FC236}">
                      <a16:creationId xmlns:a16="http://schemas.microsoft.com/office/drawing/2014/main" id="{D451E2DF-D412-FAC8-C5F9-528A0CC8698B}"/>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1</a:t>
                  </a:r>
                </a:p>
              </p:txBody>
            </p:sp>
            <p:sp>
              <p:nvSpPr>
                <p:cNvPr id="33" name="Rectángulo 32">
                  <a:extLst>
                    <a:ext uri="{FF2B5EF4-FFF2-40B4-BE49-F238E27FC236}">
                      <a16:creationId xmlns:a16="http://schemas.microsoft.com/office/drawing/2014/main" id="{6B0C967C-9D07-4C8E-71AB-A39FAF3F828E}"/>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2</a:t>
                  </a:r>
                </a:p>
              </p:txBody>
            </p:sp>
            <p:sp>
              <p:nvSpPr>
                <p:cNvPr id="34" name="Rectángulo 33">
                  <a:extLst>
                    <a:ext uri="{FF2B5EF4-FFF2-40B4-BE49-F238E27FC236}">
                      <a16:creationId xmlns:a16="http://schemas.microsoft.com/office/drawing/2014/main" id="{1507F296-C229-E31D-BFFF-96A3B3EB5A54}"/>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3</a:t>
                  </a:r>
                </a:p>
              </p:txBody>
            </p:sp>
            <p:sp>
              <p:nvSpPr>
                <p:cNvPr id="35" name="Rectángulo 34">
                  <a:extLst>
                    <a:ext uri="{FF2B5EF4-FFF2-40B4-BE49-F238E27FC236}">
                      <a16:creationId xmlns:a16="http://schemas.microsoft.com/office/drawing/2014/main" id="{8A006D39-BA82-917C-881C-A433C7D80602}"/>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4</a:t>
                  </a:r>
                </a:p>
              </p:txBody>
            </p:sp>
            <p:sp>
              <p:nvSpPr>
                <p:cNvPr id="36" name="Rectángulo 35">
                  <a:extLst>
                    <a:ext uri="{FF2B5EF4-FFF2-40B4-BE49-F238E27FC236}">
                      <a16:creationId xmlns:a16="http://schemas.microsoft.com/office/drawing/2014/main" id="{56AA33DC-6B49-0F34-2214-7122D11CD23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sp>
          <p:nvSpPr>
            <p:cNvPr id="38" name="CuadroTexto 37">
              <a:extLst>
                <a:ext uri="{FF2B5EF4-FFF2-40B4-BE49-F238E27FC236}">
                  <a16:creationId xmlns:a16="http://schemas.microsoft.com/office/drawing/2014/main" id="{DB8600B1-E627-C404-F1A7-4CD59410149B}"/>
                </a:ext>
              </a:extLst>
            </p:cNvPr>
            <p:cNvSpPr txBox="1"/>
            <p:nvPr/>
          </p:nvSpPr>
          <p:spPr>
            <a:xfrm>
              <a:off x="1120450" y="2052381"/>
              <a:ext cx="815959"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arreglo</a:t>
              </a:r>
            </a:p>
          </p:txBody>
        </p:sp>
        <p:sp>
          <p:nvSpPr>
            <p:cNvPr id="39" name="CuadroTexto 38">
              <a:extLst>
                <a:ext uri="{FF2B5EF4-FFF2-40B4-BE49-F238E27FC236}">
                  <a16:creationId xmlns:a16="http://schemas.microsoft.com/office/drawing/2014/main" id="{FE63CE63-3268-AD4D-1DEA-AEAC4D1DC3D6}"/>
                </a:ext>
              </a:extLst>
            </p:cNvPr>
            <p:cNvSpPr txBox="1"/>
            <p:nvPr/>
          </p:nvSpPr>
          <p:spPr>
            <a:xfrm>
              <a:off x="1120449" y="2360961"/>
              <a:ext cx="815959" cy="276999"/>
            </a:xfrm>
            <a:prstGeom prst="rect">
              <a:avLst/>
            </a:prstGeom>
            <a:noFill/>
          </p:spPr>
          <p:txBody>
            <a:bodyPr wrap="square" rtlCol="0">
              <a:spAutoFit/>
            </a:bodyPr>
            <a:lstStyle/>
            <a:p>
              <a:pPr algn="ctr"/>
              <a:r>
                <a:rPr lang="es-MX" sz="1200" dirty="0" err="1">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 = 5</a:t>
              </a:r>
            </a:p>
          </p:txBody>
        </p:sp>
        <p:sp>
          <p:nvSpPr>
            <p:cNvPr id="40" name="CuadroTexto 39">
              <a:extLst>
                <a:ext uri="{FF2B5EF4-FFF2-40B4-BE49-F238E27FC236}">
                  <a16:creationId xmlns:a16="http://schemas.microsoft.com/office/drawing/2014/main" id="{7A8ABD18-22BD-9504-2607-A065523101A7}"/>
                </a:ext>
              </a:extLst>
            </p:cNvPr>
            <p:cNvSpPr txBox="1"/>
            <p:nvPr/>
          </p:nvSpPr>
          <p:spPr>
            <a:xfrm>
              <a:off x="1987847" y="2728209"/>
              <a:ext cx="25712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a:t>
              </a:r>
            </a:p>
          </p:txBody>
        </p:sp>
        <p:cxnSp>
          <p:nvCxnSpPr>
            <p:cNvPr id="42" name="Conector recto de flecha 41">
              <a:extLst>
                <a:ext uri="{FF2B5EF4-FFF2-40B4-BE49-F238E27FC236}">
                  <a16:creationId xmlns:a16="http://schemas.microsoft.com/office/drawing/2014/main" id="{43A8BFEB-1D2C-C105-2CFA-6CA6B5B6CEC7}"/>
                </a:ext>
              </a:extLst>
            </p:cNvPr>
            <p:cNvCxnSpPr>
              <a:stCxn id="40" idx="0"/>
            </p:cNvCxnSpPr>
            <p:nvPr/>
          </p:nvCxnSpPr>
          <p:spPr>
            <a:xfrm flipV="1">
              <a:off x="2116409" y="2522834"/>
              <a:ext cx="0" cy="20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77148BE1-16F5-2226-635E-3079B749D2C3}"/>
                </a:ext>
              </a:extLst>
            </p:cNvPr>
            <p:cNvSpPr txBox="1"/>
            <p:nvPr/>
          </p:nvSpPr>
          <p:spPr>
            <a:xfrm>
              <a:off x="3548922" y="3161046"/>
              <a:ext cx="1978509" cy="276999"/>
            </a:xfrm>
            <a:prstGeom prst="rect">
              <a:avLst/>
            </a:prstGeom>
            <a:noFill/>
          </p:spPr>
          <p:txBody>
            <a:bodyPr wrap="square" rtlCol="0">
              <a:spAutoFit/>
            </a:bodyPr>
            <a:lstStyle/>
            <a:p>
              <a:pPr algn="just"/>
              <a:r>
                <a:rPr lang="es-MX" sz="1200" dirty="0">
                  <a:latin typeface="Consolas" panose="020B0609020204030204" pitchFamily="49" charset="0"/>
                  <a:cs typeface="Times New Roman" panose="02020603050405020304" pitchFamily="18" charset="0"/>
                </a:rPr>
                <a:t>a &lt; &amp;arreglo[0] + </a:t>
              </a:r>
              <a:r>
                <a:rPr lang="es-MX" sz="1200" dirty="0" err="1">
                  <a:latin typeface="Consolas" panose="020B0609020204030204" pitchFamily="49" charset="0"/>
                  <a:cs typeface="Times New Roman" panose="02020603050405020304" pitchFamily="18" charset="0"/>
                </a:rPr>
                <a:t>tam</a:t>
              </a:r>
              <a:endParaRPr lang="es-MX" sz="1200" dirty="0">
                <a:latin typeface="Consolas" panose="020B0609020204030204" pitchFamily="49" charset="0"/>
                <a:cs typeface="Times New Roman" panose="02020603050405020304" pitchFamily="18" charset="0"/>
              </a:endParaRPr>
            </a:p>
          </p:txBody>
        </p:sp>
        <p:sp>
          <p:nvSpPr>
            <p:cNvPr id="44" name="Abrir llave 43">
              <a:extLst>
                <a:ext uri="{FF2B5EF4-FFF2-40B4-BE49-F238E27FC236}">
                  <a16:creationId xmlns:a16="http://schemas.microsoft.com/office/drawing/2014/main" id="{16BA0F04-8931-CC8D-C31A-1D282CC3BA76}"/>
                </a:ext>
              </a:extLst>
            </p:cNvPr>
            <p:cNvSpPr/>
            <p:nvPr/>
          </p:nvSpPr>
          <p:spPr>
            <a:xfrm rot="5400000">
              <a:off x="4601078" y="2376442"/>
              <a:ext cx="205377" cy="14457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5" name="Abrir llave 44">
              <a:extLst>
                <a:ext uri="{FF2B5EF4-FFF2-40B4-BE49-F238E27FC236}">
                  <a16:creationId xmlns:a16="http://schemas.microsoft.com/office/drawing/2014/main" id="{59CDA616-D42E-0C92-F5E9-D1D0732B65F3}"/>
                </a:ext>
              </a:extLst>
            </p:cNvPr>
            <p:cNvSpPr/>
            <p:nvPr/>
          </p:nvSpPr>
          <p:spPr>
            <a:xfrm rot="16200000">
              <a:off x="4332138" y="3049403"/>
              <a:ext cx="205377" cy="907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6" name="Abrir llave 45">
              <a:extLst>
                <a:ext uri="{FF2B5EF4-FFF2-40B4-BE49-F238E27FC236}">
                  <a16:creationId xmlns:a16="http://schemas.microsoft.com/office/drawing/2014/main" id="{5167D255-B32D-0DD2-39CD-B4652AE222FF}"/>
                </a:ext>
              </a:extLst>
            </p:cNvPr>
            <p:cNvSpPr/>
            <p:nvPr/>
          </p:nvSpPr>
          <p:spPr>
            <a:xfrm rot="16200000">
              <a:off x="5173112" y="3355230"/>
              <a:ext cx="205377" cy="3255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7" name="CuadroTexto 46">
              <a:extLst>
                <a:ext uri="{FF2B5EF4-FFF2-40B4-BE49-F238E27FC236}">
                  <a16:creationId xmlns:a16="http://schemas.microsoft.com/office/drawing/2014/main" id="{59D09198-C2F8-7FC2-8EDD-7A80AA2E97FD}"/>
                </a:ext>
              </a:extLst>
            </p:cNvPr>
            <p:cNvSpPr txBox="1"/>
            <p:nvPr/>
          </p:nvSpPr>
          <p:spPr>
            <a:xfrm>
              <a:off x="4087944" y="2711958"/>
              <a:ext cx="123164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p:txBody>
        </p:sp>
        <p:cxnSp>
          <p:nvCxnSpPr>
            <p:cNvPr id="51" name="Conector: curvado 50">
              <a:extLst>
                <a:ext uri="{FF2B5EF4-FFF2-40B4-BE49-F238E27FC236}">
                  <a16:creationId xmlns:a16="http://schemas.microsoft.com/office/drawing/2014/main" id="{1DEAD3EB-986A-1C53-CA1B-37A4EFA8CECB}"/>
                </a:ext>
              </a:extLst>
            </p:cNvPr>
            <p:cNvCxnSpPr>
              <a:stCxn id="47" idx="0"/>
              <a:endCxn id="21" idx="2"/>
            </p:cNvCxnSpPr>
            <p:nvPr/>
          </p:nvCxnSpPr>
          <p:spPr>
            <a:xfrm rot="16200000" flipV="1">
              <a:off x="4140733" y="2148924"/>
              <a:ext cx="338711" cy="78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354620E4-97B4-89E2-C4D5-504034AA4B55}"/>
                </a:ext>
              </a:extLst>
            </p:cNvPr>
            <p:cNvSpPr txBox="1"/>
            <p:nvPr/>
          </p:nvSpPr>
          <p:spPr>
            <a:xfrm>
              <a:off x="3819004" y="3580614"/>
              <a:ext cx="1231644" cy="646331"/>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a:p>
              <a:pPr algn="ctr"/>
              <a:r>
                <a:rPr lang="es-MX" sz="1200" dirty="0">
                  <a:latin typeface="Consolas" panose="020B0609020204030204" pitchFamily="49" charset="0"/>
                  <a:cs typeface="Times New Roman" panose="02020603050405020304" pitchFamily="18" charset="0"/>
                </a:rPr>
                <a:t>de inicio</a:t>
              </a:r>
            </a:p>
            <a:p>
              <a:pPr algn="ctr"/>
              <a:r>
                <a:rPr lang="es-MX" sz="1200" dirty="0">
                  <a:latin typeface="Consolas" panose="020B0609020204030204" pitchFamily="49" charset="0"/>
                  <a:cs typeface="Times New Roman" panose="02020603050405020304" pitchFamily="18" charset="0"/>
                </a:rPr>
                <a:t>del arreglo</a:t>
              </a:r>
            </a:p>
          </p:txBody>
        </p:sp>
        <p:sp>
          <p:nvSpPr>
            <p:cNvPr id="54" name="CuadroTexto 53">
              <a:extLst>
                <a:ext uri="{FF2B5EF4-FFF2-40B4-BE49-F238E27FC236}">
                  <a16:creationId xmlns:a16="http://schemas.microsoft.com/office/drawing/2014/main" id="{3B7E3845-3533-926C-7114-B0FD8D32E486}"/>
                </a:ext>
              </a:extLst>
            </p:cNvPr>
            <p:cNvSpPr txBox="1"/>
            <p:nvPr/>
          </p:nvSpPr>
          <p:spPr>
            <a:xfrm>
              <a:off x="5023231" y="3624775"/>
              <a:ext cx="1468067"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Desplazamiento</a:t>
              </a:r>
            </a:p>
          </p:txBody>
        </p:sp>
      </p:grpSp>
      <p:sp>
        <p:nvSpPr>
          <p:cNvPr id="56" name="Rectángulo 55">
            <a:extLst>
              <a:ext uri="{FF2B5EF4-FFF2-40B4-BE49-F238E27FC236}">
                <a16:creationId xmlns:a16="http://schemas.microsoft.com/office/drawing/2014/main" id="{C1F9CC27-19BF-F23A-AB88-F2716AE05D8A}"/>
              </a:ext>
            </a:extLst>
          </p:cNvPr>
          <p:cNvSpPr/>
          <p:nvPr/>
        </p:nvSpPr>
        <p:spPr>
          <a:xfrm>
            <a:off x="116329" y="5019307"/>
            <a:ext cx="3997703" cy="296567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esquinas redondeadas 56">
            <a:extLst>
              <a:ext uri="{FF2B5EF4-FFF2-40B4-BE49-F238E27FC236}">
                <a16:creationId xmlns:a16="http://schemas.microsoft.com/office/drawing/2014/main" id="{E51089CD-528E-8C31-6699-745E2F237566}"/>
              </a:ext>
            </a:extLst>
          </p:cNvPr>
          <p:cNvSpPr/>
          <p:nvPr/>
        </p:nvSpPr>
        <p:spPr>
          <a:xfrm>
            <a:off x="260757" y="5150272"/>
            <a:ext cx="3707405" cy="26260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8" name="Tabla 38">
            <a:extLst>
              <a:ext uri="{FF2B5EF4-FFF2-40B4-BE49-F238E27FC236}">
                <a16:creationId xmlns:a16="http://schemas.microsoft.com/office/drawing/2014/main" id="{20D2604E-28C0-6CEF-9654-BF900996321D}"/>
              </a:ext>
            </a:extLst>
          </p:cNvPr>
          <p:cNvGraphicFramePr>
            <a:graphicFrameLocks noGrp="1"/>
          </p:cNvGraphicFramePr>
          <p:nvPr>
            <p:extLst>
              <p:ext uri="{D42A27DB-BD31-4B8C-83A1-F6EECF244321}">
                <p14:modId xmlns:p14="http://schemas.microsoft.com/office/powerpoint/2010/main" val="2640383091"/>
              </p:ext>
            </p:extLst>
          </p:nvPr>
        </p:nvGraphicFramePr>
        <p:xfrm>
          <a:off x="254484" y="5163611"/>
          <a:ext cx="3778166" cy="2560320"/>
        </p:xfrm>
        <a:graphic>
          <a:graphicData uri="http://schemas.openxmlformats.org/drawingml/2006/table">
            <a:tbl>
              <a:tblPr firstRow="1" bandRow="1">
                <a:tableStyleId>{5C22544A-7EE6-4342-B048-85BDC9FD1C3A}</a:tableStyleId>
              </a:tblPr>
              <a:tblGrid>
                <a:gridCol w="317832">
                  <a:extLst>
                    <a:ext uri="{9D8B030D-6E8A-4147-A177-3AD203B41FA5}">
                      <a16:colId xmlns:a16="http://schemas.microsoft.com/office/drawing/2014/main" val="4000583223"/>
                    </a:ext>
                  </a:extLst>
                </a:gridCol>
                <a:gridCol w="3460334">
                  <a:extLst>
                    <a:ext uri="{9D8B030D-6E8A-4147-A177-3AD203B41FA5}">
                      <a16:colId xmlns:a16="http://schemas.microsoft.com/office/drawing/2014/main" val="1722026803"/>
                    </a:ext>
                  </a:extLst>
                </a:gridCol>
              </a:tblGrid>
              <a:tr h="210007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p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p);</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br>
                        <a:rPr lang="es-MX" sz="900" b="0" dirty="0">
                          <a:solidFill>
                            <a:srgbClr val="F8F8F2"/>
                          </a:solidFill>
                          <a:effectLst/>
                          <a:latin typeface="Consolas" panose="020B0609020204030204" pitchFamily="49" charset="0"/>
                        </a:rPr>
                      </a:b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sum;</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9" name="Rectángulo 58">
            <a:extLst>
              <a:ext uri="{FF2B5EF4-FFF2-40B4-BE49-F238E27FC236}">
                <a16:creationId xmlns:a16="http://schemas.microsoft.com/office/drawing/2014/main" id="{D5A38D70-B571-D669-C9C3-0A5DAFB995F5}"/>
              </a:ext>
            </a:extLst>
          </p:cNvPr>
          <p:cNvSpPr/>
          <p:nvPr/>
        </p:nvSpPr>
        <p:spPr>
          <a:xfrm>
            <a:off x="4204979" y="5023658"/>
            <a:ext cx="3354792" cy="355719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127EFC9F-475D-A354-4C6E-D194B6E7D8D7}"/>
              </a:ext>
            </a:extLst>
          </p:cNvPr>
          <p:cNvSpPr/>
          <p:nvPr/>
        </p:nvSpPr>
        <p:spPr>
          <a:xfrm>
            <a:off x="4349406" y="5154623"/>
            <a:ext cx="3036045" cy="323863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E092C4F8-4F70-F53E-7EF5-AD8578C06F4F}"/>
              </a:ext>
            </a:extLst>
          </p:cNvPr>
          <p:cNvGraphicFramePr>
            <a:graphicFrameLocks noGrp="1"/>
          </p:cNvGraphicFramePr>
          <p:nvPr>
            <p:extLst>
              <p:ext uri="{D42A27DB-BD31-4B8C-83A1-F6EECF244321}">
                <p14:modId xmlns:p14="http://schemas.microsoft.com/office/powerpoint/2010/main" val="1024248205"/>
              </p:ext>
            </p:extLst>
          </p:nvPr>
        </p:nvGraphicFramePr>
        <p:xfrm>
          <a:off x="4349406" y="5138737"/>
          <a:ext cx="3093936" cy="3139440"/>
        </p:xfrm>
        <a:graphic>
          <a:graphicData uri="http://schemas.openxmlformats.org/drawingml/2006/table">
            <a:tbl>
              <a:tblPr firstRow="1" bandRow="1">
                <a:tableStyleId>{5C22544A-7EE6-4342-B048-85BDC9FD1C3A}</a:tableStyleId>
              </a:tblPr>
              <a:tblGrid>
                <a:gridCol w="335988">
                  <a:extLst>
                    <a:ext uri="{9D8B030D-6E8A-4147-A177-3AD203B41FA5}">
                      <a16:colId xmlns:a16="http://schemas.microsoft.com/office/drawing/2014/main" val="4000583223"/>
                    </a:ext>
                  </a:extLst>
                </a:gridCol>
                <a:gridCol w="2757948">
                  <a:extLst>
                    <a:ext uri="{9D8B030D-6E8A-4147-A177-3AD203B41FA5}">
                      <a16:colId xmlns:a16="http://schemas.microsoft.com/office/drawing/2014/main" val="1722026803"/>
                    </a:ext>
                  </a:extLst>
                </a:gridCol>
              </a:tblGrid>
              <a:tr h="2100073">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b){</a:t>
                      </a:r>
                    </a:p>
                    <a:p>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sum;</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CA14A15D-42DF-492E-3921-5069839A15E6}"/>
              </a:ext>
            </a:extLst>
          </p:cNvPr>
          <p:cNvSpPr txBox="1"/>
          <p:nvPr/>
        </p:nvSpPr>
        <p:spPr>
          <a:xfrm>
            <a:off x="224241" y="460513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for</a:t>
            </a:r>
            <a:endParaRPr lang="es-MX" sz="1400" b="1" dirty="0">
              <a:latin typeface="Times New Roman" panose="02020603050405020304" pitchFamily="18" charset="0"/>
              <a:cs typeface="Times New Roman" panose="02020603050405020304" pitchFamily="18" charset="0"/>
            </a:endParaRPr>
          </a:p>
        </p:txBody>
      </p:sp>
      <p:sp>
        <p:nvSpPr>
          <p:cNvPr id="63" name="CuadroTexto 62">
            <a:extLst>
              <a:ext uri="{FF2B5EF4-FFF2-40B4-BE49-F238E27FC236}">
                <a16:creationId xmlns:a16="http://schemas.microsoft.com/office/drawing/2014/main" id="{CEDFA6CC-65A8-062E-7282-26888EC07286}"/>
              </a:ext>
            </a:extLst>
          </p:cNvPr>
          <p:cNvSpPr txBox="1"/>
          <p:nvPr/>
        </p:nvSpPr>
        <p:spPr>
          <a:xfrm>
            <a:off x="4252974" y="4600802"/>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while</a:t>
            </a:r>
            <a:r>
              <a:rPr lang="es-MX" sz="1400" b="1" dirty="0">
                <a:latin typeface="Times New Roman" panose="02020603050405020304" pitchFamily="18" charset="0"/>
                <a:cs typeface="Times New Roman" panose="02020603050405020304" pitchFamily="18" charset="0"/>
              </a:rPr>
              <a:t> (más elegante)</a:t>
            </a:r>
          </a:p>
        </p:txBody>
      </p:sp>
      <mc:AlternateContent xmlns:mc="http://schemas.openxmlformats.org/markup-compatibility/2006" xmlns:a14="http://schemas.microsoft.com/office/drawing/2010/main">
        <mc:Choice Requires="a14">
          <p:sp>
            <p:nvSpPr>
              <p:cNvPr id="64" name="CuadroTexto 63">
                <a:extLst>
                  <a:ext uri="{FF2B5EF4-FFF2-40B4-BE49-F238E27FC236}">
                    <a16:creationId xmlns:a16="http://schemas.microsoft.com/office/drawing/2014/main" id="{783604D9-0D0C-C217-9E94-2E59E23CA0FA}"/>
                  </a:ext>
                </a:extLst>
              </p:cNvPr>
              <p:cNvSpPr txBox="1"/>
              <p:nvPr/>
            </p:nvSpPr>
            <p:spPr>
              <a:xfrm>
                <a:off x="143535" y="8095110"/>
                <a:ext cx="2764711" cy="444802"/>
              </a:xfrm>
              <a:prstGeom prst="rect">
                <a:avLst/>
              </a:prstGeom>
              <a:noFill/>
            </p:spPr>
            <p:txBody>
              <a:bodyPr wrap="square" rtlCol="0">
                <a:spAutoFit/>
              </a:bodyPr>
              <a:lstStyle/>
              <a:p>
                <a:pPr algn="ctr"/>
                <a:r>
                  <a:rPr lang="es-MX" sz="1600" dirty="0">
                    <a:latin typeface="Consolas" panose="020B0609020204030204" pitchFamily="49" charset="0"/>
                  </a:rPr>
                  <a:t>arreglo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&amp;arreglo[0]</a:t>
                </a:r>
              </a:p>
            </p:txBody>
          </p:sp>
        </mc:Choice>
        <mc:Fallback xmlns="">
          <p:sp>
            <p:nvSpPr>
              <p:cNvPr id="64" name="CuadroTexto 63">
                <a:extLst>
                  <a:ext uri="{FF2B5EF4-FFF2-40B4-BE49-F238E27FC236}">
                    <a16:creationId xmlns:a16="http://schemas.microsoft.com/office/drawing/2014/main" id="{783604D9-0D0C-C217-9E94-2E59E23CA0FA}"/>
                  </a:ext>
                </a:extLst>
              </p:cNvPr>
              <p:cNvSpPr txBox="1">
                <a:spLocks noRot="1" noChangeAspect="1" noMove="1" noResize="1" noEditPoints="1" noAdjustHandles="1" noChangeArrowheads="1" noChangeShapeType="1" noTextEdit="1"/>
              </p:cNvSpPr>
              <p:nvPr/>
            </p:nvSpPr>
            <p:spPr>
              <a:xfrm>
                <a:off x="143535" y="8095110"/>
                <a:ext cx="2764711" cy="444802"/>
              </a:xfrm>
              <a:prstGeom prst="rect">
                <a:avLst/>
              </a:prstGeom>
              <a:blipFill>
                <a:blip r:embed="rId4"/>
                <a:stretch>
                  <a:fillRect t="-1370" b="-5342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5" name="CuadroTexto 64">
                <a:extLst>
                  <a:ext uri="{FF2B5EF4-FFF2-40B4-BE49-F238E27FC236}">
                    <a16:creationId xmlns:a16="http://schemas.microsoft.com/office/drawing/2014/main" id="{11E90319-672D-19AA-A14C-3F72902D9B7C}"/>
                  </a:ext>
                </a:extLst>
              </p:cNvPr>
              <p:cNvSpPr txBox="1"/>
              <p:nvPr/>
            </p:nvSpPr>
            <p:spPr>
              <a:xfrm>
                <a:off x="-322273" y="8594520"/>
                <a:ext cx="4583984" cy="937244"/>
              </a:xfrm>
              <a:prstGeom prst="rect">
                <a:avLst/>
              </a:prstGeom>
              <a:noFill/>
            </p:spPr>
            <p:txBody>
              <a:bodyPr wrap="square" rtlCol="0">
                <a:spAutoFit/>
              </a:bodyPr>
              <a:lstStyle/>
              <a:p>
                <a:pPr algn="ctr"/>
                <a:r>
                  <a:rPr lang="es-MX" sz="1600" dirty="0">
                    <a:latin typeface="Consolas" panose="020B0609020204030204" pitchFamily="49" charset="0"/>
                  </a:rPr>
                  <a:t>  &amp;arreglo[</a:t>
                </a:r>
                <a:r>
                  <a:rPr lang="es-MX" sz="1600" dirty="0" err="1">
                    <a:latin typeface="Consolas" panose="020B0609020204030204" pitchFamily="49" charset="0"/>
                  </a:rPr>
                  <a:t>tam</a:t>
                </a:r>
                <a:r>
                  <a:rPr lang="es-MX" sz="1600" dirty="0">
                    <a:latin typeface="Consolas" panose="020B0609020204030204" pitchFamily="49" charset="0"/>
                  </a:rPr>
                  <a:t>]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t>
                </a:r>
                <a:r>
                  <a:rPr lang="es-MX" sz="1600" dirty="0" err="1">
                    <a:latin typeface="Consolas" panose="020B0609020204030204" pitchFamily="49" charset="0"/>
                  </a:rPr>
                  <a:t>too-far</a:t>
                </a:r>
                <a:r>
                  <a:rPr lang="es-MX" sz="1600" dirty="0">
                    <a:latin typeface="Consolas" panose="020B0609020204030204" pitchFamily="49" charset="0"/>
                  </a:rPr>
                  <a:t> pointer</a:t>
                </a:r>
              </a:p>
              <a:p>
                <a:pPr algn="ctr"/>
                <a:r>
                  <a:rPr lang="es-MX" sz="1600" dirty="0">
                    <a:latin typeface="Consolas" panose="020B0609020204030204" pitchFamily="49" charset="0"/>
                  </a:rPr>
                  <a:t>			     no forma parte</a:t>
                </a:r>
              </a:p>
              <a:p>
                <a:pPr algn="ctr"/>
                <a:r>
                  <a:rPr lang="es-MX" sz="1600" dirty="0">
                    <a:latin typeface="Consolas" panose="020B0609020204030204" pitchFamily="49" charset="0"/>
                  </a:rPr>
                  <a:t>		      del arreglo</a:t>
                </a:r>
              </a:p>
            </p:txBody>
          </p:sp>
        </mc:Choice>
        <mc:Fallback xmlns="">
          <p:sp>
            <p:nvSpPr>
              <p:cNvPr id="65" name="CuadroTexto 64">
                <a:extLst>
                  <a:ext uri="{FF2B5EF4-FFF2-40B4-BE49-F238E27FC236}">
                    <a16:creationId xmlns:a16="http://schemas.microsoft.com/office/drawing/2014/main" id="{11E90319-672D-19AA-A14C-3F72902D9B7C}"/>
                  </a:ext>
                </a:extLst>
              </p:cNvPr>
              <p:cNvSpPr txBox="1">
                <a:spLocks noRot="1" noChangeAspect="1" noMove="1" noResize="1" noEditPoints="1" noAdjustHandles="1" noChangeArrowheads="1" noChangeShapeType="1" noTextEdit="1"/>
              </p:cNvSpPr>
              <p:nvPr/>
            </p:nvSpPr>
            <p:spPr>
              <a:xfrm>
                <a:off x="-322273" y="8594520"/>
                <a:ext cx="4583984" cy="937244"/>
              </a:xfrm>
              <a:prstGeom prst="rect">
                <a:avLst/>
              </a:prstGeom>
              <a:blipFill>
                <a:blip r:embed="rId5"/>
                <a:stretch>
                  <a:fillRect t="-649" b="-7143"/>
                </a:stretch>
              </a:blipFill>
            </p:spPr>
            <p:txBody>
              <a:bodyPr/>
              <a:lstStyle/>
              <a:p>
                <a:r>
                  <a:rPr lang="es-MX">
                    <a:noFill/>
                  </a:rPr>
                  <a:t> </a:t>
                </a:r>
              </a:p>
            </p:txBody>
          </p:sp>
        </mc:Fallback>
      </mc:AlternateContent>
    </p:spTree>
    <p:extLst>
      <p:ext uri="{BB962C8B-B14F-4D97-AF65-F5344CB8AC3E}">
        <p14:creationId xmlns:p14="http://schemas.microsoft.com/office/powerpoint/2010/main" val="377740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#1: Aritmética de apuntadores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210490"/>
            <a:ext cx="7354387" cy="4893647"/>
          </a:xfrm>
          <a:prstGeom prst="rect">
            <a:avLst/>
          </a:prstGeom>
          <a:solidFill>
            <a:srgbClr val="272822"/>
          </a:solidFill>
        </p:spPr>
        <p:txBody>
          <a:bodyPr wrap="square" rtlCol="0">
            <a:spAutoFit/>
          </a:bodyPr>
          <a:lstStyle/>
          <a:p>
            <a:r>
              <a:rPr lang="en-US" sz="1400" b="1" dirty="0">
                <a:solidFill>
                  <a:srgbClr val="A6E22E"/>
                </a:solidFill>
                <a:effectLst/>
                <a:latin typeface="Consolas" panose="020B0609020204030204" pitchFamily="49" charset="0"/>
              </a:rPr>
              <a:t>Instructions</a:t>
            </a:r>
            <a:endParaRPr lang="en-US" sz="14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Given any two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determine if:</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contained by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None of the above is true, thus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Specifically,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both lists have the same values in the same order.</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Examples:</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(both lists are empty),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[2, 3, 4]</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3, 2]</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62502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201368"/>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6747527"/>
            <a:ext cx="7354387" cy="2492990"/>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 {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SUBLIST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 } </a:t>
            </a: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check_lists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9249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210490"/>
            <a:ext cx="7354387" cy="8094524"/>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sublist.h</a:t>
            </a:r>
            <a:r>
              <a:rPr lang="es-MX" sz="1000" b="0" dirty="0">
                <a:solidFill>
                  <a:srgbClr val="E6DB74"/>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dirty="0">
                <a:solidFill>
                  <a:srgbClr val="F92672"/>
                </a:solidFill>
                <a:effectLst/>
                <a:latin typeface="Consolas" panose="020B0609020204030204" pitchFamily="49" charset="0"/>
              </a:rPr>
              <a:t>#define</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array</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test_empty_list_within_non_empty_list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test_non_empty_list_contains_empty_list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SUPERLIST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test_list_equals_itself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test_different_lists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64477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test_false_start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test_consecutive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test_sublist_at_middle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test_sublist_at_end</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2448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128A83E8-E08F-4395-6A0D-711FA3B911F1}"/>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test_at_start_of_superlist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test_in_middle_of_superlist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test_at_end_of_superlist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test_first_list_missing_element_from_second_list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test_second_list_missing_element_from_first_list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8957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30616"/>
            <a:ext cx="7354387" cy="8856271"/>
          </a:xfrm>
          <a:prstGeom prst="rect">
            <a:avLst/>
          </a:prstGeom>
          <a:solidFill>
            <a:srgbClr val="272822"/>
          </a:solidFill>
        </p:spPr>
        <p:txBody>
          <a:bodyPr wrap="square" rtlCol="0">
            <a:spAutoFit/>
          </a:bodyPr>
          <a:lstStyle/>
          <a:p>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22</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a:solidFill>
                  <a:srgbClr val="A6E22E"/>
                </a:solidFill>
                <a:effectLst/>
                <a:latin typeface="Consolas" panose="020B0609020204030204" pitchFamily="49" charset="0"/>
              </a:rPr>
              <a:t>main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UnityBegin</a:t>
            </a:r>
            <a:r>
              <a:rPr lang="en-US" sz="850" b="0" dirty="0">
                <a:solidFill>
                  <a:srgbClr val="F8F8F2"/>
                </a:solidFill>
                <a:effectLst/>
                <a:latin typeface="Consolas" panose="020B0609020204030204" pitchFamily="49" charset="0"/>
              </a:rPr>
              <a:t>(</a:t>
            </a:r>
            <a:r>
              <a:rPr lang="en-US" sz="850" b="0" dirty="0">
                <a:solidFill>
                  <a:srgbClr val="E6DB74"/>
                </a:solidFill>
                <a:effectLst/>
                <a:latin typeface="Consolas" panose="020B0609020204030204" pitchFamily="49" charset="0"/>
              </a:rPr>
              <a:t>"</a:t>
            </a:r>
            <a:r>
              <a:rPr lang="en-US" sz="850" b="0" dirty="0" err="1">
                <a:solidFill>
                  <a:srgbClr val="E6DB74"/>
                </a:solidFill>
                <a:effectLst/>
                <a:latin typeface="Consolas" panose="020B0609020204030204" pitchFamily="49" charset="0"/>
              </a:rPr>
              <a:t>test_sublist.c</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test_empty_list_within_non_empty_list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test_non_empty_list_contains_empty_list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test_list_equals_itself</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test_false_start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test_consecutive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test_sublist_at_middle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test_sublist_at_end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test_at_start_of_superlist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test_in_middle_of_superlist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test_at_end_of_superlist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test_first_list_missing_element_from_second_list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test_second_list_missing_element_from_first_list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UnityEnd</a:t>
            </a:r>
            <a:r>
              <a:rPr lang="en-US" sz="850" b="0" dirty="0">
                <a:solidFill>
                  <a:srgbClr val="F8F8F2"/>
                </a:solidFill>
                <a:effectLst/>
                <a:latin typeface="Consolas" panose="020B0609020204030204" pitchFamily="49" charset="0"/>
              </a:rPr>
              <a:t>();</a:t>
            </a:r>
            <a:endParaRPr lang="en-US" sz="850" dirty="0">
              <a:solidFill>
                <a:srgbClr val="F8F8F2"/>
              </a:solidFill>
              <a:latin typeface="Consolas" panose="020B0609020204030204" pitchFamily="49" charset="0"/>
            </a:endParaRPr>
          </a:p>
          <a:p>
            <a:r>
              <a:rPr lang="en-US" sz="8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4168279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49776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365312735"/>
              </p:ext>
            </p:extLst>
          </p:nvPr>
        </p:nvGraphicFramePr>
        <p:xfrm>
          <a:off x="326604" y="1262777"/>
          <a:ext cx="7058524" cy="790956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a:t>
                      </a:r>
                      <a:r>
                        <a:rPr lang="es-MX" sz="950" b="0" dirty="0" err="1">
                          <a:solidFill>
                            <a:srgbClr val="E6DB74"/>
                          </a:solidFill>
                          <a:effectLst/>
                          <a:latin typeface="Consolas" panose="020B0609020204030204" pitchFamily="49" charset="0"/>
                        </a:rPr>
                        <a:t>sublist.h</a:t>
                      </a:r>
                      <a:r>
                        <a:rPr lang="es-MX" sz="950" b="0" dirty="0">
                          <a:solidFill>
                            <a:srgbClr val="E6DB74"/>
                          </a:solidFill>
                          <a:effectLst/>
                          <a:latin typeface="Consolas" panose="020B0609020204030204" pitchFamily="49" charset="0"/>
                        </a:rPr>
                        <a: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comparison_result_t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check_lists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01</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02</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a comparar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otra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03</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base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la segunda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339791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774381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740127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884970983"/>
              </p:ext>
            </p:extLst>
          </p:nvPr>
        </p:nvGraphicFramePr>
        <p:xfrm>
          <a:off x="326604" y="736997"/>
          <a:ext cx="7058524" cy="73304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p>
                      <a:pPr algn="r">
                        <a:lnSpc>
                          <a:spcPct val="100000"/>
                        </a:lnSpc>
                      </a:pPr>
                      <a:r>
                        <a:rPr lang="es-MX" sz="950" dirty="0">
                          <a:latin typeface="Consolas" panose="020B0609020204030204" pitchFamily="49" charset="0"/>
                        </a:rPr>
                        <a:t>72</a:t>
                      </a:r>
                    </a:p>
                    <a:p>
                      <a:pPr algn="r">
                        <a:lnSpc>
                          <a:spcPct val="100000"/>
                        </a:lnSpc>
                      </a:pPr>
                      <a:r>
                        <a:rPr lang="es-MX" sz="950" dirty="0">
                          <a:latin typeface="Consolas" panose="020B0609020204030204" pitchFamily="49" charset="0"/>
                        </a:rPr>
                        <a:t>73</a:t>
                      </a:r>
                    </a:p>
                    <a:p>
                      <a:pPr algn="r">
                        <a:lnSpc>
                          <a:spcPct val="100000"/>
                        </a:lnSpc>
                      </a:pPr>
                      <a:r>
                        <a:rPr lang="es-MX" sz="950" dirty="0">
                          <a:latin typeface="Consolas" panose="020B0609020204030204" pitchFamily="49" charset="0"/>
                        </a:rPr>
                        <a:t>74</a:t>
                      </a:r>
                    </a:p>
                    <a:p>
                      <a:pPr algn="r">
                        <a:lnSpc>
                          <a:spcPct val="100000"/>
                        </a:lnSpc>
                      </a:pPr>
                      <a:r>
                        <a:rPr lang="es-MX" sz="950" dirty="0">
                          <a:latin typeface="Consolas" panose="020B0609020204030204" pitchFamily="49" charset="0"/>
                        </a:rPr>
                        <a:t>75</a:t>
                      </a:r>
                    </a:p>
                    <a:p>
                      <a:pPr algn="r">
                        <a:lnSpc>
                          <a:spcPct val="100000"/>
                        </a:lnSpc>
                      </a:pPr>
                      <a:r>
                        <a:rPr lang="es-MX" sz="950" dirty="0">
                          <a:latin typeface="Consolas" panose="020B0609020204030204" pitchFamily="49" charset="0"/>
                        </a:rPr>
                        <a:t>76</a:t>
                      </a:r>
                    </a:p>
                    <a:p>
                      <a:pPr algn="r">
                        <a:lnSpc>
                          <a:spcPct val="100000"/>
                        </a:lnSpc>
                      </a:pPr>
                      <a:r>
                        <a:rPr lang="es-MX" sz="950" dirty="0">
                          <a:latin typeface="Consolas" panose="020B0609020204030204" pitchFamily="49" charset="0"/>
                        </a:rPr>
                        <a:t>77</a:t>
                      </a:r>
                    </a:p>
                    <a:p>
                      <a:pPr algn="r">
                        <a:lnSpc>
                          <a:spcPct val="100000"/>
                        </a:lnSpc>
                      </a:pPr>
                      <a:r>
                        <a:rPr lang="es-MX" sz="950" dirty="0">
                          <a:latin typeface="Consolas" panose="020B0609020204030204" pitchFamily="49" charset="0"/>
                        </a:rPr>
                        <a:t>78</a:t>
                      </a:r>
                    </a:p>
                    <a:p>
                      <a:pPr algn="r">
                        <a:lnSpc>
                          <a:spcPct val="100000"/>
                        </a:lnSpc>
                      </a:pPr>
                      <a:r>
                        <a:rPr lang="es-MX" sz="950" dirty="0">
                          <a:latin typeface="Consolas" panose="020B0609020204030204" pitchFamily="49" charset="0"/>
                        </a:rPr>
                        <a:t>79</a:t>
                      </a:r>
                    </a:p>
                    <a:p>
                      <a:pPr algn="r">
                        <a:lnSpc>
                          <a:spcPct val="100000"/>
                        </a:lnSpc>
                      </a:pPr>
                      <a:r>
                        <a:rPr lang="es-MX" sz="950" dirty="0">
                          <a:latin typeface="Consolas" panose="020B0609020204030204" pitchFamily="49" charset="0"/>
                        </a:rPr>
                        <a:t>80</a:t>
                      </a:r>
                    </a:p>
                    <a:p>
                      <a:pPr algn="r">
                        <a:lnSpc>
                          <a:spcPct val="100000"/>
                        </a:lnSpc>
                      </a:pPr>
                      <a:r>
                        <a:rPr lang="es-MX" sz="950" dirty="0">
                          <a:latin typeface="Consolas" panose="020B0609020204030204" pitchFamily="49" charset="0"/>
                        </a:rPr>
                        <a:t>81</a:t>
                      </a:r>
                    </a:p>
                    <a:p>
                      <a:pPr algn="r">
                        <a:lnSpc>
                          <a:spcPct val="100000"/>
                        </a:lnSpc>
                      </a:pPr>
                      <a:r>
                        <a:rPr lang="es-MX" sz="950" dirty="0">
                          <a:latin typeface="Consolas" panose="020B0609020204030204" pitchFamily="49" charset="0"/>
                        </a:rPr>
                        <a:t>82</a:t>
                      </a:r>
                    </a:p>
                    <a:p>
                      <a:pPr algn="r">
                        <a:lnSpc>
                          <a:spcPct val="100000"/>
                        </a:lnSpc>
                      </a:pPr>
                      <a:r>
                        <a:rPr lang="es-MX" sz="950" dirty="0">
                          <a:latin typeface="Consolas" panose="020B0609020204030204" pitchFamily="49" charset="0"/>
                        </a:rPr>
                        <a:t>83</a:t>
                      </a:r>
                    </a:p>
                    <a:p>
                      <a:pPr algn="r">
                        <a:lnSpc>
                          <a:spcPct val="100000"/>
                        </a:lnSpc>
                      </a:pPr>
                      <a:r>
                        <a:rPr lang="es-MX" sz="950" dirty="0">
                          <a:latin typeface="Consolas" panose="020B0609020204030204" pitchFamily="49" charset="0"/>
                        </a:rPr>
                        <a:t>84</a:t>
                      </a:r>
                    </a:p>
                    <a:p>
                      <a:pPr algn="r">
                        <a:lnSpc>
                          <a:spcPct val="100000"/>
                        </a:lnSpc>
                      </a:pPr>
                      <a:r>
                        <a:rPr lang="es-MX" sz="950" dirty="0">
                          <a:latin typeface="Consolas" panose="020B0609020204030204" pitchFamily="49" charset="0"/>
                        </a:rPr>
                        <a:t>85</a:t>
                      </a:r>
                    </a:p>
                    <a:p>
                      <a:pPr algn="r">
                        <a:lnSpc>
                          <a:spcPct val="100000"/>
                        </a:lnSpc>
                      </a:pPr>
                      <a:r>
                        <a:rPr lang="es-MX" sz="950" dirty="0">
                          <a:latin typeface="Consolas" panose="020B0609020204030204" pitchFamily="49" charset="0"/>
                        </a:rPr>
                        <a:t>86</a:t>
                      </a:r>
                    </a:p>
                    <a:p>
                      <a:pPr algn="r">
                        <a:lnSpc>
                          <a:spcPct val="100000"/>
                        </a:lnSpc>
                      </a:pPr>
                      <a:r>
                        <a:rPr lang="es-MX" sz="950" dirty="0">
                          <a:latin typeface="Consolas" panose="020B0609020204030204" pitchFamily="49" charset="0"/>
                        </a:rPr>
                        <a:t>87</a:t>
                      </a:r>
                    </a:p>
                    <a:p>
                      <a:pPr algn="r">
                        <a:lnSpc>
                          <a:spcPct val="100000"/>
                        </a:lnSpc>
                      </a:pPr>
                      <a:r>
                        <a:rPr lang="es-MX" sz="950" dirty="0">
                          <a:latin typeface="Consolas" panose="020B0609020204030204" pitchFamily="49" charset="0"/>
                        </a:rPr>
                        <a:t>88</a:t>
                      </a:r>
                    </a:p>
                    <a:p>
                      <a:pPr algn="r">
                        <a:lnSpc>
                          <a:spcPct val="100000"/>
                        </a:lnSpc>
                      </a:pPr>
                      <a:r>
                        <a:rPr lang="es-MX" sz="950" dirty="0">
                          <a:latin typeface="Consolas" panose="020B0609020204030204" pitchFamily="49" charset="0"/>
                        </a:rPr>
                        <a:t>89</a:t>
                      </a:r>
                    </a:p>
                    <a:p>
                      <a:pPr algn="r">
                        <a:lnSpc>
                          <a:spcPct val="100000"/>
                        </a:lnSpc>
                      </a:pPr>
                      <a:r>
                        <a:rPr lang="es-MX" sz="950" dirty="0">
                          <a:latin typeface="Consolas" panose="020B0609020204030204" pitchFamily="49" charset="0"/>
                        </a:rPr>
                        <a:t>90</a:t>
                      </a:r>
                    </a:p>
                    <a:p>
                      <a:pPr algn="r">
                        <a:lnSpc>
                          <a:spcPct val="100000"/>
                        </a:lnSpc>
                      </a:pPr>
                      <a:r>
                        <a:rPr lang="es-MX" sz="950" dirty="0">
                          <a:latin typeface="Consolas" panose="020B0609020204030204" pitchFamily="49" charset="0"/>
                        </a:rPr>
                        <a:t>91</a:t>
                      </a:r>
                    </a:p>
                    <a:p>
                      <a:pPr algn="r">
                        <a:lnSpc>
                          <a:spcPct val="100000"/>
                        </a:lnSpc>
                      </a:pPr>
                      <a:r>
                        <a:rPr lang="es-MX" sz="950" dirty="0">
                          <a:latin typeface="Consolas" panose="020B0609020204030204" pitchFamily="49" charset="0"/>
                        </a:rPr>
                        <a:t>92</a:t>
                      </a:r>
                    </a:p>
                    <a:p>
                      <a:pPr algn="r">
                        <a:lnSpc>
                          <a:spcPct val="100000"/>
                        </a:lnSpc>
                      </a:pPr>
                      <a:r>
                        <a:rPr lang="es-MX" sz="950" dirty="0">
                          <a:latin typeface="Consolas" panose="020B0609020204030204" pitchFamily="49" charset="0"/>
                        </a:rPr>
                        <a:t>93</a:t>
                      </a:r>
                    </a:p>
                    <a:p>
                      <a:pPr algn="r">
                        <a:lnSpc>
                          <a:spcPct val="100000"/>
                        </a:lnSpc>
                      </a:pPr>
                      <a:r>
                        <a:rPr lang="es-MX" sz="950" dirty="0">
                          <a:latin typeface="Consolas" panose="020B0609020204030204" pitchFamily="49" charset="0"/>
                        </a:rPr>
                        <a:t>94</a:t>
                      </a:r>
                    </a:p>
                    <a:p>
                      <a:pPr algn="r">
                        <a:lnSpc>
                          <a:spcPct val="100000"/>
                        </a:lnSpc>
                      </a:pPr>
                      <a:r>
                        <a:rPr lang="es-MX" sz="950" dirty="0">
                          <a:latin typeface="Consolas" panose="020B0609020204030204" pitchFamily="49" charset="0"/>
                        </a:rPr>
                        <a:t>95</a:t>
                      </a:r>
                    </a:p>
                    <a:p>
                      <a:pPr algn="r">
                        <a:lnSpc>
                          <a:spcPct val="100000"/>
                        </a:lnSpc>
                      </a:pPr>
                      <a:r>
                        <a:rPr lang="es-MX" sz="950" dirty="0">
                          <a:latin typeface="Consolas" panose="020B0609020204030204" pitchFamily="49" charset="0"/>
                        </a:rPr>
                        <a:t>96</a:t>
                      </a:r>
                    </a:p>
                    <a:p>
                      <a:pPr algn="r">
                        <a:lnSpc>
                          <a:spcPct val="100000"/>
                        </a:lnSpc>
                      </a:pPr>
                      <a:r>
                        <a:rPr lang="es-MX" sz="950" dirty="0">
                          <a:latin typeface="Consolas" panose="020B0609020204030204" pitchFamily="49" charset="0"/>
                        </a:rPr>
                        <a:t>97</a:t>
                      </a:r>
                    </a:p>
                    <a:p>
                      <a:pPr algn="r">
                        <a:lnSpc>
                          <a:spcPct val="100000"/>
                        </a:lnSpc>
                      </a:pPr>
                      <a:r>
                        <a:rPr lang="es-MX" sz="950" dirty="0">
                          <a:latin typeface="Consolas" panose="020B0609020204030204" pitchFamily="49" charset="0"/>
                        </a:rPr>
                        <a:t>98</a:t>
                      </a:r>
                    </a:p>
                    <a:p>
                      <a:pPr algn="r">
                        <a:lnSpc>
                          <a:spcPct val="100000"/>
                        </a:lnSpc>
                      </a:pPr>
                      <a:r>
                        <a:rPr lang="es-MX" sz="950" dirty="0">
                          <a:latin typeface="Consolas" panose="020B0609020204030204" pitchFamily="49" charset="0"/>
                        </a:rPr>
                        <a:t>99</a:t>
                      </a:r>
                    </a:p>
                    <a:p>
                      <a:pPr algn="r">
                        <a:lnSpc>
                          <a:spcPct val="100000"/>
                        </a:lnSpc>
                      </a:pPr>
                      <a:r>
                        <a:rPr lang="es-MX" sz="950" dirty="0">
                          <a:latin typeface="Consolas" panose="020B0609020204030204" pitchFamily="49" charset="0"/>
                        </a:rPr>
                        <a:t>100</a:t>
                      </a:r>
                    </a:p>
                    <a:p>
                      <a:pPr algn="r">
                        <a:lnSpc>
                          <a:spcPct val="100000"/>
                        </a:lnSpc>
                      </a:pPr>
                      <a:r>
                        <a:rPr lang="es-MX" sz="950" dirty="0">
                          <a:latin typeface="Consolas" panose="020B0609020204030204" pitchFamily="49" charset="0"/>
                        </a:rPr>
                        <a:t>101</a:t>
                      </a:r>
                    </a:p>
                    <a:p>
                      <a:pPr algn="r">
                        <a:lnSpc>
                          <a:spcPct val="100000"/>
                        </a:lnSpc>
                      </a:pPr>
                      <a:r>
                        <a:rPr lang="es-MX" sz="950" dirty="0">
                          <a:latin typeface="Consolas" panose="020B0609020204030204" pitchFamily="49" charset="0"/>
                        </a:rPr>
                        <a:t>102</a:t>
                      </a:r>
                    </a:p>
                    <a:p>
                      <a:pPr algn="r">
                        <a:lnSpc>
                          <a:spcPct val="100000"/>
                        </a:lnSpc>
                      </a:pPr>
                      <a:r>
                        <a:rPr lang="es-MX" sz="950" dirty="0">
                          <a:latin typeface="Consolas" panose="020B0609020204030204" pitchFamily="49" charset="0"/>
                        </a:rPr>
                        <a:t>103</a:t>
                      </a:r>
                    </a:p>
                    <a:p>
                      <a:pPr algn="r">
                        <a:lnSpc>
                          <a:spcPct val="100000"/>
                        </a:lnSpc>
                      </a:pPr>
                      <a:r>
                        <a:rPr lang="es-MX" sz="950" dirty="0">
                          <a:latin typeface="Consolas" panose="020B0609020204030204" pitchFamily="49" charset="0"/>
                        </a:rPr>
                        <a:t>104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a comparar es más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53518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 Explique su algoritmo para determinar que dos arreglos son iguales.</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429056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3947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611245828"/>
              </p:ext>
            </p:extLst>
          </p:nvPr>
        </p:nvGraphicFramePr>
        <p:xfrm>
          <a:off x="326604" y="1262777"/>
          <a:ext cx="7058524" cy="3855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5509260"/>
            <a:ext cx="7354387" cy="2308324"/>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pongo un caso base para cuando los dos arreglos están vacíos (líneas de código de la 6 a la 8), si los apuntadores del inicio apuntan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quiere decir que no hay elementos en ninguno y son iguales.</a:t>
            </a:r>
          </a:p>
          <a:p>
            <a:pPr algn="just"/>
            <a:r>
              <a:rPr lang="es-MX" sz="1200" dirty="0">
                <a:latin typeface="Times New Roman" panose="02020603050405020304" pitchFamily="18" charset="0"/>
                <a:cs typeface="Times New Roman" panose="02020603050405020304" pitchFamily="18" charset="0"/>
              </a:rPr>
              <a:t>Después, para cuando los arreglos no están vacíos y son del mismo tamaño (líneas de código de la 22 a la 40), primero confirmo eso con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el que utilizo aritmética de apuntadores restando el final con el principio de cada arreglo y luego los comparo. Una vez hecho eso, creo dos apuntadores, donde cada uno apunta al principio de cada arreglo, esto para no mover de lugar los originales y para escribir menos. Luego doy inicio a un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que se va a repetir desde el principio del arreglo a comparar (podía ser cualquiera, ya que son del mismo tamaño), hasta que el apuntador quede en donde termina el mismo arreglo.</a:t>
            </a:r>
          </a:p>
          <a:p>
            <a:pPr algn="just"/>
            <a:r>
              <a:rPr lang="es-MX" sz="1200" dirty="0">
                <a:latin typeface="Times New Roman" panose="02020603050405020304" pitchFamily="18" charset="0"/>
                <a:cs typeface="Times New Roman" panose="02020603050405020304" pitchFamily="18" charset="0"/>
              </a:rPr>
              <a:t>Dentro del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hay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donde comparo si lo que hay en el principio del arreglo base, es lo mismo que hay en el arreglo a comparar, en caso de que sea verdad, le sumo uno a cada apuntador para comparar los siguientes, en caso de que haya una diferencia, la función regresa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 y por ende termina la función, en caso de que nunca haya uno diferente, 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termina sin entrar en el </a:t>
            </a:r>
            <a:r>
              <a:rPr lang="es-MX" sz="1200" dirty="0" err="1">
                <a:latin typeface="Consolas" panose="020B0609020204030204" pitchFamily="49"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y regresa </a:t>
            </a:r>
            <a:r>
              <a:rPr lang="es-MX" sz="1200" dirty="0" err="1">
                <a:latin typeface="Consolas" panose="020B0609020204030204" pitchFamily="49" charset="0"/>
                <a:cs typeface="Times New Roman" panose="02020603050405020304" pitchFamily="18" charset="0"/>
              </a:rPr>
              <a:t>EQUAL</a:t>
            </a:r>
            <a:r>
              <a:rPr lang="es-MX" sz="1200" dirty="0">
                <a:latin typeface="Times New Roman" panose="02020603050405020304" pitchFamily="18" charset="0"/>
                <a:cs typeface="Times New Roman" panose="02020603050405020304" pitchFamily="18" charset="0"/>
              </a:rPr>
              <a:t>.</a:t>
            </a:r>
          </a:p>
        </p:txBody>
      </p:sp>
      <p:grpSp>
        <p:nvGrpSpPr>
          <p:cNvPr id="43" name="Grupo 42">
            <a:extLst>
              <a:ext uri="{FF2B5EF4-FFF2-40B4-BE49-F238E27FC236}">
                <a16:creationId xmlns:a16="http://schemas.microsoft.com/office/drawing/2014/main" id="{0B516709-D7B1-E8B4-6E64-8CC903C57C74}"/>
              </a:ext>
            </a:extLst>
          </p:cNvPr>
          <p:cNvGrpSpPr/>
          <p:nvPr/>
        </p:nvGrpSpPr>
        <p:grpSpPr>
          <a:xfrm>
            <a:off x="2022949" y="8264358"/>
            <a:ext cx="3600000" cy="360000"/>
            <a:chOff x="2022949" y="8089098"/>
            <a:chExt cx="3600000" cy="360000"/>
          </a:xfrm>
        </p:grpSpPr>
        <p:sp>
          <p:nvSpPr>
            <p:cNvPr id="15" name="Rectángulo 14">
              <a:extLst>
                <a:ext uri="{FF2B5EF4-FFF2-40B4-BE49-F238E27FC236}">
                  <a16:creationId xmlns:a16="http://schemas.microsoft.com/office/drawing/2014/main" id="{9A78AF07-9614-1786-F61F-93E4CEE4EF3D}"/>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AF9D26DA-0495-2241-3DA7-043B8A092D34}"/>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a:extLst>
                <a:ext uri="{FF2B5EF4-FFF2-40B4-BE49-F238E27FC236}">
                  <a16:creationId xmlns:a16="http://schemas.microsoft.com/office/drawing/2014/main" id="{069400D2-8537-6E24-D3ED-A8ACACCC99E4}"/>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ángulo 17">
              <a:extLst>
                <a:ext uri="{FF2B5EF4-FFF2-40B4-BE49-F238E27FC236}">
                  <a16:creationId xmlns:a16="http://schemas.microsoft.com/office/drawing/2014/main" id="{813AA06C-B462-96E2-0D01-7670A1B1EE1D}"/>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Rectángulo 18">
              <a:extLst>
                <a:ext uri="{FF2B5EF4-FFF2-40B4-BE49-F238E27FC236}">
                  <a16:creationId xmlns:a16="http://schemas.microsoft.com/office/drawing/2014/main" id="{101C42CA-80A6-0AA7-842C-FB83DF3388C8}"/>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19">
              <a:extLst>
                <a:ext uri="{FF2B5EF4-FFF2-40B4-BE49-F238E27FC236}">
                  <a16:creationId xmlns:a16="http://schemas.microsoft.com/office/drawing/2014/main" id="{FCB36C68-F33D-E6D8-4F71-ED039A5B14D8}"/>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1" name="Rectángulo 20">
              <a:extLst>
                <a:ext uri="{FF2B5EF4-FFF2-40B4-BE49-F238E27FC236}">
                  <a16:creationId xmlns:a16="http://schemas.microsoft.com/office/drawing/2014/main" id="{9A8D889D-43A3-1BE8-FA03-AA10015E8264}"/>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Rectángulo 21">
              <a:extLst>
                <a:ext uri="{FF2B5EF4-FFF2-40B4-BE49-F238E27FC236}">
                  <a16:creationId xmlns:a16="http://schemas.microsoft.com/office/drawing/2014/main" id="{3C6E6973-F08F-16E8-F832-A2C572D282ED}"/>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Rectángulo 23">
              <a:extLst>
                <a:ext uri="{FF2B5EF4-FFF2-40B4-BE49-F238E27FC236}">
                  <a16:creationId xmlns:a16="http://schemas.microsoft.com/office/drawing/2014/main" id="{17F92C19-4B5F-E820-229C-B9E63B148D14}"/>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Rectángulo 22">
              <a:extLst>
                <a:ext uri="{FF2B5EF4-FFF2-40B4-BE49-F238E27FC236}">
                  <a16:creationId xmlns:a16="http://schemas.microsoft.com/office/drawing/2014/main" id="{D99A8544-4A3A-2EA2-0303-B39E267C5349}"/>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37" name="CuadroTexto 36">
            <a:extLst>
              <a:ext uri="{FF2B5EF4-FFF2-40B4-BE49-F238E27FC236}">
                <a16:creationId xmlns:a16="http://schemas.microsoft.com/office/drawing/2014/main" id="{1D60A8DC-6665-A8C0-D639-F48B51109E51}"/>
              </a:ext>
            </a:extLst>
          </p:cNvPr>
          <p:cNvSpPr txBox="1"/>
          <p:nvPr/>
        </p:nvSpPr>
        <p:spPr>
          <a:xfrm>
            <a:off x="241075" y="8331590"/>
            <a:ext cx="1547916" cy="230832"/>
          </a:xfrm>
          <a:prstGeom prst="rect">
            <a:avLst/>
          </a:prstGeom>
          <a:noFill/>
        </p:spPr>
        <p:txBody>
          <a:bodyPr wrap="square">
            <a:spAutoFit/>
          </a:bodyPr>
          <a:lstStyle/>
          <a:p>
            <a:r>
              <a:rPr lang="es-MX" sz="900" i="1" dirty="0" err="1">
                <a:effectLst/>
                <a:latin typeface="Consolas" panose="020B0609020204030204" pitchFamily="49" charset="0"/>
              </a:rPr>
              <a:t>list_to_compare_begin</a:t>
            </a:r>
            <a:endParaRPr lang="es-MX" sz="900" dirty="0"/>
          </a:p>
        </p:txBody>
      </p:sp>
      <p:sp>
        <p:nvSpPr>
          <p:cNvPr id="38" name="CuadroTexto 37">
            <a:extLst>
              <a:ext uri="{FF2B5EF4-FFF2-40B4-BE49-F238E27FC236}">
                <a16:creationId xmlns:a16="http://schemas.microsoft.com/office/drawing/2014/main" id="{71B88578-5C4B-0451-69F2-7C8506B166F5}"/>
              </a:ext>
            </a:extLst>
          </p:cNvPr>
          <p:cNvSpPr txBox="1"/>
          <p:nvPr/>
        </p:nvSpPr>
        <p:spPr>
          <a:xfrm>
            <a:off x="6035332" y="8324447"/>
            <a:ext cx="1403136" cy="230832"/>
          </a:xfrm>
          <a:prstGeom prst="rect">
            <a:avLst/>
          </a:prstGeom>
          <a:noFill/>
        </p:spPr>
        <p:txBody>
          <a:bodyPr wrap="square">
            <a:spAutoFit/>
          </a:bodyPr>
          <a:lstStyle/>
          <a:p>
            <a:r>
              <a:rPr lang="es-MX" sz="900" i="1" dirty="0" err="1">
                <a:effectLst/>
                <a:latin typeface="Consolas" panose="020B0609020204030204" pitchFamily="49" charset="0"/>
              </a:rPr>
              <a:t>list_to_compare_</a:t>
            </a:r>
            <a:r>
              <a:rPr lang="es-MX" sz="900" i="1" dirty="0" err="1">
                <a:latin typeface="Consolas" panose="020B0609020204030204" pitchFamily="49" charset="0"/>
              </a:rPr>
              <a:t>end</a:t>
            </a:r>
            <a:endParaRPr lang="es-MX" sz="900" dirty="0"/>
          </a:p>
        </p:txBody>
      </p:sp>
      <p:cxnSp>
        <p:nvCxnSpPr>
          <p:cNvPr id="40" name="Conector recto de flecha 39">
            <a:extLst>
              <a:ext uri="{FF2B5EF4-FFF2-40B4-BE49-F238E27FC236}">
                <a16:creationId xmlns:a16="http://schemas.microsoft.com/office/drawing/2014/main" id="{E5CFB9DF-9F66-0D0C-3B2D-377635D6D9E2}"/>
              </a:ext>
            </a:extLst>
          </p:cNvPr>
          <p:cNvCxnSpPr>
            <a:stCxn id="37" idx="3"/>
            <a:endCxn id="15" idx="1"/>
          </p:cNvCxnSpPr>
          <p:nvPr/>
        </p:nvCxnSpPr>
        <p:spPr>
          <a:xfrm flipV="1">
            <a:off x="1788991" y="8444358"/>
            <a:ext cx="233958" cy="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DC83434-97A5-E72A-56C4-F64733125669}"/>
              </a:ext>
            </a:extLst>
          </p:cNvPr>
          <p:cNvCxnSpPr>
            <a:stCxn id="38" idx="1"/>
            <a:endCxn id="24" idx="3"/>
          </p:cNvCxnSpPr>
          <p:nvPr/>
        </p:nvCxnSpPr>
        <p:spPr>
          <a:xfrm flipH="1">
            <a:off x="5622949" y="8439863"/>
            <a:ext cx="412383" cy="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upo 43">
            <a:extLst>
              <a:ext uri="{FF2B5EF4-FFF2-40B4-BE49-F238E27FC236}">
                <a16:creationId xmlns:a16="http://schemas.microsoft.com/office/drawing/2014/main" id="{30EABFB9-CF6D-C17E-DD06-73CF3A949C0D}"/>
              </a:ext>
            </a:extLst>
          </p:cNvPr>
          <p:cNvGrpSpPr/>
          <p:nvPr/>
        </p:nvGrpSpPr>
        <p:grpSpPr>
          <a:xfrm>
            <a:off x="2022949" y="9176147"/>
            <a:ext cx="3600000" cy="360000"/>
            <a:chOff x="2022949" y="8089098"/>
            <a:chExt cx="3600000" cy="360000"/>
          </a:xfrm>
        </p:grpSpPr>
        <p:sp>
          <p:nvSpPr>
            <p:cNvPr id="45" name="Rectángulo 44">
              <a:extLst>
                <a:ext uri="{FF2B5EF4-FFF2-40B4-BE49-F238E27FC236}">
                  <a16:creationId xmlns:a16="http://schemas.microsoft.com/office/drawing/2014/main" id="{7582DC37-480C-736B-E76B-755DDC44D910}"/>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6" name="Rectángulo 45">
              <a:extLst>
                <a:ext uri="{FF2B5EF4-FFF2-40B4-BE49-F238E27FC236}">
                  <a16:creationId xmlns:a16="http://schemas.microsoft.com/office/drawing/2014/main" id="{F7480E26-9963-5CB0-97E0-D6E60C11EE6E}"/>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7" name="Rectángulo 46">
              <a:extLst>
                <a:ext uri="{FF2B5EF4-FFF2-40B4-BE49-F238E27FC236}">
                  <a16:creationId xmlns:a16="http://schemas.microsoft.com/office/drawing/2014/main" id="{DFA5308B-F721-42C9-956F-904D5BC46237}"/>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8" name="Rectángulo 47">
              <a:extLst>
                <a:ext uri="{FF2B5EF4-FFF2-40B4-BE49-F238E27FC236}">
                  <a16:creationId xmlns:a16="http://schemas.microsoft.com/office/drawing/2014/main" id="{5D3D5115-679D-0603-B239-D28EBF8E77CE}"/>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9" name="Rectángulo 48">
              <a:extLst>
                <a:ext uri="{FF2B5EF4-FFF2-40B4-BE49-F238E27FC236}">
                  <a16:creationId xmlns:a16="http://schemas.microsoft.com/office/drawing/2014/main" id="{90F165D3-9506-B22A-C74F-46D1733F4622}"/>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0" name="Rectángulo 49">
              <a:extLst>
                <a:ext uri="{FF2B5EF4-FFF2-40B4-BE49-F238E27FC236}">
                  <a16:creationId xmlns:a16="http://schemas.microsoft.com/office/drawing/2014/main" id="{8429C802-8797-3548-B977-9FC041CC8420}"/>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1" name="Rectángulo 50">
              <a:extLst>
                <a:ext uri="{FF2B5EF4-FFF2-40B4-BE49-F238E27FC236}">
                  <a16:creationId xmlns:a16="http://schemas.microsoft.com/office/drawing/2014/main" id="{72C0AFB7-0B81-23A6-C297-4639EA96F60C}"/>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Rectángulo 51">
              <a:extLst>
                <a:ext uri="{FF2B5EF4-FFF2-40B4-BE49-F238E27FC236}">
                  <a16:creationId xmlns:a16="http://schemas.microsoft.com/office/drawing/2014/main" id="{6C7A41E5-07FF-46B1-7EB9-E96ABEBEC05C}"/>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1B266B0C-42AD-78EF-AC9A-E9E8E746109B}"/>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0AED67BE-4C12-B9D1-FD37-A3B0D09F9FA5}"/>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55" name="CuadroTexto 54">
            <a:extLst>
              <a:ext uri="{FF2B5EF4-FFF2-40B4-BE49-F238E27FC236}">
                <a16:creationId xmlns:a16="http://schemas.microsoft.com/office/drawing/2014/main" id="{4C4B9584-2235-A76B-40CA-C400DA08DAFE}"/>
              </a:ext>
            </a:extLst>
          </p:cNvPr>
          <p:cNvSpPr txBox="1"/>
          <p:nvPr/>
        </p:nvSpPr>
        <p:spPr>
          <a:xfrm>
            <a:off x="241075"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base_list_begin</a:t>
            </a:r>
            <a:endParaRPr lang="es-MX" sz="900" dirty="0"/>
          </a:p>
        </p:txBody>
      </p:sp>
      <p:sp>
        <p:nvSpPr>
          <p:cNvPr id="56" name="CuadroTexto 55">
            <a:extLst>
              <a:ext uri="{FF2B5EF4-FFF2-40B4-BE49-F238E27FC236}">
                <a16:creationId xmlns:a16="http://schemas.microsoft.com/office/drawing/2014/main" id="{5803E25D-0D53-A515-0BCD-C14C563A672A}"/>
              </a:ext>
            </a:extLst>
          </p:cNvPr>
          <p:cNvSpPr txBox="1"/>
          <p:nvPr/>
        </p:nvSpPr>
        <p:spPr>
          <a:xfrm>
            <a:off x="6168934"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a:t>
            </a:r>
            <a:r>
              <a:rPr kumimoji="0" lang="es-MX" sz="950" b="0" i="1" u="none" strike="noStrike" kern="1200" cap="none" spc="0" normalizeH="0" baseline="0" noProof="0" dirty="0">
                <a:ln>
                  <a:noFill/>
                </a:ln>
                <a:effectLst/>
                <a:uLnTx/>
                <a:uFillTx/>
                <a:latin typeface="Consolas" panose="020B0609020204030204" pitchFamily="49" charset="0"/>
                <a:ea typeface="+mn-ea"/>
                <a:cs typeface="+mn-cs"/>
              </a:rPr>
              <a:t>_</a:t>
            </a:r>
            <a:r>
              <a:rPr lang="es-MX" sz="950" i="1" dirty="0" err="1">
                <a:latin typeface="Consolas" panose="020B0609020204030204" pitchFamily="49" charset="0"/>
              </a:rPr>
              <a:t>end</a:t>
            </a:r>
            <a:endParaRPr lang="es-MX" sz="900" dirty="0"/>
          </a:p>
        </p:txBody>
      </p:sp>
      <p:cxnSp>
        <p:nvCxnSpPr>
          <p:cNvPr id="58" name="Conector recto de flecha 57">
            <a:extLst>
              <a:ext uri="{FF2B5EF4-FFF2-40B4-BE49-F238E27FC236}">
                <a16:creationId xmlns:a16="http://schemas.microsoft.com/office/drawing/2014/main" id="{BEF52631-A9FA-0333-60E7-4A1A44FDD969}"/>
              </a:ext>
            </a:extLst>
          </p:cNvPr>
          <p:cNvCxnSpPr>
            <a:stCxn id="55" idx="3"/>
            <a:endCxn id="45" idx="1"/>
          </p:cNvCxnSpPr>
          <p:nvPr/>
        </p:nvCxnSpPr>
        <p:spPr>
          <a:xfrm>
            <a:off x="1531620" y="9355857"/>
            <a:ext cx="491329"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09E3BDA8-1A9E-3598-DE15-AAE75A8EECEE}"/>
              </a:ext>
            </a:extLst>
          </p:cNvPr>
          <p:cNvCxnSpPr>
            <a:stCxn id="56" idx="1"/>
            <a:endCxn id="53" idx="3"/>
          </p:cNvCxnSpPr>
          <p:nvPr/>
        </p:nvCxnSpPr>
        <p:spPr>
          <a:xfrm flipH="1">
            <a:off x="5622949" y="9355857"/>
            <a:ext cx="545985"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4894023F-CDE0-7D72-03B6-9FD90A327992}"/>
              </a:ext>
            </a:extLst>
          </p:cNvPr>
          <p:cNvSpPr txBox="1"/>
          <p:nvPr/>
        </p:nvSpPr>
        <p:spPr>
          <a:xfrm>
            <a:off x="2014675" y="8740044"/>
            <a:ext cx="376547" cy="200055"/>
          </a:xfrm>
          <a:prstGeom prst="rect">
            <a:avLst/>
          </a:prstGeom>
          <a:noFill/>
        </p:spPr>
        <p:txBody>
          <a:bodyPr wrap="square">
            <a:spAutoFit/>
          </a:bodyPr>
          <a:lstStyle/>
          <a:p>
            <a:pPr algn="ctr"/>
            <a:r>
              <a:rPr lang="es-MX" sz="700" i="1" dirty="0" err="1">
                <a:latin typeface="Consolas" panose="020B0609020204030204" pitchFamily="49" charset="0"/>
              </a:rPr>
              <a:t>alb</a:t>
            </a:r>
            <a:endParaRPr lang="es-MX" sz="700" dirty="0"/>
          </a:p>
        </p:txBody>
      </p:sp>
      <p:cxnSp>
        <p:nvCxnSpPr>
          <p:cNvPr id="63" name="Conector recto de flecha 62">
            <a:extLst>
              <a:ext uri="{FF2B5EF4-FFF2-40B4-BE49-F238E27FC236}">
                <a16:creationId xmlns:a16="http://schemas.microsoft.com/office/drawing/2014/main" id="{E77E3130-C8A4-458C-61E9-394529FBFF38}"/>
              </a:ext>
            </a:extLst>
          </p:cNvPr>
          <p:cNvCxnSpPr>
            <a:stCxn id="61" idx="2"/>
            <a:endCxn id="45" idx="0"/>
          </p:cNvCxnSpPr>
          <p:nvPr/>
        </p:nvCxnSpPr>
        <p:spPr>
          <a:xfrm>
            <a:off x="2202949" y="8940099"/>
            <a:ext cx="0" cy="23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E3757B53-7163-62A4-6456-573DAC98FADA}"/>
              </a:ext>
            </a:extLst>
          </p:cNvPr>
          <p:cNvSpPr txBox="1"/>
          <p:nvPr/>
        </p:nvSpPr>
        <p:spPr>
          <a:xfrm>
            <a:off x="2338205" y="8745491"/>
            <a:ext cx="449488" cy="200055"/>
          </a:xfrm>
          <a:prstGeom prst="rect">
            <a:avLst/>
          </a:prstGeom>
          <a:noFill/>
        </p:spPr>
        <p:txBody>
          <a:bodyPr wrap="square">
            <a:spAutoFit/>
          </a:bodyPr>
          <a:lstStyle/>
          <a:p>
            <a:pPr algn="ctr"/>
            <a:r>
              <a:rPr lang="es-MX" sz="700" i="1" dirty="0">
                <a:latin typeface="Consolas" panose="020B0609020204030204" pitchFamily="49" charset="0"/>
              </a:rPr>
              <a:t>alb+1</a:t>
            </a:r>
            <a:endParaRPr lang="es-MX" sz="700" dirty="0"/>
          </a:p>
        </p:txBody>
      </p:sp>
      <p:cxnSp>
        <p:nvCxnSpPr>
          <p:cNvPr id="67" name="Conector recto de flecha 66">
            <a:extLst>
              <a:ext uri="{FF2B5EF4-FFF2-40B4-BE49-F238E27FC236}">
                <a16:creationId xmlns:a16="http://schemas.microsoft.com/office/drawing/2014/main" id="{EE755D8F-56E4-97CD-B459-2E9B7ED75E44}"/>
              </a:ext>
            </a:extLst>
          </p:cNvPr>
          <p:cNvCxnSpPr>
            <a:stCxn id="65" idx="2"/>
            <a:endCxn id="46" idx="0"/>
          </p:cNvCxnSpPr>
          <p:nvPr/>
        </p:nvCxnSpPr>
        <p:spPr>
          <a:xfrm>
            <a:off x="2562949" y="8945546"/>
            <a:ext cx="0" cy="23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uadroTexto 67">
            <a:extLst>
              <a:ext uri="{FF2B5EF4-FFF2-40B4-BE49-F238E27FC236}">
                <a16:creationId xmlns:a16="http://schemas.microsoft.com/office/drawing/2014/main" id="{AC6BADD9-AA5A-AD81-8827-168D6FC046AA}"/>
              </a:ext>
            </a:extLst>
          </p:cNvPr>
          <p:cNvSpPr txBox="1"/>
          <p:nvPr/>
        </p:nvSpPr>
        <p:spPr>
          <a:xfrm>
            <a:off x="2014675" y="7845318"/>
            <a:ext cx="376547" cy="200055"/>
          </a:xfrm>
          <a:prstGeom prst="rect">
            <a:avLst/>
          </a:prstGeom>
          <a:noFill/>
        </p:spPr>
        <p:txBody>
          <a:bodyPr wrap="square">
            <a:spAutoFit/>
          </a:bodyPr>
          <a:lstStyle/>
          <a:p>
            <a:pPr algn="ctr"/>
            <a:r>
              <a:rPr lang="es-MX" sz="700" i="1" dirty="0" err="1">
                <a:latin typeface="Consolas" panose="020B0609020204030204" pitchFamily="49" charset="0"/>
              </a:rPr>
              <a:t>alc</a:t>
            </a:r>
            <a:endParaRPr lang="es-MX" sz="700" dirty="0"/>
          </a:p>
        </p:txBody>
      </p:sp>
      <p:sp>
        <p:nvSpPr>
          <p:cNvPr id="69" name="CuadroTexto 68">
            <a:extLst>
              <a:ext uri="{FF2B5EF4-FFF2-40B4-BE49-F238E27FC236}">
                <a16:creationId xmlns:a16="http://schemas.microsoft.com/office/drawing/2014/main" id="{4556F410-5CC1-E24B-2541-FAE3AD7DDF66}"/>
              </a:ext>
            </a:extLst>
          </p:cNvPr>
          <p:cNvSpPr txBox="1"/>
          <p:nvPr/>
        </p:nvSpPr>
        <p:spPr>
          <a:xfrm>
            <a:off x="2338205" y="7850765"/>
            <a:ext cx="449488" cy="200055"/>
          </a:xfrm>
          <a:prstGeom prst="rect">
            <a:avLst/>
          </a:prstGeom>
          <a:noFill/>
        </p:spPr>
        <p:txBody>
          <a:bodyPr wrap="square">
            <a:spAutoFit/>
          </a:bodyPr>
          <a:lstStyle/>
          <a:p>
            <a:pPr algn="ctr"/>
            <a:r>
              <a:rPr lang="es-MX" sz="700" i="1" dirty="0">
                <a:latin typeface="Consolas" panose="020B0609020204030204" pitchFamily="49" charset="0"/>
              </a:rPr>
              <a:t>alc+1</a:t>
            </a:r>
            <a:endParaRPr lang="es-MX" sz="700" dirty="0"/>
          </a:p>
        </p:txBody>
      </p:sp>
      <p:cxnSp>
        <p:nvCxnSpPr>
          <p:cNvPr id="71" name="Conector recto de flecha 70">
            <a:extLst>
              <a:ext uri="{FF2B5EF4-FFF2-40B4-BE49-F238E27FC236}">
                <a16:creationId xmlns:a16="http://schemas.microsoft.com/office/drawing/2014/main" id="{CD4C999C-C169-9081-63B4-7246131053EB}"/>
              </a:ext>
            </a:extLst>
          </p:cNvPr>
          <p:cNvCxnSpPr>
            <a:stCxn id="68" idx="2"/>
            <a:endCxn id="15" idx="0"/>
          </p:cNvCxnSpPr>
          <p:nvPr/>
        </p:nvCxnSpPr>
        <p:spPr>
          <a:xfrm>
            <a:off x="2202949" y="8045373"/>
            <a:ext cx="0" cy="21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76FFDB-C18A-B367-6E87-FAE835791790}"/>
              </a:ext>
            </a:extLst>
          </p:cNvPr>
          <p:cNvCxnSpPr>
            <a:stCxn id="69" idx="2"/>
            <a:endCxn id="16" idx="0"/>
          </p:cNvCxnSpPr>
          <p:nvPr/>
        </p:nvCxnSpPr>
        <p:spPr>
          <a:xfrm>
            <a:off x="2562949" y="8050820"/>
            <a:ext cx="0" cy="213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48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28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2. Explique su algoritmo para determinar que un arreglo es </a:t>
            </a:r>
            <a:r>
              <a:rPr lang="es-MX" sz="1200" dirty="0" err="1">
                <a:latin typeface="Consolas" panose="020B0609020204030204" pitchFamily="49" charset="0"/>
              </a:rPr>
              <a:t>subarreglo</a:t>
            </a:r>
            <a:r>
              <a:rPr lang="es-MX" sz="1200" dirty="0">
                <a:latin typeface="Consolas" panose="020B0609020204030204" pitchFamily="49" charset="0"/>
              </a:rPr>
              <a:t> de otro.</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3" name="Rectángulo 2">
            <a:extLst>
              <a:ext uri="{FF2B5EF4-FFF2-40B4-BE49-F238E27FC236}">
                <a16:creationId xmlns:a16="http://schemas.microsoft.com/office/drawing/2014/main" id="{97901407-A60E-2D71-7A06-6C14F7214B92}"/>
              </a:ext>
            </a:extLst>
          </p:cNvPr>
          <p:cNvSpPr/>
          <p:nvPr/>
        </p:nvSpPr>
        <p:spPr>
          <a:xfrm>
            <a:off x="188449" y="1118474"/>
            <a:ext cx="7374944" cy="499494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4C4A35B-CDB7-3759-5332-D5C980CF2DF1}"/>
              </a:ext>
            </a:extLst>
          </p:cNvPr>
          <p:cNvSpPr/>
          <p:nvPr/>
        </p:nvSpPr>
        <p:spPr>
          <a:xfrm>
            <a:off x="332876" y="1249439"/>
            <a:ext cx="7058524" cy="466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BAB23300-23EC-F9F0-B658-50BAB1537036}"/>
              </a:ext>
            </a:extLst>
          </p:cNvPr>
          <p:cNvGraphicFramePr>
            <a:graphicFrameLocks noGrp="1"/>
          </p:cNvGraphicFramePr>
          <p:nvPr>
            <p:extLst>
              <p:ext uri="{D42A27DB-BD31-4B8C-83A1-F6EECF244321}">
                <p14:modId xmlns:p14="http://schemas.microsoft.com/office/powerpoint/2010/main" val="463688202"/>
              </p:ext>
            </p:extLst>
          </p:nvPr>
        </p:nvGraphicFramePr>
        <p:xfrm>
          <a:off x="335313" y="1262777"/>
          <a:ext cx="7267270" cy="4579620"/>
        </p:xfrm>
        <a:graphic>
          <a:graphicData uri="http://schemas.openxmlformats.org/drawingml/2006/table">
            <a:tbl>
              <a:tblPr firstRow="1" bandRow="1">
                <a:tableStyleId>{5C22544A-7EE6-4342-B048-85BDC9FD1C3A}</a:tableStyleId>
              </a:tblPr>
              <a:tblGrid>
                <a:gridCol w="320527">
                  <a:extLst>
                    <a:ext uri="{9D8B030D-6E8A-4147-A177-3AD203B41FA5}">
                      <a16:colId xmlns:a16="http://schemas.microsoft.com/office/drawing/2014/main" val="4000583223"/>
                    </a:ext>
                  </a:extLst>
                </a:gridCol>
                <a:gridCol w="694674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CuadroTexto 6">
            <a:extLst>
              <a:ext uri="{FF2B5EF4-FFF2-40B4-BE49-F238E27FC236}">
                <a16:creationId xmlns:a16="http://schemas.microsoft.com/office/drawing/2014/main" id="{9C2BEC44-6676-E9A2-EB71-C5F001FED8EF}"/>
              </a:ext>
            </a:extLst>
          </p:cNvPr>
          <p:cNvSpPr txBox="1"/>
          <p:nvPr/>
        </p:nvSpPr>
        <p:spPr>
          <a:xfrm>
            <a:off x="209006" y="6127569"/>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 primero es comprobar que el arreglo base sea más grande, eso lo hice con aritmética de apuntadores (línea 42).</a:t>
            </a:r>
          </a:p>
          <a:p>
            <a:pPr algn="just"/>
            <a:r>
              <a:rPr lang="es-MX" sz="1200" dirty="0">
                <a:latin typeface="Times New Roman" panose="02020603050405020304" pitchFamily="18" charset="0"/>
                <a:cs typeface="Times New Roman" panose="02020603050405020304" pitchFamily="18" charset="0"/>
              </a:rPr>
              <a:t>Aquí lo que hago es un ciclo para recorrer todo el arreglo base para buscar que estén todos los números del arreglo a comparar, así mismo, debo corroborar que estén en el mismo orden, sin importar en que parte del arreglo base, pero que vayan seguidos y en el mismo orden, entonces cada vez que encuentro al primero en coincidir, guardo esa dirección en un apuntador temporal, esto por si el orden se rompe, y así poder volver a comenzar una casilla después de esa. También puse un contador t, el cual me decía si los encontraba a todos, porque podía darse el caso de que encontrara solo a la mitad en el mismo orden, y al final, entonces eso me permitía saber si fueron todos, en el momento en que los encontraba a todos, regresaba </a:t>
            </a:r>
            <a:r>
              <a:rPr lang="es-MX" sz="1200" dirty="0" err="1">
                <a:latin typeface="Consolas" panose="020B0609020204030204" pitchFamily="49" charset="0"/>
                <a:cs typeface="Times New Roman" panose="02020603050405020304" pitchFamily="18" charset="0"/>
              </a:rPr>
              <a:t>SUBLIST</a:t>
            </a:r>
            <a:r>
              <a:rPr lang="es-MX" sz="1200" dirty="0">
                <a:latin typeface="Times New Roman" panose="02020603050405020304" pitchFamily="18" charset="0"/>
                <a:cs typeface="Times New Roman" panose="02020603050405020304" pitchFamily="18" charset="0"/>
              </a:rPr>
              <a:t>, y en caso contrario,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204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3. Explique su algoritmo para determinar que un arreglo es </a:t>
            </a:r>
            <a:r>
              <a:rPr lang="es-MX" sz="1150" dirty="0" err="1">
                <a:latin typeface="Consolas" panose="020B0609020204030204" pitchFamily="49" charset="0"/>
              </a:rPr>
              <a:t>superarreglo</a:t>
            </a:r>
            <a:r>
              <a:rPr lang="es-MX" sz="1150" dirty="0">
                <a:latin typeface="Consolas" panose="020B0609020204030204" pitchFamily="49" charset="0"/>
              </a:rPr>
              <a:t> de otro.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624435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7"/>
            <a:ext cx="7058524" cy="58466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708382804"/>
              </p:ext>
            </p:extLst>
          </p:nvPr>
        </p:nvGraphicFramePr>
        <p:xfrm>
          <a:off x="326604" y="1262777"/>
          <a:ext cx="7058524" cy="5760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p>
                      <a:pPr algn="r">
                        <a:lnSpc>
                          <a:spcPct val="100000"/>
                        </a:lnSpc>
                      </a:pPr>
                      <a:r>
                        <a:rPr lang="es-MX" sz="1200" dirty="0">
                          <a:latin typeface="Consolas" panose="020B0609020204030204" pitchFamily="49" charset="0"/>
                        </a:rPr>
                        <a:t>84</a:t>
                      </a:r>
                    </a:p>
                    <a:p>
                      <a:pPr algn="r">
                        <a:lnSpc>
                          <a:spcPct val="100000"/>
                        </a:lnSpc>
                      </a:pPr>
                      <a:r>
                        <a:rPr lang="es-MX" sz="1200" dirty="0">
                          <a:latin typeface="Consolas" panose="020B0609020204030204" pitchFamily="49" charset="0"/>
                        </a:rPr>
                        <a:t>85</a:t>
                      </a:r>
                    </a:p>
                    <a:p>
                      <a:pPr algn="r">
                        <a:lnSpc>
                          <a:spcPct val="100000"/>
                        </a:lnSpc>
                      </a:pPr>
                      <a:r>
                        <a:rPr lang="es-MX" sz="1200" dirty="0">
                          <a:latin typeface="Consolas" panose="020B0609020204030204" pitchFamily="49" charset="0"/>
                        </a:rPr>
                        <a:t>86</a:t>
                      </a:r>
                    </a:p>
                    <a:p>
                      <a:pPr algn="r">
                        <a:lnSpc>
                          <a:spcPct val="100000"/>
                        </a:lnSpc>
                      </a:pPr>
                      <a:r>
                        <a:rPr lang="es-MX" sz="1200" dirty="0">
                          <a:latin typeface="Consolas" panose="020B0609020204030204" pitchFamily="49" charset="0"/>
                        </a:rPr>
                        <a:t>87</a:t>
                      </a:r>
                    </a:p>
                    <a:p>
                      <a:pPr algn="r">
                        <a:lnSpc>
                          <a:spcPct val="100000"/>
                        </a:lnSpc>
                      </a:pPr>
                      <a:r>
                        <a:rPr lang="es-MX" sz="1200" dirty="0">
                          <a:latin typeface="Consolas" panose="020B0609020204030204" pitchFamily="49" charset="0"/>
                        </a:rPr>
                        <a:t>88</a:t>
                      </a:r>
                    </a:p>
                    <a:p>
                      <a:pPr algn="r">
                        <a:lnSpc>
                          <a:spcPct val="100000"/>
                        </a:lnSpc>
                      </a:pPr>
                      <a:r>
                        <a:rPr lang="es-MX" sz="1200" dirty="0">
                          <a:latin typeface="Consolas" panose="020B0609020204030204" pitchFamily="49" charset="0"/>
                        </a:rPr>
                        <a:t>89</a:t>
                      </a:r>
                    </a:p>
                    <a:p>
                      <a:pPr algn="r">
                        <a:lnSpc>
                          <a:spcPct val="100000"/>
                        </a:lnSpc>
                      </a:pPr>
                      <a:r>
                        <a:rPr lang="es-MX" sz="1200" dirty="0">
                          <a:latin typeface="Consolas" panose="020B0609020204030204" pitchFamily="49" charset="0"/>
                        </a:rPr>
                        <a:t>90</a:t>
                      </a:r>
                    </a:p>
                    <a:p>
                      <a:pPr algn="r">
                        <a:lnSpc>
                          <a:spcPct val="100000"/>
                        </a:lnSpc>
                      </a:pPr>
                      <a:r>
                        <a:rPr lang="es-MX" sz="1200" dirty="0">
                          <a:latin typeface="Consolas" panose="020B0609020204030204" pitchFamily="49" charset="0"/>
                        </a:rPr>
                        <a:t>91</a:t>
                      </a:r>
                    </a:p>
                    <a:p>
                      <a:pPr algn="r">
                        <a:lnSpc>
                          <a:spcPct val="100000"/>
                        </a:lnSpc>
                      </a:pPr>
                      <a:r>
                        <a:rPr lang="es-MX" sz="1200" dirty="0">
                          <a:latin typeface="Consolas" panose="020B0609020204030204" pitchFamily="49" charset="0"/>
                        </a:rPr>
                        <a:t>92</a:t>
                      </a:r>
                    </a:p>
                    <a:p>
                      <a:pPr algn="r">
                        <a:lnSpc>
                          <a:spcPct val="100000"/>
                        </a:lnSpc>
                      </a:pPr>
                      <a:r>
                        <a:rPr lang="es-MX" sz="1200" dirty="0">
                          <a:latin typeface="Consolas" panose="020B0609020204030204" pitchFamily="49" charset="0"/>
                        </a:rPr>
                        <a:t>93</a:t>
                      </a:r>
                    </a:p>
                    <a:p>
                      <a:pPr algn="r">
                        <a:lnSpc>
                          <a:spcPct val="100000"/>
                        </a:lnSpc>
                      </a:pPr>
                      <a:r>
                        <a:rPr lang="es-MX" sz="1200" dirty="0">
                          <a:latin typeface="Consolas" panose="020B0609020204030204" pitchFamily="49" charset="0"/>
                        </a:rPr>
                        <a:t>94</a:t>
                      </a:r>
                    </a:p>
                    <a:p>
                      <a:pPr algn="r">
                        <a:lnSpc>
                          <a:spcPct val="100000"/>
                        </a:lnSpc>
                      </a:pPr>
                      <a:r>
                        <a:rPr lang="es-MX" sz="1200" dirty="0">
                          <a:latin typeface="Consolas" panose="020B0609020204030204" pitchFamily="49" charset="0"/>
                        </a:rPr>
                        <a:t>95</a:t>
                      </a:r>
                    </a:p>
                    <a:p>
                      <a:pPr algn="r">
                        <a:lnSpc>
                          <a:spcPct val="100000"/>
                        </a:lnSpc>
                      </a:pPr>
                      <a:r>
                        <a:rPr lang="es-MX" sz="1200" dirty="0">
                          <a:latin typeface="Consolas" panose="020B0609020204030204" pitchFamily="49" charset="0"/>
                        </a:rPr>
                        <a:t>96</a:t>
                      </a:r>
                    </a:p>
                    <a:p>
                      <a:pPr algn="r">
                        <a:lnSpc>
                          <a:spcPct val="100000"/>
                        </a:lnSpc>
                      </a:pPr>
                      <a:r>
                        <a:rPr lang="es-MX" sz="1200" dirty="0">
                          <a:latin typeface="Consolas" panose="020B0609020204030204" pitchFamily="49" charset="0"/>
                        </a:rPr>
                        <a:t>97</a:t>
                      </a:r>
                    </a:p>
                    <a:p>
                      <a:pPr algn="r">
                        <a:lnSpc>
                          <a:spcPct val="100000"/>
                        </a:lnSpc>
                      </a:pPr>
                      <a:r>
                        <a:rPr lang="es-MX" sz="1200" dirty="0">
                          <a:latin typeface="Consolas" panose="020B0609020204030204" pitchFamily="49" charset="0"/>
                        </a:rPr>
                        <a:t>98</a:t>
                      </a:r>
                    </a:p>
                    <a:p>
                      <a:pPr algn="r">
                        <a:lnSpc>
                          <a:spcPct val="100000"/>
                        </a:lnSpc>
                      </a:pPr>
                      <a:r>
                        <a:rPr lang="es-MX" sz="1200" dirty="0">
                          <a:latin typeface="Consolas" panose="020B0609020204030204" pitchFamily="49" charset="0"/>
                        </a:rPr>
                        <a:t>99</a:t>
                      </a:r>
                    </a:p>
                    <a:p>
                      <a:pPr algn="r">
                        <a:lnSpc>
                          <a:spcPct val="100000"/>
                        </a:lnSpc>
                      </a:pPr>
                      <a:r>
                        <a:rPr lang="es-MX" sz="1200" dirty="0">
                          <a:latin typeface="Consolas" panose="020B0609020204030204" pitchFamily="49" charset="0"/>
                        </a:rPr>
                        <a:t>100</a:t>
                      </a:r>
                    </a:p>
                    <a:p>
                      <a:pPr algn="r">
                        <a:lnSpc>
                          <a:spcPct val="100000"/>
                        </a:lnSpc>
                      </a:pPr>
                      <a:r>
                        <a:rPr lang="es-MX" sz="1200" dirty="0">
                          <a:latin typeface="Consolas" panose="020B0609020204030204" pitchFamily="49" charset="0"/>
                        </a:rPr>
                        <a:t>101</a:t>
                      </a:r>
                    </a:p>
                    <a:p>
                      <a:pPr algn="r">
                        <a:lnSpc>
                          <a:spcPct val="100000"/>
                        </a:lnSpc>
                      </a:pPr>
                      <a:r>
                        <a:rPr lang="es-MX" sz="1200" dirty="0">
                          <a:latin typeface="Consolas" panose="020B0609020204030204" pitchFamily="49" charset="0"/>
                        </a:rPr>
                        <a:t>102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88846F"/>
                          </a:solidFill>
                          <a:effectLst/>
                          <a:latin typeface="Consolas" panose="020B0609020204030204" pitchFamily="49" charset="0"/>
                        </a:rPr>
                        <a:t>        //Cuando la lista a comparar es más grande</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7395210"/>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De la línea 73 a la 102, esta el algoritmo para una superlista, que es el caso cuando el arreglo a comparar es más grande que el arreglo base, básicamente es el mismo código que el de la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con la diferencia de que cambio de lugar las variables del arreglo base con las del arreglo a comparar, y viceversa.</a:t>
            </a:r>
          </a:p>
        </p:txBody>
      </p:sp>
      <p:sp>
        <p:nvSpPr>
          <p:cNvPr id="5" name="Rectángulo: esquinas redondeadas 4">
            <a:extLst>
              <a:ext uri="{FF2B5EF4-FFF2-40B4-BE49-F238E27FC236}">
                <a16:creationId xmlns:a16="http://schemas.microsoft.com/office/drawing/2014/main" id="{3BFF1278-D031-3EEF-628D-9052C6053346}"/>
              </a:ext>
            </a:extLst>
          </p:cNvPr>
          <p:cNvSpPr/>
          <p:nvPr/>
        </p:nvSpPr>
        <p:spPr>
          <a:xfrm>
            <a:off x="744794" y="815297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dirty="0">
                <a:latin typeface="Consolas" panose="020B0609020204030204" pitchFamily="49" charset="0"/>
              </a:rPr>
              <a:t>4. ¿Qué es una enumeración (</a:t>
            </a:r>
            <a:r>
              <a:rPr lang="es-MX" sz="1400" dirty="0" err="1">
                <a:latin typeface="Consolas" panose="020B0609020204030204" pitchFamily="49" charset="0"/>
              </a:rPr>
              <a:t>enum</a:t>
            </a:r>
            <a:r>
              <a:rPr lang="es-MX" sz="1400" dirty="0">
                <a:latin typeface="Consolas" panose="020B0609020204030204" pitchFamily="49" charset="0"/>
              </a:rPr>
              <a:t>) en el lenguaje C?</a:t>
            </a:r>
          </a:p>
        </p:txBody>
      </p:sp>
      <p:pic>
        <p:nvPicPr>
          <p:cNvPr id="14" name="Gráfico 13">
            <a:extLst>
              <a:ext uri="{FF2B5EF4-FFF2-40B4-BE49-F238E27FC236}">
                <a16:creationId xmlns:a16="http://schemas.microsoft.com/office/drawing/2014/main" id="{6597C834-49FE-5EA6-E5D1-4CA2BFB61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8104116"/>
            <a:ext cx="418488" cy="412376"/>
          </a:xfrm>
          <a:prstGeom prst="rect">
            <a:avLst/>
          </a:prstGeom>
        </p:spPr>
      </p:pic>
      <p:sp>
        <p:nvSpPr>
          <p:cNvPr id="25" name="CuadroTexto 24">
            <a:extLst>
              <a:ext uri="{FF2B5EF4-FFF2-40B4-BE49-F238E27FC236}">
                <a16:creationId xmlns:a16="http://schemas.microsoft.com/office/drawing/2014/main" id="{FECDF775-84B4-7375-6678-5E0F8200DD5A}"/>
              </a:ext>
            </a:extLst>
          </p:cNvPr>
          <p:cNvSpPr txBox="1"/>
          <p:nvPr/>
        </p:nvSpPr>
        <p:spPr>
          <a:xfrm>
            <a:off x="178672" y="8609154"/>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definir un conjunto de cadenas de texto, en donde cada cadena de texto equivale a un valor entero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 que en este caso, será el índice en el que fue colocado en </a:t>
            </a:r>
            <a:r>
              <a:rPr lang="es-MX" sz="1200" dirty="0" err="1">
                <a:latin typeface="Times New Roman" panose="02020603050405020304" pitchFamily="18"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047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5. ¿Cuál es el nombre de la prueba (test) que le resultó más difícil pasar?</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Pues en sí no estuvieron difíciles, pero digamos que las que me tomaron más tiempo en pasar, fueron las de </a:t>
            </a:r>
            <a:r>
              <a:rPr lang="es-MX" sz="1200" dirty="0" err="1">
                <a:latin typeface="Times New Roman" panose="02020603050405020304" pitchFamily="18" charset="0"/>
                <a:cs typeface="Times New Roman" panose="02020603050405020304" pitchFamily="18" charset="0"/>
              </a:rPr>
              <a:t>sublistas</a:t>
            </a:r>
            <a:r>
              <a:rPr lang="es-MX" sz="1200" dirty="0">
                <a:latin typeface="Times New Roman" panose="02020603050405020304" pitchFamily="18" charset="0"/>
                <a:cs typeface="Times New Roman" panose="02020603050405020304" pitchFamily="18" charset="0"/>
              </a:rPr>
              <a:t> y superlistas, esto fue porque leí mal las indicaciones y tuve que volver a escribirlas porque al principio solo checaba que estuvieran todos los valores, no que estuvieran en el mismo orden y todos seguidos.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90134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6. ¿Hubo alguna prueba (test) que no pudo pasar? ¿Cuál fue? ¿Qué errores obtuvo?</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852488"/>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36746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 si las pude pasar todas.</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7. ¿Aplicó la refactorización en su código? Explique de qué manera lo hizo</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Sí, al principio resolví todo dentro de esa misma función, entonces creé más funciones para separar el código, dejando únicamente los casos base en la función original, eso también ayudo a no repetir el código de superlista y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a continuación pongo cada función.</a:t>
            </a:r>
          </a:p>
        </p:txBody>
      </p:sp>
      <p:sp>
        <p:nvSpPr>
          <p:cNvPr id="3" name="Rectángulo 2">
            <a:extLst>
              <a:ext uri="{FF2B5EF4-FFF2-40B4-BE49-F238E27FC236}">
                <a16:creationId xmlns:a16="http://schemas.microsoft.com/office/drawing/2014/main" id="{03053CF5-5F25-2985-6C6D-12C80B6BD4B7}"/>
              </a:ext>
            </a:extLst>
          </p:cNvPr>
          <p:cNvSpPr/>
          <p:nvPr/>
        </p:nvSpPr>
        <p:spPr>
          <a:xfrm>
            <a:off x="188449" y="4375410"/>
            <a:ext cx="7374944" cy="46929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FE247-F5B0-7D37-B496-B79E695DAC96}"/>
              </a:ext>
            </a:extLst>
          </p:cNvPr>
          <p:cNvSpPr/>
          <p:nvPr/>
        </p:nvSpPr>
        <p:spPr>
          <a:xfrm>
            <a:off x="332876" y="4506375"/>
            <a:ext cx="7058524" cy="434971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C218D5BD-C637-7DD3-7468-62684F21A08A}"/>
              </a:ext>
            </a:extLst>
          </p:cNvPr>
          <p:cNvGraphicFramePr>
            <a:graphicFrameLocks noGrp="1"/>
          </p:cNvGraphicFramePr>
          <p:nvPr>
            <p:extLst>
              <p:ext uri="{D42A27DB-BD31-4B8C-83A1-F6EECF244321}">
                <p14:modId xmlns:p14="http://schemas.microsoft.com/office/powerpoint/2010/main" val="116488868"/>
              </p:ext>
            </p:extLst>
          </p:nvPr>
        </p:nvGraphicFramePr>
        <p:xfrm>
          <a:off x="326604" y="4519714"/>
          <a:ext cx="7058524" cy="4236720"/>
        </p:xfrm>
        <a:graphic>
          <a:graphicData uri="http://schemas.openxmlformats.org/drawingml/2006/table">
            <a:tbl>
              <a:tblPr firstRow="1" bandRow="1">
                <a:tableStyleId>{5C22544A-7EE6-4342-B048-85BDC9FD1C3A}</a:tableStyleId>
              </a:tblPr>
              <a:tblGrid>
                <a:gridCol w="330621">
                  <a:extLst>
                    <a:ext uri="{9D8B030D-6E8A-4147-A177-3AD203B41FA5}">
                      <a16:colId xmlns:a16="http://schemas.microsoft.com/office/drawing/2014/main" val="4000583223"/>
                    </a:ext>
                  </a:extLst>
                </a:gridCol>
                <a:gridCol w="6727903">
                  <a:extLst>
                    <a:ext uri="{9D8B030D-6E8A-4147-A177-3AD203B41FA5}">
                      <a16:colId xmlns:a16="http://schemas.microsoft.com/office/drawing/2014/main" val="1722026803"/>
                    </a:ext>
                  </a:extLst>
                </a:gridCol>
              </a:tblGrid>
              <a:tr h="1614536">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p>
                      <a:pPr algn="r">
                        <a:lnSpc>
                          <a:spcPct val="100000"/>
                        </a:lnSpc>
                      </a:pPr>
                      <a:r>
                        <a:rPr lang="es-MX" sz="800" dirty="0">
                          <a:latin typeface="Consolas" panose="020B0609020204030204" pitchFamily="49" charset="0"/>
                        </a:rPr>
                        <a:t>15</a:t>
                      </a:r>
                    </a:p>
                    <a:p>
                      <a:pPr algn="r">
                        <a:lnSpc>
                          <a:spcPct val="100000"/>
                        </a:lnSpc>
                      </a:pPr>
                      <a:r>
                        <a:rPr lang="es-MX" sz="800" dirty="0">
                          <a:latin typeface="Consolas" panose="020B0609020204030204" pitchFamily="49" charset="0"/>
                        </a:rPr>
                        <a:t>16</a:t>
                      </a:r>
                    </a:p>
                    <a:p>
                      <a:pPr algn="r">
                        <a:lnSpc>
                          <a:spcPct val="100000"/>
                        </a:lnSpc>
                      </a:pPr>
                      <a:r>
                        <a:rPr lang="es-MX" sz="800" dirty="0">
                          <a:latin typeface="Consolas" panose="020B0609020204030204" pitchFamily="49" charset="0"/>
                        </a:rPr>
                        <a:t>17</a:t>
                      </a:r>
                    </a:p>
                    <a:p>
                      <a:pPr algn="r">
                        <a:lnSpc>
                          <a:spcPct val="100000"/>
                        </a:lnSpc>
                      </a:pPr>
                      <a:r>
                        <a:rPr lang="es-MX" sz="800" dirty="0">
                          <a:latin typeface="Consolas" panose="020B0609020204030204" pitchFamily="49" charset="0"/>
                        </a:rPr>
                        <a:t>18</a:t>
                      </a:r>
                    </a:p>
                    <a:p>
                      <a:pPr algn="r">
                        <a:lnSpc>
                          <a:spcPct val="100000"/>
                        </a:lnSpc>
                      </a:pPr>
                      <a:r>
                        <a:rPr lang="es-MX" sz="800" dirty="0">
                          <a:latin typeface="Consolas" panose="020B0609020204030204" pitchFamily="49" charset="0"/>
                        </a:rPr>
                        <a:t>19</a:t>
                      </a:r>
                    </a:p>
                    <a:p>
                      <a:pPr algn="r">
                        <a:lnSpc>
                          <a:spcPct val="100000"/>
                        </a:lnSpc>
                      </a:pPr>
                      <a:r>
                        <a:rPr lang="es-MX" sz="800" dirty="0">
                          <a:latin typeface="Consolas" panose="020B0609020204030204" pitchFamily="49" charset="0"/>
                        </a:rPr>
                        <a:t>20</a:t>
                      </a:r>
                    </a:p>
                    <a:p>
                      <a:pPr algn="r">
                        <a:lnSpc>
                          <a:spcPct val="100000"/>
                        </a:lnSpc>
                      </a:pPr>
                      <a:r>
                        <a:rPr lang="es-MX" sz="800" dirty="0">
                          <a:latin typeface="Consolas" panose="020B0609020204030204" pitchFamily="49" charset="0"/>
                        </a:rPr>
                        <a:t>21</a:t>
                      </a:r>
                    </a:p>
                    <a:p>
                      <a:pPr algn="r">
                        <a:lnSpc>
                          <a:spcPct val="100000"/>
                        </a:lnSpc>
                      </a:pPr>
                      <a:r>
                        <a:rPr lang="es-MX" sz="800" dirty="0">
                          <a:latin typeface="Consolas" panose="020B0609020204030204" pitchFamily="49" charset="0"/>
                        </a:rPr>
                        <a:t>22</a:t>
                      </a:r>
                    </a:p>
                    <a:p>
                      <a:pPr algn="r">
                        <a:lnSpc>
                          <a:spcPct val="100000"/>
                        </a:lnSpc>
                      </a:pPr>
                      <a:r>
                        <a:rPr lang="es-MX" sz="800" dirty="0">
                          <a:latin typeface="Consolas" panose="020B0609020204030204" pitchFamily="49" charset="0"/>
                        </a:rPr>
                        <a:t>23</a:t>
                      </a:r>
                    </a:p>
                    <a:p>
                      <a:pPr algn="r">
                        <a:lnSpc>
                          <a:spcPct val="100000"/>
                        </a:lnSpc>
                      </a:pPr>
                      <a:r>
                        <a:rPr lang="es-MX" sz="800" dirty="0">
                          <a:latin typeface="Consolas" panose="020B0609020204030204" pitchFamily="49" charset="0"/>
                        </a:rPr>
                        <a:t>24</a:t>
                      </a:r>
                    </a:p>
                    <a:p>
                      <a:pPr algn="r">
                        <a:lnSpc>
                          <a:spcPct val="100000"/>
                        </a:lnSpc>
                      </a:pPr>
                      <a:r>
                        <a:rPr lang="es-MX" sz="800" dirty="0">
                          <a:latin typeface="Consolas" panose="020B0609020204030204" pitchFamily="49" charset="0"/>
                        </a:rPr>
                        <a:t>25</a:t>
                      </a:r>
                    </a:p>
                    <a:p>
                      <a:pPr algn="r">
                        <a:lnSpc>
                          <a:spcPct val="100000"/>
                        </a:lnSpc>
                      </a:pPr>
                      <a:r>
                        <a:rPr lang="es-MX" sz="800" dirty="0">
                          <a:latin typeface="Consolas" panose="020B0609020204030204" pitchFamily="49" charset="0"/>
                        </a:rPr>
                        <a:t>26</a:t>
                      </a:r>
                    </a:p>
                    <a:p>
                      <a:pPr algn="r">
                        <a:lnSpc>
                          <a:spcPct val="100000"/>
                        </a:lnSpc>
                      </a:pPr>
                      <a:r>
                        <a:rPr lang="es-MX" sz="800" dirty="0">
                          <a:latin typeface="Consolas" panose="020B0609020204030204" pitchFamily="49" charset="0"/>
                        </a:rPr>
                        <a:t>27</a:t>
                      </a:r>
                    </a:p>
                    <a:p>
                      <a:pPr algn="r">
                        <a:lnSpc>
                          <a:spcPct val="100000"/>
                        </a:lnSpc>
                      </a:pPr>
                      <a:r>
                        <a:rPr lang="es-MX" sz="800" dirty="0">
                          <a:latin typeface="Consolas" panose="020B0609020204030204" pitchFamily="49" charset="0"/>
                        </a:rPr>
                        <a:t>28</a:t>
                      </a:r>
                    </a:p>
                    <a:p>
                      <a:pPr algn="r">
                        <a:lnSpc>
                          <a:spcPct val="100000"/>
                        </a:lnSpc>
                      </a:pPr>
                      <a:r>
                        <a:rPr lang="es-MX" sz="800" dirty="0">
                          <a:latin typeface="Consolas" panose="020B0609020204030204" pitchFamily="49" charset="0"/>
                        </a:rPr>
                        <a:t>29</a:t>
                      </a:r>
                    </a:p>
                    <a:p>
                      <a:pPr algn="r">
                        <a:lnSpc>
                          <a:spcPct val="100000"/>
                        </a:lnSpc>
                      </a:pPr>
                      <a:r>
                        <a:rPr lang="es-MX" sz="800" dirty="0">
                          <a:latin typeface="Consolas" panose="020B0609020204030204" pitchFamily="49" charset="0"/>
                        </a:rPr>
                        <a:t>30</a:t>
                      </a:r>
                    </a:p>
                    <a:p>
                      <a:pPr algn="r">
                        <a:lnSpc>
                          <a:spcPct val="100000"/>
                        </a:lnSpc>
                      </a:pPr>
                      <a:r>
                        <a:rPr lang="es-MX" sz="800" dirty="0">
                          <a:latin typeface="Consolas" panose="020B0609020204030204" pitchFamily="49" charset="0"/>
                        </a:rPr>
                        <a:t>31</a:t>
                      </a:r>
                    </a:p>
                    <a:p>
                      <a:pPr algn="r">
                        <a:lnSpc>
                          <a:spcPct val="100000"/>
                        </a:lnSpc>
                      </a:pPr>
                      <a:r>
                        <a:rPr lang="es-MX" sz="800" dirty="0">
                          <a:latin typeface="Consolas" panose="020B0609020204030204" pitchFamily="49" charset="0"/>
                        </a:rPr>
                        <a:t>32</a:t>
                      </a:r>
                    </a:p>
                    <a:p>
                      <a:pPr algn="r">
                        <a:lnSpc>
                          <a:spcPct val="100000"/>
                        </a:lnSpc>
                      </a:pPr>
                      <a:r>
                        <a:rPr lang="es-MX" sz="800" dirty="0">
                          <a:latin typeface="Consolas" panose="020B0609020204030204" pitchFamily="49" charset="0"/>
                        </a:rPr>
                        <a:t>33</a:t>
                      </a:r>
                    </a:p>
                    <a:p>
                      <a:pPr algn="r">
                        <a:lnSpc>
                          <a:spcPct val="100000"/>
                        </a:lnSpc>
                      </a:pPr>
                      <a:r>
                        <a:rPr lang="es-MX" sz="800" dirty="0">
                          <a:latin typeface="Consolas" panose="020B0609020204030204" pitchFamily="49" charset="0"/>
                        </a:rPr>
                        <a:t>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a:t>
                      </a:r>
                      <a:r>
                        <a:rPr lang="es-MX" sz="800" b="0" dirty="0" err="1">
                          <a:solidFill>
                            <a:srgbClr val="E6DB74"/>
                          </a:solidFill>
                          <a:effectLst/>
                          <a:latin typeface="Consolas" panose="020B0609020204030204" pitchFamily="49" charset="0"/>
                        </a:rPr>
                        <a:t>sublist.h</a:t>
                      </a:r>
                      <a:r>
                        <a:rPr lang="es-MX" sz="800" b="0" dirty="0">
                          <a:solidFill>
                            <a:srgbClr val="E6DB74"/>
                          </a:solidFill>
                          <a:effectLst/>
                          <a:latin typeface="Consolas" panose="020B0609020204030204" pitchFamily="49" charset="0"/>
                        </a:rPr>
                        <a:t>"</a:t>
                      </a:r>
                      <a:endParaRPr lang="es-MX" sz="800" b="0" dirty="0">
                        <a:solidFill>
                          <a:srgbClr val="F8F8F2"/>
                        </a:solidFill>
                        <a:effectLst/>
                        <a:latin typeface="Consolas" panose="020B0609020204030204" pitchFamily="49" charset="0"/>
                      </a:endParaRP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blb</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check_lists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SUBLIST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&gt;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UNEQUAL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4F346894-354E-E59E-CCAA-E9EE0154EFEB}"/>
              </a:ext>
            </a:extLst>
          </p:cNvPr>
          <p:cNvSpPr/>
          <p:nvPr/>
        </p:nvSpPr>
        <p:spPr>
          <a:xfrm>
            <a:off x="209005" y="39732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Prototipos de funciones y función principal</a:t>
            </a:r>
          </a:p>
        </p:txBody>
      </p:sp>
    </p:spTree>
    <p:extLst>
      <p:ext uri="{BB962C8B-B14F-4D97-AF65-F5344CB8AC3E}">
        <p14:creationId xmlns:p14="http://schemas.microsoft.com/office/powerpoint/2010/main" val="329318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14">
            <a:extLst>
              <a:ext uri="{FF2B5EF4-FFF2-40B4-BE49-F238E27FC236}">
                <a16:creationId xmlns:a16="http://schemas.microsoft.com/office/drawing/2014/main" id="{729BC522-B45B-F2F3-7020-CDA5AFAE5C37}"/>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FD098CAE-D0EC-6051-786A-E7A316293F05}"/>
              </a:ext>
            </a:extLst>
          </p:cNvPr>
          <p:cNvSpPr/>
          <p:nvPr/>
        </p:nvSpPr>
        <p:spPr>
          <a:xfrm>
            <a:off x="332876" y="1153095"/>
            <a:ext cx="7058524" cy="23806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600F5F2A-8A62-A995-DD81-F38AC60F891B}"/>
              </a:ext>
            </a:extLst>
          </p:cNvPr>
          <p:cNvGraphicFramePr>
            <a:graphicFrameLocks noGrp="1"/>
          </p:cNvGraphicFramePr>
          <p:nvPr>
            <p:extLst>
              <p:ext uri="{D42A27DB-BD31-4B8C-83A1-F6EECF244321}">
                <p14:modId xmlns:p14="http://schemas.microsoft.com/office/powerpoint/2010/main" val="2873306572"/>
              </p:ext>
            </p:extLst>
          </p:nvPr>
        </p:nvGraphicFramePr>
        <p:xfrm>
          <a:off x="326604" y="1166434"/>
          <a:ext cx="7058524" cy="228600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iguales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esquinas redondeadas 17">
            <a:extLst>
              <a:ext uri="{FF2B5EF4-FFF2-40B4-BE49-F238E27FC236}">
                <a16:creationId xmlns:a16="http://schemas.microsoft.com/office/drawing/2014/main" id="{F2C72CCC-8A6D-DA40-3C08-994073696D97}"/>
              </a:ext>
            </a:extLst>
          </p:cNvPr>
          <p:cNvSpPr/>
          <p:nvPr/>
        </p:nvSpPr>
        <p:spPr>
          <a:xfrm>
            <a:off x="209005" y="61992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comprobar si son iguales</a:t>
            </a:r>
          </a:p>
        </p:txBody>
      </p:sp>
      <p:sp>
        <p:nvSpPr>
          <p:cNvPr id="19" name="Rectángulo 18">
            <a:extLst>
              <a:ext uri="{FF2B5EF4-FFF2-40B4-BE49-F238E27FC236}">
                <a16:creationId xmlns:a16="http://schemas.microsoft.com/office/drawing/2014/main" id="{318FE96C-0E05-84FA-67A4-2CDDA90506D7}"/>
              </a:ext>
            </a:extLst>
          </p:cNvPr>
          <p:cNvSpPr/>
          <p:nvPr/>
        </p:nvSpPr>
        <p:spPr>
          <a:xfrm>
            <a:off x="188449" y="4311910"/>
            <a:ext cx="7374944" cy="51207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31CD4B5C-DECF-EB9B-9A40-269090644C7B}"/>
              </a:ext>
            </a:extLst>
          </p:cNvPr>
          <p:cNvSpPr/>
          <p:nvPr/>
        </p:nvSpPr>
        <p:spPr>
          <a:xfrm>
            <a:off x="332876" y="4442875"/>
            <a:ext cx="7058524" cy="47591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1" name="Tabla 38">
            <a:extLst>
              <a:ext uri="{FF2B5EF4-FFF2-40B4-BE49-F238E27FC236}">
                <a16:creationId xmlns:a16="http://schemas.microsoft.com/office/drawing/2014/main" id="{DAD8111E-6D0D-AAC1-D59F-38BE5922F551}"/>
              </a:ext>
            </a:extLst>
          </p:cNvPr>
          <p:cNvGraphicFramePr>
            <a:graphicFrameLocks noGrp="1"/>
          </p:cNvGraphicFramePr>
          <p:nvPr>
            <p:extLst>
              <p:ext uri="{D42A27DB-BD31-4B8C-83A1-F6EECF244321}">
                <p14:modId xmlns:p14="http://schemas.microsoft.com/office/powerpoint/2010/main" val="1133617941"/>
              </p:ext>
            </p:extLst>
          </p:nvPr>
        </p:nvGraphicFramePr>
        <p:xfrm>
          <a:off x="326604" y="4456214"/>
          <a:ext cx="7058524" cy="4663440"/>
        </p:xfrm>
        <a:graphic>
          <a:graphicData uri="http://schemas.openxmlformats.org/drawingml/2006/table">
            <a:tbl>
              <a:tblPr firstRow="1" bandRow="1">
                <a:tableStyleId>{5C22544A-7EE6-4342-B048-85BDC9FD1C3A}</a:tableStyleId>
              </a:tblPr>
              <a:tblGrid>
                <a:gridCol w="422696">
                  <a:extLst>
                    <a:ext uri="{9D8B030D-6E8A-4147-A177-3AD203B41FA5}">
                      <a16:colId xmlns:a16="http://schemas.microsoft.com/office/drawing/2014/main" val="4000583223"/>
                    </a:ext>
                  </a:extLst>
                </a:gridCol>
                <a:gridCol w="663582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r>
                        <a:rPr lang="es-MX" sz="1000" dirty="0">
                          <a:latin typeface="Consolas" panose="020B0609020204030204" pitchFamily="49" charset="0"/>
                        </a:rPr>
                        <a:t>22</a:t>
                      </a:r>
                    </a:p>
                    <a:p>
                      <a:pPr algn="r">
                        <a:lnSpc>
                          <a:spcPct val="100000"/>
                        </a:lnSpc>
                      </a:pPr>
                      <a:r>
                        <a:rPr lang="es-MX" sz="1000" dirty="0">
                          <a:latin typeface="Consolas" panose="020B0609020204030204" pitchFamily="49" charset="0"/>
                        </a:rPr>
                        <a:t>23</a:t>
                      </a:r>
                    </a:p>
                    <a:p>
                      <a:pPr algn="r">
                        <a:lnSpc>
                          <a:spcPct val="100000"/>
                        </a:lnSpc>
                      </a:pPr>
                      <a:r>
                        <a:rPr lang="es-MX" sz="1000" dirty="0">
                          <a:latin typeface="Consolas" panose="020B0609020204030204" pitchFamily="49" charset="0"/>
                        </a:rPr>
                        <a:t>24</a:t>
                      </a:r>
                    </a:p>
                    <a:p>
                      <a:pPr algn="r">
                        <a:lnSpc>
                          <a:spcPct val="100000"/>
                        </a:lnSpc>
                      </a:pPr>
                      <a:r>
                        <a:rPr lang="es-MX" sz="1000" dirty="0">
                          <a:latin typeface="Consolas" panose="020B0609020204030204" pitchFamily="49" charset="0"/>
                        </a:rPr>
                        <a:t>25</a:t>
                      </a:r>
                    </a:p>
                    <a:p>
                      <a:pPr algn="r">
                        <a:lnSpc>
                          <a:spcPct val="100000"/>
                        </a:lnSpc>
                      </a:pPr>
                      <a:r>
                        <a:rPr lang="es-MX" sz="1000" dirty="0">
                          <a:latin typeface="Consolas" panose="020B0609020204030204" pitchFamily="49" charset="0"/>
                        </a:rPr>
                        <a:t>26</a:t>
                      </a:r>
                    </a:p>
                    <a:p>
                      <a:pPr algn="r">
                        <a:lnSpc>
                          <a:spcPct val="100000"/>
                        </a:lnSpc>
                      </a:pPr>
                      <a:r>
                        <a:rPr lang="es-MX" sz="1000" dirty="0">
                          <a:latin typeface="Consolas" panose="020B0609020204030204" pitchFamily="49" charset="0"/>
                        </a:rPr>
                        <a:t>27</a:t>
                      </a:r>
                    </a:p>
                    <a:p>
                      <a:pPr algn="r">
                        <a:lnSpc>
                          <a:spcPct val="100000"/>
                        </a:lnSpc>
                      </a:pPr>
                      <a:r>
                        <a:rPr lang="es-MX" sz="1000" dirty="0">
                          <a:latin typeface="Consolas" panose="020B0609020204030204" pitchFamily="49" charset="0"/>
                        </a:rPr>
                        <a:t>28</a:t>
                      </a:r>
                    </a:p>
                    <a:p>
                      <a:pPr algn="r">
                        <a:lnSpc>
                          <a:spcPct val="100000"/>
                        </a:lnSpc>
                      </a:pPr>
                      <a:r>
                        <a:rPr lang="es-MX" sz="1000" dirty="0">
                          <a:latin typeface="Consolas" panose="020B0609020204030204" pitchFamily="49" charset="0"/>
                        </a:rPr>
                        <a:t>29</a:t>
                      </a:r>
                    </a:p>
                    <a:p>
                      <a:pPr algn="r">
                        <a:lnSpc>
                          <a:spcPct val="100000"/>
                        </a:lnSpc>
                      </a:pPr>
                      <a:r>
                        <a:rPr lang="es-MX" sz="1000" dirty="0">
                          <a:latin typeface="Consolas" panose="020B0609020204030204" pitchFamily="49" charset="0"/>
                        </a:rPr>
                        <a:t>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dirty="0" err="1">
                          <a:solidFill>
                            <a:srgbClr val="66D9EF"/>
                          </a:solidFill>
                          <a:effectLst/>
                          <a:latin typeface="Consolas" panose="020B0609020204030204" pitchFamily="49" charset="0"/>
                        </a:rPr>
                        <a:t>comparison_result_t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tipo_arr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2" name="Rectángulo: esquinas redondeadas 21">
            <a:extLst>
              <a:ext uri="{FF2B5EF4-FFF2-40B4-BE49-F238E27FC236}">
                <a16:creationId xmlns:a16="http://schemas.microsoft.com/office/drawing/2014/main" id="{69433FCB-3FC6-AA97-EFAA-53B7B152BC92}"/>
              </a:ext>
            </a:extLst>
          </p:cNvPr>
          <p:cNvSpPr/>
          <p:nvPr/>
        </p:nvSpPr>
        <p:spPr>
          <a:xfrm>
            <a:off x="209005" y="39097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saber si es </a:t>
            </a:r>
            <a:r>
              <a:rPr lang="es-MX" sz="1200" dirty="0" err="1">
                <a:latin typeface="Consolas" panose="020B0609020204030204" pitchFamily="49" charset="0"/>
              </a:rPr>
              <a:t>sublista</a:t>
            </a:r>
            <a:r>
              <a:rPr lang="es-MX" sz="1200" dirty="0">
                <a:latin typeface="Consolas" panose="020B0609020204030204" pitchFamily="49" charset="0"/>
              </a:rPr>
              <a:t> o superlista</a:t>
            </a:r>
          </a:p>
        </p:txBody>
      </p:sp>
    </p:spTree>
    <p:extLst>
      <p:ext uri="{BB962C8B-B14F-4D97-AF65-F5344CB8AC3E}">
        <p14:creationId xmlns:p14="http://schemas.microsoft.com/office/powerpoint/2010/main" val="2442144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8. ¿Qué hizo particularmente bien en esta tarea?</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correctamente aritmética de apuntadores en mi código, así como la implementación de apuntadores en funciones.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726415"/>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9. ¿Qué pudo haber hecho mejor en la tarea?</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677559"/>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192535"/>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Tomarme el tiempo suficiente para leer a detalle los requerimientos de la tarea, para no tener que volver a </a:t>
            </a:r>
            <a:r>
              <a:rPr lang="es-MX" sz="1200" dirty="0" err="1">
                <a:latin typeface="Times New Roman" panose="02020603050405020304" pitchFamily="18" charset="0"/>
                <a:cs typeface="Times New Roman" panose="02020603050405020304" pitchFamily="18" charset="0"/>
              </a:rPr>
              <a:t>reescrbir</a:t>
            </a:r>
            <a:r>
              <a:rPr lang="es-MX" sz="1200" dirty="0">
                <a:latin typeface="Times New Roman" panose="02020603050405020304" pitchFamily="18" charset="0"/>
                <a:cs typeface="Times New Roman" panose="02020603050405020304" pitchFamily="18" charset="0"/>
              </a:rPr>
              <a:t> mi código.</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10. ¿Qué conocimientos nuevos adquirió?</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Primeramente, el </a:t>
            </a:r>
            <a:r>
              <a:rPr lang="es-MX" sz="1200" dirty="0" err="1">
                <a:latin typeface="Consolas" panose="020B0609020204030204" pitchFamily="49"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 porque no lo conocía, en segunda, esta tarea me ayudo a terminar de entender la aritmética de apuntadores.</a:t>
            </a:r>
          </a:p>
        </p:txBody>
      </p:sp>
    </p:spTree>
    <p:extLst>
      <p:ext uri="{BB962C8B-B14F-4D97-AF65-F5344CB8AC3E}">
        <p14:creationId xmlns:p14="http://schemas.microsoft.com/office/powerpoint/2010/main" val="146584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1.6. Gestión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esquinas redondeadas 5">
            <a:extLst>
              <a:ext uri="{FF2B5EF4-FFF2-40B4-BE49-F238E27FC236}">
                <a16:creationId xmlns:a16="http://schemas.microsoft.com/office/drawing/2014/main" id="{65F049A9-30EB-5C9A-F3CA-DF57DC0E4887}"/>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1.6</a:t>
            </a:r>
          </a:p>
        </p:txBody>
      </p:sp>
      <p:sp>
        <p:nvSpPr>
          <p:cNvPr id="7" name="Rectángulo: esquinas redondeadas 6">
            <a:extLst>
              <a:ext uri="{FF2B5EF4-FFF2-40B4-BE49-F238E27FC236}">
                <a16:creationId xmlns:a16="http://schemas.microsoft.com/office/drawing/2014/main" id="{BE667CE6-D5F0-B56A-2853-17999C350D05}"/>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Gestión de memoria dinámica</a:t>
            </a:r>
          </a:p>
        </p:txBody>
      </p:sp>
      <p:sp>
        <p:nvSpPr>
          <p:cNvPr id="11" name="Pergamino: horizontal 10">
            <a:extLst>
              <a:ext uri="{FF2B5EF4-FFF2-40B4-BE49-F238E27FC236}">
                <a16:creationId xmlns:a16="http://schemas.microsoft.com/office/drawing/2014/main" id="{57DD15E7-A402-7EC2-51F5-6B89DF447DF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29 Agosto 2022</a:t>
            </a:r>
          </a:p>
        </p:txBody>
      </p:sp>
      <p:grpSp>
        <p:nvGrpSpPr>
          <p:cNvPr id="12" name="Grupo 11">
            <a:extLst>
              <a:ext uri="{FF2B5EF4-FFF2-40B4-BE49-F238E27FC236}">
                <a16:creationId xmlns:a16="http://schemas.microsoft.com/office/drawing/2014/main" id="{AB16DEC2-2AB6-DF3B-2B6F-9A6C8C5E1FC4}"/>
              </a:ext>
            </a:extLst>
          </p:cNvPr>
          <p:cNvGrpSpPr/>
          <p:nvPr/>
        </p:nvGrpSpPr>
        <p:grpSpPr>
          <a:xfrm>
            <a:off x="391011" y="1344021"/>
            <a:ext cx="1192384" cy="1804507"/>
            <a:chOff x="5094665" y="4620170"/>
            <a:chExt cx="1192384" cy="1804507"/>
          </a:xfrm>
        </p:grpSpPr>
        <p:sp>
          <p:nvSpPr>
            <p:cNvPr id="13" name="Rectángulo 12">
              <a:extLst>
                <a:ext uri="{FF2B5EF4-FFF2-40B4-BE49-F238E27FC236}">
                  <a16:creationId xmlns:a16="http://schemas.microsoft.com/office/drawing/2014/main" id="{C712BCDA-8ED5-E6E5-1645-3FAF269561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3BCC8865-90C6-A76D-D715-3AF09598CB00}"/>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23" name="Rectángulo 22">
              <a:extLst>
                <a:ext uri="{FF2B5EF4-FFF2-40B4-BE49-F238E27FC236}">
                  <a16:creationId xmlns:a16="http://schemas.microsoft.com/office/drawing/2014/main" id="{80584D37-5AA1-C017-E686-9B57A4D19F15}"/>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24" name="Rectángulo 23">
              <a:extLst>
                <a:ext uri="{FF2B5EF4-FFF2-40B4-BE49-F238E27FC236}">
                  <a16:creationId xmlns:a16="http://schemas.microsoft.com/office/drawing/2014/main" id="{AB7F2F13-FF53-1A8A-E36A-0B4A1DB219A3}"/>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25" name="Rectángulo 24">
              <a:extLst>
                <a:ext uri="{FF2B5EF4-FFF2-40B4-BE49-F238E27FC236}">
                  <a16:creationId xmlns:a16="http://schemas.microsoft.com/office/drawing/2014/main" id="{E6D18FCE-7B77-3520-0BC9-87E6B5BAE541}"/>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26" name="CuadroTexto 25">
            <a:extLst>
              <a:ext uri="{FF2B5EF4-FFF2-40B4-BE49-F238E27FC236}">
                <a16:creationId xmlns:a16="http://schemas.microsoft.com/office/drawing/2014/main" id="{F61E4D89-E8D1-DEAE-A3DF-EC98171D1A1F}"/>
              </a:ext>
            </a:extLst>
          </p:cNvPr>
          <p:cNvSpPr txBox="1"/>
          <p:nvPr/>
        </p:nvSpPr>
        <p:spPr>
          <a:xfrm>
            <a:off x="375685" y="105810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27" name="Cerrar llave 26">
            <a:extLst>
              <a:ext uri="{FF2B5EF4-FFF2-40B4-BE49-F238E27FC236}">
                <a16:creationId xmlns:a16="http://schemas.microsoft.com/office/drawing/2014/main" id="{A82FC04B-7955-DD0F-36FE-EDC9A3DA45D5}"/>
              </a:ext>
            </a:extLst>
          </p:cNvPr>
          <p:cNvSpPr/>
          <p:nvPr/>
        </p:nvSpPr>
        <p:spPr>
          <a:xfrm>
            <a:off x="1635037" y="135164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Cerrar llave 27">
            <a:extLst>
              <a:ext uri="{FF2B5EF4-FFF2-40B4-BE49-F238E27FC236}">
                <a16:creationId xmlns:a16="http://schemas.microsoft.com/office/drawing/2014/main" id="{3AFF204F-3985-6479-C662-A96F47D56AE2}"/>
              </a:ext>
            </a:extLst>
          </p:cNvPr>
          <p:cNvSpPr/>
          <p:nvPr/>
        </p:nvSpPr>
        <p:spPr>
          <a:xfrm>
            <a:off x="1631227" y="2144128"/>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CuadroTexto 28">
            <a:extLst>
              <a:ext uri="{FF2B5EF4-FFF2-40B4-BE49-F238E27FC236}">
                <a16:creationId xmlns:a16="http://schemas.microsoft.com/office/drawing/2014/main" id="{F2DD07D5-9C21-EA9D-9424-9CEB8BE2BF3E}"/>
              </a:ext>
            </a:extLst>
          </p:cNvPr>
          <p:cNvSpPr txBox="1"/>
          <p:nvPr/>
        </p:nvSpPr>
        <p:spPr>
          <a:xfrm>
            <a:off x="1665806" y="2055147"/>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30" name="CuadroTexto 29">
            <a:extLst>
              <a:ext uri="{FF2B5EF4-FFF2-40B4-BE49-F238E27FC236}">
                <a16:creationId xmlns:a16="http://schemas.microsoft.com/office/drawing/2014/main" id="{07AE11A1-A6F7-8A6B-F504-5B0F13D8EDBB}"/>
              </a:ext>
            </a:extLst>
          </p:cNvPr>
          <p:cNvSpPr txBox="1"/>
          <p:nvPr/>
        </p:nvSpPr>
        <p:spPr>
          <a:xfrm>
            <a:off x="1694928" y="1487143"/>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31" name="Cerrar llave 30">
            <a:extLst>
              <a:ext uri="{FF2B5EF4-FFF2-40B4-BE49-F238E27FC236}">
                <a16:creationId xmlns:a16="http://schemas.microsoft.com/office/drawing/2014/main" id="{C2B70072-ABC2-58D4-499F-CADD7AEB9CFC}"/>
              </a:ext>
            </a:extLst>
          </p:cNvPr>
          <p:cNvSpPr/>
          <p:nvPr/>
        </p:nvSpPr>
        <p:spPr>
          <a:xfrm>
            <a:off x="2667001" y="134728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2" name="CuadroTexto 31">
            <a:extLst>
              <a:ext uri="{FF2B5EF4-FFF2-40B4-BE49-F238E27FC236}">
                <a16:creationId xmlns:a16="http://schemas.microsoft.com/office/drawing/2014/main" id="{17BBB101-A908-FF96-AB87-5A4D2C8DEB6C}"/>
              </a:ext>
            </a:extLst>
          </p:cNvPr>
          <p:cNvSpPr txBox="1"/>
          <p:nvPr/>
        </p:nvSpPr>
        <p:spPr>
          <a:xfrm>
            <a:off x="2726892" y="1482783"/>
            <a:ext cx="1120617"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Asignación</a:t>
            </a:r>
          </a:p>
          <a:p>
            <a:pPr algn="ctr"/>
            <a:r>
              <a:rPr lang="es-MX" sz="1200" b="1" dirty="0">
                <a:latin typeface="Times New Roman" panose="02020603050405020304" pitchFamily="18" charset="0"/>
                <a:cs typeface="Times New Roman" panose="02020603050405020304" pitchFamily="18" charset="0"/>
              </a:rPr>
              <a:t>Liberación</a:t>
            </a:r>
          </a:p>
        </p:txBody>
      </p:sp>
      <p:grpSp>
        <p:nvGrpSpPr>
          <p:cNvPr id="41" name="Grupo 40">
            <a:extLst>
              <a:ext uri="{FF2B5EF4-FFF2-40B4-BE49-F238E27FC236}">
                <a16:creationId xmlns:a16="http://schemas.microsoft.com/office/drawing/2014/main" id="{5C3FE004-4A8D-168B-779C-81B963DFCEB3}"/>
              </a:ext>
            </a:extLst>
          </p:cNvPr>
          <p:cNvGrpSpPr/>
          <p:nvPr/>
        </p:nvGrpSpPr>
        <p:grpSpPr>
          <a:xfrm>
            <a:off x="4313165" y="1185805"/>
            <a:ext cx="3023174" cy="1237470"/>
            <a:chOff x="4241074" y="1175657"/>
            <a:chExt cx="3322319" cy="1541417"/>
          </a:xfrm>
        </p:grpSpPr>
        <p:sp>
          <p:nvSpPr>
            <p:cNvPr id="33" name="Rectángulo 32">
              <a:extLst>
                <a:ext uri="{FF2B5EF4-FFF2-40B4-BE49-F238E27FC236}">
                  <a16:creationId xmlns:a16="http://schemas.microsoft.com/office/drawing/2014/main" id="{C634C502-97D1-4C97-CBB3-6D233A8B1B31}"/>
                </a:ext>
              </a:extLst>
            </p:cNvPr>
            <p:cNvSpPr/>
            <p:nvPr/>
          </p:nvSpPr>
          <p:spPr>
            <a:xfrm>
              <a:off x="4241074" y="1175657"/>
              <a:ext cx="3322319" cy="15414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02D2C262-9F57-DE68-5790-8095CF213F71}"/>
                </a:ext>
              </a:extLst>
            </p:cNvPr>
            <p:cNvSpPr/>
            <p:nvPr/>
          </p:nvSpPr>
          <p:spPr>
            <a:xfrm>
              <a:off x="4351795" y="1310788"/>
              <a:ext cx="83964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C21ADCD7-F672-B613-235F-A49A50A54EAD}"/>
                </a:ext>
              </a:extLst>
            </p:cNvPr>
            <p:cNvSpPr/>
            <p:nvPr/>
          </p:nvSpPr>
          <p:spPr>
            <a:xfrm>
              <a:off x="5342143" y="1333134"/>
              <a:ext cx="211733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C0AD66F6-357F-16EB-B655-38690EC64D1A}"/>
                </a:ext>
              </a:extLst>
            </p:cNvPr>
            <p:cNvSpPr/>
            <p:nvPr/>
          </p:nvSpPr>
          <p:spPr>
            <a:xfrm>
              <a:off x="4351794" y="1800139"/>
              <a:ext cx="385669"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0A59762B-89E0-44AB-774C-F91879FCBDDE}"/>
                </a:ext>
              </a:extLst>
            </p:cNvPr>
            <p:cNvSpPr/>
            <p:nvPr/>
          </p:nvSpPr>
          <p:spPr>
            <a:xfrm>
              <a:off x="4364855" y="2259726"/>
              <a:ext cx="2288494"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Forma en L 37">
              <a:extLst>
                <a:ext uri="{FF2B5EF4-FFF2-40B4-BE49-F238E27FC236}">
                  <a16:creationId xmlns:a16="http://schemas.microsoft.com/office/drawing/2014/main" id="{3636EEE9-0073-16D8-EE3F-3F75876E1AE4}"/>
                </a:ext>
              </a:extLst>
            </p:cNvPr>
            <p:cNvSpPr/>
            <p:nvPr/>
          </p:nvSpPr>
          <p:spPr>
            <a:xfrm rot="10800000">
              <a:off x="4861243" y="1812253"/>
              <a:ext cx="2598235" cy="791459"/>
            </a:xfrm>
            <a:prstGeom prst="corner">
              <a:avLst>
                <a:gd name="adj1" fmla="val 41197"/>
                <a:gd name="adj2" fmla="val 83010"/>
              </a:avLst>
            </a:prstGeom>
            <a:solidFill>
              <a:srgbClr val="8497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9" name="CuadroTexto 38">
            <a:extLst>
              <a:ext uri="{FF2B5EF4-FFF2-40B4-BE49-F238E27FC236}">
                <a16:creationId xmlns:a16="http://schemas.microsoft.com/office/drawing/2014/main" id="{379DBA27-6A47-511E-926D-DBBEC261D71E}"/>
              </a:ext>
            </a:extLst>
          </p:cNvPr>
          <p:cNvSpPr txBox="1"/>
          <p:nvPr/>
        </p:nvSpPr>
        <p:spPr>
          <a:xfrm>
            <a:off x="4929750" y="266054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Fragmentación</a:t>
            </a:r>
          </a:p>
        </p:txBody>
      </p:sp>
      <p:sp>
        <p:nvSpPr>
          <p:cNvPr id="40" name="Rectángulo 39">
            <a:extLst>
              <a:ext uri="{FF2B5EF4-FFF2-40B4-BE49-F238E27FC236}">
                <a16:creationId xmlns:a16="http://schemas.microsoft.com/office/drawing/2014/main" id="{51E4B353-BE53-B935-EF79-F210EE1E71EA}"/>
              </a:ext>
            </a:extLst>
          </p:cNvPr>
          <p:cNvSpPr/>
          <p:nvPr/>
        </p:nvSpPr>
        <p:spPr>
          <a:xfrm>
            <a:off x="6400554" y="257754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8E095C29-52F1-1566-C1E5-B76A320719FC}"/>
              </a:ext>
            </a:extLst>
          </p:cNvPr>
          <p:cNvSpPr/>
          <p:nvPr/>
        </p:nvSpPr>
        <p:spPr>
          <a:xfrm>
            <a:off x="209005" y="3259105"/>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Asignación</a:t>
            </a:r>
          </a:p>
        </p:txBody>
      </p:sp>
      <p:sp>
        <p:nvSpPr>
          <p:cNvPr id="43" name="CuadroTexto 42">
            <a:extLst>
              <a:ext uri="{FF2B5EF4-FFF2-40B4-BE49-F238E27FC236}">
                <a16:creationId xmlns:a16="http://schemas.microsoft.com/office/drawing/2014/main" id="{4905B351-2F05-9A08-32B6-13EDC3FFDA04}"/>
              </a:ext>
            </a:extLst>
          </p:cNvPr>
          <p:cNvSpPr txBox="1"/>
          <p:nvPr/>
        </p:nvSpPr>
        <p:spPr>
          <a:xfrm>
            <a:off x="209005" y="3694637"/>
            <a:ext cx="4336870" cy="1384995"/>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size_t</a:t>
            </a:r>
            <a:r>
              <a:rPr lang="es-MX" sz="1200" dirty="0">
                <a:latin typeface="Consolas" panose="020B0609020204030204" pitchFamily="49" charset="0"/>
              </a:rPr>
              <a:t>);</a:t>
            </a:r>
          </a:p>
          <a:p>
            <a:pPr algn="just"/>
            <a:r>
              <a:rPr lang="es-MX" sz="1200" dirty="0">
                <a:latin typeface="Consolas" panose="020B0609020204030204" pitchFamily="49" charset="0"/>
              </a:rPr>
              <a:t>Regresa un apuntador con la dirección del primer elemento del bloque.</a:t>
            </a:r>
          </a:p>
          <a:p>
            <a:pPr algn="just"/>
            <a:r>
              <a:rPr lang="es-MX" sz="1200" dirty="0">
                <a:latin typeface="Consolas" panose="020B0609020204030204" pitchFamily="49" charset="0"/>
              </a:rPr>
              <a:t>Ejemplo:</a:t>
            </a:r>
          </a:p>
          <a:p>
            <a:pPr algn="just"/>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pv</a:t>
            </a:r>
            <a:r>
              <a:rPr lang="es-MX" sz="1200" dirty="0">
                <a:latin typeface="Consolas" panose="020B0609020204030204" pitchFamily="49" charset="0"/>
              </a:rPr>
              <a:t> =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sizeof</a:t>
            </a:r>
            <a:r>
              <a:rPr lang="es-MX" sz="1200" dirty="0">
                <a:latin typeface="Consolas" panose="020B0609020204030204" pitchFamily="49" charset="0"/>
              </a:rPr>
              <a:t>(</a:t>
            </a:r>
            <a:r>
              <a:rPr lang="es-MX" sz="1200" dirty="0" err="1">
                <a:latin typeface="Consolas" panose="020B0609020204030204" pitchFamily="49" charset="0"/>
              </a:rPr>
              <a:t>int</a:t>
            </a:r>
            <a:r>
              <a:rPr lang="es-MX" sz="1200" dirty="0">
                <a:latin typeface="Consolas" panose="020B0609020204030204" pitchFamily="49" charset="0"/>
              </a:rPr>
              <a:t>));</a:t>
            </a:r>
          </a:p>
          <a:p>
            <a:pPr algn="just"/>
            <a:r>
              <a:rPr lang="es-MX" sz="1200" dirty="0">
                <a:latin typeface="Consolas" panose="020B0609020204030204" pitchFamily="49" charset="0"/>
              </a:rPr>
              <a:t>*</a:t>
            </a:r>
            <a:r>
              <a:rPr lang="es-MX" sz="1200" dirty="0" err="1">
                <a:latin typeface="Consolas" panose="020B0609020204030204" pitchFamily="49" charset="0"/>
              </a:rPr>
              <a:t>pv</a:t>
            </a:r>
            <a:r>
              <a:rPr lang="es-MX" sz="1200" dirty="0">
                <a:latin typeface="Consolas" panose="020B0609020204030204" pitchFamily="49" charset="0"/>
              </a:rPr>
              <a:t> = 5;</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5 </a:t>
            </a:r>
          </a:p>
        </p:txBody>
      </p:sp>
      <p:sp>
        <p:nvSpPr>
          <p:cNvPr id="44" name="Rectángulo: esquina doblada 43">
            <a:extLst>
              <a:ext uri="{FF2B5EF4-FFF2-40B4-BE49-F238E27FC236}">
                <a16:creationId xmlns:a16="http://schemas.microsoft.com/office/drawing/2014/main" id="{676353FC-EF7C-FD8F-9914-6ED5E12D6FA1}"/>
              </a:ext>
            </a:extLst>
          </p:cNvPr>
          <p:cNvSpPr/>
          <p:nvPr/>
        </p:nvSpPr>
        <p:spPr>
          <a:xfrm>
            <a:off x="4595808" y="3694636"/>
            <a:ext cx="2927655" cy="1462573"/>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400" b="1"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size_t</a:t>
            </a:r>
            <a:r>
              <a:rPr lang="es-MX" sz="1100" dirty="0">
                <a:solidFill>
                  <a:schemeClr val="tx1"/>
                </a:solidFill>
                <a:latin typeface="Consolas" panose="020B0609020204030204" pitchFamily="49" charset="0"/>
              </a:rPr>
              <a:t> es un tipo de dato </a:t>
            </a:r>
            <a:r>
              <a:rPr lang="es-MX" sz="1100" dirty="0" err="1">
                <a:solidFill>
                  <a:schemeClr val="tx1"/>
                </a:solidFill>
                <a:latin typeface="Consolas" panose="020B0609020204030204" pitchFamily="49" charset="0"/>
              </a:rPr>
              <a:t>unsigned</a:t>
            </a:r>
            <a:r>
              <a:rPr lang="es-MX" sz="1100" dirty="0">
                <a:solidFill>
                  <a:schemeClr val="tx1"/>
                </a:solidFill>
                <a:latin typeface="Consolas" panose="020B0609020204030204" pitchFamily="49" charset="0"/>
              </a:rPr>
              <a:t> </a:t>
            </a:r>
            <a:r>
              <a:rPr lang="es-MX" sz="1100" dirty="0" err="1">
                <a:solidFill>
                  <a:schemeClr val="tx1"/>
                </a:solidFill>
                <a:latin typeface="Consolas" panose="020B0609020204030204" pitchFamily="49" charset="0"/>
              </a:rPr>
              <a:t>int</a:t>
            </a:r>
            <a:r>
              <a:rPr lang="es-MX" sz="1100" dirty="0">
                <a:solidFill>
                  <a:schemeClr val="tx1"/>
                </a:solidFill>
                <a:latin typeface="Consolas" panose="020B0609020204030204" pitchFamily="49" charset="0"/>
              </a:rPr>
              <a:t>. En este caso especifico la cantidad de bytes por asignar.</a:t>
            </a:r>
          </a:p>
          <a:p>
            <a:endParaRPr lang="es-MX" sz="1100"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void</a:t>
            </a:r>
            <a:r>
              <a:rPr lang="es-MX" sz="1100" b="1" dirty="0">
                <a:solidFill>
                  <a:schemeClr val="tx1"/>
                </a:solidFill>
                <a:latin typeface="Consolas" panose="020B0609020204030204" pitchFamily="49" charset="0"/>
              </a:rPr>
              <a:t> *</a:t>
            </a:r>
            <a:r>
              <a:rPr lang="es-MX" sz="1100" dirty="0">
                <a:solidFill>
                  <a:schemeClr val="tx1"/>
                </a:solidFill>
                <a:latin typeface="Consolas" panose="020B0609020204030204" pitchFamily="49" charset="0"/>
              </a:rPr>
              <a:t> regresa un apuntador con la dirección del primer elemento del bloque, y es </a:t>
            </a:r>
            <a:r>
              <a:rPr lang="es-MX" sz="1100" dirty="0" err="1">
                <a:solidFill>
                  <a:schemeClr val="tx1"/>
                </a:solidFill>
                <a:latin typeface="Consolas" panose="020B0609020204030204" pitchFamily="49" charset="0"/>
              </a:rPr>
              <a:t>void</a:t>
            </a:r>
            <a:r>
              <a:rPr lang="es-MX" sz="1100" dirty="0">
                <a:solidFill>
                  <a:schemeClr val="tx1"/>
                </a:solidFill>
                <a:latin typeface="Consolas" panose="020B0609020204030204" pitchFamily="49" charset="0"/>
              </a:rPr>
              <a:t> para poder usarlo en todo apuntador genérico.</a:t>
            </a:r>
          </a:p>
        </p:txBody>
      </p:sp>
      <p:grpSp>
        <p:nvGrpSpPr>
          <p:cNvPr id="16" name="Grupo 15">
            <a:extLst>
              <a:ext uri="{FF2B5EF4-FFF2-40B4-BE49-F238E27FC236}">
                <a16:creationId xmlns:a16="http://schemas.microsoft.com/office/drawing/2014/main" id="{2E78827D-0419-2D60-115D-CD7EC4AED294}"/>
              </a:ext>
            </a:extLst>
          </p:cNvPr>
          <p:cNvGrpSpPr/>
          <p:nvPr/>
        </p:nvGrpSpPr>
        <p:grpSpPr>
          <a:xfrm>
            <a:off x="391011" y="5329646"/>
            <a:ext cx="1699046" cy="2425265"/>
            <a:chOff x="391011" y="5329646"/>
            <a:chExt cx="1699046" cy="2425265"/>
          </a:xfrm>
        </p:grpSpPr>
        <p:sp>
          <p:nvSpPr>
            <p:cNvPr id="2" name="Rectángulo 1">
              <a:extLst>
                <a:ext uri="{FF2B5EF4-FFF2-40B4-BE49-F238E27FC236}">
                  <a16:creationId xmlns:a16="http://schemas.microsoft.com/office/drawing/2014/main" id="{DD47815E-955B-117D-A5F3-E0109962F5A4}"/>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2">
              <a:extLst>
                <a:ext uri="{FF2B5EF4-FFF2-40B4-BE49-F238E27FC236}">
                  <a16:creationId xmlns:a16="http://schemas.microsoft.com/office/drawing/2014/main" id="{5B081426-6221-A0C7-06E4-DCB104DB01CB}"/>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C7A45794-C547-065E-B7DC-23C64CC50C39}"/>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7" name="CuadroTexto 16">
            <a:extLst>
              <a:ext uri="{FF2B5EF4-FFF2-40B4-BE49-F238E27FC236}">
                <a16:creationId xmlns:a16="http://schemas.microsoft.com/office/drawing/2014/main" id="{0339E451-6FBC-1E96-0A33-CF30D9B81D1A}"/>
              </a:ext>
            </a:extLst>
          </p:cNvPr>
          <p:cNvSpPr txBox="1"/>
          <p:nvPr/>
        </p:nvSpPr>
        <p:spPr>
          <a:xfrm>
            <a:off x="431956" y="5363306"/>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0x34</a:t>
            </a:r>
          </a:p>
        </p:txBody>
      </p:sp>
      <p:sp>
        <p:nvSpPr>
          <p:cNvPr id="18" name="Rectángulo 17">
            <a:extLst>
              <a:ext uri="{FF2B5EF4-FFF2-40B4-BE49-F238E27FC236}">
                <a16:creationId xmlns:a16="http://schemas.microsoft.com/office/drawing/2014/main" id="{15B6191A-20BC-1254-8017-E485D2A5EDE6}"/>
              </a:ext>
            </a:extLst>
          </p:cNvPr>
          <p:cNvSpPr/>
          <p:nvPr/>
        </p:nvSpPr>
        <p:spPr>
          <a:xfrm>
            <a:off x="971875" y="5734594"/>
            <a:ext cx="1058878"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5</a:t>
            </a:r>
          </a:p>
        </p:txBody>
      </p:sp>
      <p:sp>
        <p:nvSpPr>
          <p:cNvPr id="19" name="CuadroTexto 18">
            <a:extLst>
              <a:ext uri="{FF2B5EF4-FFF2-40B4-BE49-F238E27FC236}">
                <a16:creationId xmlns:a16="http://schemas.microsoft.com/office/drawing/2014/main" id="{AFC07992-1CE9-570F-5280-6C30A252304C}"/>
              </a:ext>
            </a:extLst>
          </p:cNvPr>
          <p:cNvSpPr txBox="1"/>
          <p:nvPr/>
        </p:nvSpPr>
        <p:spPr>
          <a:xfrm>
            <a:off x="417906" y="6186828"/>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21" name="Rectángulo 20">
            <a:extLst>
              <a:ext uri="{FF2B5EF4-FFF2-40B4-BE49-F238E27FC236}">
                <a16:creationId xmlns:a16="http://schemas.microsoft.com/office/drawing/2014/main" id="{A39C077A-80EB-00C7-80BC-B19826AC1E99}"/>
              </a:ext>
            </a:extLst>
          </p:cNvPr>
          <p:cNvSpPr/>
          <p:nvPr/>
        </p:nvSpPr>
        <p:spPr>
          <a:xfrm>
            <a:off x="971875" y="6525640"/>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0x34</a:t>
            </a:r>
          </a:p>
        </p:txBody>
      </p:sp>
      <p:cxnSp>
        <p:nvCxnSpPr>
          <p:cNvPr id="47" name="Conector: curvado 46">
            <a:extLst>
              <a:ext uri="{FF2B5EF4-FFF2-40B4-BE49-F238E27FC236}">
                <a16:creationId xmlns:a16="http://schemas.microsoft.com/office/drawing/2014/main" id="{68C0DF9E-8020-7A8A-7AC6-A0C0CFF46720}"/>
              </a:ext>
            </a:extLst>
          </p:cNvPr>
          <p:cNvCxnSpPr>
            <a:cxnSpLocks/>
            <a:stCxn id="21" idx="0"/>
            <a:endCxn id="18" idx="3"/>
          </p:cNvCxnSpPr>
          <p:nvPr/>
        </p:nvCxnSpPr>
        <p:spPr>
          <a:xfrm rot="5400000" flipH="1" flipV="1">
            <a:off x="1354052" y="5848940"/>
            <a:ext cx="656050" cy="697351"/>
          </a:xfrm>
          <a:prstGeom prst="curvedConnector4">
            <a:avLst>
              <a:gd name="adj1" fmla="val 39711"/>
              <a:gd name="adj2" fmla="val 13278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esquinas redondeadas 49">
            <a:extLst>
              <a:ext uri="{FF2B5EF4-FFF2-40B4-BE49-F238E27FC236}">
                <a16:creationId xmlns:a16="http://schemas.microsoft.com/office/drawing/2014/main" id="{88DE348A-3A36-8607-20C9-C17A9F5AD8F0}"/>
              </a:ext>
            </a:extLst>
          </p:cNvPr>
          <p:cNvSpPr/>
          <p:nvPr/>
        </p:nvSpPr>
        <p:spPr>
          <a:xfrm>
            <a:off x="2240280" y="5306329"/>
            <a:ext cx="5283183" cy="31352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Liberación</a:t>
            </a:r>
          </a:p>
        </p:txBody>
      </p:sp>
      <p:sp>
        <p:nvSpPr>
          <p:cNvPr id="55" name="CuadroTexto 54">
            <a:extLst>
              <a:ext uri="{FF2B5EF4-FFF2-40B4-BE49-F238E27FC236}">
                <a16:creationId xmlns:a16="http://schemas.microsoft.com/office/drawing/2014/main" id="{8FC161A4-8987-BDD6-166B-F09D159E4F63}"/>
              </a:ext>
            </a:extLst>
          </p:cNvPr>
          <p:cNvSpPr txBox="1"/>
          <p:nvPr/>
        </p:nvSpPr>
        <p:spPr>
          <a:xfrm>
            <a:off x="2381773" y="5641243"/>
            <a:ext cx="5141690" cy="646331"/>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free(</a:t>
            </a:r>
            <a:r>
              <a:rPr lang="es-MX" sz="1200" dirty="0" err="1">
                <a:latin typeface="Consolas" panose="020B0609020204030204" pitchFamily="49" charset="0"/>
              </a:rPr>
              <a:t>void</a:t>
            </a:r>
            <a:r>
              <a:rPr lang="es-MX" sz="1200" dirty="0">
                <a:latin typeface="Consolas" panose="020B0609020204030204" pitchFamily="49" charset="0"/>
              </a:rPr>
              <a:t> *);</a:t>
            </a:r>
          </a:p>
          <a:p>
            <a:pPr algn="just"/>
            <a:r>
              <a:rPr lang="es-MX" sz="1200" dirty="0">
                <a:latin typeface="Consolas" panose="020B0609020204030204" pitchFamily="49" charset="0"/>
              </a:rPr>
              <a:t>free(</a:t>
            </a:r>
            <a:r>
              <a:rPr lang="es-MX" sz="1200" dirty="0" err="1">
                <a:latin typeface="Consolas" panose="020B0609020204030204" pitchFamily="49" charset="0"/>
              </a:rPr>
              <a:t>pv</a:t>
            </a:r>
            <a:r>
              <a:rPr lang="es-MX" sz="1200" dirty="0">
                <a:latin typeface="Consolas" panose="020B0609020204030204" pitchFamily="49" charset="0"/>
              </a:rPr>
              <a:t>);</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a:t>
            </a:r>
            <a:r>
              <a:rPr lang="es-MX" sz="1200" dirty="0" err="1">
                <a:latin typeface="Consolas" panose="020B0609020204030204" pitchFamily="49" charset="0"/>
              </a:rPr>
              <a:t>random</a:t>
            </a:r>
            <a:r>
              <a:rPr lang="es-MX" sz="1200" dirty="0">
                <a:latin typeface="Consolas" panose="020B0609020204030204" pitchFamily="49" charset="0"/>
              </a:rPr>
              <a:t> </a:t>
            </a:r>
            <a:r>
              <a:rPr lang="es-MX" sz="1200" dirty="0" err="1">
                <a:latin typeface="Consolas" panose="020B0609020204030204" pitchFamily="49" charset="0"/>
              </a:rPr>
              <a:t>number</a:t>
            </a:r>
            <a:endParaRPr lang="es-MX" sz="1200" dirty="0">
              <a:latin typeface="Consolas" panose="020B0609020204030204" pitchFamily="49" charset="0"/>
            </a:endParaRPr>
          </a:p>
        </p:txBody>
      </p:sp>
      <p:sp>
        <p:nvSpPr>
          <p:cNvPr id="56" name="Rectángulo: esquina doblada 55">
            <a:extLst>
              <a:ext uri="{FF2B5EF4-FFF2-40B4-BE49-F238E27FC236}">
                <a16:creationId xmlns:a16="http://schemas.microsoft.com/office/drawing/2014/main" id="{10678148-FC9B-53AF-4037-E3157BD3F82F}"/>
              </a:ext>
            </a:extLst>
          </p:cNvPr>
          <p:cNvSpPr/>
          <p:nvPr/>
        </p:nvSpPr>
        <p:spPr>
          <a:xfrm>
            <a:off x="2417981" y="6399950"/>
            <a:ext cx="5105482" cy="41237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solidFill>
                  <a:schemeClr val="tx1"/>
                </a:solidFill>
                <a:latin typeface="Consolas" panose="020B0609020204030204" pitchFamily="49" charset="0"/>
              </a:rPr>
              <a:t>free() devuelve la memoria al sistema, ya no te pertenece</a:t>
            </a:r>
          </a:p>
        </p:txBody>
      </p:sp>
      <p:grpSp>
        <p:nvGrpSpPr>
          <p:cNvPr id="57" name="Grupo 56">
            <a:extLst>
              <a:ext uri="{FF2B5EF4-FFF2-40B4-BE49-F238E27FC236}">
                <a16:creationId xmlns:a16="http://schemas.microsoft.com/office/drawing/2014/main" id="{E565E9B6-1DB3-6B48-258A-E0681036DAC7}"/>
              </a:ext>
            </a:extLst>
          </p:cNvPr>
          <p:cNvGrpSpPr/>
          <p:nvPr/>
        </p:nvGrpSpPr>
        <p:grpSpPr>
          <a:xfrm>
            <a:off x="5824752" y="6958700"/>
            <a:ext cx="1699046" cy="2425265"/>
            <a:chOff x="391011" y="5329646"/>
            <a:chExt cx="1699046" cy="2425265"/>
          </a:xfrm>
        </p:grpSpPr>
        <p:sp>
          <p:nvSpPr>
            <p:cNvPr id="58" name="Rectángulo 57">
              <a:extLst>
                <a:ext uri="{FF2B5EF4-FFF2-40B4-BE49-F238E27FC236}">
                  <a16:creationId xmlns:a16="http://schemas.microsoft.com/office/drawing/2014/main" id="{17DB47EA-E272-A194-07F4-CB1114E37F1C}"/>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EEAF71-977A-B0F3-6049-4872018BB9FA}"/>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59">
              <a:extLst>
                <a:ext uri="{FF2B5EF4-FFF2-40B4-BE49-F238E27FC236}">
                  <a16:creationId xmlns:a16="http://schemas.microsoft.com/office/drawing/2014/main" id="{CDC7BC5F-3D75-1A8A-9037-707A75A2C847}"/>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1" name="CuadroTexto 60">
            <a:extLst>
              <a:ext uri="{FF2B5EF4-FFF2-40B4-BE49-F238E27FC236}">
                <a16:creationId xmlns:a16="http://schemas.microsoft.com/office/drawing/2014/main" id="{46344000-FA35-4B2D-858B-524AC30239D8}"/>
              </a:ext>
            </a:extLst>
          </p:cNvPr>
          <p:cNvSpPr txBox="1"/>
          <p:nvPr/>
        </p:nvSpPr>
        <p:spPr>
          <a:xfrm>
            <a:off x="5838199" y="7848167"/>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63" name="Rectángulo 62">
            <a:extLst>
              <a:ext uri="{FF2B5EF4-FFF2-40B4-BE49-F238E27FC236}">
                <a16:creationId xmlns:a16="http://schemas.microsoft.com/office/drawing/2014/main" id="{D44008A7-7D8E-F702-FA50-E31B4E7AA3E1}"/>
              </a:ext>
            </a:extLst>
          </p:cNvPr>
          <p:cNvSpPr/>
          <p:nvPr/>
        </p:nvSpPr>
        <p:spPr>
          <a:xfrm>
            <a:off x="6354939" y="8198834"/>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0x40</a:t>
            </a:r>
          </a:p>
        </p:txBody>
      </p:sp>
      <p:sp>
        <p:nvSpPr>
          <p:cNvPr id="67" name="CuadroTexto 66">
            <a:extLst>
              <a:ext uri="{FF2B5EF4-FFF2-40B4-BE49-F238E27FC236}">
                <a16:creationId xmlns:a16="http://schemas.microsoft.com/office/drawing/2014/main" id="{6492F1CE-2B99-A3E0-0BD1-73CFCD34B150}"/>
              </a:ext>
            </a:extLst>
          </p:cNvPr>
          <p:cNvSpPr txBox="1"/>
          <p:nvPr/>
        </p:nvSpPr>
        <p:spPr>
          <a:xfrm>
            <a:off x="5860682" y="7020509"/>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0x40</a:t>
            </a:r>
          </a:p>
        </p:txBody>
      </p:sp>
      <p:grpSp>
        <p:nvGrpSpPr>
          <p:cNvPr id="68" name="Grupo 67">
            <a:extLst>
              <a:ext uri="{FF2B5EF4-FFF2-40B4-BE49-F238E27FC236}">
                <a16:creationId xmlns:a16="http://schemas.microsoft.com/office/drawing/2014/main" id="{534502F7-12EE-1B7C-9B66-E402FE5B74B6}"/>
              </a:ext>
            </a:extLst>
          </p:cNvPr>
          <p:cNvGrpSpPr/>
          <p:nvPr/>
        </p:nvGrpSpPr>
        <p:grpSpPr>
          <a:xfrm>
            <a:off x="6392620" y="7381867"/>
            <a:ext cx="805254" cy="270862"/>
            <a:chOff x="3878662" y="8311137"/>
            <a:chExt cx="805254" cy="270862"/>
          </a:xfrm>
        </p:grpSpPr>
        <p:sp>
          <p:nvSpPr>
            <p:cNvPr id="64" name="Rectángulo 63">
              <a:extLst>
                <a:ext uri="{FF2B5EF4-FFF2-40B4-BE49-F238E27FC236}">
                  <a16:creationId xmlns:a16="http://schemas.microsoft.com/office/drawing/2014/main" id="{B7F4CE55-1CC5-3374-23BF-15554467F50F}"/>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5" name="Rectángulo 64">
              <a:extLst>
                <a:ext uri="{FF2B5EF4-FFF2-40B4-BE49-F238E27FC236}">
                  <a16:creationId xmlns:a16="http://schemas.microsoft.com/office/drawing/2014/main" id="{79F143AB-FCD0-556F-4D77-D4250120EBC6}"/>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6" name="Rectángulo 65">
              <a:extLst>
                <a:ext uri="{FF2B5EF4-FFF2-40B4-BE49-F238E27FC236}">
                  <a16:creationId xmlns:a16="http://schemas.microsoft.com/office/drawing/2014/main" id="{B51E5FC2-F0D5-B179-8DDF-9211A986CA48}"/>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cxnSp>
        <p:nvCxnSpPr>
          <p:cNvPr id="70" name="Conector: curvado 69">
            <a:extLst>
              <a:ext uri="{FF2B5EF4-FFF2-40B4-BE49-F238E27FC236}">
                <a16:creationId xmlns:a16="http://schemas.microsoft.com/office/drawing/2014/main" id="{6FC0C43B-5B1B-02A6-F93D-9FE100151685}"/>
              </a:ext>
            </a:extLst>
          </p:cNvPr>
          <p:cNvCxnSpPr>
            <a:stCxn id="63" idx="0"/>
            <a:endCxn id="66" idx="3"/>
          </p:cNvCxnSpPr>
          <p:nvPr/>
        </p:nvCxnSpPr>
        <p:spPr>
          <a:xfrm rot="5400000" flipH="1" flipV="1">
            <a:off x="6616620" y="7617580"/>
            <a:ext cx="681100" cy="481408"/>
          </a:xfrm>
          <a:prstGeom prst="curvedConnector4">
            <a:avLst>
              <a:gd name="adj1" fmla="val 40090"/>
              <a:gd name="adj2" fmla="val 147486"/>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3" name="Rectángulo 72">
            <a:extLst>
              <a:ext uri="{FF2B5EF4-FFF2-40B4-BE49-F238E27FC236}">
                <a16:creationId xmlns:a16="http://schemas.microsoft.com/office/drawing/2014/main" id="{71C80F49-1A1E-3EFE-D29E-ABE8027B48AC}"/>
              </a:ext>
            </a:extLst>
          </p:cNvPr>
          <p:cNvSpPr/>
          <p:nvPr/>
        </p:nvSpPr>
        <p:spPr>
          <a:xfrm>
            <a:off x="2160860" y="6962216"/>
            <a:ext cx="3563073" cy="193325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Rectángulo: esquinas redondeadas 73">
            <a:extLst>
              <a:ext uri="{FF2B5EF4-FFF2-40B4-BE49-F238E27FC236}">
                <a16:creationId xmlns:a16="http://schemas.microsoft.com/office/drawing/2014/main" id="{1C66376E-A467-D2D1-4979-A19D9A9A9B71}"/>
              </a:ext>
            </a:extLst>
          </p:cNvPr>
          <p:cNvSpPr/>
          <p:nvPr/>
        </p:nvSpPr>
        <p:spPr>
          <a:xfrm>
            <a:off x="2305287" y="7145637"/>
            <a:ext cx="3258620" cy="15492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75" name="Tabla 38">
            <a:extLst>
              <a:ext uri="{FF2B5EF4-FFF2-40B4-BE49-F238E27FC236}">
                <a16:creationId xmlns:a16="http://schemas.microsoft.com/office/drawing/2014/main" id="{CB05DB0C-4713-C191-129D-B1ABEFBD8B35}"/>
              </a:ext>
            </a:extLst>
          </p:cNvPr>
          <p:cNvGraphicFramePr>
            <a:graphicFrameLocks noGrp="1"/>
          </p:cNvGraphicFramePr>
          <p:nvPr>
            <p:extLst>
              <p:ext uri="{D42A27DB-BD31-4B8C-83A1-F6EECF244321}">
                <p14:modId xmlns:p14="http://schemas.microsoft.com/office/powerpoint/2010/main" val="2327074976"/>
              </p:ext>
            </p:extLst>
          </p:nvPr>
        </p:nvGraphicFramePr>
        <p:xfrm>
          <a:off x="2298374" y="7194990"/>
          <a:ext cx="3258619" cy="1463040"/>
        </p:xfrm>
        <a:graphic>
          <a:graphicData uri="http://schemas.openxmlformats.org/drawingml/2006/table">
            <a:tbl>
              <a:tblPr firstRow="1" bandRow="1">
                <a:tableStyleId>{5C22544A-7EE6-4342-B048-85BDC9FD1C3A}</a:tableStyleId>
              </a:tblPr>
              <a:tblGrid>
                <a:gridCol w="329637">
                  <a:extLst>
                    <a:ext uri="{9D8B030D-6E8A-4147-A177-3AD203B41FA5}">
                      <a16:colId xmlns:a16="http://schemas.microsoft.com/office/drawing/2014/main" val="4000583223"/>
                    </a:ext>
                  </a:extLst>
                </a:gridCol>
                <a:gridCol w="2928982">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stdlib.h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A6E22E"/>
                          </a:solidFill>
                          <a:effectLst/>
                          <a:latin typeface="Consolas" panose="020B0609020204030204" pitchFamily="49" charset="0"/>
                        </a:rPr>
                        <a:t>malloc</a:t>
                      </a:r>
                      <a:r>
                        <a:rPr lang="es-MX" sz="900" b="0" dirty="0">
                          <a:solidFill>
                            <a:srgbClr val="F8F8F2"/>
                          </a:solidFill>
                          <a:effectLst/>
                          <a:latin typeface="Consolas" panose="020B0609020204030204" pitchFamily="49" charset="0"/>
                        </a:rPr>
                        <a:t>(</a:t>
                      </a:r>
                      <a:r>
                        <a:rPr lang="es-MX" sz="900" b="0" dirty="0">
                          <a:solidFill>
                            <a:srgbClr val="AE81FF"/>
                          </a:solidFill>
                          <a:effectLst/>
                          <a:latin typeface="Consolas" panose="020B0609020204030204" pitchFamily="49" charset="0"/>
                        </a:rPr>
                        <a:t>3</a:t>
                      </a:r>
                      <a:r>
                        <a:rPr lang="es-MX" sz="900" b="0" dirty="0">
                          <a:solidFill>
                            <a:srgbClr val="F92672"/>
                          </a:solidFill>
                          <a:effectLst/>
                          <a:latin typeface="Consolas" panose="020B0609020204030204" pitchFamily="49" charset="0"/>
                        </a:rPr>
                        <a:t>*</a:t>
                      </a:r>
                      <a:r>
                        <a:rPr lang="es-MX" sz="900" b="0" dirty="0" err="1">
                          <a:solidFill>
                            <a:srgbClr val="F92672"/>
                          </a:solidFill>
                          <a:effectLst/>
                          <a:latin typeface="Consolas" panose="020B0609020204030204" pitchFamily="49" charset="0"/>
                        </a:rPr>
                        <a:t>sizeof</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free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6" name="Rectángulo: esquina doblada 75">
            <a:extLst>
              <a:ext uri="{FF2B5EF4-FFF2-40B4-BE49-F238E27FC236}">
                <a16:creationId xmlns:a16="http://schemas.microsoft.com/office/drawing/2014/main" id="{66C0E771-9D14-7EB9-41F7-ED2198CF05EA}"/>
              </a:ext>
            </a:extLst>
          </p:cNvPr>
          <p:cNvSpPr/>
          <p:nvPr/>
        </p:nvSpPr>
        <p:spPr>
          <a:xfrm>
            <a:off x="345979" y="7927473"/>
            <a:ext cx="1692955" cy="1340157"/>
          </a:xfrm>
          <a:prstGeom prst="foldedCorner">
            <a:avLst/>
          </a:prstGeom>
          <a:solidFill>
            <a:srgbClr val="00B05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b="1" dirty="0">
                <a:solidFill>
                  <a:schemeClr val="tx1"/>
                </a:solidFill>
                <a:latin typeface="Consolas" panose="020B0609020204030204" pitchFamily="49" charset="0"/>
              </a:rPr>
              <a:t>Para poder utilizar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y free(), se debe agregar la librería </a:t>
            </a:r>
            <a:r>
              <a:rPr lang="es-MX" sz="1200" b="1" dirty="0" err="1">
                <a:solidFill>
                  <a:schemeClr val="tx1"/>
                </a:solidFill>
                <a:latin typeface="Consolas" panose="020B0609020204030204" pitchFamily="49" charset="0"/>
              </a:rPr>
              <a:t>stdlib.h</a:t>
            </a:r>
            <a:endParaRPr lang="es-MX" sz="1200" b="1" dirty="0">
              <a:solidFill>
                <a:schemeClr val="tx1"/>
              </a:solidFill>
              <a:latin typeface="Consolas" panose="020B0609020204030204" pitchFamily="49" charset="0"/>
            </a:endParaRPr>
          </a:p>
        </p:txBody>
      </p:sp>
      <p:grpSp>
        <p:nvGrpSpPr>
          <p:cNvPr id="77" name="Grupo 76">
            <a:extLst>
              <a:ext uri="{FF2B5EF4-FFF2-40B4-BE49-F238E27FC236}">
                <a16:creationId xmlns:a16="http://schemas.microsoft.com/office/drawing/2014/main" id="{A2CDEA02-516C-0ACC-D75A-278A2A7336DD}"/>
              </a:ext>
            </a:extLst>
          </p:cNvPr>
          <p:cNvGrpSpPr/>
          <p:nvPr/>
        </p:nvGrpSpPr>
        <p:grpSpPr>
          <a:xfrm>
            <a:off x="3905211" y="9102563"/>
            <a:ext cx="805254" cy="270862"/>
            <a:chOff x="3878662" y="8311137"/>
            <a:chExt cx="805254" cy="270862"/>
          </a:xfrm>
        </p:grpSpPr>
        <p:sp>
          <p:nvSpPr>
            <p:cNvPr id="78" name="Rectángulo 77">
              <a:extLst>
                <a:ext uri="{FF2B5EF4-FFF2-40B4-BE49-F238E27FC236}">
                  <a16:creationId xmlns:a16="http://schemas.microsoft.com/office/drawing/2014/main" id="{9695A497-3E7F-6745-D205-1F760EF2CA9A}"/>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79" name="Rectángulo 78">
              <a:extLst>
                <a:ext uri="{FF2B5EF4-FFF2-40B4-BE49-F238E27FC236}">
                  <a16:creationId xmlns:a16="http://schemas.microsoft.com/office/drawing/2014/main" id="{34C1025C-A605-1FD7-68DB-41167A01F944}"/>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80" name="Rectángulo 79">
              <a:extLst>
                <a:ext uri="{FF2B5EF4-FFF2-40B4-BE49-F238E27FC236}">
                  <a16:creationId xmlns:a16="http://schemas.microsoft.com/office/drawing/2014/main" id="{680BEC40-163A-3E58-9C97-849B9DB3F6AF}"/>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sp>
        <p:nvSpPr>
          <p:cNvPr id="81" name="Signo de multiplicación 80">
            <a:extLst>
              <a:ext uri="{FF2B5EF4-FFF2-40B4-BE49-F238E27FC236}">
                <a16:creationId xmlns:a16="http://schemas.microsoft.com/office/drawing/2014/main" id="{24FACD65-2813-BFE3-9ADF-AF9F5E002FED}"/>
              </a:ext>
            </a:extLst>
          </p:cNvPr>
          <p:cNvSpPr/>
          <p:nvPr/>
        </p:nvSpPr>
        <p:spPr>
          <a:xfrm>
            <a:off x="3971925" y="8910906"/>
            <a:ext cx="647700" cy="648300"/>
          </a:xfrm>
          <a:prstGeom prst="mathMultiply">
            <a:avLst>
              <a:gd name="adj1" fmla="val 1175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CuadroTexto 82">
            <a:extLst>
              <a:ext uri="{FF2B5EF4-FFF2-40B4-BE49-F238E27FC236}">
                <a16:creationId xmlns:a16="http://schemas.microsoft.com/office/drawing/2014/main" id="{F6D5C4D7-920A-692C-0539-F1592B0EB2C5}"/>
              </a:ext>
            </a:extLst>
          </p:cNvPr>
          <p:cNvSpPr txBox="1"/>
          <p:nvPr/>
        </p:nvSpPr>
        <p:spPr>
          <a:xfrm>
            <a:off x="2785557" y="9107520"/>
            <a:ext cx="948738" cy="261610"/>
          </a:xfrm>
          <a:prstGeom prst="rect">
            <a:avLst/>
          </a:prstGeom>
          <a:noFill/>
        </p:spPr>
        <p:txBody>
          <a:bodyPr wrap="square">
            <a:spAutoFit/>
          </a:bodyPr>
          <a:lstStyle/>
          <a:p>
            <a:r>
              <a:rPr lang="es-MX" sz="1100" dirty="0">
                <a:solidFill>
                  <a:schemeClr val="tx1"/>
                </a:solidFill>
                <a:latin typeface="Consolas" panose="020B0609020204030204" pitchFamily="49" charset="0"/>
              </a:rPr>
              <a:t>free(</a:t>
            </a:r>
            <a:r>
              <a:rPr lang="es-MX" sz="1100" dirty="0" err="1">
                <a:solidFill>
                  <a:schemeClr val="tx1"/>
                </a:solidFill>
                <a:latin typeface="Consolas" panose="020B0609020204030204" pitchFamily="49" charset="0"/>
              </a:rPr>
              <a:t>pv</a:t>
            </a:r>
            <a:r>
              <a:rPr lang="es-MX" sz="1100" dirty="0">
                <a:solidFill>
                  <a:schemeClr val="tx1"/>
                </a:solidFill>
                <a:latin typeface="Consolas" panose="020B0609020204030204" pitchFamily="49" charset="0"/>
              </a:rPr>
              <a:t>);</a:t>
            </a:r>
            <a:endParaRPr lang="es-MX" sz="1100" dirty="0"/>
          </a:p>
        </p:txBody>
      </p:sp>
    </p:spTree>
    <p:extLst>
      <p:ext uri="{BB962C8B-B14F-4D97-AF65-F5344CB8AC3E}">
        <p14:creationId xmlns:p14="http://schemas.microsoft.com/office/powerpoint/2010/main" val="41368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1.7. Estados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C5542F9-1809-70DB-7C1B-DC0F14660D2C}"/>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¿Cómo enterarnos si la asignación de memoria falla?</a:t>
            </a:r>
          </a:p>
        </p:txBody>
      </p:sp>
      <p:sp>
        <p:nvSpPr>
          <p:cNvPr id="4" name="Rectángulo 3">
            <a:extLst>
              <a:ext uri="{FF2B5EF4-FFF2-40B4-BE49-F238E27FC236}">
                <a16:creationId xmlns:a16="http://schemas.microsoft.com/office/drawing/2014/main" id="{C34ADC70-3972-6394-0CA8-A685FD4797EA}"/>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D2BFC22A-3B1C-A528-2384-43241F3EC903}"/>
              </a:ext>
            </a:extLst>
          </p:cNvPr>
          <p:cNvSpPr/>
          <p:nvPr/>
        </p:nvSpPr>
        <p:spPr>
          <a:xfrm>
            <a:off x="332876" y="1153095"/>
            <a:ext cx="7058524" cy="24949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7BF2B5CE-A95A-D26F-CA99-116953AE84A5}"/>
              </a:ext>
            </a:extLst>
          </p:cNvPr>
          <p:cNvGraphicFramePr>
            <a:graphicFrameLocks noGrp="1"/>
          </p:cNvGraphicFramePr>
          <p:nvPr>
            <p:extLst>
              <p:ext uri="{D42A27DB-BD31-4B8C-83A1-F6EECF244321}">
                <p14:modId xmlns:p14="http://schemas.microsoft.com/office/powerpoint/2010/main" val="3685388611"/>
              </p:ext>
            </p:extLst>
          </p:nvPr>
        </p:nvGraphicFramePr>
        <p:xfrm>
          <a:off x="326604" y="1166434"/>
          <a:ext cx="7058524" cy="246888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300" dirty="0">
                          <a:latin typeface="Consolas" panose="020B0609020204030204" pitchFamily="49" charset="0"/>
                        </a:rPr>
                        <a:t>1</a:t>
                      </a:r>
                    </a:p>
                    <a:p>
                      <a:pPr algn="r">
                        <a:lnSpc>
                          <a:spcPct val="100000"/>
                        </a:lnSpc>
                      </a:pPr>
                      <a:r>
                        <a:rPr lang="es-MX" sz="1300" dirty="0">
                          <a:latin typeface="Consolas" panose="020B0609020204030204" pitchFamily="49" charset="0"/>
                        </a:rPr>
                        <a:t>2</a:t>
                      </a:r>
                    </a:p>
                    <a:p>
                      <a:pPr algn="r">
                        <a:lnSpc>
                          <a:spcPct val="100000"/>
                        </a:lnSpc>
                      </a:pPr>
                      <a:r>
                        <a:rPr lang="es-MX" sz="1300" dirty="0">
                          <a:latin typeface="Consolas" panose="020B0609020204030204" pitchFamily="49" charset="0"/>
                        </a:rPr>
                        <a:t>3</a:t>
                      </a:r>
                    </a:p>
                    <a:p>
                      <a:pPr algn="r">
                        <a:lnSpc>
                          <a:spcPct val="100000"/>
                        </a:lnSpc>
                      </a:pPr>
                      <a:r>
                        <a:rPr lang="es-MX" sz="1300" dirty="0">
                          <a:latin typeface="Consolas" panose="020B0609020204030204" pitchFamily="49" charset="0"/>
                        </a:rPr>
                        <a:t>4</a:t>
                      </a:r>
                    </a:p>
                    <a:p>
                      <a:pPr algn="r">
                        <a:lnSpc>
                          <a:spcPct val="100000"/>
                        </a:lnSpc>
                      </a:pPr>
                      <a:r>
                        <a:rPr lang="es-MX" sz="1300" dirty="0">
                          <a:latin typeface="Consolas" panose="020B0609020204030204" pitchFamily="49" charset="0"/>
                        </a:rPr>
                        <a:t>5</a:t>
                      </a:r>
                    </a:p>
                    <a:p>
                      <a:pPr algn="r">
                        <a:lnSpc>
                          <a:spcPct val="100000"/>
                        </a:lnSpc>
                      </a:pPr>
                      <a:r>
                        <a:rPr lang="es-MX" sz="1300" dirty="0">
                          <a:latin typeface="Consolas" panose="020B0609020204030204" pitchFamily="49" charset="0"/>
                        </a:rPr>
                        <a:t>6</a:t>
                      </a:r>
                    </a:p>
                    <a:p>
                      <a:pPr algn="r">
                        <a:lnSpc>
                          <a:spcPct val="100000"/>
                        </a:lnSpc>
                      </a:pPr>
                      <a:r>
                        <a:rPr lang="es-MX" sz="1300" dirty="0">
                          <a:latin typeface="Consolas" panose="020B0609020204030204" pitchFamily="49" charset="0"/>
                        </a:rPr>
                        <a:t>7</a:t>
                      </a:r>
                    </a:p>
                    <a:p>
                      <a:pPr algn="r">
                        <a:lnSpc>
                          <a:spcPct val="100000"/>
                        </a:lnSpc>
                      </a:pPr>
                      <a:r>
                        <a:rPr lang="es-MX" sz="1300" dirty="0">
                          <a:latin typeface="Consolas" panose="020B0609020204030204" pitchFamily="49" charset="0"/>
                        </a:rPr>
                        <a:t>8</a:t>
                      </a:r>
                    </a:p>
                    <a:p>
                      <a:pPr algn="r">
                        <a:lnSpc>
                          <a:spcPct val="100000"/>
                        </a:lnSpc>
                      </a:pPr>
                      <a:r>
                        <a:rPr lang="es-MX" sz="1300" dirty="0">
                          <a:latin typeface="Consolas" panose="020B0609020204030204" pitchFamily="49" charset="0"/>
                        </a:rPr>
                        <a:t>9</a:t>
                      </a:r>
                    </a:p>
                    <a:p>
                      <a:pPr algn="r">
                        <a:lnSpc>
                          <a:spcPct val="100000"/>
                        </a:lnSpc>
                      </a:pPr>
                      <a:r>
                        <a:rPr lang="es-MX" sz="1300" dirty="0">
                          <a:latin typeface="Consolas" panose="020B0609020204030204" pitchFamily="49" charset="0"/>
                        </a:rPr>
                        <a:t>10</a:t>
                      </a:r>
                    </a:p>
                    <a:p>
                      <a:pPr algn="r">
                        <a:lnSpc>
                          <a:spcPct val="100000"/>
                        </a:lnSpc>
                      </a:pPr>
                      <a:r>
                        <a:rPr lang="es-MX" sz="1300" dirty="0">
                          <a:latin typeface="Consolas" panose="020B0609020204030204" pitchFamily="49" charset="0"/>
                        </a:rPr>
                        <a:t>11</a:t>
                      </a:r>
                    </a:p>
                    <a:p>
                      <a:pPr algn="r">
                        <a:lnSpc>
                          <a:spcPct val="100000"/>
                        </a:lnSpc>
                      </a:pPr>
                      <a:r>
                        <a:rPr lang="es-MX" sz="13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stdio.h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stdlib.h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main</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malloc</a:t>
                      </a:r>
                      <a:r>
                        <a:rPr lang="es-MX" sz="1300" b="0" dirty="0">
                          <a:solidFill>
                            <a:srgbClr val="F8F8F2"/>
                          </a:solidFill>
                          <a:effectLst/>
                          <a:latin typeface="Consolas" panose="020B0609020204030204" pitchFamily="49" charset="0"/>
                        </a:rPr>
                        <a:t>(</a:t>
                      </a:r>
                      <a:r>
                        <a:rPr lang="es-MX" sz="1300" b="0" dirty="0" err="1">
                          <a:solidFill>
                            <a:srgbClr val="F92672"/>
                          </a:solidFill>
                          <a:effectLst/>
                          <a:latin typeface="Consolas" panose="020B0609020204030204" pitchFamily="49" charset="0"/>
                        </a:rPr>
                        <a:t>sizeof</a:t>
                      </a:r>
                      <a:r>
                        <a:rPr lang="es-MX" sz="1300" b="0" dirty="0">
                          <a:solidFill>
                            <a:srgbClr val="F8F8F2"/>
                          </a:solidFill>
                          <a:effectLst/>
                          <a:latin typeface="Consolas" panose="020B0609020204030204" pitchFamily="49" charset="0"/>
                        </a:rPr>
                        <a:t>(</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if</a:t>
                      </a:r>
                      <a:r>
                        <a:rPr lang="es-MX" sz="1300" b="0" dirty="0">
                          <a:solidFill>
                            <a:srgbClr val="F8F8F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printf</a:t>
                      </a:r>
                      <a:r>
                        <a:rPr lang="es-MX" sz="1300" b="0" dirty="0">
                          <a:solidFill>
                            <a:srgbClr val="F8F8F2"/>
                          </a:solidFill>
                          <a:effectLst/>
                          <a:latin typeface="Consolas" panose="020B0609020204030204" pitchFamily="49" charset="0"/>
                        </a:rPr>
                        <a:t>(</a:t>
                      </a:r>
                      <a:r>
                        <a:rPr lang="es-MX" sz="1300" b="0" dirty="0">
                          <a:solidFill>
                            <a:srgbClr val="E6DB74"/>
                          </a:solidFill>
                          <a:effectLst/>
                          <a:latin typeface="Consolas" panose="020B0609020204030204" pitchFamily="49" charset="0"/>
                        </a:rPr>
                        <a:t>"Error: no hay memoria disponible"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exit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EXIT_FAILURE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p>
                    <a:p>
                      <a:r>
                        <a:rPr lang="es-MX" sz="1300" b="0" dirty="0">
                          <a:solidFill>
                            <a:srgbClr val="88846F"/>
                          </a:solidFill>
                          <a:effectLst/>
                          <a:latin typeface="Consolas" panose="020B0609020204030204" pitchFamily="49" charset="0"/>
                        </a:rPr>
                        <a:t>    /*</a:t>
                      </a:r>
                      <a:r>
                        <a:rPr lang="es-MX" sz="1300" b="0" dirty="0" err="1">
                          <a:solidFill>
                            <a:srgbClr val="88846F"/>
                          </a:solidFill>
                          <a:effectLst/>
                          <a:latin typeface="Consolas" panose="020B0609020204030204" pitchFamily="49" charset="0"/>
                        </a:rPr>
                        <a:t>codigo</a:t>
                      </a:r>
                      <a:r>
                        <a:rPr lang="es-MX" sz="1300" b="0" dirty="0">
                          <a:solidFill>
                            <a:srgbClr val="88846F"/>
                          </a:solidFill>
                          <a:effectLst/>
                          <a:latin typeface="Consolas" panose="020B0609020204030204" pitchFamily="49" charset="0"/>
                        </a:rPr>
                        <a:t>*/</a:t>
                      </a:r>
                      <a:endParaRPr lang="es-MX" sz="1300" b="0" dirty="0">
                        <a:solidFill>
                          <a:srgbClr val="F8F8F2"/>
                        </a:solidFill>
                        <a:effectLst/>
                        <a:latin typeface="Consolas" panose="020B0609020204030204" pitchFamily="49" charset="0"/>
                      </a:endParaRP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return</a:t>
                      </a:r>
                      <a:r>
                        <a:rPr lang="es-MX" sz="1300" b="0" dirty="0">
                          <a:solidFill>
                            <a:srgbClr val="F8F8F2"/>
                          </a:solidFill>
                          <a:effectLst/>
                          <a:latin typeface="Consolas" panose="020B0609020204030204" pitchFamily="49" charset="0"/>
                        </a:rPr>
                        <a:t> </a:t>
                      </a:r>
                      <a:r>
                        <a:rPr lang="es-MX" sz="1300" b="0" dirty="0">
                          <a:solidFill>
                            <a:srgbClr val="AE81FF"/>
                          </a:solidFill>
                          <a:effectLst/>
                          <a:latin typeface="Consolas" panose="020B0609020204030204" pitchFamily="49" charset="0"/>
                        </a:rPr>
                        <a:t>0</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esquinas redondeadas 19">
            <a:extLst>
              <a:ext uri="{FF2B5EF4-FFF2-40B4-BE49-F238E27FC236}">
                <a16:creationId xmlns:a16="http://schemas.microsoft.com/office/drawing/2014/main" id="{1288397B-AB4D-F605-40CC-59AAB0B11F37}"/>
              </a:ext>
            </a:extLst>
          </p:cNvPr>
          <p:cNvSpPr/>
          <p:nvPr/>
        </p:nvSpPr>
        <p:spPr>
          <a:xfrm>
            <a:off x="209006" y="388352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1.7</a:t>
            </a:r>
          </a:p>
        </p:txBody>
      </p:sp>
      <p:sp>
        <p:nvSpPr>
          <p:cNvPr id="21" name="Rectángulo: esquinas redondeadas 20">
            <a:extLst>
              <a:ext uri="{FF2B5EF4-FFF2-40B4-BE49-F238E27FC236}">
                <a16:creationId xmlns:a16="http://schemas.microsoft.com/office/drawing/2014/main" id="{6909BE79-3CF4-CDFA-B720-D361880BD7F4}"/>
              </a:ext>
            </a:extLst>
          </p:cNvPr>
          <p:cNvSpPr/>
          <p:nvPr/>
        </p:nvSpPr>
        <p:spPr>
          <a:xfrm>
            <a:off x="744794" y="388352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Estados de memoria dinámica</a:t>
            </a:r>
            <a:endParaRPr lang="es-MX" dirty="0">
              <a:latin typeface="Times New Roman" panose="02020603050405020304" pitchFamily="18" charset="0"/>
            </a:endParaRPr>
          </a:p>
        </p:txBody>
      </p:sp>
      <p:sp>
        <p:nvSpPr>
          <p:cNvPr id="22" name="Pergamino: horizontal 21">
            <a:extLst>
              <a:ext uri="{FF2B5EF4-FFF2-40B4-BE49-F238E27FC236}">
                <a16:creationId xmlns:a16="http://schemas.microsoft.com/office/drawing/2014/main" id="{1E050C06-ECFB-1DDD-0DC4-251A1D3EBF6A}"/>
              </a:ext>
            </a:extLst>
          </p:cNvPr>
          <p:cNvSpPr/>
          <p:nvPr/>
        </p:nvSpPr>
        <p:spPr>
          <a:xfrm>
            <a:off x="5866266" y="391065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30 Agosto 2022</a:t>
            </a:r>
          </a:p>
        </p:txBody>
      </p:sp>
      <p:sp>
        <p:nvSpPr>
          <p:cNvPr id="23" name="Rectángulo: esquinas redondeadas 22">
            <a:extLst>
              <a:ext uri="{FF2B5EF4-FFF2-40B4-BE49-F238E27FC236}">
                <a16:creationId xmlns:a16="http://schemas.microsoft.com/office/drawing/2014/main" id="{6E30E500-7264-6C49-77BA-38F0B9005B25}"/>
              </a:ext>
            </a:extLst>
          </p:cNvPr>
          <p:cNvSpPr/>
          <p:nvPr/>
        </p:nvSpPr>
        <p:spPr>
          <a:xfrm>
            <a:off x="209006" y="6979149"/>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1.8</a:t>
            </a:r>
          </a:p>
        </p:txBody>
      </p:sp>
      <p:sp>
        <p:nvSpPr>
          <p:cNvPr id="24" name="Rectángulo: esquinas redondeadas 23">
            <a:extLst>
              <a:ext uri="{FF2B5EF4-FFF2-40B4-BE49-F238E27FC236}">
                <a16:creationId xmlns:a16="http://schemas.microsoft.com/office/drawing/2014/main" id="{9B91808F-A904-6DE8-64AC-999A796835E7}"/>
              </a:ext>
            </a:extLst>
          </p:cNvPr>
          <p:cNvSpPr/>
          <p:nvPr/>
        </p:nvSpPr>
        <p:spPr>
          <a:xfrm>
            <a:off x="744794" y="6979149"/>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Problemas en el manejo de memoria dinámica</a:t>
            </a:r>
            <a:endParaRPr lang="es-MX" dirty="0">
              <a:latin typeface="Times New Roman" panose="02020603050405020304" pitchFamily="18" charset="0"/>
            </a:endParaRPr>
          </a:p>
        </p:txBody>
      </p:sp>
      <p:sp>
        <p:nvSpPr>
          <p:cNvPr id="26" name="Rectángulo 25">
            <a:extLst>
              <a:ext uri="{FF2B5EF4-FFF2-40B4-BE49-F238E27FC236}">
                <a16:creationId xmlns:a16="http://schemas.microsoft.com/office/drawing/2014/main" id="{B566F528-5BFC-B798-D330-203FF5B46DBD}"/>
              </a:ext>
            </a:extLst>
          </p:cNvPr>
          <p:cNvSpPr/>
          <p:nvPr/>
        </p:nvSpPr>
        <p:spPr>
          <a:xfrm>
            <a:off x="2871788" y="4309640"/>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No asignada</a:t>
            </a:r>
          </a:p>
          <a:p>
            <a:pPr algn="ctr"/>
            <a:r>
              <a:rPr lang="es-MX" sz="1400" dirty="0">
                <a:latin typeface="Consolas" panose="020B0609020204030204" pitchFamily="49" charset="0"/>
              </a:rPr>
              <a:t>No inicializada</a:t>
            </a:r>
          </a:p>
        </p:txBody>
      </p:sp>
      <p:sp>
        <p:nvSpPr>
          <p:cNvPr id="27" name="Rectángulo 26">
            <a:extLst>
              <a:ext uri="{FF2B5EF4-FFF2-40B4-BE49-F238E27FC236}">
                <a16:creationId xmlns:a16="http://schemas.microsoft.com/office/drawing/2014/main" id="{C9D7D2FA-3FF1-A5BA-A1EC-6CA621150B8D}"/>
              </a:ext>
            </a:extLst>
          </p:cNvPr>
          <p:cNvSpPr/>
          <p:nvPr/>
        </p:nvSpPr>
        <p:spPr>
          <a:xfrm>
            <a:off x="488576"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No inicializada</a:t>
            </a:r>
          </a:p>
        </p:txBody>
      </p:sp>
      <p:sp>
        <p:nvSpPr>
          <p:cNvPr id="28" name="Rectángulo 27">
            <a:extLst>
              <a:ext uri="{FF2B5EF4-FFF2-40B4-BE49-F238E27FC236}">
                <a16:creationId xmlns:a16="http://schemas.microsoft.com/office/drawing/2014/main" id="{C0AEEA8E-9754-B5E5-D103-9D7A963A6AD2}"/>
              </a:ext>
            </a:extLst>
          </p:cNvPr>
          <p:cNvSpPr/>
          <p:nvPr/>
        </p:nvSpPr>
        <p:spPr>
          <a:xfrm>
            <a:off x="5255001"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Inicializada</a:t>
            </a:r>
          </a:p>
        </p:txBody>
      </p:sp>
      <p:cxnSp>
        <p:nvCxnSpPr>
          <p:cNvPr id="30" name="Conector: curvado 29">
            <a:extLst>
              <a:ext uri="{FF2B5EF4-FFF2-40B4-BE49-F238E27FC236}">
                <a16:creationId xmlns:a16="http://schemas.microsoft.com/office/drawing/2014/main" id="{5D6A7D28-A30E-6CF9-DD06-955748FFB3F9}"/>
              </a:ext>
            </a:extLst>
          </p:cNvPr>
          <p:cNvCxnSpPr>
            <a:stCxn id="26" idx="1"/>
            <a:endCxn id="27" idx="0"/>
          </p:cNvCxnSpPr>
          <p:nvPr/>
        </p:nvCxnSpPr>
        <p:spPr>
          <a:xfrm rot="10800000" flipV="1">
            <a:off x="1502990" y="4681114"/>
            <a:ext cx="1368799"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curvado 31">
            <a:extLst>
              <a:ext uri="{FF2B5EF4-FFF2-40B4-BE49-F238E27FC236}">
                <a16:creationId xmlns:a16="http://schemas.microsoft.com/office/drawing/2014/main" id="{82705092-2939-1E54-71FF-10BC09316B1D}"/>
              </a:ext>
            </a:extLst>
          </p:cNvPr>
          <p:cNvCxnSpPr>
            <a:stCxn id="27" idx="2"/>
            <a:endCxn id="28" idx="2"/>
          </p:cNvCxnSpPr>
          <p:nvPr/>
        </p:nvCxnSpPr>
        <p:spPr>
          <a:xfrm rot="16200000" flipH="1">
            <a:off x="3886201" y="4045995"/>
            <a:ext cx="12700" cy="4766425"/>
          </a:xfrm>
          <a:prstGeom prst="curvedConnector3">
            <a:avLst>
              <a:gd name="adj1" fmla="val 36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curvado 34">
            <a:extLst>
              <a:ext uri="{FF2B5EF4-FFF2-40B4-BE49-F238E27FC236}">
                <a16:creationId xmlns:a16="http://schemas.microsoft.com/office/drawing/2014/main" id="{78921429-1F55-9D0A-350A-FA7B00C0C838}"/>
              </a:ext>
            </a:extLst>
          </p:cNvPr>
          <p:cNvCxnSpPr>
            <a:stCxn id="28" idx="0"/>
            <a:endCxn id="26" idx="3"/>
          </p:cNvCxnSpPr>
          <p:nvPr/>
        </p:nvCxnSpPr>
        <p:spPr>
          <a:xfrm rot="16200000" flipV="1">
            <a:off x="5082443" y="4499286"/>
            <a:ext cx="1005143" cy="13688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61AD4F39-BCDE-46DA-6CE1-43BBE3DB4E56}"/>
              </a:ext>
            </a:extLst>
          </p:cNvPr>
          <p:cNvSpPr txBox="1"/>
          <p:nvPr/>
        </p:nvSpPr>
        <p:spPr>
          <a:xfrm>
            <a:off x="3531813" y="575155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38" name="Conector: curvado 37">
            <a:extLst>
              <a:ext uri="{FF2B5EF4-FFF2-40B4-BE49-F238E27FC236}">
                <a16:creationId xmlns:a16="http://schemas.microsoft.com/office/drawing/2014/main" id="{96793615-219D-4C90-11A7-203CC427B7DB}"/>
              </a:ext>
            </a:extLst>
          </p:cNvPr>
          <p:cNvCxnSpPr>
            <a:stCxn id="27" idx="3"/>
            <a:endCxn id="26" idx="2"/>
          </p:cNvCxnSpPr>
          <p:nvPr/>
        </p:nvCxnSpPr>
        <p:spPr>
          <a:xfrm flipV="1">
            <a:off x="2517401" y="5052590"/>
            <a:ext cx="1368800"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F65472B8-171D-686D-FEBD-A37969BC5128}"/>
              </a:ext>
            </a:extLst>
          </p:cNvPr>
          <p:cNvSpPr txBox="1"/>
          <p:nvPr/>
        </p:nvSpPr>
        <p:spPr>
          <a:xfrm>
            <a:off x="1034322" y="4784379"/>
            <a:ext cx="1031839" cy="276999"/>
          </a:xfrm>
          <a:prstGeom prst="rect">
            <a:avLst/>
          </a:prstGeom>
          <a:noFill/>
        </p:spPr>
        <p:txBody>
          <a:bodyPr wrap="square" rtlCol="0">
            <a:spAutoFit/>
          </a:bodyPr>
          <a:lstStyle/>
          <a:p>
            <a:r>
              <a:rPr lang="es-MX" sz="1200" dirty="0" err="1">
                <a:latin typeface="Consolas" panose="020B0609020204030204" pitchFamily="49" charset="0"/>
              </a:rPr>
              <a:t>malloc</a:t>
            </a:r>
            <a:r>
              <a:rPr lang="es-MX" sz="1200" dirty="0">
                <a:latin typeface="Consolas" panose="020B0609020204030204" pitchFamily="49" charset="0"/>
              </a:rPr>
              <a:t>()</a:t>
            </a:r>
          </a:p>
        </p:txBody>
      </p:sp>
      <p:sp>
        <p:nvSpPr>
          <p:cNvPr id="40" name="CuadroTexto 39">
            <a:extLst>
              <a:ext uri="{FF2B5EF4-FFF2-40B4-BE49-F238E27FC236}">
                <a16:creationId xmlns:a16="http://schemas.microsoft.com/office/drawing/2014/main" id="{A4ED1CED-7CE8-C605-27BD-0F0B26C47DB9}"/>
              </a:ext>
            </a:extLst>
          </p:cNvPr>
          <p:cNvSpPr txBox="1"/>
          <p:nvPr/>
        </p:nvSpPr>
        <p:spPr>
          <a:xfrm>
            <a:off x="5836480" y="470580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51" name="Conector: curvado 50">
            <a:extLst>
              <a:ext uri="{FF2B5EF4-FFF2-40B4-BE49-F238E27FC236}">
                <a16:creationId xmlns:a16="http://schemas.microsoft.com/office/drawing/2014/main" id="{693E2711-B7F2-3697-BB0A-6DBB614FDE45}"/>
              </a:ext>
            </a:extLst>
          </p:cNvPr>
          <p:cNvCxnSpPr>
            <a:cxnSpLocks/>
            <a:stCxn id="28" idx="0"/>
            <a:endCxn id="28" idx="2"/>
          </p:cNvCxnSpPr>
          <p:nvPr/>
        </p:nvCxnSpPr>
        <p:spPr>
          <a:xfrm rot="16200000" flipH="1">
            <a:off x="5897939" y="6057733"/>
            <a:ext cx="742950" cy="12700"/>
          </a:xfrm>
          <a:prstGeom prst="curvedConnector5">
            <a:avLst>
              <a:gd name="adj1" fmla="val -30769"/>
              <a:gd name="adj2" fmla="val 10612504"/>
              <a:gd name="adj3" fmla="val 130769"/>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A9745A2E-3A12-DA87-EE3E-6F169AC3F93F}"/>
              </a:ext>
            </a:extLst>
          </p:cNvPr>
          <p:cNvSpPr txBox="1"/>
          <p:nvPr/>
        </p:nvSpPr>
        <p:spPr>
          <a:xfrm>
            <a:off x="6904824" y="6649817"/>
            <a:ext cx="758004" cy="276999"/>
          </a:xfrm>
          <a:prstGeom prst="rect">
            <a:avLst/>
          </a:prstGeom>
          <a:noFill/>
        </p:spPr>
        <p:txBody>
          <a:bodyPr wrap="square" rtlCol="0">
            <a:spAutoFit/>
          </a:bodyPr>
          <a:lstStyle/>
          <a:p>
            <a:pPr algn="ctr"/>
            <a:r>
              <a:rPr lang="es-MX" sz="1200" dirty="0">
                <a:latin typeface="Consolas" panose="020B0609020204030204" pitchFamily="49" charset="0"/>
              </a:rPr>
              <a:t>R/W</a:t>
            </a:r>
          </a:p>
        </p:txBody>
      </p:sp>
      <p:sp>
        <p:nvSpPr>
          <p:cNvPr id="55" name="CuadroTexto 54">
            <a:extLst>
              <a:ext uri="{FF2B5EF4-FFF2-40B4-BE49-F238E27FC236}">
                <a16:creationId xmlns:a16="http://schemas.microsoft.com/office/drawing/2014/main" id="{BD3420A6-256A-0442-C527-CD6B9FF68955}"/>
              </a:ext>
            </a:extLst>
          </p:cNvPr>
          <p:cNvSpPr txBox="1"/>
          <p:nvPr/>
        </p:nvSpPr>
        <p:spPr>
          <a:xfrm>
            <a:off x="312420" y="6473075"/>
            <a:ext cx="1451066" cy="461665"/>
          </a:xfrm>
          <a:prstGeom prst="rect">
            <a:avLst/>
          </a:prstGeom>
          <a:noFill/>
        </p:spPr>
        <p:txBody>
          <a:bodyPr wrap="square" rtlCol="0">
            <a:spAutoFit/>
          </a:bodyPr>
          <a:lstStyle/>
          <a:p>
            <a:r>
              <a:rPr lang="es-MX" sz="1200" dirty="0">
                <a:latin typeface="Consolas" panose="020B0609020204030204" pitchFamily="49" charset="0"/>
              </a:rPr>
              <a:t>Hay basura en esta dirección</a:t>
            </a:r>
          </a:p>
        </p:txBody>
      </p:sp>
      <p:sp>
        <p:nvSpPr>
          <p:cNvPr id="56" name="CuadroTexto 55">
            <a:extLst>
              <a:ext uri="{FF2B5EF4-FFF2-40B4-BE49-F238E27FC236}">
                <a16:creationId xmlns:a16="http://schemas.microsoft.com/office/drawing/2014/main" id="{1E4DF9F7-1047-BF11-4EF8-9100997E6A86}"/>
              </a:ext>
            </a:extLst>
          </p:cNvPr>
          <p:cNvSpPr txBox="1"/>
          <p:nvPr/>
        </p:nvSpPr>
        <p:spPr>
          <a:xfrm>
            <a:off x="3372278" y="6456895"/>
            <a:ext cx="1275921" cy="384721"/>
          </a:xfrm>
          <a:prstGeom prst="rect">
            <a:avLst/>
          </a:prstGeom>
          <a:noFill/>
        </p:spPr>
        <p:txBody>
          <a:bodyPr wrap="square" rtlCol="0">
            <a:spAutoFit/>
          </a:bodyPr>
          <a:lstStyle/>
          <a:p>
            <a:pPr algn="ctr"/>
            <a:r>
              <a:rPr lang="es-MX" sz="1200" dirty="0">
                <a:latin typeface="Consolas" panose="020B0609020204030204" pitchFamily="49" charset="0"/>
              </a:rPr>
              <a:t>W</a:t>
            </a:r>
          </a:p>
          <a:p>
            <a:pPr algn="ctr"/>
            <a:r>
              <a:rPr lang="es-MX" sz="700" dirty="0">
                <a:latin typeface="Consolas" panose="020B0609020204030204" pitchFamily="49" charset="0"/>
              </a:rPr>
              <a:t>(escribir)</a:t>
            </a:r>
          </a:p>
        </p:txBody>
      </p:sp>
      <p:sp>
        <p:nvSpPr>
          <p:cNvPr id="57" name="CuadroTexto 56">
            <a:extLst>
              <a:ext uri="{FF2B5EF4-FFF2-40B4-BE49-F238E27FC236}">
                <a16:creationId xmlns:a16="http://schemas.microsoft.com/office/drawing/2014/main" id="{FA0BE8F3-EE1D-DE3A-FD55-FF03DD0D5163}"/>
              </a:ext>
            </a:extLst>
          </p:cNvPr>
          <p:cNvSpPr txBox="1"/>
          <p:nvPr/>
        </p:nvSpPr>
        <p:spPr>
          <a:xfrm>
            <a:off x="209005" y="7419975"/>
            <a:ext cx="7453823" cy="461665"/>
          </a:xfrm>
          <a:prstGeom prst="rect">
            <a:avLst/>
          </a:prstGeom>
          <a:noFill/>
        </p:spPr>
        <p:txBody>
          <a:bodyPr wrap="square" rtlCol="0">
            <a:spAutoFit/>
          </a:bodyPr>
          <a:lstStyle/>
          <a:p>
            <a:r>
              <a:rPr lang="es-MX" sz="1200" dirty="0">
                <a:latin typeface="Consolas" panose="020B0609020204030204" pitchFamily="49" charset="0"/>
              </a:rPr>
              <a:t>Fragmentación de memoria, fuera de nuestro alcance, no hay un bloque contiguo lo suficientemente grande.</a:t>
            </a:r>
          </a:p>
        </p:txBody>
      </p:sp>
      <p:sp>
        <p:nvSpPr>
          <p:cNvPr id="58" name="CuadroTexto 57">
            <a:extLst>
              <a:ext uri="{FF2B5EF4-FFF2-40B4-BE49-F238E27FC236}">
                <a16:creationId xmlns:a16="http://schemas.microsoft.com/office/drawing/2014/main" id="{89A637B2-FA3B-EF74-9E23-67D10D6A41CB}"/>
              </a:ext>
            </a:extLst>
          </p:cNvPr>
          <p:cNvSpPr txBox="1"/>
          <p:nvPr/>
        </p:nvSpPr>
        <p:spPr>
          <a:xfrm>
            <a:off x="209005" y="7876841"/>
            <a:ext cx="7453823" cy="276999"/>
          </a:xfrm>
          <a:prstGeom prst="rect">
            <a:avLst/>
          </a:prstGeom>
          <a:noFill/>
        </p:spPr>
        <p:txBody>
          <a:bodyPr wrap="square" rtlCol="0">
            <a:spAutoFit/>
          </a:bodyPr>
          <a:lstStyle/>
          <a:p>
            <a:r>
              <a:rPr lang="es-MX" sz="1200" b="1" dirty="0">
                <a:latin typeface="Consolas" panose="020B0609020204030204" pitchFamily="49" charset="0"/>
              </a:rPr>
              <a:t>1) Fugas de memoria (</a:t>
            </a:r>
            <a:r>
              <a:rPr lang="es-MX" sz="1200" b="1" dirty="0" err="1">
                <a:latin typeface="Consolas" panose="020B0609020204030204" pitchFamily="49" charset="0"/>
              </a:rPr>
              <a:t>memory</a:t>
            </a:r>
            <a:r>
              <a:rPr lang="es-MX" sz="1200" b="1" dirty="0">
                <a:latin typeface="Consolas" panose="020B0609020204030204" pitchFamily="49" charset="0"/>
              </a:rPr>
              <a:t> </a:t>
            </a:r>
            <a:r>
              <a:rPr lang="es-MX" sz="1200" b="1" dirty="0" err="1">
                <a:latin typeface="Consolas" panose="020B0609020204030204" pitchFamily="49" charset="0"/>
              </a:rPr>
              <a:t>leaks</a:t>
            </a:r>
            <a:r>
              <a:rPr lang="es-MX" sz="1200" b="1" dirty="0">
                <a:latin typeface="Consolas" panose="020B0609020204030204" pitchFamily="49" charset="0"/>
              </a:rPr>
              <a:t>)</a:t>
            </a:r>
          </a:p>
        </p:txBody>
      </p:sp>
      <p:sp>
        <p:nvSpPr>
          <p:cNvPr id="59" name="Rectángulo 58">
            <a:extLst>
              <a:ext uri="{FF2B5EF4-FFF2-40B4-BE49-F238E27FC236}">
                <a16:creationId xmlns:a16="http://schemas.microsoft.com/office/drawing/2014/main" id="{84F26782-8E02-CC23-2D29-7D1663A62B86}"/>
              </a:ext>
            </a:extLst>
          </p:cNvPr>
          <p:cNvSpPr/>
          <p:nvPr/>
        </p:nvSpPr>
        <p:spPr>
          <a:xfrm>
            <a:off x="283699" y="8213505"/>
            <a:ext cx="3343364" cy="11444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28A5DE88-CC12-2BCF-B6A7-A3FBC9BEA1A3}"/>
              </a:ext>
            </a:extLst>
          </p:cNvPr>
          <p:cNvSpPr/>
          <p:nvPr/>
        </p:nvSpPr>
        <p:spPr>
          <a:xfrm>
            <a:off x="428126" y="8344470"/>
            <a:ext cx="3039402" cy="87222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12B3E504-A16D-41A2-FA3D-18F2820DBC0C}"/>
              </a:ext>
            </a:extLst>
          </p:cNvPr>
          <p:cNvGraphicFramePr>
            <a:graphicFrameLocks noGrp="1"/>
          </p:cNvGraphicFramePr>
          <p:nvPr>
            <p:extLst>
              <p:ext uri="{D42A27DB-BD31-4B8C-83A1-F6EECF244321}">
                <p14:modId xmlns:p14="http://schemas.microsoft.com/office/powerpoint/2010/main" val="1358387495"/>
              </p:ext>
            </p:extLst>
          </p:nvPr>
        </p:nvGraphicFramePr>
        <p:xfrm>
          <a:off x="421854" y="8357809"/>
          <a:ext cx="3559596" cy="858882"/>
        </p:xfrm>
        <a:graphic>
          <a:graphicData uri="http://schemas.openxmlformats.org/drawingml/2006/table">
            <a:tbl>
              <a:tblPr firstRow="1" bandRow="1">
                <a:tableStyleId>{5C22544A-7EE6-4342-B048-85BDC9FD1C3A}</a:tableStyleId>
              </a:tblPr>
              <a:tblGrid>
                <a:gridCol w="214766">
                  <a:extLst>
                    <a:ext uri="{9D8B030D-6E8A-4147-A177-3AD203B41FA5}">
                      <a16:colId xmlns:a16="http://schemas.microsoft.com/office/drawing/2014/main" val="4000583223"/>
                    </a:ext>
                  </a:extLst>
                </a:gridCol>
                <a:gridCol w="3344830">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bytes;</a:t>
                      </a:r>
                    </a:p>
                    <a:p>
                      <a:r>
                        <a:rPr lang="en-US" sz="1200" b="0" dirty="0">
                          <a:solidFill>
                            <a:srgbClr val="F92672"/>
                          </a:solidFill>
                          <a:effectLst/>
                          <a:latin typeface="Consolas" panose="020B0609020204030204" pitchFamily="49" charset="0"/>
                        </a:rPr>
                        <a:t>while</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bytes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r>
                        <a:rPr lang="en-US" sz="1200" b="0" dirty="0">
                          <a:solidFill>
                            <a:srgbClr val="A6E22E"/>
                          </a:solidFill>
                          <a:effectLst/>
                          <a:latin typeface="Consolas" panose="020B0609020204030204" pitchFamily="49" charset="0"/>
                        </a:rPr>
                        <a:t>malloc</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10</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33887077-E940-7CE8-2555-4715C055B8D0}"/>
              </a:ext>
            </a:extLst>
          </p:cNvPr>
          <p:cNvSpPr txBox="1"/>
          <p:nvPr/>
        </p:nvSpPr>
        <p:spPr>
          <a:xfrm>
            <a:off x="3846184" y="8366875"/>
            <a:ext cx="3458074" cy="646331"/>
          </a:xfrm>
          <a:prstGeom prst="rect">
            <a:avLst/>
          </a:prstGeom>
          <a:noFill/>
        </p:spPr>
        <p:txBody>
          <a:bodyPr wrap="square" rtlCol="0">
            <a:spAutoFit/>
          </a:bodyPr>
          <a:lstStyle/>
          <a:p>
            <a:pPr algn="just"/>
            <a:r>
              <a:rPr lang="es-MX" sz="1200" dirty="0">
                <a:latin typeface="Consolas" panose="020B0609020204030204" pitchFamily="49" charset="0"/>
              </a:rPr>
              <a:t>Un ciclo infinito que en algún punto creará una fuga de memoria porque no hay memoria infinita.</a:t>
            </a:r>
          </a:p>
        </p:txBody>
      </p:sp>
    </p:spTree>
    <p:extLst>
      <p:ext uri="{BB962C8B-B14F-4D97-AF65-F5344CB8AC3E}">
        <p14:creationId xmlns:p14="http://schemas.microsoft.com/office/powerpoint/2010/main" val="288216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1.8. Problemas en el manejo de memoria dinámica</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6A2C820C-7948-D60B-B111-288E93CB98FF}"/>
              </a:ext>
            </a:extLst>
          </p:cNvPr>
          <p:cNvSpPr/>
          <p:nvPr/>
        </p:nvSpPr>
        <p:spPr>
          <a:xfrm>
            <a:off x="283699" y="632468"/>
            <a:ext cx="3343364" cy="141018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2DE0F192-CBE0-E963-6A7B-866F8A961B28}"/>
              </a:ext>
            </a:extLst>
          </p:cNvPr>
          <p:cNvSpPr/>
          <p:nvPr/>
        </p:nvSpPr>
        <p:spPr>
          <a:xfrm>
            <a:off x="428126" y="763433"/>
            <a:ext cx="3039402" cy="106496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4A01FE19-761A-101C-E267-954B62DD8EAA}"/>
              </a:ext>
            </a:extLst>
          </p:cNvPr>
          <p:cNvGraphicFramePr>
            <a:graphicFrameLocks noGrp="1"/>
          </p:cNvGraphicFramePr>
          <p:nvPr>
            <p:extLst>
              <p:ext uri="{D42A27DB-BD31-4B8C-83A1-F6EECF244321}">
                <p14:modId xmlns:p14="http://schemas.microsoft.com/office/powerpoint/2010/main" val="2347085145"/>
              </p:ext>
            </p:extLst>
          </p:nvPr>
        </p:nvGraphicFramePr>
        <p:xfrm>
          <a:off x="428126" y="761046"/>
          <a:ext cx="3039402" cy="100584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d</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FD0C3BFE-890A-2259-7F47-D807FA4FF43E}"/>
              </a:ext>
            </a:extLst>
          </p:cNvPr>
          <p:cNvSpPr txBox="1"/>
          <p:nvPr/>
        </p:nvSpPr>
        <p:spPr>
          <a:xfrm>
            <a:off x="3846184" y="638353"/>
            <a:ext cx="3458074" cy="1384995"/>
          </a:xfrm>
          <a:prstGeom prst="rect">
            <a:avLst/>
          </a:prstGeom>
          <a:noFill/>
        </p:spPr>
        <p:txBody>
          <a:bodyPr wrap="square" rtlCol="0">
            <a:spAutoFit/>
          </a:bodyPr>
          <a:lstStyle/>
          <a:p>
            <a:pPr algn="just"/>
            <a:r>
              <a:rPr lang="es-MX" sz="1200" dirty="0">
                <a:latin typeface="Consolas" panose="020B0609020204030204" pitchFamily="49" charset="0"/>
              </a:rPr>
              <a:t>Al hacer eso, perdemos la dirección de memoria en donde teníamos guardado los 100 de memoria.</a:t>
            </a:r>
          </a:p>
          <a:p>
            <a:pPr algn="just"/>
            <a:r>
              <a:rPr lang="es-MX" sz="1200" dirty="0">
                <a:latin typeface="Consolas" panose="020B0609020204030204" pitchFamily="49" charset="0"/>
              </a:rPr>
              <a:t>Lo correcto es hacer otro apuntador (en este caso f) en donde guardemos la dirección antes de cambiar el apuntador.</a:t>
            </a:r>
          </a:p>
        </p:txBody>
      </p:sp>
      <p:sp>
        <p:nvSpPr>
          <p:cNvPr id="48" name="Rectángulo 47">
            <a:extLst>
              <a:ext uri="{FF2B5EF4-FFF2-40B4-BE49-F238E27FC236}">
                <a16:creationId xmlns:a16="http://schemas.microsoft.com/office/drawing/2014/main" id="{5F5A8819-1201-A14F-8989-9ED3943B7E47}"/>
              </a:ext>
            </a:extLst>
          </p:cNvPr>
          <p:cNvSpPr/>
          <p:nvPr/>
        </p:nvSpPr>
        <p:spPr>
          <a:xfrm>
            <a:off x="283699" y="2170833"/>
            <a:ext cx="3343364" cy="15088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esquinas redondeadas 48">
            <a:extLst>
              <a:ext uri="{FF2B5EF4-FFF2-40B4-BE49-F238E27FC236}">
                <a16:creationId xmlns:a16="http://schemas.microsoft.com/office/drawing/2014/main" id="{FEFEC37D-5C48-98C8-67D6-2D20200BBA0B}"/>
              </a:ext>
            </a:extLst>
          </p:cNvPr>
          <p:cNvSpPr/>
          <p:nvPr/>
        </p:nvSpPr>
        <p:spPr>
          <a:xfrm>
            <a:off x="428126" y="2301798"/>
            <a:ext cx="3039402" cy="120094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1" name="Tabla 38">
            <a:extLst>
              <a:ext uri="{FF2B5EF4-FFF2-40B4-BE49-F238E27FC236}">
                <a16:creationId xmlns:a16="http://schemas.microsoft.com/office/drawing/2014/main" id="{CF4BBB34-8415-827B-B832-15E04602959C}"/>
              </a:ext>
            </a:extLst>
          </p:cNvPr>
          <p:cNvGraphicFramePr>
            <a:graphicFrameLocks noGrp="1"/>
          </p:cNvGraphicFramePr>
          <p:nvPr>
            <p:extLst>
              <p:ext uri="{D42A27DB-BD31-4B8C-83A1-F6EECF244321}">
                <p14:modId xmlns:p14="http://schemas.microsoft.com/office/powerpoint/2010/main" val="235387222"/>
              </p:ext>
            </p:extLst>
          </p:nvPr>
        </p:nvGraphicFramePr>
        <p:xfrm>
          <a:off x="420751" y="2306785"/>
          <a:ext cx="3039402" cy="118872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f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d;</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f</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2" name="CuadroTexto 51">
            <a:extLst>
              <a:ext uri="{FF2B5EF4-FFF2-40B4-BE49-F238E27FC236}">
                <a16:creationId xmlns:a16="http://schemas.microsoft.com/office/drawing/2014/main" id="{2CE35316-8E46-0394-32B1-FE8A7CF3A485}"/>
              </a:ext>
            </a:extLst>
          </p:cNvPr>
          <p:cNvSpPr txBox="1"/>
          <p:nvPr/>
        </p:nvSpPr>
        <p:spPr>
          <a:xfrm>
            <a:off x="209005" y="3806285"/>
            <a:ext cx="7453823" cy="461665"/>
          </a:xfrm>
          <a:prstGeom prst="rect">
            <a:avLst/>
          </a:prstGeom>
          <a:noFill/>
        </p:spPr>
        <p:txBody>
          <a:bodyPr wrap="square" rtlCol="0">
            <a:spAutoFit/>
          </a:bodyPr>
          <a:lstStyle/>
          <a:p>
            <a:r>
              <a:rPr lang="es-MX" sz="1200" b="1" dirty="0">
                <a:latin typeface="Consolas" panose="020B0609020204030204" pitchFamily="49" charset="0"/>
              </a:rPr>
              <a:t>2) Wild </a:t>
            </a:r>
            <a:r>
              <a:rPr lang="es-MX" sz="1200" b="1" dirty="0" err="1">
                <a:latin typeface="Consolas" panose="020B0609020204030204" pitchFamily="49" charset="0"/>
              </a:rPr>
              <a:t>pounters</a:t>
            </a:r>
            <a:r>
              <a:rPr lang="es-MX" sz="1200" b="1" dirty="0">
                <a:latin typeface="Consolas" panose="020B0609020204030204" pitchFamily="49" charset="0"/>
              </a:rPr>
              <a:t> (apuntadores no inicializados)</a:t>
            </a:r>
          </a:p>
          <a:p>
            <a:r>
              <a:rPr lang="es-MX" sz="1200" dirty="0">
                <a:latin typeface="Consolas" panose="020B0609020204030204" pitchFamily="49" charset="0"/>
              </a:rPr>
              <a:t>   Apuntadores que no apuntan a nada.</a:t>
            </a:r>
          </a:p>
        </p:txBody>
      </p:sp>
      <p:sp>
        <p:nvSpPr>
          <p:cNvPr id="53" name="Rectángulo: esquina doblada 52">
            <a:extLst>
              <a:ext uri="{FF2B5EF4-FFF2-40B4-BE49-F238E27FC236}">
                <a16:creationId xmlns:a16="http://schemas.microsoft.com/office/drawing/2014/main" id="{23275403-9382-7830-20CB-C51EBB98C6FF}"/>
              </a:ext>
            </a:extLst>
          </p:cNvPr>
          <p:cNvSpPr/>
          <p:nvPr/>
        </p:nvSpPr>
        <p:spPr>
          <a:xfrm>
            <a:off x="3935916" y="2593393"/>
            <a:ext cx="3552785" cy="662152"/>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Por cada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asigna un free()</a:t>
            </a:r>
          </a:p>
        </p:txBody>
      </p:sp>
      <p:sp>
        <p:nvSpPr>
          <p:cNvPr id="54" name="Rectángulo: esquina doblada 53">
            <a:extLst>
              <a:ext uri="{FF2B5EF4-FFF2-40B4-BE49-F238E27FC236}">
                <a16:creationId xmlns:a16="http://schemas.microsoft.com/office/drawing/2014/main" id="{C7F671E9-D4DF-839E-7C2B-27B23547D903}"/>
              </a:ext>
            </a:extLst>
          </p:cNvPr>
          <p:cNvSpPr/>
          <p:nvPr/>
        </p:nvSpPr>
        <p:spPr>
          <a:xfrm>
            <a:off x="519206" y="4368587"/>
            <a:ext cx="3552785" cy="69514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Cada puntero se inicializa con un </a:t>
            </a:r>
            <a:r>
              <a:rPr lang="es-MX" sz="1200" b="1" dirty="0" err="1">
                <a:solidFill>
                  <a:schemeClr val="tx1"/>
                </a:solidFill>
                <a:latin typeface="Consolas" panose="020B0609020204030204" pitchFamily="49" charset="0"/>
              </a:rPr>
              <a:t>NULL</a:t>
            </a:r>
            <a:endParaRPr lang="es-MX" sz="1200" b="1" dirty="0">
              <a:solidFill>
                <a:schemeClr val="tx1"/>
              </a:solidFill>
              <a:latin typeface="Consolas" panose="020B0609020204030204" pitchFamily="49" charset="0"/>
            </a:endParaRPr>
          </a:p>
          <a:p>
            <a:pPr algn="ctr">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
        <p:nvSpPr>
          <p:cNvPr id="62" name="CuadroTexto 61">
            <a:extLst>
              <a:ext uri="{FF2B5EF4-FFF2-40B4-BE49-F238E27FC236}">
                <a16:creationId xmlns:a16="http://schemas.microsoft.com/office/drawing/2014/main" id="{F1603B05-CD38-3EC9-C30C-12ED78D6E628}"/>
              </a:ext>
            </a:extLst>
          </p:cNvPr>
          <p:cNvSpPr txBox="1"/>
          <p:nvPr/>
        </p:nvSpPr>
        <p:spPr>
          <a:xfrm>
            <a:off x="209004" y="5246922"/>
            <a:ext cx="7453823" cy="276999"/>
          </a:xfrm>
          <a:prstGeom prst="rect">
            <a:avLst/>
          </a:prstGeom>
          <a:noFill/>
        </p:spPr>
        <p:txBody>
          <a:bodyPr wrap="square" rtlCol="0">
            <a:spAutoFit/>
          </a:bodyPr>
          <a:lstStyle/>
          <a:p>
            <a:r>
              <a:rPr lang="es-MX" sz="1200" b="1" dirty="0">
                <a:latin typeface="Consolas" panose="020B0609020204030204" pitchFamily="49" charset="0"/>
              </a:rPr>
              <a:t>3) </a:t>
            </a:r>
            <a:r>
              <a:rPr lang="es-MX" sz="1200" b="1" dirty="0" err="1">
                <a:latin typeface="Consolas" panose="020B0609020204030204" pitchFamily="49" charset="0"/>
              </a:rPr>
              <a:t>Dangling</a:t>
            </a:r>
            <a:r>
              <a:rPr lang="es-MX" sz="1200" b="1" dirty="0">
                <a:latin typeface="Consolas" panose="020B0609020204030204" pitchFamily="49" charset="0"/>
              </a:rPr>
              <a:t> pointers (apuntadores a una dirección de memoria que ya fue liberada)</a:t>
            </a:r>
          </a:p>
        </p:txBody>
      </p:sp>
      <p:sp>
        <p:nvSpPr>
          <p:cNvPr id="69" name="Rectángulo: esquina doblada 68">
            <a:extLst>
              <a:ext uri="{FF2B5EF4-FFF2-40B4-BE49-F238E27FC236}">
                <a16:creationId xmlns:a16="http://schemas.microsoft.com/office/drawing/2014/main" id="{D19650D6-B63F-1BC4-A441-8AB4A4626872}"/>
              </a:ext>
            </a:extLst>
          </p:cNvPr>
          <p:cNvSpPr/>
          <p:nvPr/>
        </p:nvSpPr>
        <p:spPr>
          <a:xfrm>
            <a:off x="519206" y="5654736"/>
            <a:ext cx="6785052" cy="184683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Asignar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 al apuntador después de free()</a:t>
            </a:r>
          </a:p>
          <a:p>
            <a:pPr lvl="4">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sizeof</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free(p);</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22937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1.9.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esquinas redondeadas 6">
            <a:extLst>
              <a:ext uri="{FF2B5EF4-FFF2-40B4-BE49-F238E27FC236}">
                <a16:creationId xmlns:a16="http://schemas.microsoft.com/office/drawing/2014/main" id="{A8F3625C-6789-FA2A-C7F2-3B5483199AA8}"/>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1.9</a:t>
            </a:r>
          </a:p>
        </p:txBody>
      </p:sp>
      <p:sp>
        <p:nvSpPr>
          <p:cNvPr id="11" name="Rectángulo: esquinas redondeadas 10">
            <a:extLst>
              <a:ext uri="{FF2B5EF4-FFF2-40B4-BE49-F238E27FC236}">
                <a16:creationId xmlns:a16="http://schemas.microsoft.com/office/drawing/2014/main" id="{7E041927-F5B4-EBD4-BC7B-410B1476F07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Arreglos dinámicos</a:t>
            </a:r>
          </a:p>
        </p:txBody>
      </p:sp>
      <p:sp>
        <p:nvSpPr>
          <p:cNvPr id="12" name="Pergamino: horizontal 11">
            <a:extLst>
              <a:ext uri="{FF2B5EF4-FFF2-40B4-BE49-F238E27FC236}">
                <a16:creationId xmlns:a16="http://schemas.microsoft.com/office/drawing/2014/main" id="{30446AF9-6AC6-EDF0-F95B-3807D06D960C}"/>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01 Septiembre 2022</a:t>
            </a:r>
          </a:p>
        </p:txBody>
      </p:sp>
      <p:sp>
        <p:nvSpPr>
          <p:cNvPr id="13" name="Rectángulo 12">
            <a:extLst>
              <a:ext uri="{FF2B5EF4-FFF2-40B4-BE49-F238E27FC236}">
                <a16:creationId xmlns:a16="http://schemas.microsoft.com/office/drawing/2014/main" id="{74F0E157-3D2B-8048-D15B-C7CE61B3838F}"/>
              </a:ext>
            </a:extLst>
          </p:cNvPr>
          <p:cNvSpPr/>
          <p:nvPr/>
        </p:nvSpPr>
        <p:spPr>
          <a:xfrm>
            <a:off x="188449" y="1082289"/>
            <a:ext cx="7374944" cy="497731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47B2364B-3B09-8AB5-8458-0DF79AE7E4F3}"/>
              </a:ext>
            </a:extLst>
          </p:cNvPr>
          <p:cNvSpPr/>
          <p:nvPr/>
        </p:nvSpPr>
        <p:spPr>
          <a:xfrm>
            <a:off x="332876" y="1213255"/>
            <a:ext cx="7058524" cy="46279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1219DBFF-ED30-A75F-E9EF-A686B92B96F6}"/>
              </a:ext>
            </a:extLst>
          </p:cNvPr>
          <p:cNvGraphicFramePr>
            <a:graphicFrameLocks noGrp="1"/>
          </p:cNvGraphicFramePr>
          <p:nvPr>
            <p:extLst>
              <p:ext uri="{D42A27DB-BD31-4B8C-83A1-F6EECF244321}">
                <p14:modId xmlns:p14="http://schemas.microsoft.com/office/powerpoint/2010/main" val="37734627"/>
              </p:ext>
            </p:extLst>
          </p:nvPr>
        </p:nvGraphicFramePr>
        <p:xfrm>
          <a:off x="326604" y="1226594"/>
          <a:ext cx="7058524" cy="448056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p>
                      <a:pPr algn="r">
                        <a:lnSpc>
                          <a:spcPct val="100000"/>
                        </a:lnSpc>
                      </a:pPr>
                      <a:r>
                        <a:rPr lang="es-MX" sz="1200" dirty="0">
                          <a:latin typeface="Consolas" panose="020B0609020204030204" pitchFamily="49" charset="0"/>
                        </a:rPr>
                        <a:t>18</a:t>
                      </a:r>
                    </a:p>
                    <a:p>
                      <a:pPr algn="r">
                        <a:lnSpc>
                          <a:spcPct val="100000"/>
                        </a:lnSpc>
                      </a:pPr>
                      <a:r>
                        <a:rPr lang="es-MX" sz="1200" dirty="0">
                          <a:latin typeface="Consolas" panose="020B0609020204030204" pitchFamily="49" charset="0"/>
                        </a:rPr>
                        <a:t>19</a:t>
                      </a:r>
                    </a:p>
                    <a:p>
                      <a:pPr algn="r">
                        <a:lnSpc>
                          <a:spcPct val="100000"/>
                        </a:lnSpc>
                      </a:pPr>
                      <a:r>
                        <a:rPr lang="es-MX" sz="1200" dirty="0">
                          <a:latin typeface="Consolas" panose="020B0609020204030204" pitchFamily="49" charset="0"/>
                        </a:rPr>
                        <a:t>20</a:t>
                      </a:r>
                    </a:p>
                    <a:p>
                      <a:pPr algn="r">
                        <a:lnSpc>
                          <a:spcPct val="100000"/>
                        </a:lnSpc>
                      </a:pPr>
                      <a:r>
                        <a:rPr lang="es-MX" sz="1200" dirty="0">
                          <a:latin typeface="Consolas" panose="020B0609020204030204" pitchFamily="49" charset="0"/>
                        </a:rPr>
                        <a:t>21</a:t>
                      </a:r>
                    </a:p>
                    <a:p>
                      <a:pPr algn="r">
                        <a:lnSpc>
                          <a:spcPct val="100000"/>
                        </a:lnSpc>
                      </a:pPr>
                      <a:r>
                        <a:rPr lang="es-MX" sz="1200" dirty="0">
                          <a:latin typeface="Consolas" panose="020B0609020204030204" pitchFamily="49" charset="0"/>
                        </a:rPr>
                        <a:t>22</a:t>
                      </a:r>
                    </a:p>
                    <a:p>
                      <a:pPr algn="r">
                        <a:lnSpc>
                          <a:spcPct val="100000"/>
                        </a:lnSpc>
                      </a:pPr>
                      <a:r>
                        <a:rPr lang="es-MX" sz="1200" dirty="0">
                          <a:latin typeface="Consolas" panose="020B0609020204030204" pitchFamily="49" charset="0"/>
                        </a:rPr>
                        <a:t>23</a:t>
                      </a:r>
                    </a:p>
                    <a:p>
                      <a:pPr algn="r">
                        <a:lnSpc>
                          <a:spcPct val="100000"/>
                        </a:lnSpc>
                      </a:pPr>
                      <a:r>
                        <a:rPr lang="es-MX" sz="1200" dirty="0">
                          <a:latin typeface="Consolas" panose="020B0609020204030204" pitchFamily="49" charset="0"/>
                        </a:rPr>
                        <a:t>24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n;</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arreglo;</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3" name="CuadroTexto 32">
            <a:extLst>
              <a:ext uri="{FF2B5EF4-FFF2-40B4-BE49-F238E27FC236}">
                <a16:creationId xmlns:a16="http://schemas.microsoft.com/office/drawing/2014/main" id="{E8B7D63D-07C5-5274-FF77-0E5997D37BAC}"/>
              </a:ext>
            </a:extLst>
          </p:cNvPr>
          <p:cNvSpPr txBox="1"/>
          <p:nvPr/>
        </p:nvSpPr>
        <p:spPr>
          <a:xfrm>
            <a:off x="209004" y="6267851"/>
            <a:ext cx="7453823" cy="461665"/>
          </a:xfrm>
          <a:prstGeom prst="rect">
            <a:avLst/>
          </a:prstGeom>
          <a:noFill/>
        </p:spPr>
        <p:txBody>
          <a:bodyPr wrap="square" rtlCol="0">
            <a:spAutoFit/>
          </a:bodyPr>
          <a:lstStyle/>
          <a:p>
            <a:r>
              <a:rPr lang="es-MX" sz="1200" b="1" dirty="0">
                <a:latin typeface="Consolas" panose="020B0609020204030204" pitchFamily="49" charset="0"/>
              </a:rPr>
              <a:t>Las líneas 9 y 12 las podemos cambiar, o bien, cambiar los dos ciclos </a:t>
            </a:r>
            <a:r>
              <a:rPr lang="es-MX" sz="1200" b="1" dirty="0" err="1">
                <a:latin typeface="Consolas" panose="020B0609020204030204" pitchFamily="49" charset="0"/>
              </a:rPr>
              <a:t>for</a:t>
            </a:r>
            <a:r>
              <a:rPr lang="es-MX" sz="1200" b="1" dirty="0">
                <a:latin typeface="Consolas" panose="020B0609020204030204" pitchFamily="49" charset="0"/>
              </a:rPr>
              <a:t>, tal como se muestra a continuación y exactamente lo mismo:</a:t>
            </a:r>
          </a:p>
        </p:txBody>
      </p:sp>
      <p:sp>
        <p:nvSpPr>
          <p:cNvPr id="34" name="Rectángulo 33">
            <a:extLst>
              <a:ext uri="{FF2B5EF4-FFF2-40B4-BE49-F238E27FC236}">
                <a16:creationId xmlns:a16="http://schemas.microsoft.com/office/drawing/2014/main" id="{E5E4A57F-3045-EA92-C5F5-11459859839C}"/>
              </a:ext>
            </a:extLst>
          </p:cNvPr>
          <p:cNvSpPr/>
          <p:nvPr/>
        </p:nvSpPr>
        <p:spPr>
          <a:xfrm>
            <a:off x="188449" y="6947718"/>
            <a:ext cx="7374944" cy="229588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esquinas redondeadas 36">
            <a:extLst>
              <a:ext uri="{FF2B5EF4-FFF2-40B4-BE49-F238E27FC236}">
                <a16:creationId xmlns:a16="http://schemas.microsoft.com/office/drawing/2014/main" id="{44A7845B-037A-44C7-7F86-01C35C861178}"/>
              </a:ext>
            </a:extLst>
          </p:cNvPr>
          <p:cNvSpPr/>
          <p:nvPr/>
        </p:nvSpPr>
        <p:spPr>
          <a:xfrm>
            <a:off x="332876" y="7078683"/>
            <a:ext cx="7058524" cy="197278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1" name="Tabla 38">
            <a:extLst>
              <a:ext uri="{FF2B5EF4-FFF2-40B4-BE49-F238E27FC236}">
                <a16:creationId xmlns:a16="http://schemas.microsoft.com/office/drawing/2014/main" id="{E9218544-7472-85BD-81F4-0622BF7DDF60}"/>
              </a:ext>
            </a:extLst>
          </p:cNvPr>
          <p:cNvGraphicFramePr>
            <a:graphicFrameLocks noGrp="1"/>
          </p:cNvGraphicFramePr>
          <p:nvPr>
            <p:extLst>
              <p:ext uri="{D42A27DB-BD31-4B8C-83A1-F6EECF244321}">
                <p14:modId xmlns:p14="http://schemas.microsoft.com/office/powerpoint/2010/main" val="1802417861"/>
              </p:ext>
            </p:extLst>
          </p:nvPr>
        </p:nvGraphicFramePr>
        <p:xfrm>
          <a:off x="326604" y="7092022"/>
          <a:ext cx="7058524" cy="19202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611566">
                <a:tc>
                  <a:txBody>
                    <a:bodyPr/>
                    <a:lstStyle/>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12</a:t>
                      </a:r>
                    </a:p>
                    <a:p>
                      <a:pPr algn="r">
                        <a:lnSpc>
                          <a:spcPct val="100000"/>
                        </a:lnSpc>
                      </a:pPr>
                      <a:endParaRPr lang="es-MX" sz="1200" dirty="0">
                        <a:latin typeface="Consolas" panose="020B0609020204030204" pitchFamily="49" charset="0"/>
                      </a:endParaRPr>
                    </a:p>
                    <a:p>
                      <a:pPr algn="r">
                        <a:lnSpc>
                          <a:spcPct val="100000"/>
                        </a:lnSpc>
                      </a:pPr>
                      <a:endParaRPr lang="es-MX" sz="1200" dirty="0">
                        <a:latin typeface="Consolas" panose="020B0609020204030204" pitchFamily="49" charset="0"/>
                      </a:endParaRP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a:t>
                      </a:r>
                    </a:p>
                    <a:p>
                      <a:endParaRPr lang="es-MX" sz="1200" b="0" dirty="0">
                        <a:solidFill>
                          <a:srgbClr val="F8F8F2"/>
                        </a:solidFill>
                        <a:effectLst/>
                        <a:latin typeface="Consolas" panose="020B0609020204030204" pitchFamily="49" charset="0"/>
                      </a:endParaRPr>
                    </a:p>
                    <a:p>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pi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pi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pi);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pj</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28116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1.10</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Matriz dinámica</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02 Septiembre 2022</a:t>
            </a:r>
          </a:p>
        </p:txBody>
      </p:sp>
      <p:sp>
        <p:nvSpPr>
          <p:cNvPr id="7" name="Rectángulo 6">
            <a:extLst>
              <a:ext uri="{FF2B5EF4-FFF2-40B4-BE49-F238E27FC236}">
                <a16:creationId xmlns:a16="http://schemas.microsoft.com/office/drawing/2014/main" id="{CE17FF21-D0E8-A94B-860D-3FF9F7BD1F13}"/>
              </a:ext>
            </a:extLst>
          </p:cNvPr>
          <p:cNvSpPr/>
          <p:nvPr/>
        </p:nvSpPr>
        <p:spPr>
          <a:xfrm>
            <a:off x="188449" y="1082289"/>
            <a:ext cx="4713751" cy="30120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2DD912-C926-9ACC-6AB3-4A069B316CB2}"/>
              </a:ext>
            </a:extLst>
          </p:cNvPr>
          <p:cNvSpPr/>
          <p:nvPr/>
        </p:nvSpPr>
        <p:spPr>
          <a:xfrm>
            <a:off x="332876" y="1213255"/>
            <a:ext cx="4435974" cy="268702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D742DD1-5C82-C071-8C13-02EA7E967292}"/>
              </a:ext>
            </a:extLst>
          </p:cNvPr>
          <p:cNvGraphicFramePr>
            <a:graphicFrameLocks noGrp="1"/>
          </p:cNvGraphicFramePr>
          <p:nvPr>
            <p:extLst>
              <p:ext uri="{D42A27DB-BD31-4B8C-83A1-F6EECF244321}">
                <p14:modId xmlns:p14="http://schemas.microsoft.com/office/powerpoint/2010/main" val="1918124475"/>
              </p:ext>
            </p:extLst>
          </p:nvPr>
        </p:nvGraphicFramePr>
        <p:xfrm>
          <a:off x="326604" y="1226594"/>
          <a:ext cx="4504703" cy="265176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12">
            <a:extLst>
              <a:ext uri="{FF2B5EF4-FFF2-40B4-BE49-F238E27FC236}">
                <a16:creationId xmlns:a16="http://schemas.microsoft.com/office/drawing/2014/main" id="{4F40CD1A-DBAF-1ACE-9681-C85241DAAB99}"/>
              </a:ext>
            </a:extLst>
          </p:cNvPr>
          <p:cNvSpPr/>
          <p:nvPr/>
        </p:nvSpPr>
        <p:spPr>
          <a:xfrm>
            <a:off x="209004" y="4564964"/>
            <a:ext cx="4713751" cy="14932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FBA0AB51-DB12-2DF1-7984-1BE53E522407}"/>
              </a:ext>
            </a:extLst>
          </p:cNvPr>
          <p:cNvSpPr/>
          <p:nvPr/>
        </p:nvSpPr>
        <p:spPr>
          <a:xfrm>
            <a:off x="353431" y="4695930"/>
            <a:ext cx="4435974" cy="12305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479A0A2-00CB-C0BF-4491-E4F33E889AA1}"/>
              </a:ext>
            </a:extLst>
          </p:cNvPr>
          <p:cNvGraphicFramePr>
            <a:graphicFrameLocks noGrp="1"/>
          </p:cNvGraphicFramePr>
          <p:nvPr>
            <p:extLst>
              <p:ext uri="{D42A27DB-BD31-4B8C-83A1-F6EECF244321}">
                <p14:modId xmlns:p14="http://schemas.microsoft.com/office/powerpoint/2010/main" val="3478630062"/>
              </p:ext>
            </p:extLst>
          </p:nvPr>
        </p:nvGraphicFramePr>
        <p:xfrm>
          <a:off x="347159" y="4709269"/>
          <a:ext cx="4504703" cy="1217184"/>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217184">
                <a:tc>
                  <a:txBody>
                    <a:bodyPr/>
                    <a:lstStyle/>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for</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&lt;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6</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j</a:t>
                      </a:r>
                      <a:r>
                        <a:rPr lang="en-US" sz="1200" b="0" dirty="0" err="1">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free</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j));</a:t>
                      </a:r>
                    </a:p>
                    <a:p>
                      <a:r>
                        <a:rPr lang="en-US"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 name="CuadroTexto 15">
            <a:extLst>
              <a:ext uri="{FF2B5EF4-FFF2-40B4-BE49-F238E27FC236}">
                <a16:creationId xmlns:a16="http://schemas.microsoft.com/office/drawing/2014/main" id="{78E4058D-1961-7378-49A5-555CABD92540}"/>
              </a:ext>
            </a:extLst>
          </p:cNvPr>
          <p:cNvSpPr txBox="1"/>
          <p:nvPr/>
        </p:nvSpPr>
        <p:spPr>
          <a:xfrm>
            <a:off x="209004" y="4192822"/>
            <a:ext cx="7453823" cy="276999"/>
          </a:xfrm>
          <a:prstGeom prst="rect">
            <a:avLst/>
          </a:prstGeom>
          <a:noFill/>
        </p:spPr>
        <p:txBody>
          <a:bodyPr wrap="square" rtlCol="0">
            <a:spAutoFit/>
          </a:bodyPr>
          <a:lstStyle/>
          <a:p>
            <a:r>
              <a:rPr lang="es-MX" sz="1200" b="1" dirty="0">
                <a:latin typeface="Consolas" panose="020B0609020204030204" pitchFamily="49" charset="0"/>
              </a:rPr>
              <a:t>También podemos liberar la matriz de esta forma:</a:t>
            </a:r>
          </a:p>
        </p:txBody>
      </p:sp>
      <p:sp>
        <p:nvSpPr>
          <p:cNvPr id="17" name="Rectángulo 16">
            <a:extLst>
              <a:ext uri="{FF2B5EF4-FFF2-40B4-BE49-F238E27FC236}">
                <a16:creationId xmlns:a16="http://schemas.microsoft.com/office/drawing/2014/main" id="{64D16195-7E70-3055-DBF3-6E57C805111C}"/>
              </a:ext>
            </a:extLst>
          </p:cNvPr>
          <p:cNvSpPr/>
          <p:nvPr/>
        </p:nvSpPr>
        <p:spPr>
          <a:xfrm>
            <a:off x="188449" y="6239784"/>
            <a:ext cx="4713751" cy="329020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DDF4B491-696D-9466-B31C-A6851CD28982}"/>
              </a:ext>
            </a:extLst>
          </p:cNvPr>
          <p:cNvSpPr/>
          <p:nvPr/>
        </p:nvSpPr>
        <p:spPr>
          <a:xfrm>
            <a:off x="332876" y="6370750"/>
            <a:ext cx="4435974" cy="302357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48985659-37F8-0B5A-1462-867AC395E4CA}"/>
              </a:ext>
            </a:extLst>
          </p:cNvPr>
          <p:cNvGraphicFramePr>
            <a:graphicFrameLocks noGrp="1"/>
          </p:cNvGraphicFramePr>
          <p:nvPr>
            <p:extLst>
              <p:ext uri="{D42A27DB-BD31-4B8C-83A1-F6EECF244321}">
                <p14:modId xmlns:p14="http://schemas.microsoft.com/office/powerpoint/2010/main" val="658660161"/>
              </p:ext>
            </p:extLst>
          </p:nvPr>
        </p:nvGraphicFramePr>
        <p:xfrm>
          <a:off x="326604" y="6371389"/>
          <a:ext cx="4504703" cy="297180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050" dirty="0">
                          <a:latin typeface="Consolas" panose="020B0609020204030204" pitchFamily="49" charset="0"/>
                        </a:rPr>
                        <a:t>1</a:t>
                      </a:r>
                    </a:p>
                    <a:p>
                      <a:pPr algn="r">
                        <a:lnSpc>
                          <a:spcPct val="100000"/>
                        </a:lnSpc>
                      </a:pPr>
                      <a:r>
                        <a:rPr lang="es-MX" sz="1050" dirty="0">
                          <a:latin typeface="Consolas" panose="020B0609020204030204" pitchFamily="49" charset="0"/>
                        </a:rPr>
                        <a:t>2</a:t>
                      </a:r>
                    </a:p>
                    <a:p>
                      <a:pPr algn="r">
                        <a:lnSpc>
                          <a:spcPct val="100000"/>
                        </a:lnSpc>
                      </a:pPr>
                      <a:r>
                        <a:rPr lang="es-MX" sz="1050" dirty="0">
                          <a:latin typeface="Consolas" panose="020B0609020204030204" pitchFamily="49" charset="0"/>
                        </a:rPr>
                        <a:t>3</a:t>
                      </a:r>
                    </a:p>
                    <a:p>
                      <a:pPr algn="r">
                        <a:lnSpc>
                          <a:spcPct val="100000"/>
                        </a:lnSpc>
                      </a:pPr>
                      <a:r>
                        <a:rPr lang="es-MX" sz="1050" dirty="0">
                          <a:latin typeface="Consolas" panose="020B0609020204030204" pitchFamily="49" charset="0"/>
                        </a:rPr>
                        <a:t>4</a:t>
                      </a:r>
                    </a:p>
                    <a:p>
                      <a:pPr algn="r">
                        <a:lnSpc>
                          <a:spcPct val="100000"/>
                        </a:lnSpc>
                      </a:pPr>
                      <a:r>
                        <a:rPr lang="es-MX" sz="1050" dirty="0">
                          <a:latin typeface="Consolas" panose="020B0609020204030204" pitchFamily="49" charset="0"/>
                        </a:rPr>
                        <a:t>5</a:t>
                      </a:r>
                    </a:p>
                    <a:p>
                      <a:pPr algn="r">
                        <a:lnSpc>
                          <a:spcPct val="100000"/>
                        </a:lnSpc>
                      </a:pPr>
                      <a:r>
                        <a:rPr lang="es-MX" sz="1050" dirty="0">
                          <a:latin typeface="Consolas" panose="020B0609020204030204" pitchFamily="49" charset="0"/>
                        </a:rPr>
                        <a:t>6</a:t>
                      </a:r>
                    </a:p>
                    <a:p>
                      <a:pPr algn="r">
                        <a:lnSpc>
                          <a:spcPct val="100000"/>
                        </a:lnSpc>
                      </a:pPr>
                      <a:r>
                        <a:rPr lang="es-MX" sz="1050" dirty="0">
                          <a:latin typeface="Consolas" panose="020B0609020204030204" pitchFamily="49" charset="0"/>
                        </a:rPr>
                        <a:t>7</a:t>
                      </a:r>
                    </a:p>
                    <a:p>
                      <a:pPr algn="r">
                        <a:lnSpc>
                          <a:spcPct val="100000"/>
                        </a:lnSpc>
                      </a:pPr>
                      <a:r>
                        <a:rPr lang="es-MX" sz="1050" dirty="0">
                          <a:latin typeface="Consolas" panose="020B0609020204030204" pitchFamily="49" charset="0"/>
                        </a:rPr>
                        <a:t>8</a:t>
                      </a:r>
                    </a:p>
                    <a:p>
                      <a:pPr algn="r">
                        <a:lnSpc>
                          <a:spcPct val="100000"/>
                        </a:lnSpc>
                      </a:pPr>
                      <a:r>
                        <a:rPr lang="es-MX" sz="1050" dirty="0">
                          <a:latin typeface="Consolas" panose="020B0609020204030204" pitchFamily="49" charset="0"/>
                        </a:rPr>
                        <a:t>9</a:t>
                      </a:r>
                    </a:p>
                    <a:p>
                      <a:pPr algn="r">
                        <a:lnSpc>
                          <a:spcPct val="100000"/>
                        </a:lnSpc>
                      </a:pPr>
                      <a:r>
                        <a:rPr lang="es-MX" sz="1050" dirty="0">
                          <a:latin typeface="Consolas" panose="020B0609020204030204" pitchFamily="49" charset="0"/>
                        </a:rPr>
                        <a:t>10</a:t>
                      </a:r>
                    </a:p>
                    <a:p>
                      <a:pPr algn="r">
                        <a:lnSpc>
                          <a:spcPct val="100000"/>
                        </a:lnSpc>
                      </a:pPr>
                      <a:r>
                        <a:rPr lang="es-MX" sz="1050" dirty="0">
                          <a:latin typeface="Consolas" panose="020B0609020204030204" pitchFamily="49" charset="0"/>
                        </a:rPr>
                        <a:t>11</a:t>
                      </a:r>
                    </a:p>
                    <a:p>
                      <a:pPr algn="r">
                        <a:lnSpc>
                          <a:spcPct val="100000"/>
                        </a:lnSpc>
                      </a:pPr>
                      <a:r>
                        <a:rPr lang="es-MX" sz="1050" dirty="0">
                          <a:latin typeface="Consolas" panose="020B0609020204030204" pitchFamily="49" charset="0"/>
                        </a:rPr>
                        <a:t>12</a:t>
                      </a:r>
                    </a:p>
                    <a:p>
                      <a:pPr algn="r">
                        <a:lnSpc>
                          <a:spcPct val="100000"/>
                        </a:lnSpc>
                      </a:pPr>
                      <a:r>
                        <a:rPr lang="es-MX" sz="1050" dirty="0">
                          <a:latin typeface="Consolas" panose="020B0609020204030204" pitchFamily="49" charset="0"/>
                        </a:rPr>
                        <a:t>13</a:t>
                      </a:r>
                    </a:p>
                    <a:p>
                      <a:pPr algn="r">
                        <a:lnSpc>
                          <a:spcPct val="100000"/>
                        </a:lnSpc>
                      </a:pPr>
                      <a:r>
                        <a:rPr lang="es-MX" sz="1050" dirty="0">
                          <a:latin typeface="Consolas" panose="020B0609020204030204" pitchFamily="49" charset="0"/>
                        </a:rPr>
                        <a:t>14</a:t>
                      </a:r>
                    </a:p>
                    <a:p>
                      <a:pPr algn="r">
                        <a:lnSpc>
                          <a:spcPct val="100000"/>
                        </a:lnSpc>
                      </a:pPr>
                      <a:r>
                        <a:rPr lang="es-MX" sz="1050" dirty="0">
                          <a:latin typeface="Consolas" panose="020B0609020204030204" pitchFamily="49" charset="0"/>
                        </a:rPr>
                        <a:t>15</a:t>
                      </a:r>
                    </a:p>
                    <a:p>
                      <a:pPr algn="r">
                        <a:lnSpc>
                          <a:spcPct val="100000"/>
                        </a:lnSpc>
                      </a:pPr>
                      <a:r>
                        <a:rPr lang="es-MX" sz="1050" dirty="0">
                          <a:latin typeface="Consolas" panose="020B0609020204030204" pitchFamily="49" charset="0"/>
                        </a:rPr>
                        <a:t>16</a:t>
                      </a:r>
                    </a:p>
                    <a:p>
                      <a:pPr algn="r">
                        <a:lnSpc>
                          <a:spcPct val="100000"/>
                        </a:lnSpc>
                      </a:pPr>
                      <a:r>
                        <a:rPr lang="es-MX" sz="1050" dirty="0">
                          <a:latin typeface="Consolas" panose="020B0609020204030204" pitchFamily="49" charset="0"/>
                        </a:rPr>
                        <a:t>17</a:t>
                      </a:r>
                    </a:p>
                    <a:p>
                      <a:pPr algn="r">
                        <a:lnSpc>
                          <a:spcPct val="100000"/>
                        </a:lnSpc>
                      </a:pPr>
                      <a:r>
                        <a:rPr lang="es-MX" sz="105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stdio.h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assert.h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main</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i</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j</a:t>
                      </a:r>
                      <a:r>
                        <a:rPr lang="es-MX" sz="1050" b="0" dirty="0" err="1">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j));</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return</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31" name="Grupo 30">
            <a:extLst>
              <a:ext uri="{FF2B5EF4-FFF2-40B4-BE49-F238E27FC236}">
                <a16:creationId xmlns:a16="http://schemas.microsoft.com/office/drawing/2014/main" id="{73C7F7A8-C693-A60D-CEB1-7E2A6D0B4B76}"/>
              </a:ext>
            </a:extLst>
          </p:cNvPr>
          <p:cNvGrpSpPr/>
          <p:nvPr/>
        </p:nvGrpSpPr>
        <p:grpSpPr>
          <a:xfrm>
            <a:off x="5033175" y="5082788"/>
            <a:ext cx="2530218" cy="4362757"/>
            <a:chOff x="5033175" y="1082288"/>
            <a:chExt cx="2530218" cy="4362757"/>
          </a:xfrm>
        </p:grpSpPr>
        <p:sp>
          <p:nvSpPr>
            <p:cNvPr id="21" name="Rectángulo 20">
              <a:extLst>
                <a:ext uri="{FF2B5EF4-FFF2-40B4-BE49-F238E27FC236}">
                  <a16:creationId xmlns:a16="http://schemas.microsoft.com/office/drawing/2014/main" id="{A7F4C10F-C422-03CC-0FB1-F3A76CA45177}"/>
                </a:ext>
              </a:extLst>
            </p:cNvPr>
            <p:cNvSpPr/>
            <p:nvPr/>
          </p:nvSpPr>
          <p:spPr>
            <a:xfrm>
              <a:off x="5033176" y="1082288"/>
              <a:ext cx="2530217" cy="2900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D9C61093-0ABD-FE0B-3A1D-E3196FC64423}"/>
                </a:ext>
              </a:extLst>
            </p:cNvPr>
            <p:cNvSpPr/>
            <p:nvPr/>
          </p:nvSpPr>
          <p:spPr>
            <a:xfrm>
              <a:off x="5033175" y="398291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0" name="Grupo 29">
            <a:extLst>
              <a:ext uri="{FF2B5EF4-FFF2-40B4-BE49-F238E27FC236}">
                <a16:creationId xmlns:a16="http://schemas.microsoft.com/office/drawing/2014/main" id="{944AC373-E312-63EB-AE0C-C086E35A1965}"/>
              </a:ext>
            </a:extLst>
          </p:cNvPr>
          <p:cNvGrpSpPr/>
          <p:nvPr/>
        </p:nvGrpSpPr>
        <p:grpSpPr>
          <a:xfrm>
            <a:off x="5626818" y="7430864"/>
            <a:ext cx="1504815" cy="253213"/>
            <a:chOff x="5319422" y="3395205"/>
            <a:chExt cx="1504815" cy="253213"/>
          </a:xfrm>
        </p:grpSpPr>
        <p:sp>
          <p:nvSpPr>
            <p:cNvPr id="24" name="Rectángulo 23">
              <a:extLst>
                <a:ext uri="{FF2B5EF4-FFF2-40B4-BE49-F238E27FC236}">
                  <a16:creationId xmlns:a16="http://schemas.microsoft.com/office/drawing/2014/main" id="{A50EC25D-0689-BAE8-589F-104103E3F783}"/>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1683401C-64E3-9DFD-4E06-E901313138C7}"/>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7C4B07A1-F16E-EFD7-F914-BA27E4517F7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466AA0CD-418A-C8C6-6E32-1E052AB566C7}"/>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01D4E8B-1BE1-B558-3FAD-133814A808C7}"/>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B6ACFDB1-8A92-35E1-3256-2A5CFCE8F39F}"/>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80" name="Grupo 79">
            <a:extLst>
              <a:ext uri="{FF2B5EF4-FFF2-40B4-BE49-F238E27FC236}">
                <a16:creationId xmlns:a16="http://schemas.microsoft.com/office/drawing/2014/main" id="{18C96761-EF01-3117-FB97-86310035560C}"/>
              </a:ext>
            </a:extLst>
          </p:cNvPr>
          <p:cNvGrpSpPr/>
          <p:nvPr/>
        </p:nvGrpSpPr>
        <p:grpSpPr>
          <a:xfrm>
            <a:off x="5145207" y="5563157"/>
            <a:ext cx="2306151" cy="1255689"/>
            <a:chOff x="5206545" y="1580695"/>
            <a:chExt cx="2306151" cy="1255689"/>
          </a:xfrm>
        </p:grpSpPr>
        <p:grpSp>
          <p:nvGrpSpPr>
            <p:cNvPr id="39" name="Grupo 38">
              <a:extLst>
                <a:ext uri="{FF2B5EF4-FFF2-40B4-BE49-F238E27FC236}">
                  <a16:creationId xmlns:a16="http://schemas.microsoft.com/office/drawing/2014/main" id="{4A6415DF-BB1A-B897-B12F-C9C93A1FD53D}"/>
                </a:ext>
              </a:extLst>
            </p:cNvPr>
            <p:cNvGrpSpPr/>
            <p:nvPr/>
          </p:nvGrpSpPr>
          <p:grpSpPr>
            <a:xfrm rot="5400000">
              <a:off x="4705306" y="2081934"/>
              <a:ext cx="1255689" cy="253212"/>
              <a:chOff x="5370222" y="3038271"/>
              <a:chExt cx="1255689" cy="253212"/>
            </a:xfrm>
          </p:grpSpPr>
          <p:sp>
            <p:nvSpPr>
              <p:cNvPr id="33" name="Rectángulo 32">
                <a:extLst>
                  <a:ext uri="{FF2B5EF4-FFF2-40B4-BE49-F238E27FC236}">
                    <a16:creationId xmlns:a16="http://schemas.microsoft.com/office/drawing/2014/main" id="{939B71C8-2BA1-B501-6762-C8DB7BB70BB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C9E14D47-94E6-4F45-B82D-14100ECD929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BEF43B62-1553-171B-6BA0-5B5C37112E1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AF01D390-4573-209C-94DD-5FD7077CF84A}"/>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22DDFFEC-CEBB-D439-681A-7E81A1D151C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40" name="Grupo 39">
              <a:extLst>
                <a:ext uri="{FF2B5EF4-FFF2-40B4-BE49-F238E27FC236}">
                  <a16:creationId xmlns:a16="http://schemas.microsoft.com/office/drawing/2014/main" id="{38C0279E-7F0A-CC85-EEBD-ACF126BEC0D4}"/>
                </a:ext>
              </a:extLst>
            </p:cNvPr>
            <p:cNvGrpSpPr/>
            <p:nvPr/>
          </p:nvGrpSpPr>
          <p:grpSpPr>
            <a:xfrm rot="5400000">
              <a:off x="5115894" y="2081934"/>
              <a:ext cx="1255689" cy="253212"/>
              <a:chOff x="5370222" y="3038271"/>
              <a:chExt cx="1255689" cy="253212"/>
            </a:xfrm>
          </p:grpSpPr>
          <p:sp>
            <p:nvSpPr>
              <p:cNvPr id="41" name="Rectángulo 40">
                <a:extLst>
                  <a:ext uri="{FF2B5EF4-FFF2-40B4-BE49-F238E27FC236}">
                    <a16:creationId xmlns:a16="http://schemas.microsoft.com/office/drawing/2014/main" id="{E371928C-CB7A-CC37-6209-5FA3224C8343}"/>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D4F4487C-F45E-8EC8-860E-12E6FEE7357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42">
                <a:extLst>
                  <a:ext uri="{FF2B5EF4-FFF2-40B4-BE49-F238E27FC236}">
                    <a16:creationId xmlns:a16="http://schemas.microsoft.com/office/drawing/2014/main" id="{4C4E99E1-CF67-EF23-A78C-6308A0EFC9CD}"/>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43">
                <a:extLst>
                  <a:ext uri="{FF2B5EF4-FFF2-40B4-BE49-F238E27FC236}">
                    <a16:creationId xmlns:a16="http://schemas.microsoft.com/office/drawing/2014/main" id="{339E99B3-EF67-C68F-BBDD-EDCAEF560643}"/>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0B9741DA-76CA-8F3F-13B3-E2E4165C1F2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50" name="Grupo 49">
              <a:extLst>
                <a:ext uri="{FF2B5EF4-FFF2-40B4-BE49-F238E27FC236}">
                  <a16:creationId xmlns:a16="http://schemas.microsoft.com/office/drawing/2014/main" id="{B6D85AC4-082B-9097-7384-692CD1C879C1}"/>
                </a:ext>
              </a:extLst>
            </p:cNvPr>
            <p:cNvGrpSpPr/>
            <p:nvPr/>
          </p:nvGrpSpPr>
          <p:grpSpPr>
            <a:xfrm rot="5400000">
              <a:off x="5526482" y="2081934"/>
              <a:ext cx="1255689" cy="253212"/>
              <a:chOff x="5370222" y="3038271"/>
              <a:chExt cx="1255689" cy="253212"/>
            </a:xfrm>
          </p:grpSpPr>
          <p:sp>
            <p:nvSpPr>
              <p:cNvPr id="55" name="Rectángulo 54">
                <a:extLst>
                  <a:ext uri="{FF2B5EF4-FFF2-40B4-BE49-F238E27FC236}">
                    <a16:creationId xmlns:a16="http://schemas.microsoft.com/office/drawing/2014/main" id="{F8200847-0278-F0CD-361A-827EC834891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55">
                <a:extLst>
                  <a:ext uri="{FF2B5EF4-FFF2-40B4-BE49-F238E27FC236}">
                    <a16:creationId xmlns:a16="http://schemas.microsoft.com/office/drawing/2014/main" id="{55F33960-8477-361B-DDED-E460BA5E1C7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56">
                <a:extLst>
                  <a:ext uri="{FF2B5EF4-FFF2-40B4-BE49-F238E27FC236}">
                    <a16:creationId xmlns:a16="http://schemas.microsoft.com/office/drawing/2014/main" id="{536A71E4-FF55-B6D0-386F-B9A8FE00265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ángulo 57">
                <a:extLst>
                  <a:ext uri="{FF2B5EF4-FFF2-40B4-BE49-F238E27FC236}">
                    <a16:creationId xmlns:a16="http://schemas.microsoft.com/office/drawing/2014/main" id="{FD3D3965-DD2F-F9DB-ED9A-FAC681E10DAE}"/>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4BE2D526-0525-686A-7665-B204E96EE56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0" name="Grupo 59">
              <a:extLst>
                <a:ext uri="{FF2B5EF4-FFF2-40B4-BE49-F238E27FC236}">
                  <a16:creationId xmlns:a16="http://schemas.microsoft.com/office/drawing/2014/main" id="{542E178B-58E7-F0C5-EC59-91E229CBAF15}"/>
                </a:ext>
              </a:extLst>
            </p:cNvPr>
            <p:cNvGrpSpPr/>
            <p:nvPr/>
          </p:nvGrpSpPr>
          <p:grpSpPr>
            <a:xfrm rot="5400000">
              <a:off x="5937070" y="2081934"/>
              <a:ext cx="1255689" cy="253212"/>
              <a:chOff x="5370222" y="3038271"/>
              <a:chExt cx="1255689" cy="253212"/>
            </a:xfrm>
          </p:grpSpPr>
          <p:sp>
            <p:nvSpPr>
              <p:cNvPr id="61" name="Rectángulo 60">
                <a:extLst>
                  <a:ext uri="{FF2B5EF4-FFF2-40B4-BE49-F238E27FC236}">
                    <a16:creationId xmlns:a16="http://schemas.microsoft.com/office/drawing/2014/main" id="{90E1B34A-A279-86E3-BB6B-F07859CB028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Rectángulo 62">
                <a:extLst>
                  <a:ext uri="{FF2B5EF4-FFF2-40B4-BE49-F238E27FC236}">
                    <a16:creationId xmlns:a16="http://schemas.microsoft.com/office/drawing/2014/main" id="{45435721-C08D-6E77-F3E8-AA9EEA5588C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8968C6F4-9D32-B6C5-982C-F0A44978633C}"/>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64">
                <a:extLst>
                  <a:ext uri="{FF2B5EF4-FFF2-40B4-BE49-F238E27FC236}">
                    <a16:creationId xmlns:a16="http://schemas.microsoft.com/office/drawing/2014/main" id="{C994AFF1-7CA0-5C56-AAF0-4E748AF7283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Rectángulo 65">
                <a:extLst>
                  <a:ext uri="{FF2B5EF4-FFF2-40B4-BE49-F238E27FC236}">
                    <a16:creationId xmlns:a16="http://schemas.microsoft.com/office/drawing/2014/main" id="{4EA1A18D-2247-A105-6A04-20C7E7C75649}"/>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7" name="Grupo 66">
              <a:extLst>
                <a:ext uri="{FF2B5EF4-FFF2-40B4-BE49-F238E27FC236}">
                  <a16:creationId xmlns:a16="http://schemas.microsoft.com/office/drawing/2014/main" id="{4607B048-50B7-6AE0-41F8-953F189A4E6A}"/>
                </a:ext>
              </a:extLst>
            </p:cNvPr>
            <p:cNvGrpSpPr/>
            <p:nvPr/>
          </p:nvGrpSpPr>
          <p:grpSpPr>
            <a:xfrm rot="5400000">
              <a:off x="6347658" y="2081934"/>
              <a:ext cx="1255689" cy="253212"/>
              <a:chOff x="5370222" y="3038271"/>
              <a:chExt cx="1255689" cy="253212"/>
            </a:xfrm>
          </p:grpSpPr>
          <p:sp>
            <p:nvSpPr>
              <p:cNvPr id="68" name="Rectángulo 67">
                <a:extLst>
                  <a:ext uri="{FF2B5EF4-FFF2-40B4-BE49-F238E27FC236}">
                    <a16:creationId xmlns:a16="http://schemas.microsoft.com/office/drawing/2014/main" id="{CEDD5020-C754-F165-67CC-389EFBD4776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0" name="Rectángulo 69">
                <a:extLst>
                  <a:ext uri="{FF2B5EF4-FFF2-40B4-BE49-F238E27FC236}">
                    <a16:creationId xmlns:a16="http://schemas.microsoft.com/office/drawing/2014/main" id="{587887A4-9419-B756-A858-0D93712B676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Rectángulo 70">
                <a:extLst>
                  <a:ext uri="{FF2B5EF4-FFF2-40B4-BE49-F238E27FC236}">
                    <a16:creationId xmlns:a16="http://schemas.microsoft.com/office/drawing/2014/main" id="{9F3C4B99-EBF6-6812-DB2D-94220B223C98}"/>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2" name="Rectángulo 71">
                <a:extLst>
                  <a:ext uri="{FF2B5EF4-FFF2-40B4-BE49-F238E27FC236}">
                    <a16:creationId xmlns:a16="http://schemas.microsoft.com/office/drawing/2014/main" id="{12577592-0DDD-3C42-6C0D-7456764FDC0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D6D4E533-5DAD-C9A0-09DF-B803B3CEB7E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4" name="Grupo 73">
              <a:extLst>
                <a:ext uri="{FF2B5EF4-FFF2-40B4-BE49-F238E27FC236}">
                  <a16:creationId xmlns:a16="http://schemas.microsoft.com/office/drawing/2014/main" id="{AE41F6FB-9470-E458-89C5-2D4394B9465B}"/>
                </a:ext>
              </a:extLst>
            </p:cNvPr>
            <p:cNvGrpSpPr/>
            <p:nvPr/>
          </p:nvGrpSpPr>
          <p:grpSpPr>
            <a:xfrm rot="5400000">
              <a:off x="6758245" y="2081934"/>
              <a:ext cx="1255689" cy="253212"/>
              <a:chOff x="5370222" y="3038271"/>
              <a:chExt cx="1255689" cy="253212"/>
            </a:xfrm>
          </p:grpSpPr>
          <p:sp>
            <p:nvSpPr>
              <p:cNvPr id="75" name="Rectángulo 74">
                <a:extLst>
                  <a:ext uri="{FF2B5EF4-FFF2-40B4-BE49-F238E27FC236}">
                    <a16:creationId xmlns:a16="http://schemas.microsoft.com/office/drawing/2014/main" id="{310B1C8A-193D-C5CE-324B-608264D90769}"/>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Rectángulo 75">
                <a:extLst>
                  <a:ext uri="{FF2B5EF4-FFF2-40B4-BE49-F238E27FC236}">
                    <a16:creationId xmlns:a16="http://schemas.microsoft.com/office/drawing/2014/main" id="{A2F140D1-2B2E-7B4D-462D-8276C4C7CD63}"/>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Rectángulo 76">
                <a:extLst>
                  <a:ext uri="{FF2B5EF4-FFF2-40B4-BE49-F238E27FC236}">
                    <a16:creationId xmlns:a16="http://schemas.microsoft.com/office/drawing/2014/main" id="{830E8281-5A5B-0679-5329-F6ED24766EDF}"/>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8" name="Rectángulo 77">
                <a:extLst>
                  <a:ext uri="{FF2B5EF4-FFF2-40B4-BE49-F238E27FC236}">
                    <a16:creationId xmlns:a16="http://schemas.microsoft.com/office/drawing/2014/main" id="{055CB2F6-4823-8DFE-A420-5927629B70D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Rectángulo 78">
                <a:extLst>
                  <a:ext uri="{FF2B5EF4-FFF2-40B4-BE49-F238E27FC236}">
                    <a16:creationId xmlns:a16="http://schemas.microsoft.com/office/drawing/2014/main" id="{3F1FAAE7-30EA-2FB6-2842-EF99C81566B7}"/>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sp>
        <p:nvSpPr>
          <p:cNvPr id="129" name="Rectángulo 128">
            <a:extLst>
              <a:ext uri="{FF2B5EF4-FFF2-40B4-BE49-F238E27FC236}">
                <a16:creationId xmlns:a16="http://schemas.microsoft.com/office/drawing/2014/main" id="{7D8E8BDC-218A-D7EF-B25F-A0AB4D431208}"/>
              </a:ext>
            </a:extLst>
          </p:cNvPr>
          <p:cNvSpPr/>
          <p:nvPr/>
        </p:nvSpPr>
        <p:spPr>
          <a:xfrm>
            <a:off x="5033175" y="1068653"/>
            <a:ext cx="2530217" cy="21887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Rectángulo 129">
            <a:extLst>
              <a:ext uri="{FF2B5EF4-FFF2-40B4-BE49-F238E27FC236}">
                <a16:creationId xmlns:a16="http://schemas.microsoft.com/office/drawing/2014/main" id="{E8E942F4-B5EF-89C2-3982-A313D4937050}"/>
              </a:ext>
            </a:extLst>
          </p:cNvPr>
          <p:cNvSpPr/>
          <p:nvPr/>
        </p:nvSpPr>
        <p:spPr>
          <a:xfrm>
            <a:off x="5033174" y="325736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1" name="Grupo 130">
            <a:extLst>
              <a:ext uri="{FF2B5EF4-FFF2-40B4-BE49-F238E27FC236}">
                <a16:creationId xmlns:a16="http://schemas.microsoft.com/office/drawing/2014/main" id="{B14F5502-564C-23A4-3FDC-0C7A6CCE46E8}"/>
              </a:ext>
            </a:extLst>
          </p:cNvPr>
          <p:cNvGrpSpPr/>
          <p:nvPr/>
        </p:nvGrpSpPr>
        <p:grpSpPr>
          <a:xfrm>
            <a:off x="5624561" y="4130786"/>
            <a:ext cx="1504815" cy="253213"/>
            <a:chOff x="5319422" y="3395205"/>
            <a:chExt cx="1504815" cy="253213"/>
          </a:xfrm>
        </p:grpSpPr>
        <p:sp>
          <p:nvSpPr>
            <p:cNvPr id="132" name="Rectángulo 131">
              <a:extLst>
                <a:ext uri="{FF2B5EF4-FFF2-40B4-BE49-F238E27FC236}">
                  <a16:creationId xmlns:a16="http://schemas.microsoft.com/office/drawing/2014/main" id="{1218C667-66D4-23BD-25B8-D6D3FA8075C1}"/>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Rectángulo 132">
              <a:extLst>
                <a:ext uri="{FF2B5EF4-FFF2-40B4-BE49-F238E27FC236}">
                  <a16:creationId xmlns:a16="http://schemas.microsoft.com/office/drawing/2014/main" id="{42D039DA-C937-B371-74C6-023EDC02FF5E}"/>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4" name="Rectángulo 133">
              <a:extLst>
                <a:ext uri="{FF2B5EF4-FFF2-40B4-BE49-F238E27FC236}">
                  <a16:creationId xmlns:a16="http://schemas.microsoft.com/office/drawing/2014/main" id="{28B5EC60-6CBC-463E-BE90-BC896F2AFDEC}"/>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5" name="Rectángulo 134">
              <a:extLst>
                <a:ext uri="{FF2B5EF4-FFF2-40B4-BE49-F238E27FC236}">
                  <a16:creationId xmlns:a16="http://schemas.microsoft.com/office/drawing/2014/main" id="{A54FA58B-CB67-85D7-DCC1-DC9FFA393DEC}"/>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6" name="Rectángulo 135">
              <a:extLst>
                <a:ext uri="{FF2B5EF4-FFF2-40B4-BE49-F238E27FC236}">
                  <a16:creationId xmlns:a16="http://schemas.microsoft.com/office/drawing/2014/main" id="{F2FDC0DA-0101-CF2F-8068-C884B32CA35A}"/>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7" name="Rectángulo 136">
              <a:extLst>
                <a:ext uri="{FF2B5EF4-FFF2-40B4-BE49-F238E27FC236}">
                  <a16:creationId xmlns:a16="http://schemas.microsoft.com/office/drawing/2014/main" id="{EAEA41BD-AE92-A5BE-A860-77B70B2A9CB9}"/>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38" name="Grupo 137">
            <a:extLst>
              <a:ext uri="{FF2B5EF4-FFF2-40B4-BE49-F238E27FC236}">
                <a16:creationId xmlns:a16="http://schemas.microsoft.com/office/drawing/2014/main" id="{A877B44C-61ED-5B3E-FB7E-67E6EE2A90E9}"/>
              </a:ext>
            </a:extLst>
          </p:cNvPr>
          <p:cNvGrpSpPr/>
          <p:nvPr/>
        </p:nvGrpSpPr>
        <p:grpSpPr>
          <a:xfrm>
            <a:off x="5145206" y="1549021"/>
            <a:ext cx="2306151" cy="1255689"/>
            <a:chOff x="5206545" y="1580695"/>
            <a:chExt cx="2306151" cy="1255689"/>
          </a:xfrm>
        </p:grpSpPr>
        <p:grpSp>
          <p:nvGrpSpPr>
            <p:cNvPr id="139" name="Grupo 138">
              <a:extLst>
                <a:ext uri="{FF2B5EF4-FFF2-40B4-BE49-F238E27FC236}">
                  <a16:creationId xmlns:a16="http://schemas.microsoft.com/office/drawing/2014/main" id="{5D548481-B54D-1588-3491-9E7ACFD34EB9}"/>
                </a:ext>
              </a:extLst>
            </p:cNvPr>
            <p:cNvGrpSpPr/>
            <p:nvPr/>
          </p:nvGrpSpPr>
          <p:grpSpPr>
            <a:xfrm rot="5400000">
              <a:off x="4705306" y="2081934"/>
              <a:ext cx="1255689" cy="253212"/>
              <a:chOff x="5370222" y="3038271"/>
              <a:chExt cx="1255689" cy="253212"/>
            </a:xfrm>
          </p:grpSpPr>
          <p:sp>
            <p:nvSpPr>
              <p:cNvPr id="170" name="Rectángulo 169">
                <a:extLst>
                  <a:ext uri="{FF2B5EF4-FFF2-40B4-BE49-F238E27FC236}">
                    <a16:creationId xmlns:a16="http://schemas.microsoft.com/office/drawing/2014/main" id="{AF3E8DDA-E30C-997E-0BB9-5278A764B48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1" name="Rectángulo 170">
                <a:extLst>
                  <a:ext uri="{FF2B5EF4-FFF2-40B4-BE49-F238E27FC236}">
                    <a16:creationId xmlns:a16="http://schemas.microsoft.com/office/drawing/2014/main" id="{20CE5739-3E01-5B53-106F-C37F77B365F0}"/>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171">
                <a:extLst>
                  <a:ext uri="{FF2B5EF4-FFF2-40B4-BE49-F238E27FC236}">
                    <a16:creationId xmlns:a16="http://schemas.microsoft.com/office/drawing/2014/main" id="{6F4558EC-39F9-E81B-482C-C42E0CE7A66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4A124D25-5B6B-42CC-BCFB-CC06903AAA0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4" name="Rectángulo 173">
                <a:extLst>
                  <a:ext uri="{FF2B5EF4-FFF2-40B4-BE49-F238E27FC236}">
                    <a16:creationId xmlns:a16="http://schemas.microsoft.com/office/drawing/2014/main" id="{31DE3386-3377-1CFA-B95D-EEDD38A1FBC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0" name="Grupo 139">
              <a:extLst>
                <a:ext uri="{FF2B5EF4-FFF2-40B4-BE49-F238E27FC236}">
                  <a16:creationId xmlns:a16="http://schemas.microsoft.com/office/drawing/2014/main" id="{1B9C4A70-51A9-AEDF-34D6-8262349B946B}"/>
                </a:ext>
              </a:extLst>
            </p:cNvPr>
            <p:cNvGrpSpPr/>
            <p:nvPr/>
          </p:nvGrpSpPr>
          <p:grpSpPr>
            <a:xfrm rot="5400000">
              <a:off x="5115894" y="2081934"/>
              <a:ext cx="1255689" cy="253212"/>
              <a:chOff x="5370222" y="3038271"/>
              <a:chExt cx="1255689" cy="253212"/>
            </a:xfrm>
          </p:grpSpPr>
          <p:sp>
            <p:nvSpPr>
              <p:cNvPr id="165" name="Rectángulo 164">
                <a:extLst>
                  <a:ext uri="{FF2B5EF4-FFF2-40B4-BE49-F238E27FC236}">
                    <a16:creationId xmlns:a16="http://schemas.microsoft.com/office/drawing/2014/main" id="{EF4E34FB-3FDB-D7D1-522A-24E0DEC503B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6" name="Rectángulo 165">
                <a:extLst>
                  <a:ext uri="{FF2B5EF4-FFF2-40B4-BE49-F238E27FC236}">
                    <a16:creationId xmlns:a16="http://schemas.microsoft.com/office/drawing/2014/main" id="{CDF8D368-5A4E-DD62-1B57-267F04B73C4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7" name="Rectángulo 166">
                <a:extLst>
                  <a:ext uri="{FF2B5EF4-FFF2-40B4-BE49-F238E27FC236}">
                    <a16:creationId xmlns:a16="http://schemas.microsoft.com/office/drawing/2014/main" id="{BD3571B9-CAE0-5B57-81DE-6F9B7BF1045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8" name="Rectángulo 167">
                <a:extLst>
                  <a:ext uri="{FF2B5EF4-FFF2-40B4-BE49-F238E27FC236}">
                    <a16:creationId xmlns:a16="http://schemas.microsoft.com/office/drawing/2014/main" id="{054BA72E-036A-FB4F-E156-605C3385CA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9" name="Rectángulo 168">
                <a:extLst>
                  <a:ext uri="{FF2B5EF4-FFF2-40B4-BE49-F238E27FC236}">
                    <a16:creationId xmlns:a16="http://schemas.microsoft.com/office/drawing/2014/main" id="{18D93D64-7AC2-7C03-D5DE-940A7F33D67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1" name="Grupo 140">
              <a:extLst>
                <a:ext uri="{FF2B5EF4-FFF2-40B4-BE49-F238E27FC236}">
                  <a16:creationId xmlns:a16="http://schemas.microsoft.com/office/drawing/2014/main" id="{38FF0971-B081-ECD5-4BD6-73D67197DF43}"/>
                </a:ext>
              </a:extLst>
            </p:cNvPr>
            <p:cNvGrpSpPr/>
            <p:nvPr/>
          </p:nvGrpSpPr>
          <p:grpSpPr>
            <a:xfrm rot="5400000">
              <a:off x="5526482" y="2081934"/>
              <a:ext cx="1255689" cy="253212"/>
              <a:chOff x="5370222" y="3038271"/>
              <a:chExt cx="1255689" cy="253212"/>
            </a:xfrm>
          </p:grpSpPr>
          <p:sp>
            <p:nvSpPr>
              <p:cNvPr id="160" name="Rectángulo 159">
                <a:extLst>
                  <a:ext uri="{FF2B5EF4-FFF2-40B4-BE49-F238E27FC236}">
                    <a16:creationId xmlns:a16="http://schemas.microsoft.com/office/drawing/2014/main" id="{7E0544E6-DD0F-949A-5CCE-513094F3E4A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1" name="Rectángulo 160">
                <a:extLst>
                  <a:ext uri="{FF2B5EF4-FFF2-40B4-BE49-F238E27FC236}">
                    <a16:creationId xmlns:a16="http://schemas.microsoft.com/office/drawing/2014/main" id="{414CF64E-8E10-3A04-50D2-B2D3C8A439E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2" name="Rectángulo 161">
                <a:extLst>
                  <a:ext uri="{FF2B5EF4-FFF2-40B4-BE49-F238E27FC236}">
                    <a16:creationId xmlns:a16="http://schemas.microsoft.com/office/drawing/2014/main" id="{F9878746-E6FE-1D93-086F-A3E574EBB0A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CCD44D6B-5B4F-8B2B-7279-F59C02E5039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163">
                <a:extLst>
                  <a:ext uri="{FF2B5EF4-FFF2-40B4-BE49-F238E27FC236}">
                    <a16:creationId xmlns:a16="http://schemas.microsoft.com/office/drawing/2014/main" id="{177906A8-5732-C35F-EB8E-9075279F55A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2" name="Grupo 141">
              <a:extLst>
                <a:ext uri="{FF2B5EF4-FFF2-40B4-BE49-F238E27FC236}">
                  <a16:creationId xmlns:a16="http://schemas.microsoft.com/office/drawing/2014/main" id="{EBC559C0-282D-4CAF-A944-6A2F0EDF1BF3}"/>
                </a:ext>
              </a:extLst>
            </p:cNvPr>
            <p:cNvGrpSpPr/>
            <p:nvPr/>
          </p:nvGrpSpPr>
          <p:grpSpPr>
            <a:xfrm rot="5400000">
              <a:off x="5937070" y="2081934"/>
              <a:ext cx="1255689" cy="253212"/>
              <a:chOff x="5370222" y="3038271"/>
              <a:chExt cx="1255689" cy="253212"/>
            </a:xfrm>
          </p:grpSpPr>
          <p:sp>
            <p:nvSpPr>
              <p:cNvPr id="155" name="Rectángulo 154">
                <a:extLst>
                  <a:ext uri="{FF2B5EF4-FFF2-40B4-BE49-F238E27FC236}">
                    <a16:creationId xmlns:a16="http://schemas.microsoft.com/office/drawing/2014/main" id="{93FDD581-3191-E7B7-40D4-9082BD1D3354}"/>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6" name="Rectángulo 155">
                <a:extLst>
                  <a:ext uri="{FF2B5EF4-FFF2-40B4-BE49-F238E27FC236}">
                    <a16:creationId xmlns:a16="http://schemas.microsoft.com/office/drawing/2014/main" id="{8B069F00-98A7-C913-0EEB-244C6E471D4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7" name="Rectángulo 156">
                <a:extLst>
                  <a:ext uri="{FF2B5EF4-FFF2-40B4-BE49-F238E27FC236}">
                    <a16:creationId xmlns:a16="http://schemas.microsoft.com/office/drawing/2014/main" id="{FBEB7560-DB07-EDBE-CA7E-C67276C7B96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8" name="Rectángulo 157">
                <a:extLst>
                  <a:ext uri="{FF2B5EF4-FFF2-40B4-BE49-F238E27FC236}">
                    <a16:creationId xmlns:a16="http://schemas.microsoft.com/office/drawing/2014/main" id="{10F2C8E0-77F0-454D-5713-CA739CBF22FD}"/>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9" name="Rectángulo 158">
                <a:extLst>
                  <a:ext uri="{FF2B5EF4-FFF2-40B4-BE49-F238E27FC236}">
                    <a16:creationId xmlns:a16="http://schemas.microsoft.com/office/drawing/2014/main" id="{BE83AA04-8234-6E70-10D1-E39CDB31F88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3" name="Grupo 142">
              <a:extLst>
                <a:ext uri="{FF2B5EF4-FFF2-40B4-BE49-F238E27FC236}">
                  <a16:creationId xmlns:a16="http://schemas.microsoft.com/office/drawing/2014/main" id="{D802E25B-350B-72B8-FA7B-1520FC605A09}"/>
                </a:ext>
              </a:extLst>
            </p:cNvPr>
            <p:cNvGrpSpPr/>
            <p:nvPr/>
          </p:nvGrpSpPr>
          <p:grpSpPr>
            <a:xfrm rot="5400000">
              <a:off x="6347658" y="2081934"/>
              <a:ext cx="1255689" cy="253212"/>
              <a:chOff x="5370222" y="3038271"/>
              <a:chExt cx="1255689" cy="253212"/>
            </a:xfrm>
          </p:grpSpPr>
          <p:sp>
            <p:nvSpPr>
              <p:cNvPr id="150" name="Rectángulo 149">
                <a:extLst>
                  <a:ext uri="{FF2B5EF4-FFF2-40B4-BE49-F238E27FC236}">
                    <a16:creationId xmlns:a16="http://schemas.microsoft.com/office/drawing/2014/main" id="{2A6FC5EB-614F-DA53-C4EC-8EC1C74D0F6D}"/>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1" name="Rectángulo 150">
                <a:extLst>
                  <a:ext uri="{FF2B5EF4-FFF2-40B4-BE49-F238E27FC236}">
                    <a16:creationId xmlns:a16="http://schemas.microsoft.com/office/drawing/2014/main" id="{FF492778-F3FA-6359-0212-A5EE1268FED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2" name="Rectángulo 151">
                <a:extLst>
                  <a:ext uri="{FF2B5EF4-FFF2-40B4-BE49-F238E27FC236}">
                    <a16:creationId xmlns:a16="http://schemas.microsoft.com/office/drawing/2014/main" id="{C1A934BE-5B76-DC1C-CC67-BAD90C2AD9A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3" name="Rectángulo 152">
                <a:extLst>
                  <a:ext uri="{FF2B5EF4-FFF2-40B4-BE49-F238E27FC236}">
                    <a16:creationId xmlns:a16="http://schemas.microsoft.com/office/drawing/2014/main" id="{8B57F414-3FC6-F4F9-5987-C9A72151690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4" name="Rectángulo 153">
                <a:extLst>
                  <a:ext uri="{FF2B5EF4-FFF2-40B4-BE49-F238E27FC236}">
                    <a16:creationId xmlns:a16="http://schemas.microsoft.com/office/drawing/2014/main" id="{3026360D-ED87-E7C4-474F-9AB23FBC3CD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4" name="Grupo 143">
              <a:extLst>
                <a:ext uri="{FF2B5EF4-FFF2-40B4-BE49-F238E27FC236}">
                  <a16:creationId xmlns:a16="http://schemas.microsoft.com/office/drawing/2014/main" id="{11AED8EA-31F8-E249-61FD-60E29F8EA0F6}"/>
                </a:ext>
              </a:extLst>
            </p:cNvPr>
            <p:cNvGrpSpPr/>
            <p:nvPr/>
          </p:nvGrpSpPr>
          <p:grpSpPr>
            <a:xfrm rot="5400000">
              <a:off x="6758245" y="2081934"/>
              <a:ext cx="1255689" cy="253212"/>
              <a:chOff x="5370222" y="3038271"/>
              <a:chExt cx="1255689" cy="253212"/>
            </a:xfrm>
          </p:grpSpPr>
          <p:sp>
            <p:nvSpPr>
              <p:cNvPr id="145" name="Rectángulo 144">
                <a:extLst>
                  <a:ext uri="{FF2B5EF4-FFF2-40B4-BE49-F238E27FC236}">
                    <a16:creationId xmlns:a16="http://schemas.microsoft.com/office/drawing/2014/main" id="{FE0F2E50-D1EF-4D6F-FBC3-D9BF0F58FA47}"/>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6" name="Rectángulo 145">
                <a:extLst>
                  <a:ext uri="{FF2B5EF4-FFF2-40B4-BE49-F238E27FC236}">
                    <a16:creationId xmlns:a16="http://schemas.microsoft.com/office/drawing/2014/main" id="{01DF805F-CA2A-2503-0D47-E05D41F2F75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7" name="Rectángulo 146">
                <a:extLst>
                  <a:ext uri="{FF2B5EF4-FFF2-40B4-BE49-F238E27FC236}">
                    <a16:creationId xmlns:a16="http://schemas.microsoft.com/office/drawing/2014/main" id="{20702B4A-B13F-C4ED-D810-92FAA3413524}"/>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8" name="Rectángulo 147">
                <a:extLst>
                  <a:ext uri="{FF2B5EF4-FFF2-40B4-BE49-F238E27FC236}">
                    <a16:creationId xmlns:a16="http://schemas.microsoft.com/office/drawing/2014/main" id="{4E5CD873-B689-EA38-8C53-24936E3C7B4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9" name="Rectángulo 148">
                <a:extLst>
                  <a:ext uri="{FF2B5EF4-FFF2-40B4-BE49-F238E27FC236}">
                    <a16:creationId xmlns:a16="http://schemas.microsoft.com/office/drawing/2014/main" id="{02EA0431-F322-0764-D380-C9A6317AC70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178" name="Conector: curvado 177">
            <a:extLst>
              <a:ext uri="{FF2B5EF4-FFF2-40B4-BE49-F238E27FC236}">
                <a16:creationId xmlns:a16="http://schemas.microsoft.com/office/drawing/2014/main" id="{EE451612-3AAF-0F01-3A78-18AE6F889F9A}"/>
              </a:ext>
            </a:extLst>
          </p:cNvPr>
          <p:cNvCxnSpPr>
            <a:stCxn id="132" idx="0"/>
            <a:endCxn id="174" idx="3"/>
          </p:cNvCxnSpPr>
          <p:nvPr/>
        </p:nvCxnSpPr>
        <p:spPr>
          <a:xfrm rot="16200000" flipV="1">
            <a:off x="4848149" y="3228375"/>
            <a:ext cx="1326077" cy="47874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Conector: curvado 179">
            <a:extLst>
              <a:ext uri="{FF2B5EF4-FFF2-40B4-BE49-F238E27FC236}">
                <a16:creationId xmlns:a16="http://schemas.microsoft.com/office/drawing/2014/main" id="{0018C3A0-1667-5AEC-6470-70713DDB1F38}"/>
              </a:ext>
            </a:extLst>
          </p:cNvPr>
          <p:cNvCxnSpPr>
            <a:stCxn id="133" idx="0"/>
            <a:endCxn id="169" idx="3"/>
          </p:cNvCxnSpPr>
          <p:nvPr/>
        </p:nvCxnSpPr>
        <p:spPr>
          <a:xfrm rot="16200000" flipV="1">
            <a:off x="5178724" y="3308388"/>
            <a:ext cx="1326077" cy="31872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Conector: curvado 181">
            <a:extLst>
              <a:ext uri="{FF2B5EF4-FFF2-40B4-BE49-F238E27FC236}">
                <a16:creationId xmlns:a16="http://schemas.microsoft.com/office/drawing/2014/main" id="{75156487-143E-3B39-1995-94529C47CD4C}"/>
              </a:ext>
            </a:extLst>
          </p:cNvPr>
          <p:cNvCxnSpPr>
            <a:stCxn id="134" idx="0"/>
            <a:endCxn id="164" idx="3"/>
          </p:cNvCxnSpPr>
          <p:nvPr/>
        </p:nvCxnSpPr>
        <p:spPr>
          <a:xfrm rot="16200000" flipV="1">
            <a:off x="5510018" y="3387682"/>
            <a:ext cx="1326077" cy="16013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curvado 183">
            <a:extLst>
              <a:ext uri="{FF2B5EF4-FFF2-40B4-BE49-F238E27FC236}">
                <a16:creationId xmlns:a16="http://schemas.microsoft.com/office/drawing/2014/main" id="{ECBC9AF7-6632-30BE-0BA0-6F256B948E90}"/>
              </a:ext>
            </a:extLst>
          </p:cNvPr>
          <p:cNvCxnSpPr>
            <a:stCxn id="135" idx="0"/>
            <a:endCxn id="159" idx="3"/>
          </p:cNvCxnSpPr>
          <p:nvPr/>
        </p:nvCxnSpPr>
        <p:spPr>
          <a:xfrm rot="16200000" flipV="1">
            <a:off x="5840594" y="3467693"/>
            <a:ext cx="1326076" cy="111"/>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ector: curvado 185">
            <a:extLst>
              <a:ext uri="{FF2B5EF4-FFF2-40B4-BE49-F238E27FC236}">
                <a16:creationId xmlns:a16="http://schemas.microsoft.com/office/drawing/2014/main" id="{63370565-5872-E3BF-038C-AD9E6367A0D5}"/>
              </a:ext>
            </a:extLst>
          </p:cNvPr>
          <p:cNvCxnSpPr>
            <a:stCxn id="136" idx="0"/>
            <a:endCxn id="154" idx="3"/>
          </p:cNvCxnSpPr>
          <p:nvPr/>
        </p:nvCxnSpPr>
        <p:spPr>
          <a:xfrm rot="5400000" flipH="1" flipV="1">
            <a:off x="6171169" y="3387792"/>
            <a:ext cx="1326076" cy="15991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ector: curvado 187">
            <a:extLst>
              <a:ext uri="{FF2B5EF4-FFF2-40B4-BE49-F238E27FC236}">
                <a16:creationId xmlns:a16="http://schemas.microsoft.com/office/drawing/2014/main" id="{54137407-5FFE-28A1-D789-C449BFA35B32}"/>
              </a:ext>
            </a:extLst>
          </p:cNvPr>
          <p:cNvCxnSpPr>
            <a:stCxn id="137" idx="0"/>
            <a:endCxn id="149" idx="3"/>
          </p:cNvCxnSpPr>
          <p:nvPr/>
        </p:nvCxnSpPr>
        <p:spPr>
          <a:xfrm rot="5400000" flipH="1" flipV="1">
            <a:off x="6501026" y="3307062"/>
            <a:ext cx="1326075" cy="321375"/>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0" name="Rectángulo 189">
            <a:extLst>
              <a:ext uri="{FF2B5EF4-FFF2-40B4-BE49-F238E27FC236}">
                <a16:creationId xmlns:a16="http://schemas.microsoft.com/office/drawing/2014/main" id="{778CB5B7-FCB9-FC9D-3C89-1D124FBDB6CF}"/>
              </a:ext>
            </a:extLst>
          </p:cNvPr>
          <p:cNvSpPr/>
          <p:nvPr/>
        </p:nvSpPr>
        <p:spPr>
          <a:xfrm>
            <a:off x="6253124" y="8782064"/>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97" name="Conector: curvado 196">
            <a:extLst>
              <a:ext uri="{FF2B5EF4-FFF2-40B4-BE49-F238E27FC236}">
                <a16:creationId xmlns:a16="http://schemas.microsoft.com/office/drawing/2014/main" id="{9CB92875-A292-D31E-6F4D-8CB2DD254C59}"/>
              </a:ext>
            </a:extLst>
          </p:cNvPr>
          <p:cNvCxnSpPr>
            <a:stCxn id="24" idx="0"/>
          </p:cNvCxnSpPr>
          <p:nvPr/>
        </p:nvCxnSpPr>
        <p:spPr>
          <a:xfrm rot="16200000" flipV="1">
            <a:off x="5242645" y="6920693"/>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Conector: curvado 198">
            <a:extLst>
              <a:ext uri="{FF2B5EF4-FFF2-40B4-BE49-F238E27FC236}">
                <a16:creationId xmlns:a16="http://schemas.microsoft.com/office/drawing/2014/main" id="{D5D729B1-0EF1-C298-8FCC-F8AB62B94581}"/>
              </a:ext>
            </a:extLst>
          </p:cNvPr>
          <p:cNvCxnSpPr>
            <a:stCxn id="25" idx="0"/>
            <a:endCxn id="47" idx="3"/>
          </p:cNvCxnSpPr>
          <p:nvPr/>
        </p:nvCxnSpPr>
        <p:spPr>
          <a:xfrm rot="16200000" flipV="1">
            <a:off x="5536882" y="6964367"/>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Conector: curvado 200">
            <a:extLst>
              <a:ext uri="{FF2B5EF4-FFF2-40B4-BE49-F238E27FC236}">
                <a16:creationId xmlns:a16="http://schemas.microsoft.com/office/drawing/2014/main" id="{256D1E7D-32F4-CE17-73F1-EADE4387AF62}"/>
              </a:ext>
            </a:extLst>
          </p:cNvPr>
          <p:cNvCxnSpPr>
            <a:stCxn id="26" idx="0"/>
            <a:endCxn id="59" idx="3"/>
          </p:cNvCxnSpPr>
          <p:nvPr/>
        </p:nvCxnSpPr>
        <p:spPr>
          <a:xfrm rot="16200000" flipV="1">
            <a:off x="5868176" y="7043661"/>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Conector: curvado 202">
            <a:extLst>
              <a:ext uri="{FF2B5EF4-FFF2-40B4-BE49-F238E27FC236}">
                <a16:creationId xmlns:a16="http://schemas.microsoft.com/office/drawing/2014/main" id="{00E21D26-7920-B25E-E433-1B1789434CCC}"/>
              </a:ext>
            </a:extLst>
          </p:cNvPr>
          <p:cNvCxnSpPr>
            <a:stCxn id="27" idx="0"/>
            <a:endCxn id="66" idx="3"/>
          </p:cNvCxnSpPr>
          <p:nvPr/>
        </p:nvCxnSpPr>
        <p:spPr>
          <a:xfrm rot="16200000" flipV="1">
            <a:off x="6198752" y="7123672"/>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Conector: curvado 204">
            <a:extLst>
              <a:ext uri="{FF2B5EF4-FFF2-40B4-BE49-F238E27FC236}">
                <a16:creationId xmlns:a16="http://schemas.microsoft.com/office/drawing/2014/main" id="{BC2827DB-8BFC-211C-3BB4-0036261487A3}"/>
              </a:ext>
            </a:extLst>
          </p:cNvPr>
          <p:cNvCxnSpPr>
            <a:stCxn id="28" idx="0"/>
            <a:endCxn id="73" idx="3"/>
          </p:cNvCxnSpPr>
          <p:nvPr/>
        </p:nvCxnSpPr>
        <p:spPr>
          <a:xfrm rot="5400000" flipH="1" flipV="1">
            <a:off x="6529327" y="7046027"/>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ector: curvado 206">
            <a:extLst>
              <a:ext uri="{FF2B5EF4-FFF2-40B4-BE49-F238E27FC236}">
                <a16:creationId xmlns:a16="http://schemas.microsoft.com/office/drawing/2014/main" id="{951F45CE-2FB3-47A8-F344-61D9E0043FB6}"/>
              </a:ext>
            </a:extLst>
          </p:cNvPr>
          <p:cNvCxnSpPr>
            <a:stCxn id="29" idx="0"/>
            <a:endCxn id="79" idx="3"/>
          </p:cNvCxnSpPr>
          <p:nvPr/>
        </p:nvCxnSpPr>
        <p:spPr>
          <a:xfrm rot="5400000" flipH="1" flipV="1">
            <a:off x="6859184" y="6965297"/>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Conector: curvado 208">
            <a:extLst>
              <a:ext uri="{FF2B5EF4-FFF2-40B4-BE49-F238E27FC236}">
                <a16:creationId xmlns:a16="http://schemas.microsoft.com/office/drawing/2014/main" id="{5BB47317-8102-DEE3-74A2-A188A0228508}"/>
              </a:ext>
            </a:extLst>
          </p:cNvPr>
          <p:cNvCxnSpPr>
            <a:stCxn id="190" idx="0"/>
            <a:endCxn id="24" idx="1"/>
          </p:cNvCxnSpPr>
          <p:nvPr/>
        </p:nvCxnSpPr>
        <p:spPr>
          <a:xfrm rot="16200000" flipV="1">
            <a:off x="5390675" y="7793615"/>
            <a:ext cx="1224592" cy="752306"/>
          </a:xfrm>
          <a:prstGeom prst="curvedConnector4">
            <a:avLst>
              <a:gd name="adj1" fmla="val 44831"/>
              <a:gd name="adj2" fmla="val 13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267598B4-EFAB-C160-73F6-0A2C84F428BD}"/>
              </a:ext>
            </a:extLst>
          </p:cNvPr>
          <p:cNvSpPr txBox="1"/>
          <p:nvPr/>
        </p:nvSpPr>
        <p:spPr>
          <a:xfrm>
            <a:off x="5134572" y="1135454"/>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22" name="CuadroTexto 21">
            <a:extLst>
              <a:ext uri="{FF2B5EF4-FFF2-40B4-BE49-F238E27FC236}">
                <a16:creationId xmlns:a16="http://schemas.microsoft.com/office/drawing/2014/main" id="{D5A20C2B-C097-1525-EFE0-4F9DFCC21108}"/>
              </a:ext>
            </a:extLst>
          </p:cNvPr>
          <p:cNvSpPr txBox="1"/>
          <p:nvPr/>
        </p:nvSpPr>
        <p:spPr>
          <a:xfrm>
            <a:off x="5076064" y="4402653"/>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32" name="CuadroTexto 31">
            <a:extLst>
              <a:ext uri="{FF2B5EF4-FFF2-40B4-BE49-F238E27FC236}">
                <a16:creationId xmlns:a16="http://schemas.microsoft.com/office/drawing/2014/main" id="{5640C3E6-1B57-6F8A-E8BD-4C3551CAA9FB}"/>
              </a:ext>
            </a:extLst>
          </p:cNvPr>
          <p:cNvSpPr txBox="1"/>
          <p:nvPr/>
        </p:nvSpPr>
        <p:spPr>
          <a:xfrm>
            <a:off x="5082123" y="5134429"/>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38" name="CuadroTexto 37">
            <a:extLst>
              <a:ext uri="{FF2B5EF4-FFF2-40B4-BE49-F238E27FC236}">
                <a16:creationId xmlns:a16="http://schemas.microsoft.com/office/drawing/2014/main" id="{74071712-32E0-FEC5-59CF-F1C00CD6D17C}"/>
              </a:ext>
            </a:extLst>
          </p:cNvPr>
          <p:cNvSpPr txBox="1"/>
          <p:nvPr/>
        </p:nvSpPr>
        <p:spPr>
          <a:xfrm>
            <a:off x="5076064" y="9096561"/>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45" name="CuadroTexto 44">
            <a:extLst>
              <a:ext uri="{FF2B5EF4-FFF2-40B4-BE49-F238E27FC236}">
                <a16:creationId xmlns:a16="http://schemas.microsoft.com/office/drawing/2014/main" id="{2B621391-0E92-45BB-4CF7-A81670C6F62D}"/>
              </a:ext>
            </a:extLst>
          </p:cNvPr>
          <p:cNvSpPr txBox="1"/>
          <p:nvPr/>
        </p:nvSpPr>
        <p:spPr>
          <a:xfrm>
            <a:off x="5971123" y="8763707"/>
            <a:ext cx="316516" cy="307777"/>
          </a:xfrm>
          <a:prstGeom prst="rect">
            <a:avLst/>
          </a:prstGeom>
          <a:noFill/>
        </p:spPr>
        <p:txBody>
          <a:bodyPr wrap="square" rtlCol="0">
            <a:spAutoFit/>
          </a:bodyPr>
          <a:lstStyle/>
          <a:p>
            <a:r>
              <a:rPr lang="es-MX" sz="1400" b="1" dirty="0">
                <a:latin typeface="Consolas" panose="020B0609020204030204" pitchFamily="49" charset="0"/>
              </a:rPr>
              <a:t>a</a:t>
            </a:r>
          </a:p>
        </p:txBody>
      </p:sp>
    </p:spTree>
    <p:extLst>
      <p:ext uri="{BB962C8B-B14F-4D97-AF65-F5344CB8AC3E}">
        <p14:creationId xmlns:p14="http://schemas.microsoft.com/office/powerpoint/2010/main" val="100406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00C23B6-40CB-69D5-A492-4EB196E6382F}"/>
              </a:ext>
            </a:extLst>
          </p:cNvPr>
          <p:cNvSpPr/>
          <p:nvPr/>
        </p:nvSpPr>
        <p:spPr>
          <a:xfrm>
            <a:off x="209006" y="216448"/>
            <a:ext cx="7384868" cy="314492"/>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400" b="1" dirty="0">
                <a:latin typeface="Times New Roman" panose="02020603050405020304" pitchFamily="18" charset="0"/>
                <a:cs typeface="Times New Roman" panose="02020603050405020304" pitchFamily="18" charset="0"/>
              </a:rPr>
              <a:t>Índice General de Temas</a:t>
            </a:r>
          </a:p>
        </p:txBody>
      </p:sp>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761743"/>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i</a:t>
            </a: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9" name="CuadroTexto 8">
            <a:extLst>
              <a:ext uri="{FF2B5EF4-FFF2-40B4-BE49-F238E27FC236}">
                <a16:creationId xmlns:a16="http://schemas.microsoft.com/office/drawing/2014/main" id="{C9B77270-38F2-C94A-0873-3C67D694A4D2}"/>
              </a:ext>
            </a:extLst>
          </p:cNvPr>
          <p:cNvSpPr txBox="1"/>
          <p:nvPr/>
        </p:nvSpPr>
        <p:spPr>
          <a:xfrm>
            <a:off x="6944660" y="674905"/>
            <a:ext cx="565234" cy="7538089"/>
          </a:xfrm>
          <a:prstGeom prst="rect">
            <a:avLst/>
          </a:prstGeom>
          <a:noFill/>
        </p:spPr>
        <p:txBody>
          <a:bodyPr wrap="square" rtlCol="0">
            <a:spAutoFit/>
          </a:bodyPr>
          <a:lstStyle/>
          <a:p>
            <a:pPr algn="r">
              <a:lnSpc>
                <a:spcPct val="150000"/>
              </a:lnSpc>
            </a:pPr>
            <a:r>
              <a:rPr lang="es-MX" sz="1200" b="1"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3</a:t>
            </a:r>
          </a:p>
          <a:p>
            <a:pPr algn="r">
              <a:lnSpc>
                <a:spcPct val="150000"/>
              </a:lnSpc>
            </a:pPr>
            <a:r>
              <a:rPr lang="es-MX" sz="1200" dirty="0">
                <a:latin typeface="Times New Roman" panose="02020603050405020304" pitchFamily="18" charset="0"/>
                <a:cs typeface="Times New Roman" panose="02020603050405020304" pitchFamily="18" charset="0"/>
              </a:rPr>
              <a:t>4</a:t>
            </a:r>
          </a:p>
          <a:p>
            <a:pPr algn="r">
              <a:lnSpc>
                <a:spcPct val="150000"/>
              </a:lnSpc>
            </a:pPr>
            <a:r>
              <a:rPr lang="es-MX" sz="1200" dirty="0">
                <a:latin typeface="Times New Roman" panose="02020603050405020304" pitchFamily="18" charset="0"/>
                <a:cs typeface="Times New Roman" panose="02020603050405020304" pitchFamily="18" charset="0"/>
              </a:rPr>
              <a:t>6</a:t>
            </a:r>
          </a:p>
          <a:p>
            <a:pPr algn="r">
              <a:lnSpc>
                <a:spcPct val="150000"/>
              </a:lnSpc>
            </a:pPr>
            <a:r>
              <a:rPr lang="es-MX" sz="1200" dirty="0">
                <a:latin typeface="Times New Roman" panose="02020603050405020304" pitchFamily="18" charset="0"/>
                <a:cs typeface="Times New Roman" panose="02020603050405020304" pitchFamily="18" charset="0"/>
              </a:rPr>
              <a:t>19</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22</a:t>
            </a:r>
          </a:p>
          <a:p>
            <a:pPr algn="r">
              <a:lnSpc>
                <a:spcPct val="150000"/>
              </a:lnSpc>
            </a:pPr>
            <a:r>
              <a:rPr lang="es-MX" sz="1200" dirty="0">
                <a:latin typeface="Times New Roman" panose="02020603050405020304" pitchFamily="18" charset="0"/>
                <a:cs typeface="Times New Roman" panose="02020603050405020304" pitchFamily="18" charset="0"/>
              </a:rPr>
              <a:t>23</a:t>
            </a:r>
          </a:p>
          <a:p>
            <a:pPr algn="r">
              <a:lnSpc>
                <a:spcPct val="150000"/>
              </a:lnSpc>
            </a:pPr>
            <a:r>
              <a:rPr lang="es-MX" sz="1200" dirty="0">
                <a:latin typeface="Times New Roman" panose="02020603050405020304" pitchFamily="18" charset="0"/>
                <a:cs typeface="Times New Roman" panose="02020603050405020304" pitchFamily="18" charset="0"/>
              </a:rPr>
              <a:t>25</a:t>
            </a:r>
          </a:p>
          <a:p>
            <a:pPr algn="r">
              <a:lnSpc>
                <a:spcPct val="150000"/>
              </a:lnSpc>
            </a:pPr>
            <a:r>
              <a:rPr lang="es-MX" sz="1200" dirty="0">
                <a:latin typeface="Times New Roman" panose="02020603050405020304" pitchFamily="18" charset="0"/>
                <a:cs typeface="Times New Roman" panose="02020603050405020304" pitchFamily="18" charset="0"/>
              </a:rPr>
              <a:t>37</a:t>
            </a:r>
          </a:p>
          <a:p>
            <a:pPr algn="r">
              <a:lnSpc>
                <a:spcPct val="150000"/>
              </a:lnSpc>
            </a:pPr>
            <a:r>
              <a:rPr lang="es-MX" sz="1200" dirty="0">
                <a:latin typeface="Times New Roman" panose="02020603050405020304" pitchFamily="18" charset="0"/>
                <a:cs typeface="Times New Roman" panose="02020603050405020304" pitchFamily="18" charset="0"/>
              </a:rPr>
              <a:t>37</a:t>
            </a:r>
          </a:p>
          <a:p>
            <a:pPr algn="r">
              <a:lnSpc>
                <a:spcPct val="150000"/>
              </a:lnSpc>
            </a:pPr>
            <a:r>
              <a:rPr lang="es-MX" sz="1200" dirty="0">
                <a:latin typeface="Times New Roman" panose="02020603050405020304" pitchFamily="18" charset="0"/>
                <a:cs typeface="Times New Roman" panose="02020603050405020304" pitchFamily="18" charset="0"/>
              </a:rPr>
              <a:t>38</a:t>
            </a:r>
          </a:p>
          <a:p>
            <a:pPr algn="r">
              <a:lnSpc>
                <a:spcPct val="150000"/>
              </a:lnSpc>
            </a:pPr>
            <a:r>
              <a:rPr lang="es-MX" sz="1200" dirty="0">
                <a:latin typeface="Times New Roman" panose="02020603050405020304" pitchFamily="18" charset="0"/>
                <a:cs typeface="Times New Roman" panose="02020603050405020304" pitchFamily="18" charset="0"/>
              </a:rPr>
              <a:t>39</a:t>
            </a:r>
          </a:p>
          <a:p>
            <a:pPr algn="r">
              <a:lnSpc>
                <a:spcPct val="150000"/>
              </a:lnSpc>
            </a:pPr>
            <a:r>
              <a:rPr lang="es-MX" sz="1200" dirty="0">
                <a:latin typeface="Times New Roman" panose="02020603050405020304" pitchFamily="18" charset="0"/>
                <a:cs typeface="Times New Roman" panose="02020603050405020304" pitchFamily="18" charset="0"/>
              </a:rPr>
              <a:t>40</a:t>
            </a:r>
          </a:p>
          <a:p>
            <a:pPr algn="r">
              <a:lnSpc>
                <a:spcPct val="150000"/>
              </a:lnSpc>
            </a:pPr>
            <a:r>
              <a:rPr lang="es-MX" sz="1200" dirty="0">
                <a:latin typeface="Times New Roman" panose="02020603050405020304" pitchFamily="18" charset="0"/>
                <a:cs typeface="Times New Roman" panose="02020603050405020304" pitchFamily="18" charset="0"/>
              </a:rPr>
              <a:t>41</a:t>
            </a:r>
          </a:p>
          <a:p>
            <a:pPr algn="r">
              <a:lnSpc>
                <a:spcPct val="150000"/>
              </a:lnSpc>
            </a:pPr>
            <a:r>
              <a:rPr lang="es-MX" sz="1200" dirty="0">
                <a:latin typeface="Times New Roman" panose="02020603050405020304" pitchFamily="18" charset="0"/>
                <a:cs typeface="Times New Roman" panose="02020603050405020304" pitchFamily="18" charset="0"/>
              </a:rPr>
              <a:t>46</a:t>
            </a:r>
          </a:p>
          <a:p>
            <a:pPr algn="r">
              <a:lnSpc>
                <a:spcPct val="150000"/>
              </a:lnSpc>
            </a:pPr>
            <a:r>
              <a:rPr lang="es-MX" sz="1200" dirty="0">
                <a:latin typeface="Times New Roman" panose="02020603050405020304" pitchFamily="18" charset="0"/>
                <a:cs typeface="Times New Roman" panose="02020603050405020304" pitchFamily="18" charset="0"/>
              </a:rPr>
              <a:t>62</a:t>
            </a:r>
          </a:p>
          <a:p>
            <a:pPr algn="r">
              <a:lnSpc>
                <a:spcPct val="150000"/>
              </a:lnSpc>
            </a:pPr>
            <a:r>
              <a:rPr lang="es-MX" sz="1200" dirty="0">
                <a:latin typeface="Times New Roman" panose="02020603050405020304" pitchFamily="18" charset="0"/>
                <a:cs typeface="Times New Roman" panose="02020603050405020304" pitchFamily="18" charset="0"/>
              </a:rPr>
              <a:t>64</a:t>
            </a:r>
          </a:p>
          <a:p>
            <a:pPr algn="r">
              <a:lnSpc>
                <a:spcPct val="150000"/>
              </a:lnSpc>
            </a:pPr>
            <a:r>
              <a:rPr lang="es-MX" sz="1200" b="1" dirty="0">
                <a:latin typeface="Times New Roman" panose="02020603050405020304" pitchFamily="18" charset="0"/>
                <a:cs typeface="Times New Roman" panose="02020603050405020304" pitchFamily="18" charset="0"/>
              </a:rPr>
              <a:t>67</a:t>
            </a:r>
          </a:p>
          <a:p>
            <a:pPr algn="r">
              <a:lnSpc>
                <a:spcPct val="150000"/>
              </a:lnSpc>
            </a:pPr>
            <a:r>
              <a:rPr lang="es-MX" sz="1200" dirty="0">
                <a:latin typeface="Times New Roman" panose="02020603050405020304" pitchFamily="18" charset="0"/>
                <a:cs typeface="Times New Roman" panose="02020603050405020304" pitchFamily="18" charset="0"/>
              </a:rPr>
              <a:t>67</a:t>
            </a:r>
          </a:p>
          <a:p>
            <a:pPr algn="r">
              <a:lnSpc>
                <a:spcPct val="150000"/>
              </a:lnSpc>
            </a:pPr>
            <a:r>
              <a:rPr lang="es-MX" sz="1200" dirty="0">
                <a:latin typeface="Times New Roman" panose="02020603050405020304" pitchFamily="18" charset="0"/>
                <a:cs typeface="Times New Roman" panose="02020603050405020304" pitchFamily="18" charset="0"/>
              </a:rPr>
              <a:t>67</a:t>
            </a:r>
          </a:p>
          <a:p>
            <a:pPr algn="r">
              <a:lnSpc>
                <a:spcPct val="150000"/>
              </a:lnSpc>
            </a:pPr>
            <a:r>
              <a:rPr lang="es-MX" sz="1200" dirty="0">
                <a:latin typeface="Times New Roman" panose="02020603050405020304" pitchFamily="18" charset="0"/>
                <a:cs typeface="Times New Roman" panose="02020603050405020304" pitchFamily="18" charset="0"/>
              </a:rPr>
              <a:t>68</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APUNTADORES</a:t>
            </a:r>
          </a:p>
          <a:p>
            <a:pPr>
              <a:lnSpc>
                <a:spcPct val="150000"/>
              </a:lnSpc>
            </a:pPr>
            <a:r>
              <a:rPr lang="es-MX" sz="1200" dirty="0">
                <a:latin typeface="Times New Roman" panose="02020603050405020304" pitchFamily="18" charset="0"/>
                <a:cs typeface="Times New Roman" panose="02020603050405020304" pitchFamily="18" charset="0"/>
              </a:rPr>
              <a:t>1.1. Introducción a apuntadores</a:t>
            </a:r>
          </a:p>
          <a:p>
            <a:pPr>
              <a:lnSpc>
                <a:spcPct val="150000"/>
              </a:lnSpc>
            </a:pPr>
            <a:r>
              <a:rPr lang="es-MX" sz="1200" dirty="0">
                <a:latin typeface="Times New Roman" panose="02020603050405020304" pitchFamily="18" charset="0"/>
                <a:cs typeface="Times New Roman" panose="02020603050405020304" pitchFamily="18" charset="0"/>
              </a:rPr>
              <a:t>1.2. Parámetros por valor/referencia</a:t>
            </a:r>
          </a:p>
          <a:p>
            <a:pPr>
              <a:lnSpc>
                <a:spcPct val="150000"/>
              </a:lnSpc>
            </a:pPr>
            <a:r>
              <a:rPr lang="es-MX" sz="1200" dirty="0">
                <a:latin typeface="Times New Roman" panose="02020603050405020304" pitchFamily="18" charset="0"/>
                <a:cs typeface="Times New Roman" panose="02020603050405020304" pitchFamily="18" charset="0"/>
              </a:rPr>
              <a:t>1.3. Apuntadores a apuntadores</a:t>
            </a:r>
          </a:p>
          <a:p>
            <a:pPr>
              <a:lnSpc>
                <a:spcPct val="150000"/>
              </a:lnSpc>
            </a:pPr>
            <a:r>
              <a:rPr lang="es-MX" sz="1200" dirty="0">
                <a:latin typeface="Times New Roman" panose="02020603050405020304" pitchFamily="18" charset="0"/>
                <a:cs typeface="Times New Roman" panose="02020603050405020304" pitchFamily="18" charset="0"/>
              </a:rPr>
              <a:t>1.4. Apuntadores y arreglos</a:t>
            </a:r>
          </a:p>
          <a:p>
            <a:pPr>
              <a:lnSpc>
                <a:spcPct val="150000"/>
              </a:lnSpc>
            </a:pPr>
            <a:r>
              <a:rPr lang="es-MX" sz="1200" b="1" dirty="0">
                <a:latin typeface="Times New Roman" panose="02020603050405020304" pitchFamily="18" charset="0"/>
                <a:cs typeface="Times New Roman" panose="02020603050405020304" pitchFamily="18" charset="0"/>
              </a:rPr>
              <a:t>Tarea #0:</a:t>
            </a:r>
            <a:r>
              <a:rPr lang="es-MX" sz="1200" dirty="0">
                <a:latin typeface="Times New Roman" panose="02020603050405020304" pitchFamily="18" charset="0"/>
                <a:cs typeface="Times New Roman" panose="02020603050405020304" pitchFamily="18" charset="0"/>
              </a:rPr>
              <a:t> Resumen del video “Pointers”</a:t>
            </a:r>
          </a:p>
          <a:p>
            <a:pPr>
              <a:lnSpc>
                <a:spcPct val="150000"/>
              </a:lnSpc>
            </a:pPr>
            <a:r>
              <a:rPr lang="es-MX" sz="1200" dirty="0">
                <a:latin typeface="Times New Roman" panose="02020603050405020304" pitchFamily="18" charset="0"/>
                <a:cs typeface="Times New Roman" panose="02020603050405020304" pitchFamily="18" charset="0"/>
              </a:rPr>
              <a:t>1.5 Aritmética de apuntadores</a:t>
            </a:r>
          </a:p>
          <a:p>
            <a:pPr>
              <a:lnSpc>
                <a:spcPct val="150000"/>
              </a:lnSpc>
            </a:pPr>
            <a:r>
              <a:rPr lang="es-MX" sz="1200" b="1" dirty="0">
                <a:latin typeface="Times New Roman" panose="02020603050405020304" pitchFamily="18" charset="0"/>
                <a:cs typeface="Times New Roman" panose="02020603050405020304" pitchFamily="18" charset="0"/>
              </a:rPr>
              <a:t>Tarea #1:</a:t>
            </a:r>
            <a:r>
              <a:rPr lang="es-MX" sz="1200" dirty="0">
                <a:latin typeface="Times New Roman" panose="02020603050405020304" pitchFamily="18" charset="0"/>
                <a:cs typeface="Times New Roman" panose="02020603050405020304" pitchFamily="18" charset="0"/>
              </a:rPr>
              <a:t> Aritmética de apuntadores</a:t>
            </a:r>
          </a:p>
          <a:p>
            <a:pPr>
              <a:lnSpc>
                <a:spcPct val="150000"/>
              </a:lnSpc>
            </a:pPr>
            <a:r>
              <a:rPr lang="es-MX" sz="1200" dirty="0">
                <a:latin typeface="Times New Roman" panose="02020603050405020304" pitchFamily="18" charset="0"/>
                <a:cs typeface="Times New Roman" panose="02020603050405020304" pitchFamily="18" charset="0"/>
              </a:rPr>
              <a:t>1.6. Gestión de memoria dinámica</a:t>
            </a:r>
          </a:p>
          <a:p>
            <a:pPr>
              <a:lnSpc>
                <a:spcPct val="150000"/>
              </a:lnSpc>
            </a:pPr>
            <a:r>
              <a:rPr lang="es-MX" sz="1200" dirty="0">
                <a:latin typeface="Times New Roman" panose="02020603050405020304" pitchFamily="18" charset="0"/>
                <a:cs typeface="Times New Roman" panose="02020603050405020304" pitchFamily="18" charset="0"/>
              </a:rPr>
              <a:t>1.7. Estados de la memoria dinámica</a:t>
            </a:r>
          </a:p>
          <a:p>
            <a:pPr>
              <a:lnSpc>
                <a:spcPct val="150000"/>
              </a:lnSpc>
            </a:pPr>
            <a:r>
              <a:rPr lang="es-MX" sz="1200" dirty="0">
                <a:latin typeface="Times New Roman" panose="02020603050405020304" pitchFamily="18" charset="0"/>
                <a:cs typeface="Times New Roman" panose="02020603050405020304" pitchFamily="18" charset="0"/>
              </a:rPr>
              <a:t>1.8. Problemas en el manejo de la memoria dinámica</a:t>
            </a:r>
          </a:p>
          <a:p>
            <a:pPr>
              <a:lnSpc>
                <a:spcPct val="150000"/>
              </a:lnSpc>
            </a:pPr>
            <a:r>
              <a:rPr lang="es-MX" sz="1200" dirty="0">
                <a:latin typeface="Times New Roman" panose="02020603050405020304" pitchFamily="18" charset="0"/>
                <a:cs typeface="Times New Roman" panose="02020603050405020304" pitchFamily="18" charset="0"/>
              </a:rPr>
              <a:t>1.9. Arreglos dinámicos</a:t>
            </a:r>
          </a:p>
          <a:p>
            <a:pPr>
              <a:lnSpc>
                <a:spcPct val="150000"/>
              </a:lnSpc>
            </a:pPr>
            <a:r>
              <a:rPr lang="es-MX" sz="1200" dirty="0">
                <a:latin typeface="Times New Roman" panose="02020603050405020304" pitchFamily="18" charset="0"/>
                <a:cs typeface="Times New Roman" panose="02020603050405020304" pitchFamily="18" charset="0"/>
              </a:rPr>
              <a:t>1.10. Matriz dinámica</a:t>
            </a:r>
          </a:p>
          <a:p>
            <a:pPr>
              <a:lnSpc>
                <a:spcPct val="150000"/>
              </a:lnSpc>
            </a:pPr>
            <a:r>
              <a:rPr lang="es-MX" sz="1200" b="1" dirty="0">
                <a:latin typeface="Times New Roman" panose="02020603050405020304" pitchFamily="18" charset="0"/>
                <a:cs typeface="Times New Roman" panose="02020603050405020304" pitchFamily="18" charset="0"/>
              </a:rPr>
              <a:t>Tarea #2: </a:t>
            </a:r>
            <a:r>
              <a:rPr lang="es-MX" sz="1200" dirty="0">
                <a:latin typeface="Times New Roman" panose="02020603050405020304" pitchFamily="18" charset="0"/>
                <a:cs typeface="Times New Roman" panose="02020603050405020304" pitchFamily="18" charset="0"/>
              </a:rPr>
              <a:t>Arreglos dinámicos</a:t>
            </a:r>
          </a:p>
          <a:p>
            <a:pPr>
              <a:lnSpc>
                <a:spcPct val="150000"/>
              </a:lnSpc>
            </a:pPr>
            <a:r>
              <a:rPr lang="es-MX" sz="1200" dirty="0">
                <a:latin typeface="Times New Roman" panose="02020603050405020304" pitchFamily="18" charset="0"/>
                <a:cs typeface="Times New Roman" panose="02020603050405020304" pitchFamily="18" charset="0"/>
              </a:rPr>
              <a:t>1.11. Apuntadores por “referencia”</a:t>
            </a:r>
          </a:p>
          <a:p>
            <a:pPr>
              <a:lnSpc>
                <a:spcPct val="150000"/>
              </a:lnSpc>
            </a:pPr>
            <a:r>
              <a:rPr lang="es-MX" sz="1200" dirty="0">
                <a:latin typeface="Times New Roman" panose="02020603050405020304" pitchFamily="18" charset="0"/>
                <a:cs typeface="Times New Roman" panose="02020603050405020304" pitchFamily="18" charset="0"/>
              </a:rPr>
              <a:t>1.12. </a:t>
            </a:r>
            <a:r>
              <a:rPr lang="es-MX" sz="1200" dirty="0" err="1">
                <a:latin typeface="Times New Roman" panose="02020603050405020304" pitchFamily="18" charset="0"/>
                <a:cs typeface="Times New Roman" panose="02020603050405020304" pitchFamily="18" charset="0"/>
              </a:rPr>
              <a:t>realloc</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dirty="0">
                <a:latin typeface="Times New Roman" panose="02020603050405020304" pitchFamily="18" charset="0"/>
                <a:cs typeface="Times New Roman" panose="02020603050405020304" pitchFamily="18" charset="0"/>
              </a:rPr>
              <a:t>1.13. Pila dinámica</a:t>
            </a:r>
          </a:p>
          <a:p>
            <a:pPr>
              <a:lnSpc>
                <a:spcPct val="150000"/>
              </a:lnSpc>
            </a:pPr>
            <a:r>
              <a:rPr lang="es-MX" sz="1200" dirty="0">
                <a:latin typeface="Times New Roman" panose="02020603050405020304" pitchFamily="18" charset="0"/>
                <a:cs typeface="Times New Roman" panose="02020603050405020304" pitchFamily="18" charset="0"/>
              </a:rPr>
              <a:t>1.14. Estructuras dinámicas</a:t>
            </a:r>
          </a:p>
          <a:p>
            <a:pPr>
              <a:lnSpc>
                <a:spcPct val="150000"/>
              </a:lnSpc>
            </a:pPr>
            <a:r>
              <a:rPr lang="es-MX" sz="1200" dirty="0">
                <a:latin typeface="Times New Roman" panose="02020603050405020304" pitchFamily="18" charset="0"/>
                <a:cs typeface="Times New Roman" panose="02020603050405020304" pitchFamily="18" charset="0"/>
              </a:rPr>
              <a:t>1.15. Apuntadores genéricos</a:t>
            </a: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“Arreglo dinámico”</a:t>
            </a:r>
          </a:p>
          <a:p>
            <a:pPr>
              <a:lnSpc>
                <a:spcPct val="150000"/>
              </a:lnSpc>
            </a:pPr>
            <a:r>
              <a:rPr lang="es-MX" sz="1200" b="1" dirty="0">
                <a:latin typeface="Times New Roman" panose="02020603050405020304" pitchFamily="18" charset="0"/>
                <a:cs typeface="Times New Roman" panose="02020603050405020304" pitchFamily="18" charset="0"/>
              </a:rPr>
              <a:t>Tarea #3: </a:t>
            </a:r>
            <a:r>
              <a:rPr lang="es-MX" sz="1200" dirty="0">
                <a:latin typeface="Times New Roman" panose="02020603050405020304" pitchFamily="18" charset="0"/>
                <a:cs typeface="Times New Roman" panose="02020603050405020304" pitchFamily="18" charset="0"/>
              </a:rPr>
              <a:t>Arreglos </a:t>
            </a:r>
            <a:r>
              <a:rPr lang="es-MX" sz="1200" dirty="0" err="1">
                <a:latin typeface="Times New Roman" panose="02020603050405020304" pitchFamily="18" charset="0"/>
                <a:cs typeface="Times New Roman" panose="02020603050405020304" pitchFamily="18" charset="0"/>
              </a:rPr>
              <a:t>redimensionables</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“Farmacia con medicamentos”</a:t>
            </a:r>
          </a:p>
          <a:p>
            <a:pPr>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Primer Parcial</a:t>
            </a:r>
          </a:p>
          <a:p>
            <a:pPr>
              <a:lnSpc>
                <a:spcPct val="150000"/>
              </a:lnSpc>
            </a:pPr>
            <a:r>
              <a:rPr lang="es-MX" sz="1200" b="1" dirty="0">
                <a:latin typeface="Times New Roman" panose="02020603050405020304" pitchFamily="18" charset="0"/>
                <a:cs typeface="Times New Roman" panose="02020603050405020304" pitchFamily="18" charset="0"/>
              </a:rPr>
              <a:t>LISTAS ENLAZADAS</a:t>
            </a:r>
          </a:p>
          <a:p>
            <a:pPr>
              <a:lnSpc>
                <a:spcPct val="150000"/>
              </a:lnSpc>
            </a:pPr>
            <a:r>
              <a:rPr lang="es-MX" sz="1200" dirty="0">
                <a:latin typeface="Times New Roman" panose="02020603050405020304" pitchFamily="18" charset="0"/>
                <a:cs typeface="Times New Roman" panose="02020603050405020304" pitchFamily="18" charset="0"/>
              </a:rPr>
              <a:t>2.1. Listas simples</a:t>
            </a:r>
          </a:p>
          <a:p>
            <a:pPr defTabSz="252000">
              <a:lnSpc>
                <a:spcPct val="150000"/>
              </a:lnSpc>
            </a:pPr>
            <a:r>
              <a:rPr lang="es-MX" sz="1200" dirty="0">
                <a:latin typeface="Times New Roman" panose="02020603050405020304" pitchFamily="18" charset="0"/>
                <a:cs typeface="Times New Roman" panose="02020603050405020304" pitchFamily="18" charset="0"/>
              </a:rPr>
              <a:t>	2.1.1.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2.1.2. Funciones de listas simples</a:t>
            </a:r>
          </a:p>
          <a:p>
            <a:pPr defTabSz="360000">
              <a:lnSpc>
                <a:spcPct val="150000"/>
              </a:lnSpc>
            </a:pPr>
            <a:r>
              <a:rPr lang="es-MX" sz="1200" b="1" dirty="0">
                <a:latin typeface="Times New Roman" panose="02020603050405020304" pitchFamily="18" charset="0"/>
                <a:cs typeface="Times New Roman" panose="02020603050405020304" pitchFamily="18" charset="0"/>
              </a:rPr>
              <a:t>Tarea #4:</a:t>
            </a:r>
            <a:r>
              <a:rPr lang="es-MX" sz="1200" dirty="0">
                <a:latin typeface="Times New Roman" panose="02020603050405020304" pitchFamily="18" charset="0"/>
                <a:cs typeface="Times New Roman" panose="02020603050405020304" pitchFamily="18" charset="0"/>
              </a:rPr>
              <a:t> Listas simples enlazadas</a:t>
            </a:r>
          </a:p>
          <a:p>
            <a:pPr defTabSz="360000">
              <a:lnSpc>
                <a:spcPct val="150000"/>
              </a:lnSpc>
            </a:pPr>
            <a:r>
              <a:rPr lang="es-MX" sz="1200" dirty="0">
                <a:latin typeface="Times New Roman" panose="02020603050405020304" pitchFamily="18" charset="0"/>
                <a:cs typeface="Times New Roman" panose="02020603050405020304" pitchFamily="18" charset="0"/>
              </a:rPr>
              <a:t>2.2. Pilas, colas y conjuntos</a:t>
            </a:r>
          </a:p>
          <a:p>
            <a:pPr defTabSz="252000">
              <a:lnSpc>
                <a:spcPct val="150000"/>
              </a:lnSpc>
            </a:pPr>
            <a:r>
              <a:rPr lang="es-MX" sz="1200" dirty="0">
                <a:latin typeface="Times New Roman" panose="02020603050405020304" pitchFamily="18" charset="0"/>
                <a:cs typeface="Times New Roman" panose="02020603050405020304" pitchFamily="18" charset="0"/>
              </a:rPr>
              <a:t>	2.2.1. Pilas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2.2.2. Colas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2.2.3. Conjuntos con listas</a:t>
            </a: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213836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6852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0" name="Rectángulo: esquinas redondeadas 9">
            <a:extLst>
              <a:ext uri="{FF2B5EF4-FFF2-40B4-BE49-F238E27FC236}">
                <a16:creationId xmlns:a16="http://schemas.microsoft.com/office/drawing/2014/main" id="{A505E1F0-B8EB-48DF-5018-138A88612A32}"/>
              </a:ext>
            </a:extLst>
          </p:cNvPr>
          <p:cNvSpPr/>
          <p:nvPr/>
        </p:nvSpPr>
        <p:spPr>
          <a:xfrm>
            <a:off x="209006" y="432725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2" name="Rectángulo: esquinas redondeadas 11">
            <a:extLst>
              <a:ext uri="{FF2B5EF4-FFF2-40B4-BE49-F238E27FC236}">
                <a16:creationId xmlns:a16="http://schemas.microsoft.com/office/drawing/2014/main" id="{12C4E951-8484-5C4D-365A-767205DAF56E}"/>
              </a:ext>
            </a:extLst>
          </p:cNvPr>
          <p:cNvSpPr/>
          <p:nvPr/>
        </p:nvSpPr>
        <p:spPr>
          <a:xfrm>
            <a:off x="209006" y="6235200"/>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440668B2-E8BA-43F4-A6B7-82EB0411FCCD}"/>
              </a:ext>
            </a:extLst>
          </p:cNvPr>
          <p:cNvSpPr/>
          <p:nvPr/>
        </p:nvSpPr>
        <p:spPr>
          <a:xfrm>
            <a:off x="209006" y="59639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3CD215F9-A7A3-F12F-F809-40F56088BC30}"/>
              </a:ext>
            </a:extLst>
          </p:cNvPr>
          <p:cNvSpPr/>
          <p:nvPr/>
        </p:nvSpPr>
        <p:spPr>
          <a:xfrm>
            <a:off x="209006" y="650731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6778187"/>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6" name="Rectángulo: esquinas redondeadas 15">
            <a:extLst>
              <a:ext uri="{FF2B5EF4-FFF2-40B4-BE49-F238E27FC236}">
                <a16:creationId xmlns:a16="http://schemas.microsoft.com/office/drawing/2014/main" id="{E21CACE1-1A73-BAFE-DF77-6E2D473FC0B8}"/>
              </a:ext>
            </a:extLst>
          </p:cNvPr>
          <p:cNvSpPr/>
          <p:nvPr/>
        </p:nvSpPr>
        <p:spPr>
          <a:xfrm>
            <a:off x="209006" y="7056696"/>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2</a:t>
            </a:r>
          </a:p>
        </p:txBody>
      </p:sp>
      <p:sp>
        <p:nvSpPr>
          <p:cNvPr id="17" name="Rectángulo: esquinas redondeadas 16">
            <a:extLst>
              <a:ext uri="{FF2B5EF4-FFF2-40B4-BE49-F238E27FC236}">
                <a16:creationId xmlns:a16="http://schemas.microsoft.com/office/drawing/2014/main" id="{05C0D16C-DFB1-046D-052B-8DE8F7FAE629}"/>
              </a:ext>
            </a:extLst>
          </p:cNvPr>
          <p:cNvSpPr/>
          <p:nvPr/>
        </p:nvSpPr>
        <p:spPr>
          <a:xfrm>
            <a:off x="209006" y="8176241"/>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Tree>
    <p:extLst>
      <p:ext uri="{BB962C8B-B14F-4D97-AF65-F5344CB8AC3E}">
        <p14:creationId xmlns:p14="http://schemas.microsoft.com/office/powerpoint/2010/main" val="261297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87C334B8-AF5B-E201-538E-F785A6F1FE1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2" name="Rectángulo 21">
            <a:extLst>
              <a:ext uri="{FF2B5EF4-FFF2-40B4-BE49-F238E27FC236}">
                <a16:creationId xmlns:a16="http://schemas.microsoft.com/office/drawing/2014/main" id="{5578312B-7F7F-8CB9-40BC-E1E462D9B3D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esquinas redondeadas 31">
            <a:extLst>
              <a:ext uri="{FF2B5EF4-FFF2-40B4-BE49-F238E27FC236}">
                <a16:creationId xmlns:a16="http://schemas.microsoft.com/office/drawing/2014/main" id="{65233DBD-8293-E447-1733-3A70DA73CE1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sp>
        <p:nvSpPr>
          <p:cNvPr id="38" name="Rectángulo: esquinas redondeadas 37">
            <a:extLst>
              <a:ext uri="{FF2B5EF4-FFF2-40B4-BE49-F238E27FC236}">
                <a16:creationId xmlns:a16="http://schemas.microsoft.com/office/drawing/2014/main" id="{43A5C467-9A34-7844-F0F5-BEFE14727D40}"/>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Implementación de una matriz dinámica con funciones</a:t>
            </a:r>
          </a:p>
        </p:txBody>
      </p:sp>
      <p:sp>
        <p:nvSpPr>
          <p:cNvPr id="45" name="Rectángulo 44">
            <a:extLst>
              <a:ext uri="{FF2B5EF4-FFF2-40B4-BE49-F238E27FC236}">
                <a16:creationId xmlns:a16="http://schemas.microsoft.com/office/drawing/2014/main" id="{94EDE760-E1E5-8482-2A6D-CC5BA9718BC4}"/>
              </a:ext>
            </a:extLst>
          </p:cNvPr>
          <p:cNvSpPr/>
          <p:nvPr/>
        </p:nvSpPr>
        <p:spPr>
          <a:xfrm>
            <a:off x="188449" y="1022129"/>
            <a:ext cx="7374944" cy="84133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ectángulo: esquinas redondeadas 45">
            <a:extLst>
              <a:ext uri="{FF2B5EF4-FFF2-40B4-BE49-F238E27FC236}">
                <a16:creationId xmlns:a16="http://schemas.microsoft.com/office/drawing/2014/main" id="{2A912C8D-4D60-F663-C615-72B08995B1F7}"/>
              </a:ext>
            </a:extLst>
          </p:cNvPr>
          <p:cNvSpPr/>
          <p:nvPr/>
        </p:nvSpPr>
        <p:spPr>
          <a:xfrm>
            <a:off x="332876" y="1153094"/>
            <a:ext cx="7058524" cy="80543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8" name="Tabla 38">
            <a:extLst>
              <a:ext uri="{FF2B5EF4-FFF2-40B4-BE49-F238E27FC236}">
                <a16:creationId xmlns:a16="http://schemas.microsoft.com/office/drawing/2014/main" id="{D8157B54-77B0-6152-AF27-8162EF8D7C24}"/>
              </a:ext>
            </a:extLst>
          </p:cNvPr>
          <p:cNvGraphicFramePr>
            <a:graphicFrameLocks noGrp="1"/>
          </p:cNvGraphicFramePr>
          <p:nvPr>
            <p:extLst>
              <p:ext uri="{D42A27DB-BD31-4B8C-83A1-F6EECF244321}">
                <p14:modId xmlns:p14="http://schemas.microsoft.com/office/powerpoint/2010/main" val="607748211"/>
              </p:ext>
            </p:extLst>
          </p:nvPr>
        </p:nvGraphicFramePr>
        <p:xfrm>
          <a:off x="326604" y="1158013"/>
          <a:ext cx="7058524" cy="80543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stdlib.h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assert.h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c);</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 "</a:t>
                      </a:r>
                      <a:r>
                        <a:rPr lang="es-MX" sz="950" b="0" dirty="0">
                          <a:solidFill>
                            <a:srgbClr val="F8F8F2"/>
                          </a:solidFill>
                          <a:effectLst/>
                          <a:latin typeface="Consolas" panose="020B0609020204030204" pitchFamily="49" charset="0"/>
                        </a:rPr>
                        <a:t>, 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\n</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6</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053198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1182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#2: Arreglos Dinámicos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62964"/>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074012"/>
            <a:ext cx="7354387" cy="5832366"/>
          </a:xfrm>
          <a:prstGeom prst="rect">
            <a:avLst/>
          </a:prstGeom>
          <a:solidFill>
            <a:srgbClr val="272822"/>
          </a:solidFill>
        </p:spPr>
        <p:txBody>
          <a:bodyPr wrap="square" rtlCol="0">
            <a:spAutoFit/>
          </a:bodyPr>
          <a:lstStyle/>
          <a:p>
            <a:r>
              <a:rPr lang="en-US" sz="1100" b="1" dirty="0">
                <a:solidFill>
                  <a:srgbClr val="A6E22E"/>
                </a:solidFill>
                <a:effectLst/>
                <a:latin typeface="Consolas" panose="020B0609020204030204" pitchFamily="49" charset="0"/>
              </a:rPr>
              <a:t>Minesweeper</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If you need help running the tests or submitting your code, check out </a:t>
            </a:r>
            <a:r>
              <a:rPr lang="en-US" sz="1000" b="0" dirty="0">
                <a:solidFill>
                  <a:srgbClr val="FD971F"/>
                </a:solidFill>
                <a:effectLst/>
                <a:latin typeface="Consolas" panose="020B0609020204030204" pitchFamily="49" charset="0"/>
              </a:rPr>
              <a:t>HELP.md</a:t>
            </a:r>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100" b="1" dirty="0">
                <a:solidFill>
                  <a:srgbClr val="A6E22E"/>
                </a:solidFill>
                <a:effectLst/>
                <a:latin typeface="Consolas" panose="020B0609020204030204" pitchFamily="49" charset="0"/>
              </a:rPr>
              <a:t>Instructions</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Add the mine counts to a completed Minesweeper board.</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Minesweeper is a popular game where the user has to find the mines using</a:t>
            </a:r>
          </a:p>
          <a:p>
            <a:r>
              <a:rPr lang="en-US" sz="1000" b="0" dirty="0">
                <a:solidFill>
                  <a:srgbClr val="F8F8F2"/>
                </a:solidFill>
                <a:effectLst/>
                <a:latin typeface="Consolas" panose="020B0609020204030204" pitchFamily="49" charset="0"/>
              </a:rPr>
              <a:t>numeric hints that indicate how many mines are directly adjacent</a:t>
            </a:r>
          </a:p>
          <a:p>
            <a:r>
              <a:rPr lang="en-US" sz="1000" b="0" dirty="0">
                <a:solidFill>
                  <a:srgbClr val="F8F8F2"/>
                </a:solidFill>
                <a:effectLst/>
                <a:latin typeface="Consolas" panose="020B0609020204030204" pitchFamily="49" charset="0"/>
              </a:rPr>
              <a:t>(horizontally, vertically, diagonally) to a square.</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In this exercise you have to create some code that counts the number of</a:t>
            </a:r>
          </a:p>
          <a:p>
            <a:r>
              <a:rPr lang="en-US" sz="1000" b="0" dirty="0">
                <a:solidFill>
                  <a:srgbClr val="F8F8F2"/>
                </a:solidFill>
                <a:effectLst/>
                <a:latin typeface="Consolas" panose="020B0609020204030204" pitchFamily="49" charset="0"/>
              </a:rPr>
              <a:t>mines adjacent to a given empty square and replaces that square with the</a:t>
            </a:r>
          </a:p>
          <a:p>
            <a:r>
              <a:rPr lang="en-US" sz="1000" b="0" dirty="0">
                <a:solidFill>
                  <a:srgbClr val="F8F8F2"/>
                </a:solidFill>
                <a:effectLst/>
                <a:latin typeface="Consolas" panose="020B0609020204030204" pitchFamily="49" charset="0"/>
              </a:rPr>
              <a:t>count.</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The board is a rectangle composed of blank space (' ') characters. A mine</a:t>
            </a:r>
          </a:p>
          <a:p>
            <a:r>
              <a:rPr lang="en-US" sz="1000" b="0" dirty="0">
                <a:solidFill>
                  <a:srgbClr val="F8F8F2"/>
                </a:solidFill>
                <a:effectLst/>
                <a:latin typeface="Consolas" panose="020B0609020204030204" pitchFamily="49" charset="0"/>
              </a:rPr>
              <a:t>is represented by an asterisk ('</a:t>
            </a:r>
            <a:r>
              <a:rPr lang="en-US" sz="1000" b="0" dirty="0">
                <a:solidFill>
                  <a:srgbClr val="AE81FF"/>
                </a:solidFill>
                <a:effectLst/>
                <a:latin typeface="Consolas" panose="020B0609020204030204" pitchFamily="49" charset="0"/>
              </a:rPr>
              <a:t>\*</a:t>
            </a:r>
            <a:r>
              <a:rPr lang="en-US" sz="1000" b="0" dirty="0">
                <a:solidFill>
                  <a:srgbClr val="F8F8F2"/>
                </a:solidFill>
                <a:effectLst/>
                <a:latin typeface="Consolas" panose="020B0609020204030204" pitchFamily="49" charset="0"/>
              </a:rPr>
              <a:t>') character.</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If a given space has no adjacent mines at all, leave that square blank.</a:t>
            </a:r>
          </a:p>
          <a:p>
            <a:br>
              <a:rPr lang="en-US" sz="1000" b="0" dirty="0">
                <a:solidFill>
                  <a:srgbClr val="F8F8F2"/>
                </a:solidFill>
                <a:effectLst/>
                <a:latin typeface="Consolas" panose="020B0609020204030204" pitchFamily="49" charset="0"/>
              </a:rPr>
            </a:br>
            <a:r>
              <a:rPr lang="en-US" sz="1100" b="1" dirty="0">
                <a:solidFill>
                  <a:srgbClr val="A6E22E"/>
                </a:solidFill>
                <a:effectLst/>
                <a:latin typeface="Consolas" panose="020B0609020204030204" pitchFamily="49" charset="0"/>
              </a:rPr>
              <a:t>Examples</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For example, you may receive a 5 x 4 board like this (empty spaces are</a:t>
            </a:r>
          </a:p>
          <a:p>
            <a:r>
              <a:rPr lang="en-US" sz="1000" b="0" dirty="0">
                <a:solidFill>
                  <a:srgbClr val="F8F8F2"/>
                </a:solidFill>
                <a:effectLst/>
                <a:latin typeface="Consolas" panose="020B0609020204030204" pitchFamily="49" charset="0"/>
              </a:rPr>
              <a:t>represented here with the '·' character for display on screen):</a:t>
            </a:r>
          </a:p>
          <a:p>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And your code will transform it into this:</a:t>
            </a:r>
          </a:p>
          <a:p>
            <a:endParaRPr lang="en-US" sz="1000" dirty="0">
              <a:solidFill>
                <a:srgbClr val="F8F8F2"/>
              </a:solidFill>
              <a:latin typeface="Consolas" panose="020B0609020204030204" pitchFamily="49" charset="0"/>
            </a:endParaRPr>
          </a:p>
          <a:p>
            <a:r>
              <a:rPr lang="en-US" sz="1000" b="0" dirty="0">
                <a:solidFill>
                  <a:srgbClr val="F8F8F2"/>
                </a:solidFill>
                <a:effectLst/>
                <a:latin typeface="Consolas" panose="020B0609020204030204" pitchFamily="49" charset="0"/>
              </a:rPr>
              <a:t>1*3*1</a:t>
            </a:r>
          </a:p>
          <a:p>
            <a:r>
              <a:rPr lang="en-US" sz="1000" b="0" dirty="0">
                <a:solidFill>
                  <a:srgbClr val="F8F8F2"/>
                </a:solidFill>
                <a:effectLst/>
                <a:latin typeface="Consolas" panose="020B0609020204030204" pitchFamily="49" charset="0"/>
              </a:rPr>
              <a:t>13*31</a:t>
            </a:r>
          </a:p>
          <a:p>
            <a:r>
              <a:rPr lang="en-US" sz="1000" b="0" dirty="0">
                <a:solidFill>
                  <a:srgbClr val="F8F8F2"/>
                </a:solidFill>
                <a:effectLst/>
                <a:latin typeface="Consolas" panose="020B0609020204030204" pitchFamily="49" charset="0"/>
              </a:rPr>
              <a:t>·2*2·</a:t>
            </a:r>
          </a:p>
          <a:p>
            <a:r>
              <a:rPr lang="en-US" sz="1000" b="0" dirty="0">
                <a:solidFill>
                  <a:srgbClr val="F8F8F2"/>
                </a:solidFill>
                <a:effectLst/>
                <a:latin typeface="Consolas" panose="020B0609020204030204" pitchFamily="49" charset="0"/>
              </a:rPr>
              <a:t>·111·</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7042703"/>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minesweeper.h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993847"/>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7522588"/>
            <a:ext cx="7354387" cy="1938992"/>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MINESWEEPER_H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MINESWEEPER_H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annotate</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minefield</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free_annotation</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881971E5-EE59-2448-922C-48F46E368F33}"/>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EAD794B-EFEF-0BE9-79FB-EB60990E9B4A}"/>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25</a:t>
            </a:r>
          </a:p>
        </p:txBody>
      </p:sp>
      <p:sp>
        <p:nvSpPr>
          <p:cNvPr id="5" name="Rectángulo 4">
            <a:extLst>
              <a:ext uri="{FF2B5EF4-FFF2-40B4-BE49-F238E27FC236}">
                <a16:creationId xmlns:a16="http://schemas.microsoft.com/office/drawing/2014/main" id="{70B3356C-EDE8-BAEB-DA30-2A09759D1B0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3851595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test_minesweeper.c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166945"/>
            <a:ext cx="7354387" cy="8009885"/>
          </a:xfrm>
          <a:prstGeom prst="rect">
            <a:avLst/>
          </a:prstGeom>
          <a:solidFill>
            <a:srgbClr val="272822"/>
          </a:solidFill>
        </p:spPr>
        <p:txBody>
          <a:bodyPr wrap="square" rtlCol="0">
            <a:spAutoFit/>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"test-</a:t>
            </a:r>
            <a:r>
              <a:rPr lang="es-MX" sz="1050" b="0" dirty="0" err="1">
                <a:solidFill>
                  <a:srgbClr val="E6DB74"/>
                </a:solidFill>
                <a:effectLst/>
                <a:latin typeface="Consolas" panose="020B0609020204030204" pitchFamily="49" charset="0"/>
              </a:rPr>
              <a:t>framework</a:t>
            </a:r>
            <a:r>
              <a:rPr lang="es-MX" sz="1050" b="0" dirty="0">
                <a:solidFill>
                  <a:srgbClr val="E6DB74"/>
                </a:solidFill>
                <a:effectLst/>
                <a:latin typeface="Consolas" panose="020B0609020204030204" pitchFamily="49" charset="0"/>
              </a:rPr>
              <a:t>/</a:t>
            </a:r>
            <a:r>
              <a:rPr lang="es-MX" sz="1050" b="0" dirty="0" err="1">
                <a:solidFill>
                  <a:srgbClr val="E6DB74"/>
                </a:solidFill>
                <a:effectLst/>
                <a:latin typeface="Consolas" panose="020B0609020204030204" pitchFamily="49" charset="0"/>
              </a:rPr>
              <a:t>unity.h</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err="1">
                <a:solidFill>
                  <a:srgbClr val="E6DB74"/>
                </a:solidFill>
                <a:effectLst/>
                <a:latin typeface="Consolas" panose="020B0609020204030204" pitchFamily="49" charset="0"/>
              </a:rPr>
              <a:t>minesweeper.h</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#define</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i="1" dirty="0" err="1">
                <a:solidFill>
                  <a:srgbClr val="FD971F"/>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setUp</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tearDown</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test_annotate_no_rows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r>
              <a:rPr lang="es-MX" sz="1050" b="0" dirty="0">
                <a:solidFill>
                  <a:srgbClr val="88846F"/>
                </a:solidFill>
                <a:effectLst/>
                <a:latin typeface="Consolas" panose="020B0609020204030204" pitchFamily="49" charset="0"/>
              </a:rPr>
              <a:t>   // </a:t>
            </a:r>
            <a:r>
              <a:rPr lang="es-MX" sz="1050" b="0" dirty="0" err="1">
                <a:solidFill>
                  <a:srgbClr val="88846F"/>
                </a:solidFill>
                <a:effectLst/>
                <a:latin typeface="Consolas" panose="020B0609020204030204" pitchFamily="49" charset="0"/>
              </a:rPr>
              <a:t>delete</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this</a:t>
            </a:r>
            <a:r>
              <a:rPr lang="es-MX" sz="1050" b="0" dirty="0">
                <a:solidFill>
                  <a:srgbClr val="88846F"/>
                </a:solidFill>
                <a:effectLst/>
                <a:latin typeface="Consolas" panose="020B0609020204030204" pitchFamily="49" charset="0"/>
              </a:rPr>
              <a:t> line </a:t>
            </a:r>
            <a:r>
              <a:rPr lang="es-MX" sz="1050" b="0" dirty="0" err="1">
                <a:solidFill>
                  <a:srgbClr val="88846F"/>
                </a:solidFill>
                <a:effectLst/>
                <a:latin typeface="Consolas" panose="020B0609020204030204" pitchFamily="49" charset="0"/>
              </a:rPr>
              <a:t>to</a:t>
            </a:r>
            <a:r>
              <a:rPr lang="es-MX" sz="1050" b="0" dirty="0">
                <a:solidFill>
                  <a:srgbClr val="88846F"/>
                </a:solidFill>
                <a:effectLst/>
                <a:latin typeface="Consolas" panose="020B0609020204030204" pitchFamily="49" charset="0"/>
              </a:rPr>
              <a:t> run test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TEST_ASSERT_NULL</a:t>
            </a:r>
            <a:r>
              <a:rPr lang="es-MX" sz="1050" b="0" dirty="0">
                <a:solidFill>
                  <a:srgbClr val="F8F8F2"/>
                </a:solidFill>
                <a:effectLst/>
                <a:latin typeface="Consolas" panose="020B0609020204030204" pitchFamily="49" charset="0"/>
              </a:rPr>
              <a:t>(actual);</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test_annotate_no_columns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test_annotate_no_mines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dirty="0">
                <a:solidFill>
                  <a:srgbClr val="F8F8F2"/>
                </a:solidFill>
                <a:latin typeface="Consolas" panose="020B0609020204030204" pitchFamily="49" charset="0"/>
              </a:rPr>
              <a:t>}</a:t>
            </a:r>
            <a:endParaRPr lang="es-MX" sz="1050" b="0" dirty="0">
              <a:solidFill>
                <a:srgbClr val="F8F8F2"/>
              </a:solidFill>
              <a:effectLst/>
              <a:latin typeface="Consolas" panose="020B0609020204030204" pitchFamily="49" charset="0"/>
            </a:endParaRPr>
          </a:p>
        </p:txBody>
      </p:sp>
      <p:sp>
        <p:nvSpPr>
          <p:cNvPr id="5" name="Rectángulo: esquinas redondeadas 4">
            <a:extLst>
              <a:ext uri="{FF2B5EF4-FFF2-40B4-BE49-F238E27FC236}">
                <a16:creationId xmlns:a16="http://schemas.microsoft.com/office/drawing/2014/main" id="{9115585A-5D1C-F53F-34D3-00A1D4B4D67A}"/>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4B1F0238-441F-1862-4255-1B9CD3A38C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6E4EEA51-FA7B-B130-F774-A36D59B41E5B}"/>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6BC2333A-ADA5-7319-21CC-2BE79EA22AF5}"/>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5B1B7D0E-B6EE-89C2-23A9-CD5BC2835A8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973272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656216"/>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test_annotate_minefield_with_only_mines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test_annotate_mine_surrounded_by_spaces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"111"</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a:p>
            <a:br>
              <a:rPr lang="en-US" sz="1050" b="0" dirty="0">
                <a:solidFill>
                  <a:srgbClr val="F8F8F2"/>
                </a:solidFill>
                <a:effectLst/>
                <a:latin typeface="Consolas" panose="020B0609020204030204" pitchFamily="49" charset="0"/>
              </a:rPr>
            </a:br>
            <a:r>
              <a:rPr lang="en-US" sz="1050" b="0" dirty="0">
                <a:solidFill>
                  <a:srgbClr val="F92672"/>
                </a:solidFill>
                <a:effectLst/>
                <a:latin typeface="Consolas" panose="020B0609020204030204" pitchFamily="49" charset="0"/>
              </a:rPr>
              <a:t>static</a:t>
            </a:r>
            <a:r>
              <a:rPr lang="en-US" sz="1050" b="0" dirty="0">
                <a:solidFill>
                  <a:srgbClr val="F8F8F2"/>
                </a:solidFill>
                <a:effectLst/>
                <a:latin typeface="Consolas" panose="020B0609020204030204" pitchFamily="49" charset="0"/>
              </a:rPr>
              <a:t> </a:t>
            </a:r>
            <a:r>
              <a:rPr lang="en-US" sz="1050" b="0" i="1" dirty="0">
                <a:solidFill>
                  <a:srgbClr val="66D9EF"/>
                </a:solidFill>
                <a:effectLst/>
                <a:latin typeface="Consolas" panose="020B0609020204030204" pitchFamily="49" charset="0"/>
              </a:rPr>
              <a:t>void</a:t>
            </a:r>
            <a:r>
              <a:rPr lang="en-US" sz="1050" b="0" dirty="0">
                <a:solidFill>
                  <a:srgbClr val="F8F8F2"/>
                </a:solidFill>
                <a:effectLst/>
                <a:latin typeface="Consolas" panose="020B0609020204030204" pitchFamily="49" charset="0"/>
              </a:rPr>
              <a:t> </a:t>
            </a:r>
            <a:r>
              <a:rPr lang="en-US" sz="1050" b="0" dirty="0" err="1">
                <a:solidFill>
                  <a:srgbClr val="A6E22E"/>
                </a:solidFill>
                <a:effectLst/>
                <a:latin typeface="Consolas" panose="020B0609020204030204" pitchFamily="49" charset="0"/>
              </a:rPr>
              <a:t>test_annotate_space_surrounded_by_mines</a:t>
            </a:r>
            <a:r>
              <a:rPr lang="en-US" sz="1050" b="0" dirty="0">
                <a:solidFill>
                  <a:srgbClr val="F8F8F2"/>
                </a:solidFill>
                <a:effectLst/>
                <a:latin typeface="Consolas" panose="020B0609020204030204" pitchFamily="49" charset="0"/>
              </a:rPr>
              <a:t>(</a:t>
            </a:r>
            <a:r>
              <a:rPr lang="en-US" sz="1050" b="0" i="1" dirty="0">
                <a:solidFill>
                  <a:srgbClr val="66D9EF"/>
                </a:solidFill>
                <a:effectLst/>
                <a:latin typeface="Consolas" panose="020B0609020204030204" pitchFamily="49" charset="0"/>
              </a:rPr>
              <a:t>void</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err="1">
                <a:solidFill>
                  <a:srgbClr val="A6E22E"/>
                </a:solidFill>
                <a:effectLst/>
                <a:latin typeface="Consolas" panose="020B0609020204030204" pitchFamily="49" charset="0"/>
              </a:rPr>
              <a:t>TEST_IGNORE</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const</a:t>
            </a:r>
            <a:r>
              <a:rPr lang="en-US" sz="1050" b="0" dirty="0">
                <a:solidFill>
                  <a:srgbClr val="F8F8F2"/>
                </a:solidFill>
                <a:effectLst/>
                <a:latin typeface="Consolas" panose="020B0609020204030204" pitchFamily="49" charset="0"/>
              </a:rPr>
              <a:t> </a:t>
            </a:r>
            <a:r>
              <a:rPr lang="en-US" sz="1050" b="0" i="1" dirty="0">
                <a:solidFill>
                  <a:srgbClr val="66D9EF"/>
                </a:solidFill>
                <a:effectLst/>
                <a:latin typeface="Consolas" panose="020B0609020204030204" pitchFamily="49" charset="0"/>
              </a:rPr>
              <a:t>char</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minefield</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p>
          <a:p>
            <a:r>
              <a:rPr lang="en-US" sz="1050" b="0" dirty="0">
                <a:solidFill>
                  <a:srgbClr val="F8F8F2"/>
                </a:solidFill>
                <a:effectLst/>
                <a:latin typeface="Consolas" panose="020B0609020204030204" pitchFamily="49" charset="0"/>
              </a:rPr>
              <a:t>      </a:t>
            </a:r>
            <a:r>
              <a:rPr lang="en-US" sz="1050" b="0" dirty="0">
                <a:solidFill>
                  <a:srgbClr val="88846F"/>
                </a:solidFill>
                <a:effectLst/>
                <a:latin typeface="Consolas" panose="020B0609020204030204" pitchFamily="49" charset="0"/>
              </a:rPr>
              <a:t>// clang-format off</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 *"</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      </a:t>
            </a:r>
            <a:r>
              <a:rPr lang="en-US" sz="1050" b="0" dirty="0">
                <a:solidFill>
                  <a:srgbClr val="88846F"/>
                </a:solidFill>
                <a:effectLst/>
                <a:latin typeface="Consolas" panose="020B0609020204030204" pitchFamily="49" charset="0"/>
              </a:rPr>
              <a:t>// clang-format on</a:t>
            </a:r>
            <a:endParaRPr lang="es-MX" sz="1050" b="0" dirty="0">
              <a:solidFill>
                <a:srgbClr val="F8F8F2"/>
              </a:solidFill>
              <a:effectLst/>
              <a:latin typeface="Consolas" panose="020B0609020204030204" pitchFamily="49" charset="0"/>
            </a:endParaRPr>
          </a:p>
          <a:p>
            <a:r>
              <a:rPr lang="es-MX" sz="1050" dirty="0">
                <a:solidFill>
                  <a:srgbClr val="F8F8F2"/>
                </a:solidFill>
                <a:latin typeface="Consolas" panose="020B0609020204030204" pitchFamily="49" charset="0"/>
              </a:rPr>
              <a:t>   };</a:t>
            </a:r>
            <a:endParaRPr lang="es-MX" sz="1050" b="0" dirty="0">
              <a:solidFill>
                <a:srgbClr val="F8F8F2"/>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8D271AF0-41AC-CD75-03E2-BD96866AB34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70091-2A74-5D54-87ED-5A4BF4C1D6C0}"/>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27</a:t>
            </a:r>
          </a:p>
        </p:txBody>
      </p:sp>
      <p:sp>
        <p:nvSpPr>
          <p:cNvPr id="5" name="Rectángulo 4">
            <a:extLst>
              <a:ext uri="{FF2B5EF4-FFF2-40B4-BE49-F238E27FC236}">
                <a16:creationId xmlns:a16="http://schemas.microsoft.com/office/drawing/2014/main" id="{29B5DF87-6563-D15A-A967-E51BC2CFD8EC}"/>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B767A26C-3E95-B098-F8FB-B6305E4F09D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96A45555-8E2E-09C5-7DCD-5310A0556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86695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700843"/>
          </a:xfrm>
          <a:prstGeom prst="rect">
            <a:avLst/>
          </a:prstGeom>
          <a:solidFill>
            <a:srgbClr val="272822"/>
          </a:solidFill>
        </p:spPr>
        <p:txBody>
          <a:bodyPr wrap="square" rtlCol="0">
            <a:spAutoFit/>
          </a:bodyPr>
          <a:lstStyle/>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"*8*"</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test_annotate_horizontal_line</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 * "</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"1*2*1"</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test_annotate_horizontal_line_mines_at_edges</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"*1 1*"</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test_annotate_vertical_line</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endParaRPr lang="es-MX" sz="93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on</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dirty="0">
                <a:solidFill>
                  <a:srgbClr val="F8F8F2"/>
                </a:solidFill>
                <a:latin typeface="Consolas" panose="020B0609020204030204" pitchFamily="49" charset="0"/>
              </a:rPr>
              <a:t>}</a:t>
            </a:r>
            <a:r>
              <a:rPr lang="es-MX" sz="1000" b="0" dirty="0">
                <a:solidFill>
                  <a:srgbClr val="F8F8F2"/>
                </a:solidFill>
                <a:effectLst/>
                <a:latin typeface="Consolas" panose="020B0609020204030204" pitchFamily="49" charset="0"/>
              </a:rPr>
              <a:t>;</a:t>
            </a:r>
            <a:endParaRPr lang="es-MX" sz="1000" b="0" dirty="0">
              <a:solidFill>
                <a:srgbClr val="88846F"/>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9E035F58-B20A-EC7E-673C-F6BE8C04AF6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FCB882EC-3493-7040-6C78-883CA01080D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F387420A-0DBA-40D1-CBBF-F2279182744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28</a:t>
            </a:r>
          </a:p>
        </p:txBody>
      </p:sp>
      <p:sp>
        <p:nvSpPr>
          <p:cNvPr id="10" name="Rectángulo: esquinas redondeadas 9">
            <a:extLst>
              <a:ext uri="{FF2B5EF4-FFF2-40B4-BE49-F238E27FC236}">
                <a16:creationId xmlns:a16="http://schemas.microsoft.com/office/drawing/2014/main" id="{E302FB5F-2276-753C-F705-9CFB80D31A1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AAB796D0-2B29-0245-ADDE-5CEC8D6D1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789070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725466"/>
          </a:xfrm>
          <a:prstGeom prst="rect">
            <a:avLst/>
          </a:prstGeom>
          <a:solidFill>
            <a:srgbClr val="272822"/>
          </a:solidFill>
        </p:spPr>
        <p:txBody>
          <a:bodyPr wrap="square" rtlCol="0">
            <a:spAutoFit/>
          </a:bodyPr>
          <a:lstStyle/>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a:t>
            </a:r>
          </a:p>
          <a:p>
            <a:br>
              <a:rPr lang="es-MX" sz="850" b="0" dirty="0">
                <a:solidFill>
                  <a:srgbClr val="F8F8F2"/>
                </a:solidFill>
                <a:effectLst/>
                <a:latin typeface="Consolas" panose="020B0609020204030204" pitchFamily="49" charset="0"/>
              </a:rPr>
            </a:br>
            <a:r>
              <a:rPr lang="es-MX" sz="850" b="0" dirty="0" err="1">
                <a:solidFill>
                  <a:srgbClr val="F92672"/>
                </a:solidFill>
                <a:effectLst/>
                <a:latin typeface="Consolas" panose="020B0609020204030204" pitchFamily="49" charset="0"/>
              </a:rPr>
              <a:t>static</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test_annotate_vertical_line_mines_at_edges</a:t>
            </a:r>
            <a:r>
              <a:rPr lang="es-MX" sz="850" b="0" dirty="0">
                <a:solidFill>
                  <a:srgbClr val="F8F8F2"/>
                </a:solidFill>
                <a:effectLst/>
                <a:latin typeface="Consolas" panose="020B0609020204030204" pitchFamily="49" charset="0"/>
              </a:rPr>
              <a:t>(</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TEST_IGNORE</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a:t>
            </a:r>
          </a:p>
          <a:p>
            <a:br>
              <a:rPr lang="es-MX" sz="850" b="0" dirty="0">
                <a:solidFill>
                  <a:srgbClr val="F8F8F2"/>
                </a:solidFill>
                <a:effectLst/>
                <a:latin typeface="Consolas" panose="020B0609020204030204" pitchFamily="49" charset="0"/>
              </a:rPr>
            </a:br>
            <a:r>
              <a:rPr lang="es-MX" sz="850" b="0" dirty="0" err="1">
                <a:solidFill>
                  <a:srgbClr val="F92672"/>
                </a:solidFill>
                <a:effectLst/>
                <a:latin typeface="Consolas" panose="020B0609020204030204" pitchFamily="49" charset="0"/>
              </a:rPr>
              <a:t>static</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test_annotate_cross</a:t>
            </a:r>
            <a:r>
              <a:rPr lang="es-MX" sz="850" b="0" dirty="0">
                <a:solidFill>
                  <a:srgbClr val="F8F8F2"/>
                </a:solidFill>
                <a:effectLst/>
                <a:latin typeface="Consolas" panose="020B0609020204030204" pitchFamily="49" charset="0"/>
              </a:rPr>
              <a:t>(</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TEST_IGNORE</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2*2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"25*52"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"25*52"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2*2 "</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endParaRPr lang="es-MX" sz="850" dirty="0">
              <a:solidFill>
                <a:srgbClr val="F8F8F2"/>
              </a:solidFill>
              <a:latin typeface="Consolas" panose="020B0609020204030204" pitchFamily="49" charset="0"/>
            </a:endParaRPr>
          </a:p>
          <a:p>
            <a:r>
              <a:rPr lang="es-MX" sz="850" b="0" dirty="0">
                <a:solidFill>
                  <a:srgbClr val="F8F8F2"/>
                </a:solidFill>
                <a:effectLst/>
                <a:latin typeface="Consolas" panose="020B0609020204030204" pitchFamily="49" charset="0"/>
              </a:rPr>
              <a:t>}</a:t>
            </a:r>
          </a:p>
        </p:txBody>
      </p:sp>
      <p:sp>
        <p:nvSpPr>
          <p:cNvPr id="3" name="Rectángulo 2">
            <a:extLst>
              <a:ext uri="{FF2B5EF4-FFF2-40B4-BE49-F238E27FC236}">
                <a16:creationId xmlns:a16="http://schemas.microsoft.com/office/drawing/2014/main" id="{8D271AF0-41AC-CD75-03E2-BD96866AB34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70091-2A74-5D54-87ED-5A4BF4C1D6C0}"/>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29</a:t>
            </a:r>
          </a:p>
        </p:txBody>
      </p:sp>
      <p:sp>
        <p:nvSpPr>
          <p:cNvPr id="5" name="Rectángulo 4">
            <a:extLst>
              <a:ext uri="{FF2B5EF4-FFF2-40B4-BE49-F238E27FC236}">
                <a16:creationId xmlns:a16="http://schemas.microsoft.com/office/drawing/2014/main" id="{29B5DF87-6563-D15A-A967-E51BC2CFD8EC}"/>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050283CD-90EF-7100-6730-8D45D722CC7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8" name="Imagen 7">
            <a:extLst>
              <a:ext uri="{FF2B5EF4-FFF2-40B4-BE49-F238E27FC236}">
                <a16:creationId xmlns:a16="http://schemas.microsoft.com/office/drawing/2014/main" id="{D3EC662F-A328-9D03-C9DD-F1AF9FD3E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3750087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6863417"/>
          </a:xfrm>
          <a:prstGeom prst="rect">
            <a:avLst/>
          </a:prstGeom>
          <a:solidFill>
            <a:srgbClr val="272822"/>
          </a:solidFill>
        </p:spPr>
        <p:txBody>
          <a:bodyPr wrap="square" rtlCol="0">
            <a:spAutoFit/>
          </a:bodyPr>
          <a:lstStyle/>
          <a:p>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test_annotate_large_minefield</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minefield</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off</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on</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expected</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off</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"1*22*1"</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"12*322"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123*2"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"112*4*"</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"1*22*2"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"111111"</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on</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size_t</a:t>
            </a:r>
            <a:r>
              <a:rPr lang="en-US" sz="1000" b="0" dirty="0">
                <a:solidFill>
                  <a:srgbClr val="F8F8F2"/>
                </a:solidFill>
                <a:effectLst/>
                <a:latin typeface="Consolas" panose="020B0609020204030204" pitchFamily="49" charset="0"/>
              </a:rPr>
              <a:t> rows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ARRAY_SIZE</a:t>
            </a:r>
            <a:r>
              <a:rPr lang="en-US" sz="1000" b="0" dirty="0">
                <a:solidFill>
                  <a:srgbClr val="F8F8F2"/>
                </a:solidFill>
                <a:effectLst/>
                <a:latin typeface="Consolas" panose="020B0609020204030204" pitchFamily="49" charset="0"/>
              </a:rPr>
              <a:t>(expected);</a:t>
            </a:r>
          </a:p>
          <a:p>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actual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annotate</a:t>
            </a:r>
            <a:r>
              <a:rPr lang="en-US" sz="1000" b="0" dirty="0">
                <a:solidFill>
                  <a:srgbClr val="F8F8F2"/>
                </a:solidFill>
                <a:effectLst/>
                <a:latin typeface="Consolas" panose="020B0609020204030204" pitchFamily="49" charset="0"/>
              </a:rPr>
              <a:t>(minefield, rows);</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TEST_ASSERT_EQUAL_STRING_ARRAY</a:t>
            </a:r>
            <a:r>
              <a:rPr lang="en-US" sz="1000" b="0" dirty="0">
                <a:solidFill>
                  <a:srgbClr val="F8F8F2"/>
                </a:solidFill>
                <a:effectLst/>
                <a:latin typeface="Consolas" panose="020B0609020204030204" pitchFamily="49" charset="0"/>
              </a:rPr>
              <a:t>(expected, actual, rows);</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free_annotation</a:t>
            </a:r>
            <a:r>
              <a:rPr lang="en-US" sz="1000" b="0" dirty="0">
                <a:solidFill>
                  <a:srgbClr val="F8F8F2"/>
                </a:solidFill>
                <a:effectLst/>
                <a:latin typeface="Consolas" panose="020B0609020204030204" pitchFamily="49" charset="0"/>
              </a:rPr>
              <a:t>(actual, rows);</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main</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UnityBegin</a:t>
            </a:r>
            <a:r>
              <a:rPr lang="en-US" sz="1000" b="0" dirty="0">
                <a:solidFill>
                  <a:srgbClr val="F8F8F2"/>
                </a:solidFill>
                <a:effectLst/>
                <a:latin typeface="Consolas" panose="020B0609020204030204" pitchFamily="49" charset="0"/>
              </a:rPr>
              <a:t>(</a:t>
            </a:r>
            <a:r>
              <a:rPr lang="en-US" sz="1000" b="0" dirty="0">
                <a:solidFill>
                  <a:srgbClr val="E6DB74"/>
                </a:solidFill>
                <a:effectLst/>
                <a:latin typeface="Consolas" panose="020B0609020204030204" pitchFamily="49" charset="0"/>
              </a:rPr>
              <a:t>"</a:t>
            </a:r>
            <a:r>
              <a:rPr lang="en-US" sz="1000" b="0" dirty="0" err="1">
                <a:solidFill>
                  <a:srgbClr val="E6DB74"/>
                </a:solidFill>
                <a:effectLst/>
                <a:latin typeface="Consolas" panose="020B0609020204030204" pitchFamily="49" charset="0"/>
              </a:rPr>
              <a:t>test_minesweeper.c</a:t>
            </a:r>
            <a:r>
              <a:rPr lang="en-US" sz="1000" b="0" dirty="0">
                <a:solidFill>
                  <a:srgbClr val="E6DB74"/>
                </a:solidFill>
                <a:effectLst/>
                <a:latin typeface="Consolas" panose="020B0609020204030204" pitchFamily="49" charset="0"/>
              </a:rPr>
              <a: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test_annotate_no_rows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test_annotate_no_columns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test_annotate_minefield_with_only_mines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test_annotate_mine_surrounded_by_spaces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test_annotate_space_surrounded_by_mines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test_annotate_horizontal_line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test_annotate_horizontal_line_mines_at_edges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test_annotate_vertical_line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test_annotate_vertical_line_mines_at_edges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test_annotate_cross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test_annotate_large_minefield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return</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UnityEnd</a:t>
            </a:r>
            <a:r>
              <a:rPr lang="en-US" sz="1000" b="0" dirty="0">
                <a:solidFill>
                  <a:srgbClr val="F8F8F2"/>
                </a:solidFill>
                <a:effectLst/>
                <a:latin typeface="Consolas" panose="020B0609020204030204" pitchFamily="49" charset="0"/>
              </a:rPr>
              <a:t>();</a:t>
            </a:r>
          </a:p>
          <a:p>
            <a:r>
              <a:rPr lang="en-US" sz="1000" dirty="0">
                <a:solidFill>
                  <a:srgbClr val="F8F8F2"/>
                </a:solidFill>
                <a:latin typeface="Consolas" panose="020B0609020204030204" pitchFamily="49" charset="0"/>
              </a:rPr>
              <a:t>}</a:t>
            </a:r>
            <a:endParaRPr lang="en-US" sz="1000" b="0" dirty="0">
              <a:solidFill>
                <a:srgbClr val="F8F8F2"/>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9E035F58-B20A-EC7E-673C-F6BE8C04AF6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FCB882EC-3493-7040-6C78-883CA01080D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F387420A-0DBA-40D1-CBBF-F2279182744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30</a:t>
            </a:r>
          </a:p>
        </p:txBody>
      </p:sp>
      <p:sp>
        <p:nvSpPr>
          <p:cNvPr id="3" name="Rectángulo: esquinas redondeadas 2">
            <a:extLst>
              <a:ext uri="{FF2B5EF4-FFF2-40B4-BE49-F238E27FC236}">
                <a16:creationId xmlns:a16="http://schemas.microsoft.com/office/drawing/2014/main" id="{3F804A20-160E-28F0-A7F0-AF98071E75D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4" name="Imagen 3">
            <a:extLst>
              <a:ext uri="{FF2B5EF4-FFF2-40B4-BE49-F238E27FC236}">
                <a16:creationId xmlns:a16="http://schemas.microsoft.com/office/drawing/2014/main" id="{0A5C5357-2A2A-ABDF-EB4F-339AF8FFA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32561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2729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minesweeper.c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1205020668"/>
              </p:ext>
            </p:extLst>
          </p:nvPr>
        </p:nvGraphicFramePr>
        <p:xfrm>
          <a:off x="326604" y="1262777"/>
          <a:ext cx="7058524" cy="8019288"/>
        </p:xfrm>
        <a:graphic>
          <a:graphicData uri="http://schemas.openxmlformats.org/drawingml/2006/table">
            <a:tbl>
              <a:tblPr firstRow="1" bandRow="1">
                <a:tableStyleId>{5C22544A-7EE6-4342-B048-85BDC9FD1C3A}</a:tableStyleId>
              </a:tblPr>
              <a:tblGrid>
                <a:gridCol w="413625">
                  <a:extLst>
                    <a:ext uri="{9D8B030D-6E8A-4147-A177-3AD203B41FA5}">
                      <a16:colId xmlns:a16="http://schemas.microsoft.com/office/drawing/2014/main" val="4000583223"/>
                    </a:ext>
                  </a:extLst>
                </a:gridCol>
                <a:gridCol w="6644899">
                  <a:extLst>
                    <a:ext uri="{9D8B030D-6E8A-4147-A177-3AD203B41FA5}">
                      <a16:colId xmlns:a16="http://schemas.microsoft.com/office/drawing/2014/main" val="1722026803"/>
                    </a:ext>
                  </a:extLst>
                </a:gridCol>
              </a:tblGrid>
              <a:tr h="1614536">
                <a:tc>
                  <a:txBody>
                    <a:bodyPr/>
                    <a:lstStyle/>
                    <a:p>
                      <a:pPr algn="r">
                        <a:lnSpc>
                          <a:spcPct val="100000"/>
                        </a:lnSpc>
                      </a:pPr>
                      <a:r>
                        <a:rPr lang="es-MX" sz="1020" u="none" dirty="0">
                          <a:latin typeface="Consolas" panose="020B0609020204030204" pitchFamily="49" charset="0"/>
                        </a:rPr>
                        <a:t>1</a:t>
                      </a:r>
                    </a:p>
                    <a:p>
                      <a:pPr algn="r">
                        <a:lnSpc>
                          <a:spcPct val="100000"/>
                        </a:lnSpc>
                      </a:pPr>
                      <a:r>
                        <a:rPr lang="es-MX" sz="1020" u="none" dirty="0">
                          <a:latin typeface="Consolas" panose="020B0609020204030204" pitchFamily="49" charset="0"/>
                        </a:rPr>
                        <a:t>2</a:t>
                      </a:r>
                    </a:p>
                    <a:p>
                      <a:pPr algn="r">
                        <a:lnSpc>
                          <a:spcPct val="100000"/>
                        </a:lnSpc>
                      </a:pPr>
                      <a:r>
                        <a:rPr lang="es-MX" sz="1020" u="none" dirty="0">
                          <a:latin typeface="Consolas" panose="020B0609020204030204" pitchFamily="49" charset="0"/>
                        </a:rPr>
                        <a:t>3</a:t>
                      </a:r>
                    </a:p>
                    <a:p>
                      <a:pPr algn="r">
                        <a:lnSpc>
                          <a:spcPct val="100000"/>
                        </a:lnSpc>
                      </a:pPr>
                      <a:r>
                        <a:rPr lang="es-MX" sz="1020" u="none" dirty="0">
                          <a:latin typeface="Consolas" panose="020B0609020204030204" pitchFamily="49" charset="0"/>
                        </a:rPr>
                        <a:t>4</a:t>
                      </a:r>
                    </a:p>
                    <a:p>
                      <a:pPr algn="r">
                        <a:lnSpc>
                          <a:spcPct val="100000"/>
                        </a:lnSpc>
                      </a:pPr>
                      <a:r>
                        <a:rPr lang="es-MX" sz="1020" u="none" dirty="0">
                          <a:latin typeface="Consolas" panose="020B0609020204030204" pitchFamily="49" charset="0"/>
                        </a:rPr>
                        <a:t>5</a:t>
                      </a:r>
                    </a:p>
                    <a:p>
                      <a:pPr algn="r">
                        <a:lnSpc>
                          <a:spcPct val="100000"/>
                        </a:lnSpc>
                      </a:pPr>
                      <a:r>
                        <a:rPr lang="es-MX" sz="1020" u="none" dirty="0">
                          <a:latin typeface="Consolas" panose="020B0609020204030204" pitchFamily="49" charset="0"/>
                        </a:rPr>
                        <a:t>6</a:t>
                      </a:r>
                    </a:p>
                    <a:p>
                      <a:pPr algn="r">
                        <a:lnSpc>
                          <a:spcPct val="100000"/>
                        </a:lnSpc>
                      </a:pPr>
                      <a:r>
                        <a:rPr lang="es-MX" sz="1020" u="none" dirty="0">
                          <a:latin typeface="Consolas" panose="020B0609020204030204" pitchFamily="49" charset="0"/>
                        </a:rPr>
                        <a:t>7</a:t>
                      </a:r>
                    </a:p>
                    <a:p>
                      <a:pPr algn="r">
                        <a:lnSpc>
                          <a:spcPct val="100000"/>
                        </a:lnSpc>
                      </a:pPr>
                      <a:r>
                        <a:rPr lang="es-MX" sz="1020" u="none" dirty="0">
                          <a:latin typeface="Consolas" panose="020B0609020204030204" pitchFamily="49" charset="0"/>
                        </a:rPr>
                        <a:t>8</a:t>
                      </a:r>
                    </a:p>
                    <a:p>
                      <a:pPr algn="r">
                        <a:lnSpc>
                          <a:spcPct val="100000"/>
                        </a:lnSpc>
                      </a:pPr>
                      <a:r>
                        <a:rPr lang="es-MX" sz="1020" u="none" dirty="0">
                          <a:latin typeface="Consolas" panose="020B0609020204030204" pitchFamily="49" charset="0"/>
                        </a:rPr>
                        <a:t>9</a:t>
                      </a:r>
                    </a:p>
                    <a:p>
                      <a:pPr algn="r">
                        <a:lnSpc>
                          <a:spcPct val="100000"/>
                        </a:lnSpc>
                      </a:pPr>
                      <a:r>
                        <a:rPr lang="es-MX" sz="1020" u="none" dirty="0">
                          <a:latin typeface="Consolas" panose="020B0609020204030204" pitchFamily="49" charset="0"/>
                        </a:rPr>
                        <a:t>10</a:t>
                      </a:r>
                    </a:p>
                    <a:p>
                      <a:pPr algn="r">
                        <a:lnSpc>
                          <a:spcPct val="100000"/>
                        </a:lnSpc>
                      </a:pPr>
                      <a:r>
                        <a:rPr lang="es-MX" sz="1020" u="none" dirty="0">
                          <a:latin typeface="Consolas" panose="020B0609020204030204" pitchFamily="49" charset="0"/>
                        </a:rPr>
                        <a:t>11</a:t>
                      </a:r>
                    </a:p>
                    <a:p>
                      <a:pPr algn="r">
                        <a:lnSpc>
                          <a:spcPct val="100000"/>
                        </a:lnSpc>
                      </a:pPr>
                      <a:r>
                        <a:rPr lang="es-MX" sz="1020" u="none" dirty="0">
                          <a:latin typeface="Consolas" panose="020B0609020204030204" pitchFamily="49" charset="0"/>
                        </a:rPr>
                        <a:t>12</a:t>
                      </a:r>
                    </a:p>
                    <a:p>
                      <a:pPr algn="r">
                        <a:lnSpc>
                          <a:spcPct val="100000"/>
                        </a:lnSpc>
                      </a:pPr>
                      <a:r>
                        <a:rPr lang="es-MX" sz="1020" u="none" dirty="0">
                          <a:latin typeface="Consolas" panose="020B0609020204030204" pitchFamily="49" charset="0"/>
                        </a:rPr>
                        <a:t>13</a:t>
                      </a:r>
                    </a:p>
                    <a:p>
                      <a:pPr algn="r">
                        <a:lnSpc>
                          <a:spcPct val="100000"/>
                        </a:lnSpc>
                      </a:pPr>
                      <a:r>
                        <a:rPr lang="es-MX" sz="1020" u="none" dirty="0">
                          <a:latin typeface="Consolas" panose="020B0609020204030204" pitchFamily="49" charset="0"/>
                        </a:rPr>
                        <a:t>14</a:t>
                      </a:r>
                    </a:p>
                    <a:p>
                      <a:pPr algn="r">
                        <a:lnSpc>
                          <a:spcPct val="100000"/>
                        </a:lnSpc>
                      </a:pPr>
                      <a:r>
                        <a:rPr lang="es-MX" sz="1020" u="none" dirty="0">
                          <a:latin typeface="Consolas" panose="020B0609020204030204" pitchFamily="49" charset="0"/>
                        </a:rPr>
                        <a:t>15</a:t>
                      </a:r>
                    </a:p>
                    <a:p>
                      <a:pPr algn="r">
                        <a:lnSpc>
                          <a:spcPct val="100000"/>
                        </a:lnSpc>
                      </a:pPr>
                      <a:r>
                        <a:rPr lang="es-MX" sz="1020" u="none" dirty="0">
                          <a:latin typeface="Consolas" panose="020B0609020204030204" pitchFamily="49" charset="0"/>
                        </a:rPr>
                        <a:t>16</a:t>
                      </a:r>
                    </a:p>
                    <a:p>
                      <a:pPr algn="r">
                        <a:lnSpc>
                          <a:spcPct val="100000"/>
                        </a:lnSpc>
                      </a:pPr>
                      <a:r>
                        <a:rPr lang="es-MX" sz="1020" u="none" dirty="0">
                          <a:latin typeface="Consolas" panose="020B0609020204030204" pitchFamily="49" charset="0"/>
                        </a:rPr>
                        <a:t>17</a:t>
                      </a:r>
                    </a:p>
                    <a:p>
                      <a:pPr algn="r">
                        <a:lnSpc>
                          <a:spcPct val="100000"/>
                        </a:lnSpc>
                      </a:pPr>
                      <a:r>
                        <a:rPr lang="es-MX" sz="1020" u="none" dirty="0">
                          <a:latin typeface="Consolas" panose="020B0609020204030204" pitchFamily="49" charset="0"/>
                        </a:rPr>
                        <a:t>18</a:t>
                      </a:r>
                    </a:p>
                    <a:p>
                      <a:pPr algn="r">
                        <a:lnSpc>
                          <a:spcPct val="100000"/>
                        </a:lnSpc>
                      </a:pPr>
                      <a:r>
                        <a:rPr lang="es-MX" sz="1020" u="none" dirty="0">
                          <a:latin typeface="Consolas" panose="020B0609020204030204" pitchFamily="49" charset="0"/>
                        </a:rPr>
                        <a:t>19</a:t>
                      </a:r>
                    </a:p>
                    <a:p>
                      <a:pPr algn="r">
                        <a:lnSpc>
                          <a:spcPct val="100000"/>
                        </a:lnSpc>
                      </a:pPr>
                      <a:r>
                        <a:rPr lang="es-MX" sz="1020" u="none" dirty="0">
                          <a:latin typeface="Consolas" panose="020B0609020204030204" pitchFamily="49" charset="0"/>
                        </a:rPr>
                        <a:t>20</a:t>
                      </a:r>
                    </a:p>
                    <a:p>
                      <a:pPr algn="r">
                        <a:lnSpc>
                          <a:spcPct val="100000"/>
                        </a:lnSpc>
                      </a:pPr>
                      <a:r>
                        <a:rPr lang="es-MX" sz="1020" u="none" dirty="0">
                          <a:latin typeface="Consolas" panose="020B0609020204030204" pitchFamily="49" charset="0"/>
                        </a:rPr>
                        <a:t>21</a:t>
                      </a:r>
                    </a:p>
                    <a:p>
                      <a:pPr algn="r">
                        <a:lnSpc>
                          <a:spcPct val="100000"/>
                        </a:lnSpc>
                      </a:pPr>
                      <a:r>
                        <a:rPr lang="es-MX" sz="1020" u="none" dirty="0">
                          <a:latin typeface="Consolas" panose="020B0609020204030204" pitchFamily="49" charset="0"/>
                        </a:rPr>
                        <a:t>22</a:t>
                      </a:r>
                    </a:p>
                    <a:p>
                      <a:pPr algn="r">
                        <a:lnSpc>
                          <a:spcPct val="100000"/>
                        </a:lnSpc>
                      </a:pPr>
                      <a:r>
                        <a:rPr lang="es-MX" sz="1020" u="none" dirty="0">
                          <a:latin typeface="Consolas" panose="020B0609020204030204" pitchFamily="49" charset="0"/>
                        </a:rPr>
                        <a:t>23</a:t>
                      </a:r>
                    </a:p>
                    <a:p>
                      <a:pPr algn="r">
                        <a:lnSpc>
                          <a:spcPct val="100000"/>
                        </a:lnSpc>
                      </a:pPr>
                      <a:r>
                        <a:rPr lang="es-MX" sz="1020" u="none" dirty="0">
                          <a:latin typeface="Consolas" panose="020B0609020204030204" pitchFamily="49" charset="0"/>
                        </a:rPr>
                        <a:t>24</a:t>
                      </a:r>
                    </a:p>
                    <a:p>
                      <a:pPr algn="r">
                        <a:lnSpc>
                          <a:spcPct val="100000"/>
                        </a:lnSpc>
                      </a:pPr>
                      <a:r>
                        <a:rPr lang="es-MX" sz="1020" u="none" dirty="0">
                          <a:latin typeface="Consolas" panose="020B0609020204030204" pitchFamily="49" charset="0"/>
                        </a:rPr>
                        <a:t>25</a:t>
                      </a:r>
                    </a:p>
                    <a:p>
                      <a:pPr algn="r">
                        <a:lnSpc>
                          <a:spcPct val="100000"/>
                        </a:lnSpc>
                      </a:pPr>
                      <a:r>
                        <a:rPr lang="es-MX" sz="1020" u="none" dirty="0">
                          <a:latin typeface="Consolas" panose="020B0609020204030204" pitchFamily="49" charset="0"/>
                        </a:rPr>
                        <a:t>26</a:t>
                      </a:r>
                    </a:p>
                    <a:p>
                      <a:pPr algn="r">
                        <a:lnSpc>
                          <a:spcPct val="100000"/>
                        </a:lnSpc>
                      </a:pPr>
                      <a:r>
                        <a:rPr lang="es-MX" sz="1020" u="none" dirty="0">
                          <a:latin typeface="Consolas" panose="020B0609020204030204" pitchFamily="49" charset="0"/>
                        </a:rPr>
                        <a:t>27</a:t>
                      </a:r>
                    </a:p>
                    <a:p>
                      <a:pPr algn="r">
                        <a:lnSpc>
                          <a:spcPct val="100000"/>
                        </a:lnSpc>
                      </a:pPr>
                      <a:r>
                        <a:rPr lang="es-MX" sz="1020" u="none" dirty="0">
                          <a:latin typeface="Consolas" panose="020B0609020204030204" pitchFamily="49" charset="0"/>
                        </a:rPr>
                        <a:t>28</a:t>
                      </a:r>
                    </a:p>
                    <a:p>
                      <a:pPr algn="r">
                        <a:lnSpc>
                          <a:spcPct val="100000"/>
                        </a:lnSpc>
                      </a:pPr>
                      <a:r>
                        <a:rPr lang="es-MX" sz="1020" u="none" dirty="0">
                          <a:latin typeface="Consolas" panose="020B0609020204030204" pitchFamily="49" charset="0"/>
                        </a:rPr>
                        <a:t>29</a:t>
                      </a:r>
                    </a:p>
                    <a:p>
                      <a:pPr algn="r">
                        <a:lnSpc>
                          <a:spcPct val="100000"/>
                        </a:lnSpc>
                      </a:pPr>
                      <a:r>
                        <a:rPr lang="es-MX" sz="1020" u="none" dirty="0">
                          <a:latin typeface="Consolas" panose="020B0609020204030204" pitchFamily="49" charset="0"/>
                        </a:rPr>
                        <a:t>30</a:t>
                      </a:r>
                    </a:p>
                    <a:p>
                      <a:pPr algn="r">
                        <a:lnSpc>
                          <a:spcPct val="100000"/>
                        </a:lnSpc>
                      </a:pPr>
                      <a:r>
                        <a:rPr lang="es-MX" sz="1020" u="none" dirty="0">
                          <a:latin typeface="Consolas" panose="020B0609020204030204" pitchFamily="49" charset="0"/>
                        </a:rPr>
                        <a:t>31</a:t>
                      </a:r>
                    </a:p>
                    <a:p>
                      <a:pPr algn="r">
                        <a:lnSpc>
                          <a:spcPct val="100000"/>
                        </a:lnSpc>
                      </a:pPr>
                      <a:r>
                        <a:rPr lang="es-MX" sz="1020" u="none" dirty="0">
                          <a:latin typeface="Consolas" panose="020B0609020204030204" pitchFamily="49" charset="0"/>
                        </a:rPr>
                        <a:t>32</a:t>
                      </a:r>
                    </a:p>
                    <a:p>
                      <a:pPr algn="r">
                        <a:lnSpc>
                          <a:spcPct val="100000"/>
                        </a:lnSpc>
                      </a:pPr>
                      <a:r>
                        <a:rPr lang="es-MX" sz="1020" u="none" dirty="0">
                          <a:latin typeface="Consolas" panose="020B0609020204030204" pitchFamily="49" charset="0"/>
                        </a:rPr>
                        <a:t>33</a:t>
                      </a:r>
                    </a:p>
                    <a:p>
                      <a:pPr algn="r">
                        <a:lnSpc>
                          <a:spcPct val="100000"/>
                        </a:lnSpc>
                      </a:pPr>
                      <a:r>
                        <a:rPr lang="es-MX" sz="1020" u="none" dirty="0">
                          <a:latin typeface="Consolas" panose="020B0609020204030204" pitchFamily="49" charset="0"/>
                        </a:rPr>
                        <a:t>34</a:t>
                      </a:r>
                    </a:p>
                    <a:p>
                      <a:pPr algn="r">
                        <a:lnSpc>
                          <a:spcPct val="100000"/>
                        </a:lnSpc>
                      </a:pPr>
                      <a:r>
                        <a:rPr lang="es-MX" sz="1020" u="none" dirty="0">
                          <a:latin typeface="Consolas" panose="020B0609020204030204" pitchFamily="49" charset="0"/>
                        </a:rPr>
                        <a:t>35</a:t>
                      </a:r>
                    </a:p>
                    <a:p>
                      <a:pPr algn="r">
                        <a:lnSpc>
                          <a:spcPct val="100000"/>
                        </a:lnSpc>
                      </a:pPr>
                      <a:r>
                        <a:rPr lang="es-MX" sz="1020" u="none" dirty="0">
                          <a:latin typeface="Consolas" panose="020B0609020204030204" pitchFamily="49" charset="0"/>
                        </a:rPr>
                        <a:t>36</a:t>
                      </a:r>
                    </a:p>
                    <a:p>
                      <a:pPr algn="r">
                        <a:lnSpc>
                          <a:spcPct val="100000"/>
                        </a:lnSpc>
                      </a:pPr>
                      <a:r>
                        <a:rPr lang="es-MX" sz="1020" u="none" dirty="0">
                          <a:latin typeface="Consolas" panose="020B0609020204030204" pitchFamily="49" charset="0"/>
                        </a:rPr>
                        <a:t>37</a:t>
                      </a:r>
                    </a:p>
                    <a:p>
                      <a:pPr algn="r">
                        <a:lnSpc>
                          <a:spcPct val="100000"/>
                        </a:lnSpc>
                      </a:pPr>
                      <a:r>
                        <a:rPr lang="es-MX" sz="1020" u="none" dirty="0">
                          <a:latin typeface="Consolas" panose="020B0609020204030204" pitchFamily="49" charset="0"/>
                        </a:rPr>
                        <a:t>38</a:t>
                      </a:r>
                    </a:p>
                    <a:p>
                      <a:pPr algn="r">
                        <a:lnSpc>
                          <a:spcPct val="100000"/>
                        </a:lnSpc>
                      </a:pPr>
                      <a:r>
                        <a:rPr lang="es-MX" sz="1020" u="none" dirty="0">
                          <a:latin typeface="Consolas" panose="020B0609020204030204" pitchFamily="49" charset="0"/>
                        </a:rPr>
                        <a:t>39</a:t>
                      </a:r>
                    </a:p>
                    <a:p>
                      <a:pPr algn="r">
                        <a:lnSpc>
                          <a:spcPct val="100000"/>
                        </a:lnSpc>
                      </a:pPr>
                      <a:r>
                        <a:rPr lang="es-MX" sz="1020" u="none" dirty="0">
                          <a:latin typeface="Consolas" panose="020B0609020204030204" pitchFamily="49" charset="0"/>
                        </a:rPr>
                        <a:t>40</a:t>
                      </a:r>
                    </a:p>
                    <a:p>
                      <a:pPr algn="r">
                        <a:lnSpc>
                          <a:spcPct val="100000"/>
                        </a:lnSpc>
                      </a:pPr>
                      <a:r>
                        <a:rPr lang="es-MX" sz="1020" u="none" dirty="0">
                          <a:latin typeface="Consolas" panose="020B0609020204030204" pitchFamily="49" charset="0"/>
                        </a:rPr>
                        <a:t>41</a:t>
                      </a:r>
                    </a:p>
                    <a:p>
                      <a:pPr algn="r">
                        <a:lnSpc>
                          <a:spcPct val="100000"/>
                        </a:lnSpc>
                      </a:pPr>
                      <a:r>
                        <a:rPr lang="es-MX" sz="1020" u="none" dirty="0">
                          <a:latin typeface="Consolas" panose="020B0609020204030204" pitchFamily="49" charset="0"/>
                        </a:rPr>
                        <a:t>42</a:t>
                      </a:r>
                    </a:p>
                    <a:p>
                      <a:pPr algn="r">
                        <a:lnSpc>
                          <a:spcPct val="100000"/>
                        </a:lnSpc>
                      </a:pPr>
                      <a:r>
                        <a:rPr lang="es-MX" sz="1020" u="none" dirty="0">
                          <a:latin typeface="Consolas" panose="020B0609020204030204" pitchFamily="49" charset="0"/>
                        </a:rPr>
                        <a:t>43</a:t>
                      </a:r>
                    </a:p>
                    <a:p>
                      <a:pPr algn="r">
                        <a:lnSpc>
                          <a:spcPct val="100000"/>
                        </a:lnSpc>
                      </a:pPr>
                      <a:r>
                        <a:rPr lang="es-MX" sz="1020" u="none" dirty="0">
                          <a:latin typeface="Consolas" panose="020B0609020204030204" pitchFamily="49" charset="0"/>
                        </a:rPr>
                        <a:t>44</a:t>
                      </a:r>
                    </a:p>
                    <a:p>
                      <a:pPr algn="r">
                        <a:lnSpc>
                          <a:spcPct val="100000"/>
                        </a:lnSpc>
                      </a:pPr>
                      <a:r>
                        <a:rPr lang="es-MX" sz="1020" u="none" dirty="0">
                          <a:latin typeface="Consolas" panose="020B0609020204030204" pitchFamily="49" charset="0"/>
                        </a:rPr>
                        <a:t>45</a:t>
                      </a:r>
                    </a:p>
                    <a:p>
                      <a:pPr algn="r">
                        <a:lnSpc>
                          <a:spcPct val="100000"/>
                        </a:lnSpc>
                      </a:pPr>
                      <a:r>
                        <a:rPr lang="es-MX" sz="1020" u="none" dirty="0">
                          <a:latin typeface="Consolas" panose="020B0609020204030204" pitchFamily="49" charset="0"/>
                        </a:rPr>
                        <a:t>46</a:t>
                      </a:r>
                    </a:p>
                    <a:p>
                      <a:pPr algn="r">
                        <a:lnSpc>
                          <a:spcPct val="100000"/>
                        </a:lnSpc>
                      </a:pPr>
                      <a:r>
                        <a:rPr lang="es-MX" sz="1020" u="none" dirty="0">
                          <a:latin typeface="Consolas" panose="020B0609020204030204" pitchFamily="49" charset="0"/>
                        </a:rPr>
                        <a:t>47</a:t>
                      </a:r>
                    </a:p>
                    <a:p>
                      <a:pPr algn="r">
                        <a:lnSpc>
                          <a:spcPct val="100000"/>
                        </a:lnSpc>
                      </a:pPr>
                      <a:r>
                        <a:rPr lang="es-MX" sz="1020" u="none" dirty="0">
                          <a:latin typeface="Consolas" panose="020B0609020204030204" pitchFamily="49" charset="0"/>
                        </a:rPr>
                        <a:t>48</a:t>
                      </a:r>
                    </a:p>
                    <a:p>
                      <a:pPr algn="r">
                        <a:lnSpc>
                          <a:spcPct val="100000"/>
                        </a:lnSpc>
                      </a:pPr>
                      <a:r>
                        <a:rPr lang="es-MX" sz="1020" u="none" dirty="0">
                          <a:latin typeface="Consolas" panose="020B0609020204030204" pitchFamily="49" charset="0"/>
                        </a:rPr>
                        <a:t>49</a:t>
                      </a:r>
                    </a:p>
                    <a:p>
                      <a:pPr algn="r">
                        <a:lnSpc>
                          <a:spcPct val="100000"/>
                        </a:lnSpc>
                      </a:pPr>
                      <a:r>
                        <a:rPr lang="es-MX" sz="1020" u="none" dirty="0">
                          <a:latin typeface="Consolas" panose="020B0609020204030204" pitchFamily="49" charset="0"/>
                        </a:rPr>
                        <a:t>50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20" b="0" u="none" dirty="0">
                          <a:solidFill>
                            <a:srgbClr val="F92672"/>
                          </a:solidFill>
                          <a:effectLst/>
                          <a:latin typeface="Consolas" panose="020B0609020204030204" pitchFamily="49" charset="0"/>
                        </a:rPr>
                        <a:t>#include</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a:t>
                      </a:r>
                      <a:r>
                        <a:rPr lang="es-MX" sz="1020" b="0" u="none" dirty="0" err="1">
                          <a:solidFill>
                            <a:srgbClr val="E6DB74"/>
                          </a:solidFill>
                          <a:effectLst/>
                          <a:latin typeface="Consolas" panose="020B0609020204030204" pitchFamily="49" charset="0"/>
                        </a:rPr>
                        <a:t>minesweeper.h</a:t>
                      </a:r>
                      <a:r>
                        <a:rPr lang="es-MX" sz="1020" b="0" u="none" dirty="0">
                          <a:solidFill>
                            <a:srgbClr val="E6DB74"/>
                          </a:solidFill>
                          <a:effectLst/>
                          <a:latin typeface="Consolas" panose="020B0609020204030204" pitchFamily="49" charset="0"/>
                        </a:rPr>
                        <a:t>"</a:t>
                      </a:r>
                      <a:endParaRPr lang="es-MX" sz="1020" b="0" u="none" dirty="0">
                        <a:solidFill>
                          <a:srgbClr val="F8F8F2"/>
                        </a:solidFill>
                        <a:effectLst/>
                        <a:latin typeface="Consolas" panose="020B0609020204030204" pitchFamily="49" charset="0"/>
                      </a:endParaRPr>
                    </a:p>
                    <a:p>
                      <a:r>
                        <a:rPr lang="es-MX" sz="1020" b="0" u="none" dirty="0">
                          <a:solidFill>
                            <a:srgbClr val="F92672"/>
                          </a:solidFill>
                          <a:effectLst/>
                          <a:latin typeface="Consolas" panose="020B0609020204030204" pitchFamily="49" charset="0"/>
                        </a:rPr>
                        <a:t>#include</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&lt;</a:t>
                      </a:r>
                      <a:r>
                        <a:rPr lang="es-MX" sz="1020" b="0" u="none" dirty="0" err="1">
                          <a:solidFill>
                            <a:srgbClr val="E6DB74"/>
                          </a:solidFill>
                          <a:effectLst/>
                          <a:latin typeface="Consolas" panose="020B0609020204030204" pitchFamily="49" charset="0"/>
                        </a:rPr>
                        <a:t>string.h</a:t>
                      </a:r>
                      <a:r>
                        <a:rPr lang="es-MX" sz="1020" b="0" u="none" dirty="0">
                          <a:solidFill>
                            <a:srgbClr val="E6DB74"/>
                          </a:solidFill>
                          <a:effectLst/>
                          <a:latin typeface="Consolas" panose="020B0609020204030204" pitchFamily="49" charset="0"/>
                        </a:rPr>
                        <a:t>&gt;</a:t>
                      </a:r>
                      <a:endParaRPr lang="es-MX" sz="1020" b="0" u="none" dirty="0">
                        <a:solidFill>
                          <a:srgbClr val="F8F8F2"/>
                        </a:solidFill>
                        <a:effectLst/>
                        <a:latin typeface="Consolas" panose="020B0609020204030204" pitchFamily="49" charset="0"/>
                      </a:endParaRPr>
                    </a:p>
                    <a:p>
                      <a:r>
                        <a:rPr lang="es-MX" sz="1020" b="0" u="none" dirty="0">
                          <a:solidFill>
                            <a:srgbClr val="F92672"/>
                          </a:solidFill>
                          <a:effectLst/>
                          <a:latin typeface="Consolas" panose="020B0609020204030204" pitchFamily="49" charset="0"/>
                        </a:rPr>
                        <a:t>#include</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&lt;</a:t>
                      </a:r>
                      <a:r>
                        <a:rPr lang="es-MX" sz="1020" b="0" u="none" dirty="0" err="1">
                          <a:solidFill>
                            <a:srgbClr val="E6DB74"/>
                          </a:solidFill>
                          <a:effectLst/>
                          <a:latin typeface="Consolas" panose="020B0609020204030204" pitchFamily="49" charset="0"/>
                        </a:rPr>
                        <a:t>stdlib.h</a:t>
                      </a:r>
                      <a:r>
                        <a:rPr lang="es-MX" sz="1020" b="0" u="none" dirty="0">
                          <a:solidFill>
                            <a:srgbClr val="E6DB74"/>
                          </a:solidFill>
                          <a:effectLst/>
                          <a:latin typeface="Consolas" panose="020B0609020204030204" pitchFamily="49" charset="0"/>
                        </a:rPr>
                        <a:t>&gt;</a:t>
                      </a:r>
                      <a:endParaRPr lang="es-MX" sz="1020" b="0" u="none" dirty="0">
                        <a:solidFill>
                          <a:srgbClr val="F8F8F2"/>
                        </a:solidFill>
                        <a:effectLst/>
                        <a:latin typeface="Consolas" panose="020B0609020204030204" pitchFamily="49" charset="0"/>
                      </a:endParaRPr>
                    </a:p>
                    <a:p>
                      <a:r>
                        <a:rPr lang="es-MX" sz="1020" b="0" u="none" dirty="0">
                          <a:solidFill>
                            <a:srgbClr val="F92672"/>
                          </a:solidFill>
                          <a:effectLst/>
                          <a:latin typeface="Consolas" panose="020B0609020204030204" pitchFamily="49" charset="0"/>
                        </a:rPr>
                        <a:t>#include</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&lt;</a:t>
                      </a:r>
                      <a:r>
                        <a:rPr lang="es-MX" sz="1020" b="0" u="none" dirty="0" err="1">
                          <a:solidFill>
                            <a:srgbClr val="E6DB74"/>
                          </a:solidFill>
                          <a:effectLst/>
                          <a:latin typeface="Consolas" panose="020B0609020204030204" pitchFamily="49" charset="0"/>
                        </a:rPr>
                        <a:t>assert.h</a:t>
                      </a:r>
                      <a:r>
                        <a:rPr lang="es-MX" sz="1020" b="0" u="none" dirty="0">
                          <a:solidFill>
                            <a:srgbClr val="E6DB74"/>
                          </a:solidFill>
                          <a:effectLst/>
                          <a:latin typeface="Consolas" panose="020B0609020204030204" pitchFamily="49" charset="0"/>
                        </a:rPr>
                        <a:t>&gt;</a:t>
                      </a:r>
                      <a:endParaRPr lang="es-MX" sz="1020" b="0" u="none" dirty="0">
                        <a:solidFill>
                          <a:srgbClr val="F8F8F2"/>
                        </a:solidFill>
                        <a:effectLst/>
                        <a:latin typeface="Consolas" panose="020B0609020204030204" pitchFamily="49" charset="0"/>
                      </a:endParaRPr>
                    </a:p>
                    <a:p>
                      <a:br>
                        <a:rPr lang="es-MX" sz="1020" b="0" u="none" dirty="0">
                          <a:solidFill>
                            <a:srgbClr val="F8F8F2"/>
                          </a:solidFill>
                          <a:effectLst/>
                          <a:latin typeface="Consolas" panose="020B0609020204030204" pitchFamily="49" charset="0"/>
                        </a:rPr>
                      </a:b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err="1">
                          <a:solidFill>
                            <a:srgbClr val="A6E22E"/>
                          </a:solidFill>
                          <a:effectLst/>
                          <a:latin typeface="Consolas" panose="020B0609020204030204" pitchFamily="49" charset="0"/>
                        </a:rPr>
                        <a:t>annotate</a:t>
                      </a:r>
                      <a:r>
                        <a:rPr lang="es-MX" sz="1020" b="0" u="none" dirty="0">
                          <a:solidFill>
                            <a:srgbClr val="F8F8F2"/>
                          </a:solidFill>
                          <a:effectLst/>
                          <a:latin typeface="Consolas" panose="020B0609020204030204" pitchFamily="49" charset="0"/>
                        </a:rPr>
                        <a:t>(</a:t>
                      </a:r>
                      <a:r>
                        <a:rPr lang="es-MX" sz="1020" b="0" u="none" dirty="0" err="1">
                          <a:solidFill>
                            <a:srgbClr val="F92672"/>
                          </a:solidFill>
                          <a:effectLst/>
                          <a:latin typeface="Consolas" panose="020B0609020204030204" pitchFamily="49" charset="0"/>
                        </a:rPr>
                        <a:t>const</a:t>
                      </a:r>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i="1" u="none" dirty="0" err="1">
                          <a:solidFill>
                            <a:srgbClr val="FD971F"/>
                          </a:solidFill>
                          <a:effectLst/>
                          <a:latin typeface="Consolas" panose="020B0609020204030204" pitchFamily="49" charset="0"/>
                        </a:rPr>
                        <a:t>minefield</a:t>
                      </a:r>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const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size_t</a:t>
                      </a:r>
                      <a:r>
                        <a:rPr lang="es-MX" sz="1020" b="0" u="none" dirty="0">
                          <a:solidFill>
                            <a:srgbClr val="F8F8F2"/>
                          </a:solidFill>
                          <a:effectLst/>
                          <a:latin typeface="Consolas" panose="020B0609020204030204" pitchFamily="49" charset="0"/>
                        </a:rPr>
                        <a:t> </a:t>
                      </a:r>
                      <a:r>
                        <a:rPr lang="es-MX" sz="1020" b="0" i="1" u="none" dirty="0" err="1">
                          <a:solidFill>
                            <a:srgbClr val="FD971F"/>
                          </a:solidFill>
                          <a:effectLst/>
                          <a:latin typeface="Consolas" panose="020B0609020204030204" pitchFamily="49" charset="0"/>
                        </a:rPr>
                        <a:t>rows</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//Caso base cuando no existe la matriz</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a:t>
                      </a:r>
                      <a:r>
                        <a:rPr lang="es-MX" sz="1020" b="0" i="1" u="none" dirty="0" err="1">
                          <a:solidFill>
                            <a:srgbClr val="FD971F"/>
                          </a:solidFill>
                          <a:effectLst/>
                          <a:latin typeface="Consolas" panose="020B0609020204030204" pitchFamily="49" charset="0"/>
                        </a:rPr>
                        <a:t>minefield</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return</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c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strlen</a:t>
                      </a:r>
                      <a:r>
                        <a:rPr lang="es-MX" sz="1020" b="0" u="none" dirty="0">
                          <a:solidFill>
                            <a:srgbClr val="F8F8F2"/>
                          </a:solidFill>
                          <a:effectLst/>
                          <a:latin typeface="Consolas" panose="020B0609020204030204" pitchFamily="49" charset="0"/>
                        </a:rPr>
                        <a:t>(</a:t>
                      </a:r>
                      <a:r>
                        <a:rPr lang="es-MX" sz="1020" b="0" i="1" u="none" dirty="0" err="1">
                          <a:solidFill>
                            <a:srgbClr val="FD971F"/>
                          </a:solidFill>
                          <a:effectLst/>
                          <a:latin typeface="Consolas" panose="020B0609020204030204" pitchFamily="49" charset="0"/>
                        </a:rPr>
                        <a:t>minefield</a:t>
                      </a:r>
                      <a:r>
                        <a:rPr lang="es-MX" sz="1020" b="0" u="none" dirty="0">
                          <a:solidFill>
                            <a:srgbClr val="F8F8F2"/>
                          </a:solidFill>
                          <a:effectLst/>
                          <a:latin typeface="Consolas" panose="020B0609020204030204" pitchFamily="49" charset="0"/>
                        </a:rPr>
                        <a:t>[</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cont</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r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i="1" u="none" dirty="0" err="1">
                          <a:solidFill>
                            <a:srgbClr val="FD971F"/>
                          </a:solidFill>
                          <a:effectLst/>
                          <a:latin typeface="Consolas" panose="020B0609020204030204" pitchFamily="49" charset="0"/>
                        </a:rPr>
                        <a:t>rows</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//Crear la matriz</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r>
                        <a:rPr lang="es-MX" sz="1020" b="0" u="none" dirty="0" err="1">
                          <a:solidFill>
                            <a:srgbClr val="A6E22E"/>
                          </a:solidFill>
                          <a:effectLst/>
                          <a:latin typeface="Consolas" panose="020B0609020204030204" pitchFamily="49" charset="0"/>
                        </a:rPr>
                        <a:t>malloc</a:t>
                      </a:r>
                      <a:r>
                        <a:rPr lang="es-MX" sz="1020" b="0" u="none" dirty="0">
                          <a:solidFill>
                            <a:srgbClr val="F8F8F2"/>
                          </a:solidFill>
                          <a:effectLst/>
                          <a:latin typeface="Consolas" panose="020B0609020204030204" pitchFamily="49" charset="0"/>
                        </a:rPr>
                        <a:t>(r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sizeof</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assert</a:t>
                      </a:r>
                      <a:r>
                        <a:rPr lang="es-MX" sz="1020" b="0" u="none" dirty="0">
                          <a:solidFill>
                            <a:srgbClr val="F8F8F2"/>
                          </a:solidFill>
                          <a:effectLst/>
                          <a:latin typeface="Consolas" panose="020B0609020204030204" pitchFamily="49" charset="0"/>
                        </a:rPr>
                        <a:t>(a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r; i</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r>
                        <a:rPr lang="es-MX" sz="1020" b="0" u="none" dirty="0" err="1">
                          <a:solidFill>
                            <a:srgbClr val="A6E22E"/>
                          </a:solidFill>
                          <a:effectLst/>
                          <a:latin typeface="Consolas" panose="020B0609020204030204" pitchFamily="49" charset="0"/>
                        </a:rPr>
                        <a:t>malloc</a:t>
                      </a:r>
                      <a:r>
                        <a:rPr lang="es-MX" sz="1020" b="0" u="none" dirty="0">
                          <a:solidFill>
                            <a:srgbClr val="F8F8F2"/>
                          </a:solidFill>
                          <a:effectLst/>
                          <a:latin typeface="Consolas" panose="020B0609020204030204" pitchFamily="49" charset="0"/>
                        </a:rPr>
                        <a:t>((c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sizeof</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assert</a:t>
                      </a:r>
                      <a:r>
                        <a:rPr lang="es-MX" sz="1020" b="0" u="none" dirty="0">
                          <a:solidFill>
                            <a:srgbClr val="F8F8F2"/>
                          </a:solidFill>
                          <a:effectLst/>
                          <a:latin typeface="Consolas" panose="020B0609020204030204" pitchFamily="49" charset="0"/>
                        </a:rPr>
                        <a:t>(a[i]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//Copiando la matriz para ya tener asteriscos y espacios</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r; i</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j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c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j</a:t>
                      </a:r>
                      <a:r>
                        <a:rPr lang="es-MX" sz="1020" b="0" u="none" dirty="0" err="1">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c){</a:t>
                      </a:r>
                    </a:p>
                    <a:p>
                      <a:r>
                        <a:rPr lang="es-MX" sz="1020" b="0" u="none" dirty="0">
                          <a:solidFill>
                            <a:srgbClr val="F8F8F2"/>
                          </a:solidFill>
                          <a:effectLst/>
                          <a:latin typeface="Consolas" panose="020B0609020204030204" pitchFamily="49" charset="0"/>
                        </a:rPr>
                        <a:t>                a[i][j]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i="1" u="none" dirty="0" err="1">
                          <a:solidFill>
                            <a:srgbClr val="FD971F"/>
                          </a:solidFill>
                          <a:effectLst/>
                          <a:latin typeface="Consolas" panose="020B0609020204030204" pitchFamily="49" charset="0"/>
                        </a:rPr>
                        <a:t>minefield</a:t>
                      </a:r>
                      <a:r>
                        <a:rPr lang="es-MX" sz="1020" b="0" u="none" dirty="0">
                          <a:solidFill>
                            <a:srgbClr val="F8F8F2"/>
                          </a:solidFill>
                          <a:effectLst/>
                          <a:latin typeface="Consolas" panose="020B0609020204030204" pitchFamily="49" charset="0"/>
                        </a:rPr>
                        <a:t>[i][j];</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else</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a[i][j]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a:t>
                      </a:r>
                      <a:r>
                        <a:rPr lang="es-MX" sz="1020" b="0" u="none" dirty="0">
                          <a:solidFill>
                            <a:srgbClr val="AE81FF"/>
                          </a:solidFill>
                          <a:effectLst/>
                          <a:latin typeface="Consolas" panose="020B0609020204030204" pitchFamily="49" charset="0"/>
                        </a:rPr>
                        <a:t>\0</a:t>
                      </a:r>
                      <a:r>
                        <a:rPr lang="es-MX" sz="1020" b="0" u="none" dirty="0">
                          <a:solidFill>
                            <a:srgbClr val="E6DB74"/>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//Caso general para todas las matrices</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r; i</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j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c; </a:t>
                      </a:r>
                      <a:r>
                        <a:rPr lang="es-MX" sz="1020" b="0" u="none" dirty="0" err="1">
                          <a:solidFill>
                            <a:srgbClr val="F8F8F2"/>
                          </a:solidFill>
                          <a:effectLst/>
                          <a:latin typeface="Consolas" panose="020B0609020204030204" pitchFamily="49" charset="0"/>
                        </a:rPr>
                        <a:t>j</a:t>
                      </a:r>
                      <a:r>
                        <a:rPr lang="es-MX" sz="1020" b="0" u="none" dirty="0" err="1">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//Si no es un asterisco</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(a[i][j]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//Fijamos los limites para revisar</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r_begin</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r_end</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c_begin</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c_end</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//Si estamos al principio de un </a:t>
                      </a:r>
                      <a:r>
                        <a:rPr lang="es-MX" sz="1020" b="0" u="none" dirty="0" err="1">
                          <a:solidFill>
                            <a:srgbClr val="88846F"/>
                          </a:solidFill>
                          <a:effectLst/>
                          <a:latin typeface="Consolas" panose="020B0609020204030204" pitchFamily="49" charset="0"/>
                        </a:rPr>
                        <a:t>renglon</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r_begin</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else</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r_begin</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//Si estamos al final de un </a:t>
                      </a:r>
                      <a:r>
                        <a:rPr lang="es-MX" sz="1020" b="0" u="none" dirty="0" err="1">
                          <a:solidFill>
                            <a:srgbClr val="88846F"/>
                          </a:solidFill>
                          <a:effectLst/>
                          <a:latin typeface="Consolas" panose="020B0609020204030204" pitchFamily="49" charset="0"/>
                        </a:rPr>
                        <a:t>renglon</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r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r_end</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r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endParaRPr lang="es-MX" sz="1020" b="0" u="none"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 name="Rectángulo: esquinas redondeadas 4">
            <a:extLst>
              <a:ext uri="{FF2B5EF4-FFF2-40B4-BE49-F238E27FC236}">
                <a16:creationId xmlns:a16="http://schemas.microsoft.com/office/drawing/2014/main" id="{1DFFB7AA-1C3A-91DA-902E-59C475700710}"/>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3" name="Imagen 12">
            <a:extLst>
              <a:ext uri="{FF2B5EF4-FFF2-40B4-BE49-F238E27FC236}">
                <a16:creationId xmlns:a16="http://schemas.microsoft.com/office/drawing/2014/main" id="{ACA46F56-7FFE-8F18-7B10-5491BC340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4222483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852794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2302215525"/>
              </p:ext>
            </p:extLst>
          </p:nvPr>
        </p:nvGraphicFramePr>
        <p:xfrm>
          <a:off x="326604" y="736994"/>
          <a:ext cx="7058524" cy="813816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p>
                      <a:pPr algn="r">
                        <a:lnSpc>
                          <a:spcPct val="100000"/>
                        </a:lnSpc>
                      </a:pPr>
                      <a:r>
                        <a:rPr lang="es-MX" sz="1200" u="none" dirty="0">
                          <a:latin typeface="Consolas" panose="020B0609020204030204" pitchFamily="49" charset="0"/>
                        </a:rPr>
                        <a:t>90</a:t>
                      </a: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r_end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88846F"/>
                          </a:solidFill>
                          <a:effectLst/>
                          <a:latin typeface="Consolas" panose="020B0609020204030204" pitchFamily="49" charset="0"/>
                        </a:rPr>
                        <a:t>//Si estamos en la primer columna</a:t>
                      </a:r>
                      <a:endParaRPr lang="es-MX" sz="1200" b="0" u="none" dirty="0">
                        <a:solidFill>
                          <a:srgbClr val="F8F8F2"/>
                        </a:solidFill>
                        <a:effectLst/>
                        <a:latin typeface="Consolas" panose="020B0609020204030204" pitchFamily="49" charset="0"/>
                      </a:endParaRP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c_begin</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c_begin</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88846F"/>
                          </a:solidFill>
                          <a:effectLst/>
                          <a:latin typeface="Consolas" panose="020B0609020204030204" pitchFamily="49" charset="0"/>
                        </a:rPr>
                        <a:t>//Si estamos en la ultima columna</a:t>
                      </a:r>
                      <a:endParaRPr lang="es-MX" sz="1200" b="0" u="none" dirty="0">
                        <a:solidFill>
                          <a:srgbClr val="F8F8F2"/>
                        </a:solidFill>
                        <a:effectLst/>
                        <a:latin typeface="Consolas" panose="020B0609020204030204" pitchFamily="49" charset="0"/>
                      </a:endParaRP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c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c_end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c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c_end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88846F"/>
                          </a:solidFill>
                          <a:effectLst/>
                          <a:latin typeface="Consolas" panose="020B0609020204030204" pitchFamily="49" charset="0"/>
                        </a:rPr>
                        <a:t>//Revisamos si los de alrededor son asteriscos</a:t>
                      </a:r>
                      <a:endParaRPr lang="es-MX" sz="1200" b="0" u="none" dirty="0">
                        <a:solidFill>
                          <a:srgbClr val="F8F8F2"/>
                        </a:solidFill>
                        <a:effectLst/>
                        <a:latin typeface="Consolas" panose="020B0609020204030204" pitchFamily="49" charset="0"/>
                      </a:endParaRP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k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r_begin</a:t>
                      </a:r>
                      <a:r>
                        <a:rPr lang="es-MX" sz="1200" b="0" u="none" dirty="0">
                          <a:solidFill>
                            <a:srgbClr val="F8F8F2"/>
                          </a:solidFill>
                          <a:effectLst/>
                          <a:latin typeface="Consolas" panose="020B0609020204030204" pitchFamily="49" charset="0"/>
                        </a:rPr>
                        <a:t>; k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r_end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 k</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l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c_begin</a:t>
                      </a:r>
                      <a:r>
                        <a:rPr lang="es-MX" sz="1200" b="0" u="none" dirty="0">
                          <a:solidFill>
                            <a:srgbClr val="F8F8F2"/>
                          </a:solidFill>
                          <a:effectLst/>
                          <a:latin typeface="Consolas" panose="020B0609020204030204" pitchFamily="49" charset="0"/>
                        </a:rPr>
                        <a:t>; l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c_end</a:t>
                      </a:r>
                      <a:r>
                        <a:rPr lang="es-MX" sz="1200" b="0" u="none" dirty="0">
                          <a:solidFill>
                            <a:srgbClr val="F8F8F2"/>
                          </a:solidFill>
                          <a:effectLst/>
                          <a:latin typeface="Consolas" panose="020B0609020204030204" pitchFamily="49" charset="0"/>
                        </a:rPr>
                        <a:t>; l</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(a[k][l]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88846F"/>
                          </a:solidFill>
                          <a:effectLst/>
                          <a:latin typeface="Consolas" panose="020B0609020204030204" pitchFamily="49" charset="0"/>
                        </a:rPr>
                        <a:t>//Si hay por lo menos un asterisco cerca</a:t>
                      </a:r>
                      <a:endParaRPr lang="es-MX" sz="1200" b="0" u="none" dirty="0">
                        <a:solidFill>
                          <a:srgbClr val="F8F8F2"/>
                        </a:solidFill>
                        <a:effectLst/>
                        <a:latin typeface="Consolas" panose="020B0609020204030204" pitchFamily="49" charset="0"/>
                      </a:endParaRP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cont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a[i][j]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free_annotation</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annotation</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rows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p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annotation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rows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r;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(p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annotation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32</a:t>
            </a:r>
          </a:p>
        </p:txBody>
      </p:sp>
    </p:spTree>
    <p:extLst>
      <p:ext uri="{BB962C8B-B14F-4D97-AF65-F5344CB8AC3E}">
        <p14:creationId xmlns:p14="http://schemas.microsoft.com/office/powerpoint/2010/main" val="1760936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 Explica tus algoritmos para crear y liberar la memoria dinámica utilizada.</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31748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28479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97250383"/>
              </p:ext>
            </p:extLst>
          </p:nvPr>
        </p:nvGraphicFramePr>
        <p:xfrm>
          <a:off x="326604" y="1262777"/>
          <a:ext cx="7058524" cy="28346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14</a:t>
                      </a:r>
                    </a:p>
                    <a:p>
                      <a:pPr algn="r">
                        <a:lnSpc>
                          <a:spcPct val="100000"/>
                        </a:lnSpc>
                      </a:pPr>
                      <a:r>
                        <a:rPr lang="es-MX" sz="1000" u="none" dirty="0">
                          <a:latin typeface="Consolas" panose="020B0609020204030204" pitchFamily="49" charset="0"/>
                        </a:rPr>
                        <a:t>15</a:t>
                      </a:r>
                    </a:p>
                    <a:p>
                      <a:pPr algn="r">
                        <a:lnSpc>
                          <a:spcPct val="100000"/>
                        </a:lnSpc>
                      </a:pPr>
                      <a:r>
                        <a:rPr lang="es-MX" sz="1000" u="none" dirty="0">
                          <a:latin typeface="Consolas" panose="020B0609020204030204" pitchFamily="49" charset="0"/>
                        </a:rPr>
                        <a:t>16</a:t>
                      </a:r>
                    </a:p>
                    <a:p>
                      <a:pPr algn="r">
                        <a:lnSpc>
                          <a:spcPct val="100000"/>
                        </a:lnSpc>
                      </a:pPr>
                      <a:r>
                        <a:rPr lang="es-MX" sz="1000" u="none" dirty="0">
                          <a:latin typeface="Consolas" panose="020B0609020204030204" pitchFamily="49" charset="0"/>
                        </a:rPr>
                        <a:t>17</a:t>
                      </a:r>
                    </a:p>
                    <a:p>
                      <a:pPr algn="r">
                        <a:lnSpc>
                          <a:spcPct val="100000"/>
                        </a:lnSpc>
                      </a:pPr>
                      <a:r>
                        <a:rPr lang="es-MX" sz="1000" u="none" dirty="0">
                          <a:latin typeface="Consolas" panose="020B0609020204030204" pitchFamily="49" charset="0"/>
                        </a:rPr>
                        <a:t>18</a:t>
                      </a:r>
                    </a:p>
                    <a:p>
                      <a:pPr algn="r">
                        <a:lnSpc>
                          <a:spcPct val="100000"/>
                        </a:lnSpc>
                      </a:pPr>
                      <a:r>
                        <a:rPr lang="es-MX" sz="1000" u="none" dirty="0">
                          <a:latin typeface="Consolas" panose="020B0609020204030204" pitchFamily="49" charset="0"/>
                        </a:rPr>
                        <a:t>19</a:t>
                      </a:r>
                    </a:p>
                    <a:p>
                      <a:pPr algn="r">
                        <a:lnSpc>
                          <a:spcPct val="100000"/>
                        </a:lnSpc>
                      </a:pPr>
                      <a:r>
                        <a:rPr lang="es-MX" sz="1000" u="none" dirty="0">
                          <a:latin typeface="Consolas" panose="020B0609020204030204" pitchFamily="49" charset="0"/>
                        </a:rPr>
                        <a:t>20</a:t>
                      </a:r>
                    </a:p>
                    <a:p>
                      <a:pPr algn="r">
                        <a:lnSpc>
                          <a:spcPct val="100000"/>
                        </a:lnSpc>
                      </a:pPr>
                      <a:r>
                        <a:rPr lang="es-MX" sz="1000" u="none" dirty="0">
                          <a:latin typeface="Consolas" panose="020B0609020204030204" pitchFamily="49" charset="0"/>
                        </a:rPr>
                        <a:t>21</a:t>
                      </a:r>
                    </a:p>
                    <a:p>
                      <a:pPr algn="r">
                        <a:lnSpc>
                          <a:spcPct val="100000"/>
                        </a:lnSpc>
                      </a:pPr>
                      <a:endParaRPr lang="es-MX" sz="1000" u="none" dirty="0">
                        <a:latin typeface="Consolas" panose="020B0609020204030204" pitchFamily="49" charset="0"/>
                      </a:endParaRPr>
                    </a:p>
                    <a:p>
                      <a:pPr algn="r">
                        <a:lnSpc>
                          <a:spcPct val="100000"/>
                        </a:lnSpc>
                      </a:pPr>
                      <a:endParaRPr lang="es-MX" sz="1000" u="none" dirty="0">
                        <a:latin typeface="Consolas" panose="020B0609020204030204" pitchFamily="49" charset="0"/>
                      </a:endParaRPr>
                    </a:p>
                    <a:p>
                      <a:pPr algn="r">
                        <a:lnSpc>
                          <a:spcPct val="100000"/>
                        </a:lnSpc>
                      </a:pPr>
                      <a:r>
                        <a:rPr lang="es-MX" sz="1000" u="none" dirty="0">
                          <a:latin typeface="Consolas" panose="020B0609020204030204" pitchFamily="49" charset="0"/>
                        </a:rPr>
                        <a:t>87</a:t>
                      </a:r>
                    </a:p>
                    <a:p>
                      <a:pPr algn="r">
                        <a:lnSpc>
                          <a:spcPct val="100000"/>
                        </a:lnSpc>
                      </a:pPr>
                      <a:r>
                        <a:rPr lang="es-MX" sz="1000" u="none" dirty="0">
                          <a:latin typeface="Consolas" panose="020B0609020204030204" pitchFamily="49" charset="0"/>
                        </a:rPr>
                        <a:t>88</a:t>
                      </a:r>
                    </a:p>
                    <a:p>
                      <a:pPr algn="r">
                        <a:lnSpc>
                          <a:spcPct val="100000"/>
                        </a:lnSpc>
                      </a:pPr>
                      <a:r>
                        <a:rPr lang="es-MX" sz="1000" u="none" dirty="0">
                          <a:latin typeface="Consolas" panose="020B0609020204030204" pitchFamily="49" charset="0"/>
                        </a:rPr>
                        <a:t>89</a:t>
                      </a:r>
                    </a:p>
                    <a:p>
                      <a:pPr algn="r">
                        <a:lnSpc>
                          <a:spcPct val="100000"/>
                        </a:lnSpc>
                      </a:pPr>
                      <a:r>
                        <a:rPr lang="es-MX" sz="1000" u="none" dirty="0">
                          <a:latin typeface="Consolas" panose="020B0609020204030204" pitchFamily="49" charset="0"/>
                        </a:rPr>
                        <a:t>90</a:t>
                      </a:r>
                    </a:p>
                    <a:p>
                      <a:pPr algn="r">
                        <a:lnSpc>
                          <a:spcPct val="100000"/>
                        </a:lnSpc>
                      </a:pPr>
                      <a:r>
                        <a:rPr lang="es-MX" sz="1000" u="none" dirty="0">
                          <a:latin typeface="Consolas" panose="020B0609020204030204" pitchFamily="49" charset="0"/>
                        </a:rPr>
                        <a:t>91</a:t>
                      </a:r>
                    </a:p>
                    <a:p>
                      <a:pPr algn="r">
                        <a:lnSpc>
                          <a:spcPct val="100000"/>
                        </a:lnSpc>
                      </a:pPr>
                      <a:r>
                        <a:rPr lang="es-MX" sz="1000" u="none" dirty="0">
                          <a:latin typeface="Consolas" panose="020B0609020204030204" pitchFamily="49" charset="0"/>
                        </a:rPr>
                        <a:t>92</a:t>
                      </a:r>
                    </a:p>
                    <a:p>
                      <a:pPr algn="r">
                        <a:lnSpc>
                          <a:spcPct val="100000"/>
                        </a:lnSpc>
                      </a:pPr>
                      <a:r>
                        <a:rPr lang="es-MX" sz="1000" u="none" dirty="0">
                          <a:latin typeface="Consolas" panose="020B0609020204030204" pitchFamily="49" charset="0"/>
                        </a:rPr>
                        <a:t>93</a:t>
                      </a:r>
                    </a:p>
                    <a:p>
                      <a:pPr algn="r">
                        <a:lnSpc>
                          <a:spcPct val="100000"/>
                        </a:lnSpc>
                      </a:pPr>
                      <a:r>
                        <a:rPr lang="es-MX" sz="1000" u="none" dirty="0">
                          <a:latin typeface="Consolas" panose="020B0609020204030204" pitchFamily="49" charset="0"/>
                        </a:rPr>
                        <a:t>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//Crear la matriz</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malloc</a:t>
                      </a:r>
                      <a:r>
                        <a:rPr lang="es-MX" sz="1000" b="0" u="none" dirty="0">
                          <a:solidFill>
                            <a:srgbClr val="F8F8F2"/>
                          </a:solidFill>
                          <a:effectLst/>
                          <a:latin typeface="Consolas" panose="020B0609020204030204" pitchFamily="49" charset="0"/>
                        </a:rPr>
                        <a:t>(r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sizeof</a:t>
                      </a:r>
                      <a:r>
                        <a:rPr lang="es-MX" sz="1000" b="0" u="none" dirty="0">
                          <a:solidFill>
                            <a:srgbClr val="F8F8F2"/>
                          </a:solidFill>
                          <a:effectLst/>
                          <a:latin typeface="Consolas" panose="020B0609020204030204" pitchFamily="49" charset="0"/>
                        </a:rPr>
                        <a:t>(</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assert</a:t>
                      </a:r>
                      <a:r>
                        <a:rPr lang="es-MX" sz="1000" b="0" u="none" dirty="0">
                          <a:solidFill>
                            <a:srgbClr val="F8F8F2"/>
                          </a:solidFill>
                          <a:effectLst/>
                          <a:latin typeface="Consolas" panose="020B0609020204030204" pitchFamily="49" charset="0"/>
                        </a:rPr>
                        <a:t>(a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for</a:t>
                      </a:r>
                      <a:r>
                        <a:rPr lang="es-MX" sz="1000" b="0" u="none" dirty="0">
                          <a:solidFill>
                            <a:srgbClr val="F8F8F2"/>
                          </a:solidFill>
                          <a:effectLst/>
                          <a:latin typeface="Consolas" panose="020B0609020204030204" pitchFamily="49" charset="0"/>
                        </a:rPr>
                        <a:t>(</a:t>
                      </a:r>
                      <a:r>
                        <a:rPr lang="es-MX" sz="1000" b="0" i="1" u="none" dirty="0" err="1">
                          <a:solidFill>
                            <a:srgbClr val="66D9EF"/>
                          </a:solidFill>
                          <a:effectLst/>
                          <a:latin typeface="Consolas" panose="020B0609020204030204" pitchFamily="49" charset="0"/>
                        </a:rPr>
                        <a:t>int</a:t>
                      </a:r>
                      <a:r>
                        <a:rPr lang="es-MX" sz="1000" b="0" u="none" dirty="0">
                          <a:solidFill>
                            <a:srgbClr val="F8F8F2"/>
                          </a:solidFill>
                          <a:effectLst/>
                          <a:latin typeface="Consolas" panose="020B0609020204030204" pitchFamily="49" charset="0"/>
                        </a:rPr>
                        <a:t> i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 i </a:t>
                      </a:r>
                      <a:r>
                        <a:rPr lang="es-MX" sz="1000" b="0" u="none" dirty="0">
                          <a:solidFill>
                            <a:srgbClr val="F92672"/>
                          </a:solidFill>
                          <a:effectLst/>
                          <a:latin typeface="Consolas" panose="020B0609020204030204" pitchFamily="49" charset="0"/>
                        </a:rPr>
                        <a:t>&lt;</a:t>
                      </a:r>
                      <a:r>
                        <a:rPr lang="es-MX" sz="1000" b="0" u="none" dirty="0">
                          <a:solidFill>
                            <a:srgbClr val="F8F8F2"/>
                          </a:solidFill>
                          <a:effectLst/>
                          <a:latin typeface="Consolas" panose="020B0609020204030204" pitchFamily="49" charset="0"/>
                        </a:rPr>
                        <a:t> r; i</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a[i]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malloc</a:t>
                      </a:r>
                      <a:r>
                        <a:rPr lang="es-MX" sz="1000" b="0" u="none" dirty="0">
                          <a:solidFill>
                            <a:srgbClr val="F8F8F2"/>
                          </a:solidFill>
                          <a:effectLst/>
                          <a:latin typeface="Consolas" panose="020B0609020204030204" pitchFamily="49" charset="0"/>
                        </a:rPr>
                        <a:t>((c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1</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sizeof</a:t>
                      </a:r>
                      <a:r>
                        <a:rPr lang="es-MX" sz="1000" b="0" u="none" dirty="0">
                          <a:solidFill>
                            <a:srgbClr val="F8F8F2"/>
                          </a:solidFill>
                          <a:effectLst/>
                          <a:latin typeface="Consolas" panose="020B0609020204030204" pitchFamily="49" charset="0"/>
                        </a:rPr>
                        <a:t>(</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assert</a:t>
                      </a:r>
                      <a:r>
                        <a:rPr lang="es-MX" sz="1000" b="0" u="none" dirty="0">
                          <a:solidFill>
                            <a:srgbClr val="F8F8F2"/>
                          </a:solidFill>
                          <a:effectLst/>
                          <a:latin typeface="Consolas" panose="020B0609020204030204" pitchFamily="49" charset="0"/>
                        </a:rPr>
                        <a:t>(a[i]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p>
                    <a:p>
                      <a:endParaRPr lang="es-MX" sz="1000" b="0" u="none" dirty="0">
                        <a:solidFill>
                          <a:srgbClr val="F8F8F2"/>
                        </a:solidFill>
                        <a:effectLst/>
                        <a:latin typeface="Consolas" panose="020B0609020204030204" pitchFamily="49" charset="0"/>
                      </a:endParaRPr>
                    </a:p>
                    <a:p>
                      <a:endParaRPr lang="es-MX" sz="1000" b="0" u="none" dirty="0">
                        <a:solidFill>
                          <a:srgbClr val="F8F8F2"/>
                        </a:solidFill>
                        <a:effectLst/>
                        <a:latin typeface="Consolas" panose="020B0609020204030204" pitchFamily="49" charset="0"/>
                      </a:endParaRPr>
                    </a:p>
                    <a:p>
                      <a:r>
                        <a:rPr lang="en-US" sz="1000" b="0" i="1" u="none" dirty="0">
                          <a:solidFill>
                            <a:srgbClr val="66D9EF"/>
                          </a:solidFill>
                          <a:effectLst/>
                          <a:latin typeface="Consolas" panose="020B0609020204030204" pitchFamily="49" charset="0"/>
                        </a:rPr>
                        <a:t>void</a:t>
                      </a:r>
                      <a:r>
                        <a:rPr lang="en-US" sz="1000" b="0" u="none" dirty="0">
                          <a:solidFill>
                            <a:srgbClr val="F8F8F2"/>
                          </a:solidFill>
                          <a:effectLst/>
                          <a:latin typeface="Consolas" panose="020B0609020204030204" pitchFamily="49" charset="0"/>
                        </a:rPr>
                        <a:t> </a:t>
                      </a:r>
                      <a:r>
                        <a:rPr lang="en-US" sz="1000" b="0" u="none" dirty="0" err="1">
                          <a:solidFill>
                            <a:srgbClr val="A6E22E"/>
                          </a:solidFill>
                          <a:effectLst/>
                          <a:latin typeface="Consolas" panose="020B0609020204030204" pitchFamily="49" charset="0"/>
                        </a:rPr>
                        <a:t>free_annotation</a:t>
                      </a:r>
                      <a:r>
                        <a:rPr lang="en-US" sz="1000" b="0" u="none" dirty="0">
                          <a:solidFill>
                            <a:srgbClr val="F8F8F2"/>
                          </a:solidFill>
                          <a:effectLst/>
                          <a:latin typeface="Consolas" panose="020B0609020204030204" pitchFamily="49" charset="0"/>
                        </a:rPr>
                        <a:t>(</a:t>
                      </a:r>
                      <a:r>
                        <a:rPr lang="en-US" sz="1000" b="0" i="1" u="none" dirty="0">
                          <a:solidFill>
                            <a:srgbClr val="66D9EF"/>
                          </a:solidFill>
                          <a:effectLst/>
                          <a:latin typeface="Consolas" panose="020B0609020204030204" pitchFamily="49" charset="0"/>
                        </a:rPr>
                        <a:t>char</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a:t>
                      </a:r>
                      <a:r>
                        <a:rPr lang="en-US" sz="1000" b="0" i="1" u="none" dirty="0">
                          <a:solidFill>
                            <a:srgbClr val="FD971F"/>
                          </a:solidFill>
                          <a:effectLst/>
                          <a:latin typeface="Consolas" panose="020B0609020204030204" pitchFamily="49" charset="0"/>
                        </a:rPr>
                        <a:t>annotation</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const</a:t>
                      </a:r>
                      <a:r>
                        <a:rPr lang="en-US" sz="1000" b="0" u="none" dirty="0">
                          <a:solidFill>
                            <a:srgbClr val="F8F8F2"/>
                          </a:solidFill>
                          <a:effectLst/>
                          <a:latin typeface="Consolas" panose="020B0609020204030204" pitchFamily="49" charset="0"/>
                        </a:rPr>
                        <a:t> </a:t>
                      </a:r>
                      <a:r>
                        <a:rPr lang="en-US" sz="1000" b="0" u="none" dirty="0" err="1">
                          <a:solidFill>
                            <a:srgbClr val="A6E22E"/>
                          </a:solidFill>
                          <a:effectLst/>
                          <a:latin typeface="Consolas" panose="020B0609020204030204" pitchFamily="49" charset="0"/>
                        </a:rPr>
                        <a:t>size_t</a:t>
                      </a:r>
                      <a:r>
                        <a:rPr lang="en-US" sz="1000" b="0" u="none" dirty="0">
                          <a:solidFill>
                            <a:srgbClr val="F8F8F2"/>
                          </a:solidFill>
                          <a:effectLst/>
                          <a:latin typeface="Consolas" panose="020B0609020204030204" pitchFamily="49" charset="0"/>
                        </a:rPr>
                        <a:t> </a:t>
                      </a:r>
                      <a:r>
                        <a:rPr lang="en-US" sz="1000" b="0" i="1" u="none" dirty="0">
                          <a:solidFill>
                            <a:srgbClr val="FD971F"/>
                          </a:solidFill>
                          <a:effectLst/>
                          <a:latin typeface="Consolas" panose="020B0609020204030204" pitchFamily="49" charset="0"/>
                        </a:rPr>
                        <a:t>rows</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r>
                        <a:rPr lang="en-US" sz="1000" b="0" i="1" u="none" dirty="0">
                          <a:solidFill>
                            <a:srgbClr val="66D9EF"/>
                          </a:solidFill>
                          <a:effectLst/>
                          <a:latin typeface="Consolas" panose="020B0609020204030204" pitchFamily="49" charset="0"/>
                        </a:rPr>
                        <a:t>char</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p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 </a:t>
                      </a:r>
                      <a:r>
                        <a:rPr lang="en-US" sz="1000" b="0" i="1" u="none" dirty="0">
                          <a:solidFill>
                            <a:srgbClr val="FD971F"/>
                          </a:solidFill>
                          <a:effectLst/>
                          <a:latin typeface="Consolas" panose="020B0609020204030204" pitchFamily="49" charset="0"/>
                        </a:rPr>
                        <a:t>annotation</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r>
                        <a:rPr lang="en-US" sz="1000" b="0" i="1" u="none" dirty="0">
                          <a:solidFill>
                            <a:srgbClr val="66D9EF"/>
                          </a:solidFill>
                          <a:effectLst/>
                          <a:latin typeface="Consolas" panose="020B0609020204030204" pitchFamily="49" charset="0"/>
                        </a:rPr>
                        <a:t>int</a:t>
                      </a:r>
                      <a:r>
                        <a:rPr lang="en-US" sz="1000" b="0" u="none" dirty="0">
                          <a:solidFill>
                            <a:srgbClr val="F8F8F2"/>
                          </a:solidFill>
                          <a:effectLst/>
                          <a:latin typeface="Consolas" panose="020B0609020204030204" pitchFamily="49" charset="0"/>
                        </a:rPr>
                        <a:t> r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 </a:t>
                      </a:r>
                      <a:r>
                        <a:rPr lang="en-US" sz="1000" b="0" i="1" u="none" dirty="0">
                          <a:solidFill>
                            <a:srgbClr val="FD971F"/>
                          </a:solidFill>
                          <a:effectLst/>
                          <a:latin typeface="Consolas" panose="020B0609020204030204" pitchFamily="49" charset="0"/>
                        </a:rPr>
                        <a:t>rows</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for</a:t>
                      </a:r>
                      <a:r>
                        <a:rPr lang="en-US" sz="1000" b="0" u="none" dirty="0">
                          <a:solidFill>
                            <a:srgbClr val="F8F8F2"/>
                          </a:solidFill>
                          <a:effectLst/>
                          <a:latin typeface="Consolas" panose="020B0609020204030204" pitchFamily="49" charset="0"/>
                        </a:rPr>
                        <a:t>(</a:t>
                      </a:r>
                      <a:r>
                        <a:rPr lang="en-US" sz="1000" b="0" i="1" u="none" dirty="0">
                          <a:solidFill>
                            <a:srgbClr val="66D9EF"/>
                          </a:solidFill>
                          <a:effectLst/>
                          <a:latin typeface="Consolas" panose="020B0609020204030204" pitchFamily="49" charset="0"/>
                        </a:rPr>
                        <a:t>int</a:t>
                      </a:r>
                      <a:r>
                        <a:rPr lang="en-US" sz="1000" b="0" u="none" dirty="0">
                          <a:solidFill>
                            <a:srgbClr val="F8F8F2"/>
                          </a:solidFill>
                          <a:effectLst/>
                          <a:latin typeface="Consolas" panose="020B0609020204030204" pitchFamily="49" charset="0"/>
                        </a:rPr>
                        <a:t> </a:t>
                      </a:r>
                      <a:r>
                        <a:rPr lang="en-US" sz="1000" b="0" u="none" dirty="0" err="1">
                          <a:solidFill>
                            <a:srgbClr val="F8F8F2"/>
                          </a:solidFill>
                          <a:effectLst/>
                          <a:latin typeface="Consolas" panose="020B0609020204030204" pitchFamily="49" charset="0"/>
                        </a:rPr>
                        <a:t>i</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 </a:t>
                      </a:r>
                      <a:r>
                        <a:rPr lang="en-US" sz="1000" b="0" u="none" dirty="0">
                          <a:solidFill>
                            <a:srgbClr val="AE81FF"/>
                          </a:solidFill>
                          <a:effectLst/>
                          <a:latin typeface="Consolas" panose="020B0609020204030204" pitchFamily="49" charset="0"/>
                        </a:rPr>
                        <a:t>0</a:t>
                      </a:r>
                      <a:r>
                        <a:rPr lang="en-US" sz="1000" b="0" u="none" dirty="0">
                          <a:solidFill>
                            <a:srgbClr val="F8F8F2"/>
                          </a:solidFill>
                          <a:effectLst/>
                          <a:latin typeface="Consolas" panose="020B0609020204030204" pitchFamily="49" charset="0"/>
                        </a:rPr>
                        <a:t>; </a:t>
                      </a:r>
                      <a:r>
                        <a:rPr lang="en-US" sz="1000" b="0" u="none" dirty="0" err="1">
                          <a:solidFill>
                            <a:srgbClr val="F8F8F2"/>
                          </a:solidFill>
                          <a:effectLst/>
                          <a:latin typeface="Consolas" panose="020B0609020204030204" pitchFamily="49" charset="0"/>
                        </a:rPr>
                        <a:t>i</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&lt;</a:t>
                      </a:r>
                      <a:r>
                        <a:rPr lang="en-US" sz="1000" b="0" u="none" dirty="0">
                          <a:solidFill>
                            <a:srgbClr val="F8F8F2"/>
                          </a:solidFill>
                          <a:effectLst/>
                          <a:latin typeface="Consolas" panose="020B0609020204030204" pitchFamily="49" charset="0"/>
                        </a:rPr>
                        <a:t> r; </a:t>
                      </a:r>
                      <a:r>
                        <a:rPr lang="en-US" sz="1000" b="0" u="none" dirty="0" err="1">
                          <a:solidFill>
                            <a:srgbClr val="F8F8F2"/>
                          </a:solidFill>
                          <a:effectLst/>
                          <a:latin typeface="Consolas" panose="020B0609020204030204" pitchFamily="49" charset="0"/>
                        </a:rPr>
                        <a:t>i</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r>
                        <a:rPr lang="en-US" sz="1000" b="0" u="none" dirty="0">
                          <a:solidFill>
                            <a:srgbClr val="A6E22E"/>
                          </a:solidFill>
                          <a:effectLst/>
                          <a:latin typeface="Consolas" panose="020B0609020204030204" pitchFamily="49" charset="0"/>
                        </a:rPr>
                        <a:t>free</a:t>
                      </a:r>
                      <a:r>
                        <a:rPr lang="en-US" sz="1000" b="0" u="none" dirty="0">
                          <a:solidFill>
                            <a:srgbClr val="F8F8F2"/>
                          </a:solidFill>
                          <a:effectLst/>
                          <a:latin typeface="Consolas" panose="020B0609020204030204" pitchFamily="49" charset="0"/>
                        </a:rPr>
                        <a:t>(</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(p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 </a:t>
                      </a:r>
                      <a:r>
                        <a:rPr lang="en-US" sz="1000" b="0" u="none" dirty="0" err="1">
                          <a:solidFill>
                            <a:srgbClr val="F8F8F2"/>
                          </a:solidFill>
                          <a:effectLst/>
                          <a:latin typeface="Consolas" panose="020B0609020204030204" pitchFamily="49" charset="0"/>
                        </a:rPr>
                        <a:t>i</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p>
                    <a:p>
                      <a:r>
                        <a:rPr lang="en-US" sz="1000" b="0" u="none" dirty="0">
                          <a:solidFill>
                            <a:srgbClr val="F8F8F2"/>
                          </a:solidFill>
                          <a:effectLst/>
                          <a:latin typeface="Consolas" panose="020B0609020204030204" pitchFamily="49" charset="0"/>
                        </a:rPr>
                        <a:t>    </a:t>
                      </a:r>
                      <a:r>
                        <a:rPr lang="en-US" sz="1000" b="0" u="none" dirty="0">
                          <a:solidFill>
                            <a:srgbClr val="A6E22E"/>
                          </a:solidFill>
                          <a:effectLst/>
                          <a:latin typeface="Consolas" panose="020B0609020204030204" pitchFamily="49" charset="0"/>
                        </a:rPr>
                        <a:t>free</a:t>
                      </a:r>
                      <a:r>
                        <a:rPr lang="en-US" sz="1000" b="0" u="none" dirty="0">
                          <a:solidFill>
                            <a:srgbClr val="F8F8F2"/>
                          </a:solidFill>
                          <a:effectLst/>
                          <a:latin typeface="Consolas" panose="020B0609020204030204" pitchFamily="49" charset="0"/>
                        </a:rPr>
                        <a:t>(</a:t>
                      </a:r>
                      <a:r>
                        <a:rPr lang="en-US" sz="1000" b="0" i="1" u="none" dirty="0">
                          <a:solidFill>
                            <a:srgbClr val="FD971F"/>
                          </a:solidFill>
                          <a:effectLst/>
                          <a:latin typeface="Consolas" panose="020B0609020204030204" pitchFamily="49" charset="0"/>
                        </a:rPr>
                        <a:t>annotation</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4298759"/>
            <a:ext cx="7354387" cy="1754326"/>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la creación de la memoria dinámica (líneas de la 14 a la 21), y la liberación de memoria (líneas de la 87 a la 94) utilicé el código aprendido el viernes 02 de septiembre, en donde primero es crear un apuntador que apunta a otro apuntador, primero, ya sabemos cuantos renglones hay, entonces creo un arreglo dinámico de apuntadores del mismo tamaño de los renglones, luego cada casilla de memoria (cada uno de los renglones), apunta a otra cadena de memoria del tamaño de cada renglón + 1 (el más uno es para poder el final de cadena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el tamaño de cada renglón lo obtuve en la línea 11 con la función </a:t>
            </a:r>
            <a:r>
              <a:rPr lang="es-MX" sz="1200" dirty="0" err="1">
                <a:latin typeface="Consolas" panose="020B0609020204030204" pitchFamily="49" charset="0"/>
                <a:cs typeface="Times New Roman" panose="02020603050405020304" pitchFamily="18" charset="0"/>
              </a:rPr>
              <a:t>strlen</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Así mismo, aplico el </a:t>
            </a:r>
            <a:r>
              <a:rPr lang="es-MX" sz="1200" dirty="0" err="1">
                <a:latin typeface="Consolas" panose="020B0609020204030204" pitchFamily="49" charset="0"/>
                <a:cs typeface="Times New Roman" panose="02020603050405020304" pitchFamily="18" charset="0"/>
              </a:rPr>
              <a:t>assert</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para comprobar que hay memoria suficiente.</a:t>
            </a:r>
            <a:endParaRPr lang="es-MX" sz="1200" dirty="0">
              <a:latin typeface="Consolas" panose="020B0609020204030204" pitchFamily="49"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Para la liberación de la memoria, también aplico el código visto en clase el día 02, al liberar primero cada uno de los renglones, y posteriormente liberar la matriz de renglones.</a:t>
            </a:r>
          </a:p>
        </p:txBody>
      </p:sp>
      <p:sp>
        <p:nvSpPr>
          <p:cNvPr id="5" name="Rectángulo: esquinas redondeadas 4">
            <a:extLst>
              <a:ext uri="{FF2B5EF4-FFF2-40B4-BE49-F238E27FC236}">
                <a16:creationId xmlns:a16="http://schemas.microsoft.com/office/drawing/2014/main" id="{B25D8A94-BFE9-23B9-6206-C40DD6A9A12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9B298862-76C3-C040-26ED-32BF78F03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5" name="Rectángulo: esquinas redondeadas 24">
            <a:extLst>
              <a:ext uri="{FF2B5EF4-FFF2-40B4-BE49-F238E27FC236}">
                <a16:creationId xmlns:a16="http://schemas.microsoft.com/office/drawing/2014/main" id="{72418286-DFCD-9893-8267-6ACCC46D325C}"/>
              </a:ext>
            </a:extLst>
          </p:cNvPr>
          <p:cNvSpPr/>
          <p:nvPr/>
        </p:nvSpPr>
        <p:spPr>
          <a:xfrm>
            <a:off x="744794" y="6066424"/>
            <a:ext cx="6818599" cy="42715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2. Explica tu algoritmo para determinar cuántas minas hay alrededor de cada celda.</a:t>
            </a:r>
          </a:p>
        </p:txBody>
      </p:sp>
      <p:pic>
        <p:nvPicPr>
          <p:cNvPr id="26" name="Gráfico 25">
            <a:extLst>
              <a:ext uri="{FF2B5EF4-FFF2-40B4-BE49-F238E27FC236}">
                <a16:creationId xmlns:a16="http://schemas.microsoft.com/office/drawing/2014/main" id="{314DF373-B7BF-EF08-EF2F-B582FF56D0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082835"/>
            <a:ext cx="418488" cy="412376"/>
          </a:xfrm>
          <a:prstGeom prst="rect">
            <a:avLst/>
          </a:prstGeom>
        </p:spPr>
      </p:pic>
      <p:sp>
        <p:nvSpPr>
          <p:cNvPr id="27" name="Rectángulo 26">
            <a:extLst>
              <a:ext uri="{FF2B5EF4-FFF2-40B4-BE49-F238E27FC236}">
                <a16:creationId xmlns:a16="http://schemas.microsoft.com/office/drawing/2014/main" id="{9C6E4E6D-8F31-5D3E-2590-0F56B71BF4D8}"/>
              </a:ext>
            </a:extLst>
          </p:cNvPr>
          <p:cNvSpPr/>
          <p:nvPr/>
        </p:nvSpPr>
        <p:spPr>
          <a:xfrm>
            <a:off x="188449" y="6610452"/>
            <a:ext cx="7374944" cy="283273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esquinas redondeadas 27">
            <a:extLst>
              <a:ext uri="{FF2B5EF4-FFF2-40B4-BE49-F238E27FC236}">
                <a16:creationId xmlns:a16="http://schemas.microsoft.com/office/drawing/2014/main" id="{3CA048C1-0AF7-669F-0735-322A9011A411}"/>
              </a:ext>
            </a:extLst>
          </p:cNvPr>
          <p:cNvSpPr/>
          <p:nvPr/>
        </p:nvSpPr>
        <p:spPr>
          <a:xfrm>
            <a:off x="332876" y="6741416"/>
            <a:ext cx="7058524" cy="25298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9" name="Tabla 38">
            <a:extLst>
              <a:ext uri="{FF2B5EF4-FFF2-40B4-BE49-F238E27FC236}">
                <a16:creationId xmlns:a16="http://schemas.microsoft.com/office/drawing/2014/main" id="{45727503-525F-E7F8-83F3-114C0BBF7DF7}"/>
              </a:ext>
            </a:extLst>
          </p:cNvPr>
          <p:cNvGraphicFramePr>
            <a:graphicFrameLocks noGrp="1"/>
          </p:cNvGraphicFramePr>
          <p:nvPr>
            <p:extLst>
              <p:ext uri="{D42A27DB-BD31-4B8C-83A1-F6EECF244321}">
                <p14:modId xmlns:p14="http://schemas.microsoft.com/office/powerpoint/2010/main" val="585145865"/>
              </p:ext>
            </p:extLst>
          </p:nvPr>
        </p:nvGraphicFramePr>
        <p:xfrm>
          <a:off x="326604" y="6746408"/>
          <a:ext cx="7058524" cy="2529840"/>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34</a:t>
                      </a:r>
                    </a:p>
                    <a:p>
                      <a:pPr algn="r">
                        <a:lnSpc>
                          <a:spcPct val="100000"/>
                        </a:lnSpc>
                      </a:pPr>
                      <a:r>
                        <a:rPr lang="es-MX" sz="1000" dirty="0">
                          <a:latin typeface="Consolas" panose="020B0609020204030204" pitchFamily="49" charset="0"/>
                        </a:rPr>
                        <a:t>35</a:t>
                      </a:r>
                    </a:p>
                    <a:p>
                      <a:pPr algn="r">
                        <a:lnSpc>
                          <a:spcPct val="100000"/>
                        </a:lnSpc>
                      </a:pPr>
                      <a:r>
                        <a:rPr lang="es-MX" sz="1000" dirty="0">
                          <a:latin typeface="Consolas" panose="020B0609020204030204" pitchFamily="49" charset="0"/>
                        </a:rPr>
                        <a:t>36</a:t>
                      </a:r>
                    </a:p>
                    <a:p>
                      <a:pPr algn="r">
                        <a:lnSpc>
                          <a:spcPct val="100000"/>
                        </a:lnSpc>
                      </a:pPr>
                      <a:r>
                        <a:rPr lang="es-MX" sz="1000" dirty="0">
                          <a:latin typeface="Consolas" panose="020B0609020204030204" pitchFamily="49" charset="0"/>
                        </a:rPr>
                        <a:t>37</a:t>
                      </a:r>
                    </a:p>
                    <a:p>
                      <a:pPr algn="r">
                        <a:lnSpc>
                          <a:spcPct val="100000"/>
                        </a:lnSpc>
                      </a:pPr>
                      <a:r>
                        <a:rPr lang="es-MX" sz="1000" dirty="0">
                          <a:latin typeface="Consolas" panose="020B0609020204030204" pitchFamily="49" charset="0"/>
                        </a:rPr>
                        <a:t>38</a:t>
                      </a:r>
                    </a:p>
                    <a:p>
                      <a:pPr algn="r">
                        <a:lnSpc>
                          <a:spcPct val="100000"/>
                        </a:lnSpc>
                      </a:pPr>
                      <a:r>
                        <a:rPr lang="es-MX" sz="1000" dirty="0">
                          <a:latin typeface="Consolas" panose="020B0609020204030204" pitchFamily="49" charset="0"/>
                        </a:rPr>
                        <a:t>39</a:t>
                      </a:r>
                    </a:p>
                    <a:p>
                      <a:pPr algn="r">
                        <a:lnSpc>
                          <a:spcPct val="100000"/>
                        </a:lnSpc>
                      </a:pPr>
                      <a:r>
                        <a:rPr lang="es-MX" sz="1000" dirty="0">
                          <a:latin typeface="Consolas" panose="020B0609020204030204" pitchFamily="49" charset="0"/>
                        </a:rPr>
                        <a:t>40</a:t>
                      </a:r>
                    </a:p>
                    <a:p>
                      <a:pPr algn="r">
                        <a:lnSpc>
                          <a:spcPct val="100000"/>
                        </a:lnSpc>
                      </a:pPr>
                      <a:r>
                        <a:rPr lang="es-MX" sz="1000" dirty="0">
                          <a:latin typeface="Consolas" panose="020B0609020204030204" pitchFamily="49" charset="0"/>
                        </a:rPr>
                        <a:t>41</a:t>
                      </a:r>
                    </a:p>
                    <a:p>
                      <a:pPr algn="r">
                        <a:lnSpc>
                          <a:spcPct val="100000"/>
                        </a:lnSpc>
                      </a:pPr>
                      <a:r>
                        <a:rPr lang="es-MX" sz="1000" dirty="0">
                          <a:latin typeface="Consolas" panose="020B0609020204030204" pitchFamily="49" charset="0"/>
                        </a:rPr>
                        <a:t>42</a:t>
                      </a:r>
                    </a:p>
                    <a:p>
                      <a:pPr algn="r">
                        <a:lnSpc>
                          <a:spcPct val="100000"/>
                        </a:lnSpc>
                      </a:pPr>
                      <a:r>
                        <a:rPr lang="es-MX" sz="1000" dirty="0">
                          <a:latin typeface="Consolas" panose="020B0609020204030204" pitchFamily="49" charset="0"/>
                        </a:rPr>
                        <a:t>43</a:t>
                      </a:r>
                    </a:p>
                    <a:p>
                      <a:pPr algn="r">
                        <a:lnSpc>
                          <a:spcPct val="100000"/>
                        </a:lnSpc>
                      </a:pPr>
                      <a:r>
                        <a:rPr lang="es-MX" sz="1000" dirty="0">
                          <a:latin typeface="Consolas" panose="020B0609020204030204" pitchFamily="49" charset="0"/>
                        </a:rPr>
                        <a:t>44</a:t>
                      </a:r>
                    </a:p>
                    <a:p>
                      <a:pPr algn="r">
                        <a:lnSpc>
                          <a:spcPct val="100000"/>
                        </a:lnSpc>
                      </a:pPr>
                      <a:r>
                        <a:rPr lang="es-MX" sz="1000" dirty="0">
                          <a:latin typeface="Consolas" panose="020B0609020204030204" pitchFamily="49" charset="0"/>
                        </a:rPr>
                        <a:t>45</a:t>
                      </a:r>
                    </a:p>
                    <a:p>
                      <a:pPr algn="r">
                        <a:lnSpc>
                          <a:spcPct val="100000"/>
                        </a:lnSpc>
                      </a:pPr>
                      <a:r>
                        <a:rPr lang="es-MX" sz="1000" dirty="0">
                          <a:latin typeface="Consolas" panose="020B0609020204030204" pitchFamily="49" charset="0"/>
                        </a:rPr>
                        <a:t>46</a:t>
                      </a:r>
                    </a:p>
                    <a:p>
                      <a:pPr algn="r">
                        <a:lnSpc>
                          <a:spcPct val="100000"/>
                        </a:lnSpc>
                      </a:pPr>
                      <a:r>
                        <a:rPr lang="es-MX" sz="1000" dirty="0">
                          <a:latin typeface="Consolas" panose="020B0609020204030204" pitchFamily="49" charset="0"/>
                        </a:rPr>
                        <a:t>47</a:t>
                      </a:r>
                    </a:p>
                    <a:p>
                      <a:pPr algn="r">
                        <a:lnSpc>
                          <a:spcPct val="100000"/>
                        </a:lnSpc>
                      </a:pPr>
                      <a:r>
                        <a:rPr lang="es-MX" sz="1000" dirty="0">
                          <a:latin typeface="Consolas" panose="020B0609020204030204" pitchFamily="49" charset="0"/>
                        </a:rPr>
                        <a:t>48</a:t>
                      </a:r>
                    </a:p>
                    <a:p>
                      <a:pPr algn="r">
                        <a:lnSpc>
                          <a:spcPct val="100000"/>
                        </a:lnSpc>
                      </a:pPr>
                      <a:r>
                        <a:rPr lang="es-MX" sz="1000" dirty="0">
                          <a:latin typeface="Consolas" panose="020B0609020204030204" pitchFamily="49" charset="0"/>
                        </a:rPr>
                        <a:t>49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r; i</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j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j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c; </a:t>
                      </a:r>
                      <a:r>
                        <a:rPr lang="es-MX" sz="1000" b="0" dirty="0" err="1">
                          <a:solidFill>
                            <a:srgbClr val="F8F8F2"/>
                          </a:solidFill>
                          <a:effectLst/>
                          <a:latin typeface="Consolas" panose="020B0609020204030204" pitchFamily="49" charset="0"/>
                        </a:rPr>
                        <a:t>j</a:t>
                      </a:r>
                      <a:r>
                        <a:rPr lang="es-MX" sz="1000" b="0" dirty="0" err="1">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no es un asterisco</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(a[i][j]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//Fijamos los limites para revisar</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r_end</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c_begin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c_end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estamos al principio de un </a:t>
                      </a:r>
                      <a:r>
                        <a:rPr lang="es-MX" sz="1000" b="0" dirty="0" err="1">
                          <a:solidFill>
                            <a:srgbClr val="88846F"/>
                          </a:solidFill>
                          <a:effectLst/>
                          <a:latin typeface="Consolas" panose="020B0609020204030204" pitchFamily="49" charset="0"/>
                        </a:rPr>
                        <a:t>renglon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estamos al final de un </a:t>
                      </a:r>
                      <a:r>
                        <a:rPr lang="es-MX" sz="1000" b="0" dirty="0" err="1">
                          <a:solidFill>
                            <a:srgbClr val="88846F"/>
                          </a:solidFill>
                          <a:effectLst/>
                          <a:latin typeface="Consolas" panose="020B0609020204030204" pitchFamily="49" charset="0"/>
                        </a:rPr>
                        <a:t>renglon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r_end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91167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Índice General de Temas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29370" y="9532813"/>
            <a:ext cx="39888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a:t>
            </a:r>
            <a:endParaRPr lang="es-MX" sz="2200" b="1"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CuadroTexto 3">
            <a:extLst>
              <a:ext uri="{FF2B5EF4-FFF2-40B4-BE49-F238E27FC236}">
                <a16:creationId xmlns:a16="http://schemas.microsoft.com/office/drawing/2014/main" id="{3A2B58A8-E5B8-5584-ED0B-18BA3C32F4B7}"/>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Tarea #5:</a:t>
            </a:r>
            <a:r>
              <a:rPr lang="es-MX" sz="1200" dirty="0">
                <a:latin typeface="Times New Roman" panose="02020603050405020304" pitchFamily="18" charset="0"/>
                <a:cs typeface="Times New Roman" panose="02020603050405020304" pitchFamily="18" charset="0"/>
              </a:rPr>
              <a:t> Conjuntos con listas enlazadas</a:t>
            </a:r>
          </a:p>
          <a:p>
            <a:pPr>
              <a:lnSpc>
                <a:spcPct val="150000"/>
              </a:lnSpc>
            </a:pPr>
            <a:r>
              <a:rPr lang="es-MX" sz="1200" dirty="0">
                <a:latin typeface="Times New Roman" panose="02020603050405020304" pitchFamily="18" charset="0"/>
                <a:cs typeface="Times New Roman" panose="02020603050405020304" pitchFamily="18" charset="0"/>
              </a:rPr>
              <a:t>2.3.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	2.3.1. Funciones de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2.4.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	2.4.1. Funciones de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2.5.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	2.5.1. Funciones de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2.6. Listas circulares doblemente enlazadas con centinela</a:t>
            </a:r>
          </a:p>
          <a:p>
            <a:pPr defTabSz="252000">
              <a:lnSpc>
                <a:spcPct val="150000"/>
              </a:lnSpc>
            </a:pPr>
            <a:r>
              <a:rPr lang="es-MX" sz="1200" dirty="0">
                <a:latin typeface="Times New Roman" panose="02020603050405020304" pitchFamily="18" charset="0"/>
                <a:cs typeface="Times New Roman" panose="02020603050405020304" pitchFamily="18" charset="0"/>
              </a:rPr>
              <a:t>	2.6.1. Funciones de listas circulares doblemente enlazadas con centinela</a:t>
            </a:r>
          </a:p>
          <a:p>
            <a:pPr defTabSz="252000">
              <a:lnSpc>
                <a:spcPct val="150000"/>
              </a:lnSpc>
            </a:pPr>
            <a:r>
              <a:rPr lang="es-MX" sz="1200" b="1" dirty="0">
                <a:latin typeface="Times New Roman" panose="02020603050405020304" pitchFamily="18" charset="0"/>
                <a:cs typeface="Times New Roman" panose="02020603050405020304" pitchFamily="18" charset="0"/>
              </a:rPr>
              <a:t>Tarea #6:</a:t>
            </a:r>
            <a:r>
              <a:rPr lang="es-MX" sz="1200" dirty="0">
                <a:latin typeface="Times New Roman" panose="02020603050405020304" pitchFamily="18" charset="0"/>
                <a:cs typeface="Times New Roman" panose="02020603050405020304" pitchFamily="18" charset="0"/>
              </a:rPr>
              <a:t> Listas doblemente enlazadas con centinela</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Segundo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2.7. Listas de listas</a:t>
            </a:r>
          </a:p>
          <a:p>
            <a:pPr defTabSz="252000">
              <a:lnSpc>
                <a:spcPct val="150000"/>
              </a:lnSpc>
            </a:pPr>
            <a:r>
              <a:rPr lang="es-MX" sz="1200" dirty="0">
                <a:latin typeface="Times New Roman" panose="02020603050405020304" pitchFamily="18" charset="0"/>
                <a:cs typeface="Times New Roman" panose="02020603050405020304" pitchFamily="18" charset="0"/>
              </a:rPr>
              <a:t>	2.7.1. Funciones de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Vuelos de Avión”</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Biblioteca”</a:t>
            </a:r>
          </a:p>
          <a:p>
            <a:pPr defTabSz="252000">
              <a:lnSpc>
                <a:spcPct val="150000"/>
              </a:lnSpc>
            </a:pPr>
            <a:r>
              <a:rPr lang="es-MX" sz="1200" b="1" dirty="0">
                <a:latin typeface="Times New Roman" panose="02020603050405020304" pitchFamily="18" charset="0"/>
                <a:cs typeface="Times New Roman" panose="02020603050405020304" pitchFamily="18" charset="0"/>
              </a:rPr>
              <a:t>Tarea #7:</a:t>
            </a:r>
            <a:r>
              <a:rPr lang="es-MX" sz="1200" dirty="0">
                <a:latin typeface="Times New Roman" panose="02020603050405020304" pitchFamily="18" charset="0"/>
                <a:cs typeface="Times New Roman" panose="02020603050405020304" pitchFamily="18" charset="0"/>
              </a:rPr>
              <a:t>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GRAFOS</a:t>
            </a:r>
          </a:p>
          <a:p>
            <a:pPr defTabSz="252000">
              <a:lnSpc>
                <a:spcPct val="150000"/>
              </a:lnSpc>
            </a:pPr>
            <a:r>
              <a:rPr lang="es-MX" sz="1200" dirty="0">
                <a:latin typeface="Times New Roman" panose="02020603050405020304" pitchFamily="18" charset="0"/>
                <a:cs typeface="Times New Roman" panose="02020603050405020304" pitchFamily="18" charset="0"/>
              </a:rPr>
              <a:t>3.1. Estructuras de grafos</a:t>
            </a:r>
          </a:p>
          <a:p>
            <a:pPr defTabSz="252000">
              <a:lnSpc>
                <a:spcPct val="150000"/>
              </a:lnSpc>
            </a:pPr>
            <a:r>
              <a:rPr lang="es-MX" sz="1200" dirty="0">
                <a:latin typeface="Times New Roman" panose="02020603050405020304" pitchFamily="18" charset="0"/>
                <a:cs typeface="Times New Roman" panose="02020603050405020304" pitchFamily="18" charset="0"/>
              </a:rPr>
              <a:t>3.2. Ejercicio, matriz de adyacencia</a:t>
            </a:r>
          </a:p>
          <a:p>
            <a:pPr defTabSz="252000">
              <a:lnSpc>
                <a:spcPct val="150000"/>
              </a:lnSpc>
            </a:pPr>
            <a:r>
              <a:rPr lang="es-MX" sz="1200" dirty="0">
                <a:latin typeface="Times New Roman" panose="02020603050405020304" pitchFamily="18" charset="0"/>
                <a:cs typeface="Times New Roman" panose="02020603050405020304" pitchFamily="18" charset="0"/>
              </a:rPr>
              <a:t>3.3. Ejercicio biblioteca</a:t>
            </a:r>
          </a:p>
          <a:p>
            <a:pPr defTabSz="252000">
              <a:lnSpc>
                <a:spcPct val="150000"/>
              </a:lnSpc>
            </a:pPr>
            <a:r>
              <a:rPr lang="es-MX" sz="1200" dirty="0">
                <a:latin typeface="Times New Roman" panose="02020603050405020304" pitchFamily="18" charset="0"/>
                <a:cs typeface="Times New Roman" panose="02020603050405020304" pitchFamily="18" charset="0"/>
              </a:rPr>
              <a:t>3.4. Operaciones sobre grafos</a:t>
            </a:r>
          </a:p>
          <a:p>
            <a:pPr defTabSz="252000">
              <a:lnSpc>
                <a:spcPct val="150000"/>
              </a:lnSpc>
            </a:pPr>
            <a:r>
              <a:rPr lang="es-MX" sz="1200" dirty="0">
                <a:latin typeface="Times New Roman" panose="02020603050405020304" pitchFamily="18" charset="0"/>
                <a:cs typeface="Times New Roman" panose="02020603050405020304" pitchFamily="18" charset="0"/>
              </a:rPr>
              <a:t>3.5. Grado de un vértice</a:t>
            </a:r>
          </a:p>
          <a:p>
            <a:pPr defTabSz="252000">
              <a:lnSpc>
                <a:spcPct val="150000"/>
              </a:lnSpc>
            </a:pPr>
            <a:r>
              <a:rPr lang="es-MX" sz="1200" b="1" dirty="0">
                <a:latin typeface="Times New Roman" panose="02020603050405020304" pitchFamily="18" charset="0"/>
                <a:cs typeface="Times New Roman" panose="02020603050405020304" pitchFamily="18" charset="0"/>
              </a:rPr>
              <a:t>Tarea #8:</a:t>
            </a:r>
            <a:r>
              <a:rPr lang="es-MX" sz="1200" dirty="0">
                <a:latin typeface="Times New Roman" panose="02020603050405020304" pitchFamily="18" charset="0"/>
                <a:cs typeface="Times New Roman" panose="02020603050405020304" pitchFamily="18" charset="0"/>
              </a:rPr>
              <a:t> Operaciones sobre Grafos</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Tercer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4.1. Conceptos básicos de 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4.2. Árboles binarios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	4.2.1.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4.2.2. Función evalúa</a:t>
            </a:r>
          </a:p>
          <a:p>
            <a:pPr defTabSz="252000">
              <a:lnSpc>
                <a:spcPct val="150000"/>
              </a:lnSpc>
            </a:pPr>
            <a:r>
              <a:rPr lang="es-MX" sz="1200" dirty="0">
                <a:latin typeface="Times New Roman" panose="02020603050405020304" pitchFamily="18" charset="0"/>
                <a:cs typeface="Times New Roman" panose="02020603050405020304" pitchFamily="18" charset="0"/>
              </a:rPr>
              <a:t>4.3. Construcción de un árbol binario de expresiones</a:t>
            </a:r>
          </a:p>
          <a:p>
            <a:pPr defTabSz="252000">
              <a:lnSpc>
                <a:spcPct val="150000"/>
              </a:lnSpc>
            </a:pPr>
            <a:r>
              <a:rPr lang="es-MX" sz="1200" b="1" dirty="0">
                <a:latin typeface="Times New Roman" panose="02020603050405020304" pitchFamily="18" charset="0"/>
                <a:cs typeface="Times New Roman" panose="02020603050405020304" pitchFamily="18" charset="0"/>
              </a:rPr>
              <a:t>Tarea #9:</a:t>
            </a:r>
            <a:r>
              <a:rPr lang="es-MX" sz="1200" dirty="0">
                <a:latin typeface="Times New Roman" panose="02020603050405020304" pitchFamily="18" charset="0"/>
                <a:cs typeface="Times New Roman" panose="02020603050405020304" pitchFamily="18" charset="0"/>
              </a:rPr>
              <a:t> Árboles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4.4. Árboles binarios de búsqueda</a:t>
            </a:r>
          </a:p>
        </p:txBody>
      </p:sp>
      <p:sp>
        <p:nvSpPr>
          <p:cNvPr id="5" name="Rectángulo: esquinas redondeadas 4">
            <a:extLst>
              <a:ext uri="{FF2B5EF4-FFF2-40B4-BE49-F238E27FC236}">
                <a16:creationId xmlns:a16="http://schemas.microsoft.com/office/drawing/2014/main" id="{93CD2D7D-50E2-EC18-C166-B3EDAAF17E6F}"/>
              </a:ext>
            </a:extLst>
          </p:cNvPr>
          <p:cNvSpPr/>
          <p:nvPr/>
        </p:nvSpPr>
        <p:spPr>
          <a:xfrm>
            <a:off x="209006" y="775316"/>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7" name="Rectángulo: esquinas redondeadas 6">
            <a:extLst>
              <a:ext uri="{FF2B5EF4-FFF2-40B4-BE49-F238E27FC236}">
                <a16:creationId xmlns:a16="http://schemas.microsoft.com/office/drawing/2014/main" id="{468E5C07-FC0B-2D62-3754-90D2296C5B40}"/>
              </a:ext>
            </a:extLst>
          </p:cNvPr>
          <p:cNvSpPr/>
          <p:nvPr/>
        </p:nvSpPr>
        <p:spPr>
          <a:xfrm>
            <a:off x="209006" y="3240545"/>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1" name="Rectángulo: esquinas redondeadas 10">
            <a:extLst>
              <a:ext uri="{FF2B5EF4-FFF2-40B4-BE49-F238E27FC236}">
                <a16:creationId xmlns:a16="http://schemas.microsoft.com/office/drawing/2014/main" id="{59995DFF-3F4D-712A-660F-1A51227C2624}"/>
              </a:ext>
            </a:extLst>
          </p:cNvPr>
          <p:cNvSpPr/>
          <p:nvPr/>
        </p:nvSpPr>
        <p:spPr>
          <a:xfrm>
            <a:off x="209007" y="351111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2" name="Rectángulo: esquinas redondeadas 11">
            <a:extLst>
              <a:ext uri="{FF2B5EF4-FFF2-40B4-BE49-F238E27FC236}">
                <a16:creationId xmlns:a16="http://schemas.microsoft.com/office/drawing/2014/main" id="{2E31AABD-782D-DB54-2F65-23BAC5534AF9}"/>
              </a:ext>
            </a:extLst>
          </p:cNvPr>
          <p:cNvSpPr/>
          <p:nvPr/>
        </p:nvSpPr>
        <p:spPr>
          <a:xfrm>
            <a:off x="209006" y="48814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58269CB5-2275-EF16-22D9-DD2F908321DC}"/>
              </a:ext>
            </a:extLst>
          </p:cNvPr>
          <p:cNvSpPr/>
          <p:nvPr/>
        </p:nvSpPr>
        <p:spPr>
          <a:xfrm>
            <a:off x="209006" y="43256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772BB275-7D50-E164-F44B-F23A6DF50F31}"/>
              </a:ext>
            </a:extLst>
          </p:cNvPr>
          <p:cNvSpPr/>
          <p:nvPr/>
        </p:nvSpPr>
        <p:spPr>
          <a:xfrm>
            <a:off x="209007" y="515276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3</a:t>
            </a:r>
          </a:p>
        </p:txBody>
      </p:sp>
      <p:sp>
        <p:nvSpPr>
          <p:cNvPr id="15" name="Rectángulo: esquinas redondeadas 14">
            <a:extLst>
              <a:ext uri="{FF2B5EF4-FFF2-40B4-BE49-F238E27FC236}">
                <a16:creationId xmlns:a16="http://schemas.microsoft.com/office/drawing/2014/main" id="{60DBE34E-E025-3699-7BA3-DE42BF22BEDF}"/>
              </a:ext>
            </a:extLst>
          </p:cNvPr>
          <p:cNvSpPr/>
          <p:nvPr/>
        </p:nvSpPr>
        <p:spPr>
          <a:xfrm>
            <a:off x="209006" y="4597213"/>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6" name="Rectángulo: esquinas redondeadas 15">
            <a:extLst>
              <a:ext uri="{FF2B5EF4-FFF2-40B4-BE49-F238E27FC236}">
                <a16:creationId xmlns:a16="http://schemas.microsoft.com/office/drawing/2014/main" id="{58E6609C-D553-E6B5-21E0-C9D5DFB6D3EE}"/>
              </a:ext>
            </a:extLst>
          </p:cNvPr>
          <p:cNvSpPr/>
          <p:nvPr/>
        </p:nvSpPr>
        <p:spPr>
          <a:xfrm>
            <a:off x="209006" y="7346035"/>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4</a:t>
            </a:r>
          </a:p>
        </p:txBody>
      </p:sp>
      <p:sp>
        <p:nvSpPr>
          <p:cNvPr id="17" name="Rectángulo: esquinas redondeadas 16">
            <a:extLst>
              <a:ext uri="{FF2B5EF4-FFF2-40B4-BE49-F238E27FC236}">
                <a16:creationId xmlns:a16="http://schemas.microsoft.com/office/drawing/2014/main" id="{B7D9E2A3-6444-7BF3-3988-9FFCC2C6D578}"/>
              </a:ext>
            </a:extLst>
          </p:cNvPr>
          <p:cNvSpPr/>
          <p:nvPr/>
        </p:nvSpPr>
        <p:spPr>
          <a:xfrm>
            <a:off x="209006" y="6795987"/>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8" name="Rectángulo: esquinas redondeadas 17">
            <a:extLst>
              <a:ext uri="{FF2B5EF4-FFF2-40B4-BE49-F238E27FC236}">
                <a16:creationId xmlns:a16="http://schemas.microsoft.com/office/drawing/2014/main" id="{F7391886-61BF-EA55-118D-003D0D8B86CC}"/>
              </a:ext>
            </a:extLst>
          </p:cNvPr>
          <p:cNvSpPr/>
          <p:nvPr/>
        </p:nvSpPr>
        <p:spPr>
          <a:xfrm>
            <a:off x="209006" y="89861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9" name="Rectángulo: esquinas redondeadas 18">
            <a:extLst>
              <a:ext uri="{FF2B5EF4-FFF2-40B4-BE49-F238E27FC236}">
                <a16:creationId xmlns:a16="http://schemas.microsoft.com/office/drawing/2014/main" id="{5A9844DF-94D4-5DC6-3594-5A4D6D1C74E1}"/>
              </a:ext>
            </a:extLst>
          </p:cNvPr>
          <p:cNvSpPr/>
          <p:nvPr/>
        </p:nvSpPr>
        <p:spPr>
          <a:xfrm>
            <a:off x="209007" y="7077036"/>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Tree>
    <p:extLst>
      <p:ext uri="{BB962C8B-B14F-4D97-AF65-F5344CB8AC3E}">
        <p14:creationId xmlns:p14="http://schemas.microsoft.com/office/powerpoint/2010/main" val="1028466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664161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631709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2396817665"/>
              </p:ext>
            </p:extLst>
          </p:nvPr>
        </p:nvGraphicFramePr>
        <p:xfrm>
          <a:off x="326604" y="736994"/>
          <a:ext cx="7058524" cy="630936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50</a:t>
                      </a:r>
                    </a:p>
                    <a:p>
                      <a:pPr algn="r">
                        <a:lnSpc>
                          <a:spcPct val="100000"/>
                        </a:lnSpc>
                      </a:pPr>
                      <a:r>
                        <a:rPr lang="es-MX" sz="1200" dirty="0">
                          <a:latin typeface="Consolas" panose="020B0609020204030204" pitchFamily="49" charset="0"/>
                        </a:rPr>
                        <a:t>51</a:t>
                      </a:r>
                    </a:p>
                    <a:p>
                      <a:pPr algn="r">
                        <a:lnSpc>
                          <a:spcPct val="100000"/>
                        </a:lnSpc>
                      </a:pPr>
                      <a:r>
                        <a:rPr lang="es-MX" sz="1200" dirty="0">
                          <a:latin typeface="Consolas" panose="020B0609020204030204" pitchFamily="49" charset="0"/>
                        </a:rPr>
                        <a:t>52</a:t>
                      </a:r>
                    </a:p>
                    <a:p>
                      <a:pPr algn="r">
                        <a:lnSpc>
                          <a:spcPct val="100000"/>
                        </a:lnSpc>
                      </a:pPr>
                      <a:r>
                        <a:rPr lang="es-MX" sz="1200" dirty="0">
                          <a:latin typeface="Consolas" panose="020B0609020204030204" pitchFamily="49" charset="0"/>
                        </a:rPr>
                        <a:t>53</a:t>
                      </a:r>
                    </a:p>
                    <a:p>
                      <a:pPr algn="r">
                        <a:lnSpc>
                          <a:spcPct val="100000"/>
                        </a:lnSpc>
                      </a:pPr>
                      <a:r>
                        <a:rPr lang="es-MX" sz="1200" dirty="0">
                          <a:latin typeface="Consolas" panose="020B0609020204030204" pitchFamily="49" charset="0"/>
                        </a:rPr>
                        <a:t>54</a:t>
                      </a:r>
                    </a:p>
                    <a:p>
                      <a:pPr algn="r">
                        <a:lnSpc>
                          <a:spcPct val="100000"/>
                        </a:lnSpc>
                      </a:pPr>
                      <a:r>
                        <a:rPr lang="es-MX" sz="1200" dirty="0">
                          <a:latin typeface="Consolas" panose="020B0609020204030204" pitchFamily="49" charset="0"/>
                        </a:rPr>
                        <a:t>55</a:t>
                      </a:r>
                    </a:p>
                    <a:p>
                      <a:pPr algn="r">
                        <a:lnSpc>
                          <a:spcPct val="100000"/>
                        </a:lnSpc>
                      </a:pPr>
                      <a:r>
                        <a:rPr lang="es-MX" sz="1200" dirty="0">
                          <a:latin typeface="Consolas" panose="020B0609020204030204" pitchFamily="49" charset="0"/>
                        </a:rPr>
                        <a:t>56</a:t>
                      </a:r>
                    </a:p>
                    <a:p>
                      <a:pPr algn="r">
                        <a:lnSpc>
                          <a:spcPct val="100000"/>
                        </a:lnSpc>
                      </a:pPr>
                      <a:r>
                        <a:rPr lang="es-MX" sz="1200" dirty="0">
                          <a:latin typeface="Consolas" panose="020B0609020204030204" pitchFamily="49" charset="0"/>
                        </a:rPr>
                        <a:t>57</a:t>
                      </a:r>
                    </a:p>
                    <a:p>
                      <a:pPr algn="r">
                        <a:lnSpc>
                          <a:spcPct val="100000"/>
                        </a:lnSpc>
                      </a:pPr>
                      <a:r>
                        <a:rPr lang="es-MX" sz="1200" dirty="0">
                          <a:latin typeface="Consolas" panose="020B0609020204030204" pitchFamily="49" charset="0"/>
                        </a:rPr>
                        <a:t>58</a:t>
                      </a:r>
                    </a:p>
                    <a:p>
                      <a:pPr algn="r">
                        <a:lnSpc>
                          <a:spcPct val="100000"/>
                        </a:lnSpc>
                      </a:pPr>
                      <a:r>
                        <a:rPr lang="es-MX" sz="1200" dirty="0">
                          <a:latin typeface="Consolas" panose="020B0609020204030204" pitchFamily="49" charset="0"/>
                        </a:rPr>
                        <a:t>59</a:t>
                      </a:r>
                    </a:p>
                    <a:p>
                      <a:pPr algn="r">
                        <a:lnSpc>
                          <a:spcPct val="100000"/>
                        </a:lnSpc>
                      </a:pPr>
                      <a:r>
                        <a:rPr lang="es-MX" sz="1200" dirty="0">
                          <a:latin typeface="Consolas" panose="020B0609020204030204" pitchFamily="49" charset="0"/>
                        </a:rPr>
                        <a:t>60</a:t>
                      </a:r>
                    </a:p>
                    <a:p>
                      <a:pPr algn="r">
                        <a:lnSpc>
                          <a:spcPct val="100000"/>
                        </a:lnSpc>
                      </a:pPr>
                      <a:r>
                        <a:rPr lang="es-MX" sz="1200" dirty="0">
                          <a:latin typeface="Consolas" panose="020B0609020204030204" pitchFamily="49" charset="0"/>
                        </a:rPr>
                        <a:t>61</a:t>
                      </a:r>
                    </a:p>
                    <a:p>
                      <a:pPr algn="r">
                        <a:lnSpc>
                          <a:spcPct val="100000"/>
                        </a:lnSpc>
                      </a:pPr>
                      <a:r>
                        <a:rPr lang="es-MX" sz="1200" dirty="0">
                          <a:latin typeface="Consolas" panose="020B0609020204030204" pitchFamily="49" charset="0"/>
                        </a:rPr>
                        <a:t>62</a:t>
                      </a:r>
                    </a:p>
                    <a:p>
                      <a:pPr algn="r">
                        <a:lnSpc>
                          <a:spcPct val="100000"/>
                        </a:lnSpc>
                      </a:pPr>
                      <a:r>
                        <a:rPr lang="es-MX" sz="1200" dirty="0">
                          <a:latin typeface="Consolas" panose="020B0609020204030204" pitchFamily="49" charset="0"/>
                        </a:rPr>
                        <a:t>63</a:t>
                      </a:r>
                    </a:p>
                    <a:p>
                      <a:pPr algn="r">
                        <a:lnSpc>
                          <a:spcPct val="100000"/>
                        </a:lnSpc>
                      </a:pPr>
                      <a:r>
                        <a:rPr lang="es-MX" sz="1200" dirty="0">
                          <a:latin typeface="Consolas" panose="020B0609020204030204" pitchFamily="49" charset="0"/>
                        </a:rPr>
                        <a:t>64</a:t>
                      </a:r>
                    </a:p>
                    <a:p>
                      <a:pPr algn="r">
                        <a:lnSpc>
                          <a:spcPct val="100000"/>
                        </a:lnSpc>
                      </a:pPr>
                      <a:r>
                        <a:rPr lang="es-MX" sz="1200" dirty="0">
                          <a:latin typeface="Consolas" panose="020B0609020204030204" pitchFamily="49" charset="0"/>
                        </a:rPr>
                        <a:t>65</a:t>
                      </a:r>
                    </a:p>
                    <a:p>
                      <a:pPr algn="r">
                        <a:lnSpc>
                          <a:spcPct val="100000"/>
                        </a:lnSpc>
                      </a:pPr>
                      <a:r>
                        <a:rPr lang="es-MX" sz="1200" dirty="0">
                          <a:latin typeface="Consolas" panose="020B0609020204030204" pitchFamily="49" charset="0"/>
                        </a:rPr>
                        <a:t>66</a:t>
                      </a:r>
                    </a:p>
                    <a:p>
                      <a:pPr algn="r">
                        <a:lnSpc>
                          <a:spcPct val="100000"/>
                        </a:lnSpc>
                      </a:pPr>
                      <a:r>
                        <a:rPr lang="es-MX" sz="1200" dirty="0">
                          <a:latin typeface="Consolas" panose="020B0609020204030204" pitchFamily="49" charset="0"/>
                        </a:rPr>
                        <a:t>67</a:t>
                      </a:r>
                    </a:p>
                    <a:p>
                      <a:pPr algn="r">
                        <a:lnSpc>
                          <a:spcPct val="100000"/>
                        </a:lnSpc>
                      </a:pPr>
                      <a:r>
                        <a:rPr lang="es-MX" sz="1200" dirty="0">
                          <a:latin typeface="Consolas" panose="020B0609020204030204" pitchFamily="49" charset="0"/>
                        </a:rPr>
                        <a:t>68</a:t>
                      </a:r>
                    </a:p>
                    <a:p>
                      <a:pPr algn="r">
                        <a:lnSpc>
                          <a:spcPct val="100000"/>
                        </a:lnSpc>
                      </a:pPr>
                      <a:r>
                        <a:rPr lang="es-MX" sz="1200" dirty="0">
                          <a:latin typeface="Consolas" panose="020B0609020204030204" pitchFamily="49" charset="0"/>
                        </a:rPr>
                        <a:t>69</a:t>
                      </a:r>
                    </a:p>
                    <a:p>
                      <a:pPr algn="r">
                        <a:lnSpc>
                          <a:spcPct val="100000"/>
                        </a:lnSpc>
                      </a:pPr>
                      <a:r>
                        <a:rPr lang="es-MX" sz="1200" dirty="0">
                          <a:latin typeface="Consolas" panose="020B0609020204030204" pitchFamily="49" charset="0"/>
                        </a:rPr>
                        <a:t>70</a:t>
                      </a:r>
                    </a:p>
                    <a:p>
                      <a:pPr algn="r">
                        <a:lnSpc>
                          <a:spcPct val="100000"/>
                        </a:lnSpc>
                      </a:pPr>
                      <a:r>
                        <a:rPr lang="es-MX" sz="1200" dirty="0">
                          <a:latin typeface="Consolas" panose="020B0609020204030204" pitchFamily="49" charset="0"/>
                        </a:rPr>
                        <a:t>71</a:t>
                      </a:r>
                    </a:p>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primer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ultima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//Revisamos si los de alrededor son asteriscos</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r_begin</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k</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l</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(a[k][l]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hay por lo menos un asterisco cerca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34</a:t>
            </a:r>
          </a:p>
        </p:txBody>
      </p:sp>
      <p:sp>
        <p:nvSpPr>
          <p:cNvPr id="2" name="CuadroTexto 1">
            <a:extLst>
              <a:ext uri="{FF2B5EF4-FFF2-40B4-BE49-F238E27FC236}">
                <a16:creationId xmlns:a16="http://schemas.microsoft.com/office/drawing/2014/main" id="{B8158771-4D53-FFBA-97A8-C1AF0C7E5549}"/>
              </a:ext>
            </a:extLst>
          </p:cNvPr>
          <p:cNvSpPr txBox="1"/>
          <p:nvPr/>
        </p:nvSpPr>
        <p:spPr>
          <a:xfrm>
            <a:off x="209006" y="7263186"/>
            <a:ext cx="7354387" cy="120032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hago dos </a:t>
            </a:r>
            <a:r>
              <a:rPr lang="es-MX" sz="1200" dirty="0" err="1">
                <a:latin typeface="Times New Roman" panose="02020603050405020304" pitchFamily="18" charset="0"/>
                <a:cs typeface="Times New Roman" panose="02020603050405020304" pitchFamily="18" charset="0"/>
              </a:rPr>
              <a:t>cliclos</a:t>
            </a:r>
            <a:r>
              <a:rPr lang="es-MX" sz="1200" dirty="0">
                <a:latin typeface="Times New Roman" panose="02020603050405020304" pitchFamily="18"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hacer el recorrido por toda la matriz y compruebo que estoy en una casilla en blanco, al llegar a una, hago varios </a:t>
            </a:r>
            <a:r>
              <a:rPr lang="es-MX" sz="1200" dirty="0" err="1">
                <a:latin typeface="Times New Roman" panose="02020603050405020304" pitchFamily="18" charset="0"/>
                <a:cs typeface="Times New Roman" panose="02020603050405020304" pitchFamily="18" charset="0"/>
              </a:rPr>
              <a:t>condicioales</a:t>
            </a:r>
            <a:r>
              <a:rPr lang="es-MX" sz="1200" dirty="0">
                <a:latin typeface="Times New Roman" panose="02020603050405020304" pitchFamily="18" charset="0"/>
                <a:cs typeface="Times New Roman" panose="02020603050405020304" pitchFamily="18" charset="0"/>
              </a:rPr>
              <a:t> para saber si estoy en alguna de las orillas de la matriz o no, para saber que de donde a donde debo checar, y de este </a:t>
            </a:r>
            <a:r>
              <a:rPr lang="es-MX" sz="1200" dirty="0" err="1">
                <a:latin typeface="Times New Roman" panose="02020603050405020304" pitchFamily="18" charset="0"/>
                <a:cs typeface="Times New Roman" panose="02020603050405020304" pitchFamily="18" charset="0"/>
              </a:rPr>
              <a:t>moso</a:t>
            </a:r>
            <a:r>
              <a:rPr lang="es-MX" sz="1200" dirty="0">
                <a:latin typeface="Times New Roman" panose="02020603050405020304" pitchFamily="18" charset="0"/>
                <a:cs typeface="Times New Roman" panose="02020603050405020304" pitchFamily="18" charset="0"/>
              </a:rPr>
              <a:t>, no acceder a memoria que no me pertenece.</a:t>
            </a:r>
          </a:p>
          <a:p>
            <a:pPr algn="just"/>
            <a:r>
              <a:rPr lang="es-MX" sz="1200" dirty="0">
                <a:latin typeface="Times New Roman" panose="02020603050405020304" pitchFamily="18" charset="0"/>
                <a:cs typeface="Times New Roman" panose="02020603050405020304" pitchFamily="18" charset="0"/>
              </a:rPr>
              <a:t>Luego de fijar los limites a revisar, hago otros dos ciclos </a:t>
            </a:r>
            <a:r>
              <a:rPr lang="es-MX" sz="1200" dirty="0" err="1">
                <a:latin typeface="Times New Roman" panose="02020603050405020304" pitchFamily="18"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revisar todas las casillas de alrededor en busca de asteriscos, en caso de encontrar una, aumento en uno mi contador de minas, y al final pongo ese numero en forma de </a:t>
            </a:r>
            <a:r>
              <a:rPr lang="es-MX" sz="1200" dirty="0" err="1">
                <a:latin typeface="Times New Roman" panose="02020603050405020304" pitchFamily="18" charset="0"/>
                <a:cs typeface="Times New Roman" panose="02020603050405020304" pitchFamily="18" charset="0"/>
              </a:rPr>
              <a:t>char</a:t>
            </a:r>
            <a:r>
              <a:rPr lang="es-MX" sz="1200" dirty="0">
                <a:latin typeface="Times New Roman" panose="02020603050405020304" pitchFamily="18" charset="0"/>
                <a:cs typeface="Times New Roman" panose="02020603050405020304" pitchFamily="18" charset="0"/>
              </a:rPr>
              <a:t>, y reinicio mi contador de bombas para la siguiente casilla en blanco.</a:t>
            </a:r>
          </a:p>
        </p:txBody>
      </p:sp>
    </p:spTree>
    <p:extLst>
      <p:ext uri="{BB962C8B-B14F-4D97-AF65-F5344CB8AC3E}">
        <p14:creationId xmlns:p14="http://schemas.microsoft.com/office/powerpoint/2010/main" val="4176478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3. ¿Qué es apuntador constante (</a:t>
            </a:r>
            <a:r>
              <a:rPr lang="es-MX" sz="1200" dirty="0" err="1">
                <a:latin typeface="Consolas" panose="020B0609020204030204" pitchFamily="49" charset="0"/>
              </a:rPr>
              <a:t>const</a:t>
            </a:r>
            <a:r>
              <a:rPr lang="es-MX" sz="1200" dirty="0">
                <a:latin typeface="Consolas" panose="020B0609020204030204" pitchFamily="49" charset="0"/>
              </a:rPr>
              <a:t>) en el lenguaje C? ¿En cuáles situaciones se recomienda utilizarlo?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714293"/>
            <a:ext cx="418488" cy="412376"/>
          </a:xfrm>
          <a:prstGeom prst="rect">
            <a:avLst/>
          </a:prstGeom>
        </p:spPr>
      </p:pic>
      <p:sp>
        <p:nvSpPr>
          <p:cNvPr id="13" name="CuadroTexto 12">
            <a:extLst>
              <a:ext uri="{FF2B5EF4-FFF2-40B4-BE49-F238E27FC236}">
                <a16:creationId xmlns:a16="http://schemas.microsoft.com/office/drawing/2014/main" id="{4FAE4AB0-7FC0-1938-3F67-9E44B0BB996C}"/>
              </a:ext>
            </a:extLst>
          </p:cNvPr>
          <p:cNvSpPr txBox="1"/>
          <p:nvPr/>
        </p:nvSpPr>
        <p:spPr>
          <a:xfrm>
            <a:off x="209006" y="1241234"/>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cuando el valor al que apunta el apuntador va a ser constante</a:t>
            </a:r>
          </a:p>
          <a:p>
            <a:pPr algn="just"/>
            <a:endParaRPr lang="es-MX" sz="1200" dirty="0">
              <a:latin typeface="Times New Roman" panose="02020603050405020304" pitchFamily="18" charset="0"/>
              <a:cs typeface="Times New Roman" panose="02020603050405020304" pitchFamily="18" charset="0"/>
            </a:endParaRPr>
          </a:p>
          <a:p>
            <a:pPr algn="just"/>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*p; / / El contenido apunta al puntero es constante</a:t>
            </a:r>
          </a:p>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 / / El contenido apunta al puntero es constante.</a:t>
            </a:r>
          </a:p>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page; / / puntero es constante</a:t>
            </a:r>
          </a:p>
          <a:p>
            <a:pPr algn="just"/>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 // El contenido apunta al puntero y el puntero es constante.</a:t>
            </a:r>
          </a:p>
          <a:p>
            <a:pPr algn="just"/>
            <a:endParaRPr lang="es-MX" sz="12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Se recomienda utilizarlo cuando solo vamos a leer los datos y no a modificarlos.</a:t>
            </a:r>
          </a:p>
        </p:txBody>
      </p:sp>
      <p:sp>
        <p:nvSpPr>
          <p:cNvPr id="5" name="Rectángulo: esquinas redondeadas 4">
            <a:extLst>
              <a:ext uri="{FF2B5EF4-FFF2-40B4-BE49-F238E27FC236}">
                <a16:creationId xmlns:a16="http://schemas.microsoft.com/office/drawing/2014/main" id="{B25D8A94-BFE9-23B9-6206-C40DD6A9A12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9B298862-76C3-C040-26ED-32BF78F03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70CD379B-6CAD-5531-2FF7-2707CE75A86F}"/>
              </a:ext>
            </a:extLst>
          </p:cNvPr>
          <p:cNvSpPr/>
          <p:nvPr/>
        </p:nvSpPr>
        <p:spPr>
          <a:xfrm>
            <a:off x="744794" y="2944340"/>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4. ¿Cuál es el nombre de la prueba (test) que te resultó más difícil pasar? ¿Por qué consideras que fue difícil?</a:t>
            </a:r>
          </a:p>
        </p:txBody>
      </p:sp>
      <p:pic>
        <p:nvPicPr>
          <p:cNvPr id="3" name="Gráfico 2">
            <a:extLst>
              <a:ext uri="{FF2B5EF4-FFF2-40B4-BE49-F238E27FC236}">
                <a16:creationId xmlns:a16="http://schemas.microsoft.com/office/drawing/2014/main" id="{8ED25566-15CE-550D-5598-6CE3E935EF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2994559"/>
            <a:ext cx="418488" cy="412376"/>
          </a:xfrm>
          <a:prstGeom prst="rect">
            <a:avLst/>
          </a:prstGeom>
        </p:spPr>
      </p:pic>
      <p:sp>
        <p:nvSpPr>
          <p:cNvPr id="15" name="CuadroTexto 14">
            <a:extLst>
              <a:ext uri="{FF2B5EF4-FFF2-40B4-BE49-F238E27FC236}">
                <a16:creationId xmlns:a16="http://schemas.microsoft.com/office/drawing/2014/main" id="{9AA037A4-E874-C584-399F-21B45BB11114}"/>
              </a:ext>
            </a:extLst>
          </p:cNvPr>
          <p:cNvSpPr txBox="1"/>
          <p:nvPr/>
        </p:nvSpPr>
        <p:spPr>
          <a:xfrm>
            <a:off x="209005" y="354148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Ninguna.</a:t>
            </a:r>
          </a:p>
        </p:txBody>
      </p:sp>
      <p:sp>
        <p:nvSpPr>
          <p:cNvPr id="16" name="Rectángulo: esquinas redondeadas 15">
            <a:extLst>
              <a:ext uri="{FF2B5EF4-FFF2-40B4-BE49-F238E27FC236}">
                <a16:creationId xmlns:a16="http://schemas.microsoft.com/office/drawing/2014/main" id="{2552B811-E662-802D-FB03-0BD1C8F2D11D}"/>
              </a:ext>
            </a:extLst>
          </p:cNvPr>
          <p:cNvSpPr/>
          <p:nvPr/>
        </p:nvSpPr>
        <p:spPr>
          <a:xfrm>
            <a:off x="744794" y="3959723"/>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5. ¿Hubo alguna prueba (test) que no se pudo pasar? ¿Cuál fue? ¿Qué errores obtuviste?</a:t>
            </a:r>
          </a:p>
        </p:txBody>
      </p:sp>
      <p:pic>
        <p:nvPicPr>
          <p:cNvPr id="17" name="Gráfico 16">
            <a:extLst>
              <a:ext uri="{FF2B5EF4-FFF2-40B4-BE49-F238E27FC236}">
                <a16:creationId xmlns:a16="http://schemas.microsoft.com/office/drawing/2014/main" id="{57B5B03C-8AAC-48D0-39AC-4728789B65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009942"/>
            <a:ext cx="418488" cy="412376"/>
          </a:xfrm>
          <a:prstGeom prst="rect">
            <a:avLst/>
          </a:prstGeom>
        </p:spPr>
      </p:pic>
      <p:sp>
        <p:nvSpPr>
          <p:cNvPr id="18" name="CuadroTexto 17">
            <a:extLst>
              <a:ext uri="{FF2B5EF4-FFF2-40B4-BE49-F238E27FC236}">
                <a16:creationId xmlns:a16="http://schemas.microsoft.com/office/drawing/2014/main" id="{39B3E038-E785-2086-A1D2-23FD04793F79}"/>
              </a:ext>
            </a:extLst>
          </p:cNvPr>
          <p:cNvSpPr txBox="1"/>
          <p:nvPr/>
        </p:nvSpPr>
        <p:spPr>
          <a:xfrm>
            <a:off x="209004" y="4561972"/>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a:t>
            </a:r>
          </a:p>
        </p:txBody>
      </p:sp>
      <p:sp>
        <p:nvSpPr>
          <p:cNvPr id="22" name="Rectángulo: esquinas redondeadas 21">
            <a:extLst>
              <a:ext uri="{FF2B5EF4-FFF2-40B4-BE49-F238E27FC236}">
                <a16:creationId xmlns:a16="http://schemas.microsoft.com/office/drawing/2014/main" id="{E3E37D13-98C0-C476-A35C-77F89A3DA613}"/>
              </a:ext>
            </a:extLst>
          </p:cNvPr>
          <p:cNvSpPr/>
          <p:nvPr/>
        </p:nvSpPr>
        <p:spPr>
          <a:xfrm>
            <a:off x="744794" y="4900232"/>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6. Inventa una nueva prueba y agrégala al conjunto de pruebas del proyecto. Agrega el código fuente y explicación de tu prueba en el reporte.</a:t>
            </a:r>
          </a:p>
        </p:txBody>
      </p:sp>
      <p:pic>
        <p:nvPicPr>
          <p:cNvPr id="23" name="Gráfico 22">
            <a:extLst>
              <a:ext uri="{FF2B5EF4-FFF2-40B4-BE49-F238E27FC236}">
                <a16:creationId xmlns:a16="http://schemas.microsoft.com/office/drawing/2014/main" id="{4235ED54-6F98-76E3-AFAA-4F9636AD44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950451"/>
            <a:ext cx="418488" cy="412376"/>
          </a:xfrm>
          <a:prstGeom prst="rect">
            <a:avLst/>
          </a:prstGeom>
        </p:spPr>
      </p:pic>
      <p:sp>
        <p:nvSpPr>
          <p:cNvPr id="7" name="Rectángulo 6">
            <a:extLst>
              <a:ext uri="{FF2B5EF4-FFF2-40B4-BE49-F238E27FC236}">
                <a16:creationId xmlns:a16="http://schemas.microsoft.com/office/drawing/2014/main" id="{378FD118-F8F6-ABEB-BCD2-833119CF52A0}"/>
              </a:ext>
            </a:extLst>
          </p:cNvPr>
          <p:cNvSpPr/>
          <p:nvPr/>
        </p:nvSpPr>
        <p:spPr>
          <a:xfrm>
            <a:off x="188449" y="5474308"/>
            <a:ext cx="7374944" cy="378657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2EB5E0AD-698B-E09B-C99E-4FD83C87F055}"/>
              </a:ext>
            </a:extLst>
          </p:cNvPr>
          <p:cNvSpPr/>
          <p:nvPr/>
        </p:nvSpPr>
        <p:spPr>
          <a:xfrm>
            <a:off x="332876" y="5588942"/>
            <a:ext cx="7058524" cy="34643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B81AB4E1-BB2F-0F52-8F89-1723BBA04D68}"/>
              </a:ext>
            </a:extLst>
          </p:cNvPr>
          <p:cNvGraphicFramePr>
            <a:graphicFrameLocks noGrp="1"/>
          </p:cNvGraphicFramePr>
          <p:nvPr>
            <p:extLst>
              <p:ext uri="{D42A27DB-BD31-4B8C-83A1-F6EECF244321}">
                <p14:modId xmlns:p14="http://schemas.microsoft.com/office/powerpoint/2010/main" val="4001679397"/>
              </p:ext>
            </p:extLst>
          </p:nvPr>
        </p:nvGraphicFramePr>
        <p:xfrm>
          <a:off x="326604" y="5593471"/>
          <a:ext cx="7058524" cy="3444240"/>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p>
                      <a:pPr algn="r">
                        <a:lnSpc>
                          <a:spcPct val="100000"/>
                        </a:lnSpc>
                      </a:pPr>
                      <a:r>
                        <a:rPr lang="es-MX" sz="1000" u="none" dirty="0">
                          <a:latin typeface="Consolas" panose="020B0609020204030204" pitchFamily="49" charset="0"/>
                        </a:rPr>
                        <a:t>15</a:t>
                      </a:r>
                    </a:p>
                    <a:p>
                      <a:pPr algn="r">
                        <a:lnSpc>
                          <a:spcPct val="100000"/>
                        </a:lnSpc>
                      </a:pPr>
                      <a:r>
                        <a:rPr lang="es-MX" sz="1000" u="none" dirty="0">
                          <a:latin typeface="Consolas" panose="020B0609020204030204" pitchFamily="49" charset="0"/>
                        </a:rPr>
                        <a:t>16</a:t>
                      </a:r>
                    </a:p>
                    <a:p>
                      <a:pPr algn="r">
                        <a:lnSpc>
                          <a:spcPct val="100000"/>
                        </a:lnSpc>
                      </a:pPr>
                      <a:r>
                        <a:rPr lang="es-MX" sz="1000" u="none" dirty="0">
                          <a:latin typeface="Consolas" panose="020B0609020204030204" pitchFamily="49" charset="0"/>
                        </a:rPr>
                        <a:t>17</a:t>
                      </a:r>
                    </a:p>
                    <a:p>
                      <a:pPr algn="r">
                        <a:lnSpc>
                          <a:spcPct val="100000"/>
                        </a:lnSpc>
                      </a:pPr>
                      <a:r>
                        <a:rPr lang="es-MX" sz="1000" u="none" dirty="0">
                          <a:latin typeface="Consolas" panose="020B0609020204030204" pitchFamily="49" charset="0"/>
                        </a:rPr>
                        <a:t>18</a:t>
                      </a:r>
                    </a:p>
                    <a:p>
                      <a:pPr algn="r">
                        <a:lnSpc>
                          <a:spcPct val="100000"/>
                        </a:lnSpc>
                      </a:pPr>
                      <a:r>
                        <a:rPr lang="es-MX" sz="1000" u="none" dirty="0">
                          <a:latin typeface="Consolas" panose="020B0609020204030204" pitchFamily="49" charset="0"/>
                        </a:rPr>
                        <a:t>19</a:t>
                      </a:r>
                    </a:p>
                    <a:p>
                      <a:pPr algn="r">
                        <a:lnSpc>
                          <a:spcPct val="100000"/>
                        </a:lnSpc>
                      </a:pPr>
                      <a:r>
                        <a:rPr lang="es-MX" sz="1000" u="none" dirty="0">
                          <a:latin typeface="Consolas" panose="020B0609020204030204" pitchFamily="49" charset="0"/>
                        </a:rPr>
                        <a:t>20</a:t>
                      </a:r>
                    </a:p>
                    <a:p>
                      <a:pPr algn="r">
                        <a:lnSpc>
                          <a:spcPct val="100000"/>
                        </a:lnSpc>
                      </a:pPr>
                      <a:r>
                        <a:rPr lang="es-MX" sz="1000" u="none" dirty="0">
                          <a:latin typeface="Consolas" panose="020B0609020204030204" pitchFamily="49" charset="0"/>
                        </a:rPr>
                        <a:t>21</a:t>
                      </a:r>
                    </a:p>
                    <a:p>
                      <a:pPr algn="r">
                        <a:lnSpc>
                          <a:spcPct val="100000"/>
                        </a:lnSpc>
                      </a:pPr>
                      <a:r>
                        <a:rPr lang="es-MX" sz="1000" u="none" dirty="0">
                          <a:latin typeface="Consolas" panose="020B0609020204030204" pitchFamily="49" charset="0"/>
                        </a:rPr>
                        <a:t>22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u="none" dirty="0" err="1">
                          <a:solidFill>
                            <a:srgbClr val="F92672"/>
                          </a:solidFill>
                          <a:effectLst/>
                          <a:latin typeface="Consolas" panose="020B0609020204030204" pitchFamily="49" charset="0"/>
                        </a:rPr>
                        <a:t>static</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void</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test_esquinas</a:t>
                      </a:r>
                      <a:r>
                        <a:rPr lang="es-MX" sz="1000" b="0" u="none" dirty="0">
                          <a:solidFill>
                            <a:srgbClr val="F8F8F2"/>
                          </a:solidFill>
                          <a:effectLst/>
                          <a:latin typeface="Consolas" panose="020B0609020204030204" pitchFamily="49" charset="0"/>
                        </a:rPr>
                        <a:t>(</a:t>
                      </a:r>
                      <a:r>
                        <a:rPr lang="es-MX" sz="1000" b="0" i="1" u="none" dirty="0" err="1">
                          <a:solidFill>
                            <a:srgbClr val="66D9EF"/>
                          </a:solidFill>
                          <a:effectLst/>
                          <a:latin typeface="Consolas" panose="020B0609020204030204" pitchFamily="49" charset="0"/>
                        </a:rPr>
                        <a:t>void</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a:t>
                      </a:r>
                      <a:r>
                        <a:rPr lang="es-MX" sz="1000" b="0" u="none" dirty="0" err="1">
                          <a:solidFill>
                            <a:srgbClr val="88846F"/>
                          </a:solidFill>
                          <a:effectLst/>
                          <a:latin typeface="Consolas" panose="020B0609020204030204" pitchFamily="49" charset="0"/>
                        </a:rPr>
                        <a:t>TEST_IGNORE</a:t>
                      </a:r>
                      <a:r>
                        <a:rPr lang="es-MX" sz="1000" b="0" u="none" dirty="0">
                          <a:solidFill>
                            <a:srgbClr val="88846F"/>
                          </a:solidFill>
                          <a:effectLst/>
                          <a:latin typeface="Consolas" panose="020B0609020204030204" pitchFamily="49" charset="0"/>
                        </a:rPr>
                        <a:t>();</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const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minefield</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clang-format</a:t>
                      </a:r>
                      <a:r>
                        <a:rPr lang="es-MX" sz="1000" b="0" u="none" dirty="0">
                          <a:solidFill>
                            <a:srgbClr val="88846F"/>
                          </a:solidFill>
                          <a:effectLst/>
                          <a:latin typeface="Consolas" panose="020B0609020204030204" pitchFamily="49" charset="0"/>
                        </a:rPr>
                        <a:t> off</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 *"</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clang-format</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on</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const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expected</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clang-format</a:t>
                      </a:r>
                      <a:r>
                        <a:rPr lang="es-MX" sz="1000" b="0" u="none" dirty="0">
                          <a:solidFill>
                            <a:srgbClr val="88846F"/>
                          </a:solidFill>
                          <a:effectLst/>
                          <a:latin typeface="Consolas" panose="020B0609020204030204" pitchFamily="49" charset="0"/>
                        </a:rPr>
                        <a:t> off</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"*2*"</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"242"</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"*2*"</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clang-format</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on</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const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size_t</a:t>
                      </a:r>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rows</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ARRAY_SIZE</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expected</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actual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annotate</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minefield</a:t>
                      </a:r>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rows</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TEST_ASSERT_EQUAL_STRING_ARRAY</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expected</a:t>
                      </a:r>
                      <a:r>
                        <a:rPr lang="es-MX" sz="1000" b="0" u="none" dirty="0">
                          <a:solidFill>
                            <a:srgbClr val="F8F8F2"/>
                          </a:solidFill>
                          <a:effectLst/>
                          <a:latin typeface="Consolas" panose="020B0609020204030204" pitchFamily="49" charset="0"/>
                        </a:rPr>
                        <a:t>, actual, </a:t>
                      </a:r>
                      <a:r>
                        <a:rPr lang="es-MX" sz="1000" b="0" u="none" dirty="0" err="1">
                          <a:solidFill>
                            <a:srgbClr val="F8F8F2"/>
                          </a:solidFill>
                          <a:effectLst/>
                          <a:latin typeface="Consolas" panose="020B0609020204030204" pitchFamily="49" charset="0"/>
                        </a:rPr>
                        <a:t>rows</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free_annotation</a:t>
                      </a:r>
                      <a:r>
                        <a:rPr lang="es-MX" sz="1000" b="0" u="none" dirty="0">
                          <a:solidFill>
                            <a:srgbClr val="F8F8F2"/>
                          </a:solidFill>
                          <a:effectLst/>
                          <a:latin typeface="Consolas" panose="020B0609020204030204" pitchFamily="49" charset="0"/>
                        </a:rPr>
                        <a:t>(actual, </a:t>
                      </a:r>
                      <a:r>
                        <a:rPr lang="es-MX" sz="1000" b="0" u="none" dirty="0" err="1">
                          <a:solidFill>
                            <a:srgbClr val="F8F8F2"/>
                          </a:solidFill>
                          <a:effectLst/>
                          <a:latin typeface="Consolas" panose="020B0609020204030204" pitchFamily="49" charset="0"/>
                        </a:rPr>
                        <a:t>rows</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a:t>
                      </a:r>
                    </a:p>
                    <a:p>
                      <a:endParaRPr lang="es-MX" sz="1000" b="0" u="none"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75428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70"/>
            <a:ext cx="7374944" cy="36645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4"/>
            <a:ext cx="7058524" cy="32936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4222719742"/>
              </p:ext>
            </p:extLst>
          </p:nvPr>
        </p:nvGraphicFramePr>
        <p:xfrm>
          <a:off x="326604" y="736994"/>
          <a:ext cx="7058524" cy="327660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100" dirty="0">
                          <a:latin typeface="Consolas" panose="020B0609020204030204" pitchFamily="49" charset="0"/>
                        </a:rPr>
                        <a:t>23</a:t>
                      </a:r>
                    </a:p>
                    <a:p>
                      <a:pPr algn="r">
                        <a:lnSpc>
                          <a:spcPct val="100000"/>
                        </a:lnSpc>
                      </a:pPr>
                      <a:r>
                        <a:rPr lang="es-MX" sz="1100" dirty="0">
                          <a:latin typeface="Consolas" panose="020B0609020204030204" pitchFamily="49" charset="0"/>
                        </a:rPr>
                        <a:t>24</a:t>
                      </a:r>
                    </a:p>
                    <a:p>
                      <a:pPr algn="r">
                        <a:lnSpc>
                          <a:spcPct val="100000"/>
                        </a:lnSpc>
                      </a:pPr>
                      <a:r>
                        <a:rPr lang="es-MX" sz="1100" dirty="0">
                          <a:latin typeface="Consolas" panose="020B0609020204030204" pitchFamily="49" charset="0"/>
                        </a:rPr>
                        <a:t>25</a:t>
                      </a:r>
                    </a:p>
                    <a:p>
                      <a:pPr algn="r">
                        <a:lnSpc>
                          <a:spcPct val="100000"/>
                        </a:lnSpc>
                      </a:pPr>
                      <a:r>
                        <a:rPr lang="es-MX" sz="1100" dirty="0">
                          <a:latin typeface="Consolas" panose="020B0609020204030204" pitchFamily="49" charset="0"/>
                        </a:rPr>
                        <a:t>26</a:t>
                      </a:r>
                    </a:p>
                    <a:p>
                      <a:pPr algn="r">
                        <a:lnSpc>
                          <a:spcPct val="100000"/>
                        </a:lnSpc>
                      </a:pPr>
                      <a:r>
                        <a:rPr lang="es-MX" sz="1100" dirty="0">
                          <a:latin typeface="Consolas" panose="020B0609020204030204" pitchFamily="49" charset="0"/>
                        </a:rPr>
                        <a:t>27</a:t>
                      </a:r>
                    </a:p>
                    <a:p>
                      <a:pPr algn="r">
                        <a:lnSpc>
                          <a:spcPct val="100000"/>
                        </a:lnSpc>
                      </a:pPr>
                      <a:r>
                        <a:rPr lang="es-MX" sz="1100" dirty="0">
                          <a:latin typeface="Consolas" panose="020B0609020204030204" pitchFamily="49" charset="0"/>
                        </a:rPr>
                        <a:t>28</a:t>
                      </a:r>
                    </a:p>
                    <a:p>
                      <a:pPr algn="r">
                        <a:lnSpc>
                          <a:spcPct val="100000"/>
                        </a:lnSpc>
                      </a:pPr>
                      <a:r>
                        <a:rPr lang="es-MX" sz="1100" dirty="0">
                          <a:latin typeface="Consolas" panose="020B0609020204030204" pitchFamily="49" charset="0"/>
                        </a:rPr>
                        <a:t>29</a:t>
                      </a:r>
                    </a:p>
                    <a:p>
                      <a:pPr algn="r">
                        <a:lnSpc>
                          <a:spcPct val="100000"/>
                        </a:lnSpc>
                      </a:pPr>
                      <a:r>
                        <a:rPr lang="es-MX" sz="1100" dirty="0">
                          <a:latin typeface="Consolas" panose="020B0609020204030204" pitchFamily="49" charset="0"/>
                        </a:rPr>
                        <a:t>30</a:t>
                      </a:r>
                    </a:p>
                    <a:p>
                      <a:pPr algn="r">
                        <a:lnSpc>
                          <a:spcPct val="100000"/>
                        </a:lnSpc>
                      </a:pPr>
                      <a:r>
                        <a:rPr lang="es-MX" sz="1100" dirty="0">
                          <a:latin typeface="Consolas" panose="020B0609020204030204" pitchFamily="49" charset="0"/>
                        </a:rPr>
                        <a:t>31</a:t>
                      </a:r>
                    </a:p>
                    <a:p>
                      <a:pPr algn="r">
                        <a:lnSpc>
                          <a:spcPct val="100000"/>
                        </a:lnSpc>
                      </a:pPr>
                      <a:r>
                        <a:rPr lang="es-MX" sz="1100" dirty="0">
                          <a:latin typeface="Consolas" panose="020B0609020204030204" pitchFamily="49" charset="0"/>
                        </a:rPr>
                        <a:t>32</a:t>
                      </a:r>
                    </a:p>
                    <a:p>
                      <a:pPr algn="r">
                        <a:lnSpc>
                          <a:spcPct val="100000"/>
                        </a:lnSpc>
                      </a:pPr>
                      <a:r>
                        <a:rPr lang="es-MX" sz="1100" dirty="0">
                          <a:latin typeface="Consolas" panose="020B0609020204030204" pitchFamily="49" charset="0"/>
                        </a:rPr>
                        <a:t>33</a:t>
                      </a:r>
                    </a:p>
                    <a:p>
                      <a:pPr algn="r">
                        <a:lnSpc>
                          <a:spcPct val="100000"/>
                        </a:lnSpc>
                      </a:pPr>
                      <a:r>
                        <a:rPr lang="es-MX" sz="1100" dirty="0">
                          <a:latin typeface="Consolas" panose="020B0609020204030204" pitchFamily="49" charset="0"/>
                        </a:rPr>
                        <a:t>34</a:t>
                      </a:r>
                    </a:p>
                    <a:p>
                      <a:pPr algn="r">
                        <a:lnSpc>
                          <a:spcPct val="100000"/>
                        </a:lnSpc>
                      </a:pPr>
                      <a:r>
                        <a:rPr lang="es-MX" sz="1100" dirty="0">
                          <a:latin typeface="Consolas" panose="020B0609020204030204" pitchFamily="49" charset="0"/>
                        </a:rPr>
                        <a:t>35</a:t>
                      </a:r>
                    </a:p>
                    <a:p>
                      <a:pPr algn="r">
                        <a:lnSpc>
                          <a:spcPct val="100000"/>
                        </a:lnSpc>
                      </a:pPr>
                      <a:r>
                        <a:rPr lang="es-MX" sz="1100" dirty="0">
                          <a:latin typeface="Consolas" panose="020B0609020204030204" pitchFamily="49" charset="0"/>
                        </a:rPr>
                        <a:t>36</a:t>
                      </a:r>
                    </a:p>
                    <a:p>
                      <a:pPr algn="r">
                        <a:lnSpc>
                          <a:spcPct val="100000"/>
                        </a:lnSpc>
                      </a:pPr>
                      <a:r>
                        <a:rPr lang="es-MX" sz="1100" dirty="0">
                          <a:latin typeface="Consolas" panose="020B0609020204030204" pitchFamily="49" charset="0"/>
                        </a:rPr>
                        <a:t>37</a:t>
                      </a:r>
                    </a:p>
                    <a:p>
                      <a:pPr algn="r">
                        <a:lnSpc>
                          <a:spcPct val="100000"/>
                        </a:lnSpc>
                      </a:pPr>
                      <a:r>
                        <a:rPr lang="es-MX" sz="1100" dirty="0">
                          <a:latin typeface="Consolas" panose="020B0609020204030204" pitchFamily="49" charset="0"/>
                        </a:rPr>
                        <a:t>38</a:t>
                      </a:r>
                    </a:p>
                    <a:p>
                      <a:pPr algn="r">
                        <a:lnSpc>
                          <a:spcPct val="100000"/>
                        </a:lnSpc>
                      </a:pPr>
                      <a:r>
                        <a:rPr lang="es-MX" sz="1100" dirty="0">
                          <a:latin typeface="Consolas" panose="020B0609020204030204" pitchFamily="49" charset="0"/>
                        </a:rPr>
                        <a:t>39</a:t>
                      </a:r>
                    </a:p>
                    <a:p>
                      <a:pPr algn="r">
                        <a:lnSpc>
                          <a:spcPct val="100000"/>
                        </a:lnSpc>
                      </a:pPr>
                      <a:r>
                        <a:rPr lang="es-MX" sz="1100" dirty="0">
                          <a:latin typeface="Consolas" panose="020B0609020204030204" pitchFamily="49" charset="0"/>
                        </a:rPr>
                        <a:t>40</a:t>
                      </a:r>
                    </a:p>
                    <a:p>
                      <a:pPr algn="r">
                        <a:lnSpc>
                          <a:spcPct val="100000"/>
                        </a:lnSpc>
                      </a:pPr>
                      <a:r>
                        <a:rPr lang="es-MX" sz="1100" dirty="0">
                          <a:latin typeface="Consolas" panose="020B0609020204030204" pitchFamily="49" charset="0"/>
                        </a:rPr>
                        <a:t>41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100" b="0" dirty="0">
                          <a:solidFill>
                            <a:srgbClr val="F92672"/>
                          </a:solidFill>
                          <a:effectLst/>
                          <a:latin typeface="Consolas" panose="020B0609020204030204" pitchFamily="49" charset="0"/>
                        </a:rPr>
                        <a:t>static</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test_one_void</a:t>
                      </a:r>
                      <a:r>
                        <a:rPr lang="en-US" sz="1100" b="0" dirty="0">
                          <a:solidFill>
                            <a:srgbClr val="F8F8F2"/>
                          </a:solidFill>
                          <a:effectLst/>
                          <a:latin typeface="Consolas" panose="020B0609020204030204" pitchFamily="49" charset="0"/>
                        </a:rPr>
                        <a:t>(</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a:t>
                      </a:r>
                    </a:p>
                    <a:p>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a:t>
                      </a:r>
                      <a:r>
                        <a:rPr lang="en-US" sz="1100" b="0" dirty="0" err="1">
                          <a:solidFill>
                            <a:srgbClr val="88846F"/>
                          </a:solidFill>
                          <a:effectLst/>
                          <a:latin typeface="Consolas" panose="020B0609020204030204" pitchFamily="49" charset="0"/>
                        </a:rPr>
                        <a:t>TEST_IGNORE</a:t>
                      </a:r>
                      <a:r>
                        <a:rPr lang="en-US" sz="1100" b="0" dirty="0">
                          <a:solidFill>
                            <a:srgbClr val="88846F"/>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minefield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 "</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expected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 "</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size_t</a:t>
                      </a:r>
                      <a:r>
                        <a:rPr lang="en-US" sz="1100" b="0" dirty="0">
                          <a:solidFill>
                            <a:srgbClr val="F8F8F2"/>
                          </a:solidFill>
                          <a:effectLst/>
                          <a:latin typeface="Consolas" panose="020B0609020204030204" pitchFamily="49" charset="0"/>
                        </a:rPr>
                        <a:t> rows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ARRAY_SIZE</a:t>
                      </a:r>
                      <a:r>
                        <a:rPr lang="en-US" sz="1100" b="0" dirty="0">
                          <a:solidFill>
                            <a:srgbClr val="F8F8F2"/>
                          </a:solidFill>
                          <a:effectLst/>
                          <a:latin typeface="Consolas" panose="020B0609020204030204" pitchFamily="49" charset="0"/>
                        </a:rPr>
                        <a:t>(expected);</a:t>
                      </a:r>
                    </a:p>
                    <a:p>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actual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annotate</a:t>
                      </a:r>
                      <a:r>
                        <a:rPr lang="en-US" sz="1100" b="0" dirty="0">
                          <a:solidFill>
                            <a:srgbClr val="F8F8F2"/>
                          </a:solidFill>
                          <a:effectLst/>
                          <a:latin typeface="Consolas" panose="020B0609020204030204" pitchFamily="49" charset="0"/>
                        </a:rPr>
                        <a:t>(minefield,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TEST_ASSERT_EQUAL_STRING_ARRAY</a:t>
                      </a:r>
                      <a:r>
                        <a:rPr lang="en-US" sz="1100" b="0" dirty="0">
                          <a:solidFill>
                            <a:srgbClr val="F8F8F2"/>
                          </a:solidFill>
                          <a:effectLst/>
                          <a:latin typeface="Consolas" panose="020B0609020204030204" pitchFamily="49" charset="0"/>
                        </a:rPr>
                        <a:t>(expected, actual,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free_annotation</a:t>
                      </a:r>
                      <a:r>
                        <a:rPr lang="en-US" sz="1100" b="0" dirty="0">
                          <a:solidFill>
                            <a:srgbClr val="F8F8F2"/>
                          </a:solidFill>
                          <a:effectLst/>
                          <a:latin typeface="Consolas" panose="020B0609020204030204" pitchFamily="49" charset="0"/>
                        </a:rPr>
                        <a:t>(actual, rows);</a:t>
                      </a:r>
                    </a:p>
                    <a:p>
                      <a:r>
                        <a:rPr lang="en-US" sz="1100" b="0" dirty="0">
                          <a:solidFill>
                            <a:srgbClr val="F8F8F2"/>
                          </a:solidFill>
                          <a:effectLst/>
                          <a:latin typeface="Consolas" panose="020B0609020204030204" pitchFamily="49" charset="0"/>
                        </a:rPr>
                        <a:t>}</a:t>
                      </a:r>
                    </a:p>
                    <a:p>
                      <a:br>
                        <a:rPr lang="en-US" sz="1100" b="0" dirty="0">
                          <a:solidFill>
                            <a:srgbClr val="F8F8F2"/>
                          </a:solidFill>
                          <a:effectLst/>
                          <a:latin typeface="Consolas" panose="020B0609020204030204" pitchFamily="49" charset="0"/>
                        </a:rPr>
                      </a:br>
                      <a:r>
                        <a:rPr lang="en-US" sz="1100" b="0" dirty="0">
                          <a:solidFill>
                            <a:srgbClr val="F92672"/>
                          </a:solidFill>
                          <a:effectLst/>
                          <a:latin typeface="Consolas" panose="020B0609020204030204" pitchFamily="49" charset="0"/>
                        </a:rPr>
                        <a:t>static</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test_one_bomb</a:t>
                      </a:r>
                      <a:r>
                        <a:rPr lang="en-US" sz="1100" b="0" dirty="0">
                          <a:solidFill>
                            <a:srgbClr val="F8F8F2"/>
                          </a:solidFill>
                          <a:effectLst/>
                          <a:latin typeface="Consolas" panose="020B0609020204030204" pitchFamily="49" charset="0"/>
                        </a:rPr>
                        <a:t>(</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a:t>
                      </a:r>
                    </a:p>
                    <a:p>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a:t>
                      </a:r>
                      <a:r>
                        <a:rPr lang="en-US" sz="1100" b="0" dirty="0" err="1">
                          <a:solidFill>
                            <a:srgbClr val="88846F"/>
                          </a:solidFill>
                          <a:effectLst/>
                          <a:latin typeface="Consolas" panose="020B0609020204030204" pitchFamily="49" charset="0"/>
                        </a:rPr>
                        <a:t>TEST_IGNORE</a:t>
                      </a:r>
                      <a:r>
                        <a:rPr lang="en-US" sz="1100" b="0" dirty="0">
                          <a:solidFill>
                            <a:srgbClr val="88846F"/>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minefield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expected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size_t</a:t>
                      </a:r>
                      <a:r>
                        <a:rPr lang="en-US" sz="1100" b="0" dirty="0">
                          <a:solidFill>
                            <a:srgbClr val="F8F8F2"/>
                          </a:solidFill>
                          <a:effectLst/>
                          <a:latin typeface="Consolas" panose="020B0609020204030204" pitchFamily="49" charset="0"/>
                        </a:rPr>
                        <a:t> rows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ARRAY_SIZE</a:t>
                      </a:r>
                      <a:r>
                        <a:rPr lang="en-US" sz="1100" b="0" dirty="0">
                          <a:solidFill>
                            <a:srgbClr val="F8F8F2"/>
                          </a:solidFill>
                          <a:effectLst/>
                          <a:latin typeface="Consolas" panose="020B0609020204030204" pitchFamily="49" charset="0"/>
                        </a:rPr>
                        <a:t>(expected);</a:t>
                      </a:r>
                    </a:p>
                    <a:p>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actual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annotate</a:t>
                      </a:r>
                      <a:r>
                        <a:rPr lang="en-US" sz="1100" b="0" dirty="0">
                          <a:solidFill>
                            <a:srgbClr val="F8F8F2"/>
                          </a:solidFill>
                          <a:effectLst/>
                          <a:latin typeface="Consolas" panose="020B0609020204030204" pitchFamily="49" charset="0"/>
                        </a:rPr>
                        <a:t>(minefield,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TEST_ASSERT_EQUAL_STRING_ARRAY</a:t>
                      </a:r>
                      <a:r>
                        <a:rPr lang="en-US" sz="1100" b="0" dirty="0">
                          <a:solidFill>
                            <a:srgbClr val="F8F8F2"/>
                          </a:solidFill>
                          <a:effectLst/>
                          <a:latin typeface="Consolas" panose="020B0609020204030204" pitchFamily="49" charset="0"/>
                        </a:rPr>
                        <a:t>(expected, actual,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free_annotation</a:t>
                      </a:r>
                      <a:r>
                        <a:rPr lang="en-US" sz="1100" b="0" dirty="0">
                          <a:solidFill>
                            <a:srgbClr val="F8F8F2"/>
                          </a:solidFill>
                          <a:effectLst/>
                          <a:latin typeface="Consolas" panose="020B0609020204030204" pitchFamily="49" charset="0"/>
                        </a:rPr>
                        <a:t>(actual, rows);</a:t>
                      </a:r>
                    </a:p>
                    <a:p>
                      <a:r>
                        <a:rPr lang="en-US"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36</a:t>
            </a:r>
          </a:p>
        </p:txBody>
      </p:sp>
      <p:sp>
        <p:nvSpPr>
          <p:cNvPr id="6" name="CuadroTexto 5">
            <a:extLst>
              <a:ext uri="{FF2B5EF4-FFF2-40B4-BE49-F238E27FC236}">
                <a16:creationId xmlns:a16="http://schemas.microsoft.com/office/drawing/2014/main" id="{5A5608DE-7AD7-4F5B-F079-DAD15D081CFA}"/>
              </a:ext>
            </a:extLst>
          </p:cNvPr>
          <p:cNvSpPr txBox="1"/>
          <p:nvPr/>
        </p:nvSpPr>
        <p:spPr>
          <a:xfrm>
            <a:off x="209006" y="427906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Agregué 3 pruebas, la primera es cuando únicamente las esquinas tienen bombas, la segunda cuando solo hay una casilla en blanco, y la tercera cuando solo hay una bomba.</a:t>
            </a:r>
          </a:p>
        </p:txBody>
      </p:sp>
      <p:sp>
        <p:nvSpPr>
          <p:cNvPr id="8" name="Rectángulo: esquinas redondeadas 7">
            <a:extLst>
              <a:ext uri="{FF2B5EF4-FFF2-40B4-BE49-F238E27FC236}">
                <a16:creationId xmlns:a16="http://schemas.microsoft.com/office/drawing/2014/main" id="{6274EACC-8D8B-0C4D-3EF5-A1493C03F98C}"/>
              </a:ext>
            </a:extLst>
          </p:cNvPr>
          <p:cNvSpPr/>
          <p:nvPr/>
        </p:nvSpPr>
        <p:spPr>
          <a:xfrm>
            <a:off x="744794" y="4807700"/>
            <a:ext cx="6818599" cy="520606"/>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7. ¿Aplicaste la refactorización en tu código? Explica de qué manera lo hiciste</a:t>
            </a:r>
          </a:p>
        </p:txBody>
      </p:sp>
      <p:pic>
        <p:nvPicPr>
          <p:cNvPr id="9" name="Gráfico 8">
            <a:extLst>
              <a:ext uri="{FF2B5EF4-FFF2-40B4-BE49-F238E27FC236}">
                <a16:creationId xmlns:a16="http://schemas.microsoft.com/office/drawing/2014/main" id="{DDC09636-F80E-A6F3-508A-91FBD4287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861815"/>
            <a:ext cx="418488" cy="412376"/>
          </a:xfrm>
          <a:prstGeom prst="rect">
            <a:avLst/>
          </a:prstGeom>
        </p:spPr>
      </p:pic>
      <p:sp>
        <p:nvSpPr>
          <p:cNvPr id="10" name="Rectángulo 9">
            <a:extLst>
              <a:ext uri="{FF2B5EF4-FFF2-40B4-BE49-F238E27FC236}">
                <a16:creationId xmlns:a16="http://schemas.microsoft.com/office/drawing/2014/main" id="{5EB76182-7206-146D-FD4A-072AC1A02023}"/>
              </a:ext>
            </a:extLst>
          </p:cNvPr>
          <p:cNvSpPr/>
          <p:nvPr/>
        </p:nvSpPr>
        <p:spPr>
          <a:xfrm>
            <a:off x="188449" y="5386168"/>
            <a:ext cx="7374944" cy="117103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E012CDA7-2932-8BBA-4872-D30FC14680E0}"/>
              </a:ext>
            </a:extLst>
          </p:cNvPr>
          <p:cNvSpPr/>
          <p:nvPr/>
        </p:nvSpPr>
        <p:spPr>
          <a:xfrm>
            <a:off x="332876" y="5500802"/>
            <a:ext cx="7058524" cy="88382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CFE16D4F-51A9-5355-AA06-ED170EEB1195}"/>
              </a:ext>
            </a:extLst>
          </p:cNvPr>
          <p:cNvGraphicFramePr>
            <a:graphicFrameLocks noGrp="1"/>
          </p:cNvGraphicFramePr>
          <p:nvPr>
            <p:extLst>
              <p:ext uri="{D42A27DB-BD31-4B8C-83A1-F6EECF244321}">
                <p14:modId xmlns:p14="http://schemas.microsoft.com/office/powerpoint/2010/main" val="1279874770"/>
              </p:ext>
            </p:extLst>
          </p:nvPr>
        </p:nvGraphicFramePr>
        <p:xfrm>
          <a:off x="326604" y="5505331"/>
          <a:ext cx="7058524" cy="883822"/>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883822">
                <a:tc>
                  <a:txBody>
                    <a:bodyPr/>
                    <a:lstStyle/>
                    <a:p>
                      <a:pPr algn="r">
                        <a:lnSpc>
                          <a:spcPct val="100000"/>
                        </a:lnSpc>
                      </a:pPr>
                      <a:r>
                        <a:rPr lang="es-MX" sz="1000" dirty="0">
                          <a:latin typeface="Consolas" panose="020B0609020204030204" pitchFamily="49" charset="0"/>
                        </a:rPr>
                        <a:t>38</a:t>
                      </a:r>
                    </a:p>
                    <a:p>
                      <a:pPr algn="r">
                        <a:lnSpc>
                          <a:spcPct val="100000"/>
                        </a:lnSpc>
                      </a:pPr>
                      <a:r>
                        <a:rPr lang="es-MX" sz="1000" dirty="0">
                          <a:latin typeface="Consolas" panose="020B0609020204030204" pitchFamily="49" charset="0"/>
                        </a:rPr>
                        <a:t>39</a:t>
                      </a:r>
                    </a:p>
                    <a:p>
                      <a:pPr algn="r">
                        <a:lnSpc>
                          <a:spcPct val="100000"/>
                        </a:lnSpc>
                      </a:pPr>
                      <a:r>
                        <a:rPr lang="es-MX" sz="1000" dirty="0">
                          <a:latin typeface="Consolas" panose="020B0609020204030204" pitchFamily="49" charset="0"/>
                        </a:rPr>
                        <a:t>40</a:t>
                      </a:r>
                    </a:p>
                    <a:p>
                      <a:pPr algn="r">
                        <a:lnSpc>
                          <a:spcPct val="100000"/>
                        </a:lnSpc>
                      </a:pPr>
                      <a:r>
                        <a:rPr lang="es-MX" sz="1000" dirty="0">
                          <a:latin typeface="Consolas" panose="020B0609020204030204" pitchFamily="49" charset="0"/>
                        </a:rPr>
                        <a:t>41</a:t>
                      </a:r>
                    </a:p>
                    <a:p>
                      <a:pPr algn="r">
                        <a:lnSpc>
                          <a:spcPct val="100000"/>
                        </a:lnSpc>
                      </a:pPr>
                      <a:r>
                        <a:rPr lang="es-MX" sz="1000" dirty="0">
                          <a:latin typeface="Consolas" panose="020B0609020204030204" pitchFamily="49" charset="0"/>
                        </a:rPr>
                        <a:t>42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pt-BR" sz="1000" b="0" dirty="0">
                          <a:solidFill>
                            <a:srgbClr val="F8F8F2"/>
                          </a:solidFill>
                          <a:effectLst/>
                          <a:latin typeface="Consolas" panose="020B0609020204030204" pitchFamily="49" charset="0"/>
                        </a:rPr>
                        <a:t>                </a:t>
                      </a:r>
                      <a:r>
                        <a:rPr lang="pt-BR" sz="1000" b="0" dirty="0">
                          <a:solidFill>
                            <a:srgbClr val="88846F"/>
                          </a:solidFill>
                          <a:effectLst/>
                          <a:latin typeface="Consolas" panose="020B0609020204030204" pitchFamily="49" charset="0"/>
                        </a:rPr>
                        <a:t>//</a:t>
                      </a:r>
                      <a:r>
                        <a:rPr lang="pt-BR" sz="1000" b="0" dirty="0" err="1">
                          <a:solidFill>
                            <a:srgbClr val="88846F"/>
                          </a:solidFill>
                          <a:effectLst/>
                          <a:latin typeface="Consolas" panose="020B0609020204030204" pitchFamily="49" charset="0"/>
                        </a:rPr>
                        <a:t>Fijamos</a:t>
                      </a:r>
                      <a:r>
                        <a:rPr lang="pt-BR" sz="1000" b="0" dirty="0">
                          <a:solidFill>
                            <a:srgbClr val="88846F"/>
                          </a:solidFill>
                          <a:effectLst/>
                          <a:latin typeface="Consolas" panose="020B0609020204030204" pitchFamily="49" charset="0"/>
                        </a:rPr>
                        <a:t> </a:t>
                      </a:r>
                      <a:r>
                        <a:rPr lang="pt-BR" sz="1000" b="0" dirty="0" err="1">
                          <a:solidFill>
                            <a:srgbClr val="88846F"/>
                          </a:solidFill>
                          <a:effectLst/>
                          <a:latin typeface="Consolas" panose="020B0609020204030204" pitchFamily="49" charset="0"/>
                        </a:rPr>
                        <a:t>los</a:t>
                      </a:r>
                      <a:r>
                        <a:rPr lang="pt-BR" sz="1000" b="0" dirty="0">
                          <a:solidFill>
                            <a:srgbClr val="88846F"/>
                          </a:solidFill>
                          <a:effectLst/>
                          <a:latin typeface="Consolas" panose="020B0609020204030204" pitchFamily="49" charset="0"/>
                        </a:rPr>
                        <a:t> limites para revisar</a:t>
                      </a:r>
                      <a:endParaRPr lang="pt-BR" sz="1000" b="0" dirty="0">
                        <a:solidFill>
                          <a:srgbClr val="F8F8F2"/>
                        </a:solidFill>
                        <a:effectLst/>
                        <a:latin typeface="Consolas" panose="020B0609020204030204" pitchFamily="49" charset="0"/>
                      </a:endParaRP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r_begin</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r_end</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r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r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c_begin</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c_end</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c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c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CuadroTexto 16">
            <a:extLst>
              <a:ext uri="{FF2B5EF4-FFF2-40B4-BE49-F238E27FC236}">
                <a16:creationId xmlns:a16="http://schemas.microsoft.com/office/drawing/2014/main" id="{D2357604-40DD-C1BC-4A20-00CA1FBB41D8}"/>
              </a:ext>
            </a:extLst>
          </p:cNvPr>
          <p:cNvSpPr txBox="1"/>
          <p:nvPr/>
        </p:nvSpPr>
        <p:spPr>
          <a:xfrm>
            <a:off x="209006" y="6574753"/>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no ocupar tantas líneas en los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para fijar los limites, lo cambie por esa otra estructura.</a:t>
            </a:r>
          </a:p>
        </p:txBody>
      </p:sp>
      <p:sp>
        <p:nvSpPr>
          <p:cNvPr id="18" name="Rectángulo: esquinas redondeadas 17">
            <a:extLst>
              <a:ext uri="{FF2B5EF4-FFF2-40B4-BE49-F238E27FC236}">
                <a16:creationId xmlns:a16="http://schemas.microsoft.com/office/drawing/2014/main" id="{995CE001-2D02-F0F3-A3E9-99BBB0D9FB1E}"/>
              </a:ext>
            </a:extLst>
          </p:cNvPr>
          <p:cNvSpPr/>
          <p:nvPr/>
        </p:nvSpPr>
        <p:spPr>
          <a:xfrm>
            <a:off x="744794" y="6923587"/>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8. ¿Qué hiciste particularmente bien en esta tarea?</a:t>
            </a:r>
          </a:p>
        </p:txBody>
      </p:sp>
      <p:pic>
        <p:nvPicPr>
          <p:cNvPr id="19" name="Gráfico 18">
            <a:extLst>
              <a:ext uri="{FF2B5EF4-FFF2-40B4-BE49-F238E27FC236}">
                <a16:creationId xmlns:a16="http://schemas.microsoft.com/office/drawing/2014/main" id="{7FE19C30-45E8-41C8-86DE-FE8B796E1E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874731"/>
            <a:ext cx="418488" cy="412376"/>
          </a:xfrm>
          <a:prstGeom prst="rect">
            <a:avLst/>
          </a:prstGeom>
        </p:spPr>
      </p:pic>
      <p:sp>
        <p:nvSpPr>
          <p:cNvPr id="20" name="CuadroTexto 19">
            <a:extLst>
              <a:ext uri="{FF2B5EF4-FFF2-40B4-BE49-F238E27FC236}">
                <a16:creationId xmlns:a16="http://schemas.microsoft.com/office/drawing/2014/main" id="{EA639B66-3AA5-E12E-412D-99C29C465129}"/>
              </a:ext>
            </a:extLst>
          </p:cNvPr>
          <p:cNvSpPr txBox="1"/>
          <p:nvPr/>
        </p:nvSpPr>
        <p:spPr>
          <a:xfrm>
            <a:off x="209006" y="7408709"/>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los conocimientos de los arreglos dinámicos para la creación y liberación de memoria.</a:t>
            </a:r>
          </a:p>
        </p:txBody>
      </p:sp>
      <p:sp>
        <p:nvSpPr>
          <p:cNvPr id="21" name="Rectángulo: esquinas redondeadas 20">
            <a:extLst>
              <a:ext uri="{FF2B5EF4-FFF2-40B4-BE49-F238E27FC236}">
                <a16:creationId xmlns:a16="http://schemas.microsoft.com/office/drawing/2014/main" id="{0412BB8B-BAC7-4BC8-1861-C15F5D82019D}"/>
              </a:ext>
            </a:extLst>
          </p:cNvPr>
          <p:cNvSpPr/>
          <p:nvPr/>
        </p:nvSpPr>
        <p:spPr>
          <a:xfrm>
            <a:off x="744794" y="77979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9. ¿Qué pudiste haber hecho mejor en esta tarea?</a:t>
            </a:r>
          </a:p>
        </p:txBody>
      </p:sp>
      <p:pic>
        <p:nvPicPr>
          <p:cNvPr id="22" name="Gráfico 21">
            <a:extLst>
              <a:ext uri="{FF2B5EF4-FFF2-40B4-BE49-F238E27FC236}">
                <a16:creationId xmlns:a16="http://schemas.microsoft.com/office/drawing/2014/main" id="{07836706-DFFC-6DFB-B464-85246D0421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7749068"/>
            <a:ext cx="418488" cy="412376"/>
          </a:xfrm>
          <a:prstGeom prst="rect">
            <a:avLst/>
          </a:prstGeom>
        </p:spPr>
      </p:pic>
      <p:sp>
        <p:nvSpPr>
          <p:cNvPr id="23" name="CuadroTexto 22">
            <a:extLst>
              <a:ext uri="{FF2B5EF4-FFF2-40B4-BE49-F238E27FC236}">
                <a16:creationId xmlns:a16="http://schemas.microsoft.com/office/drawing/2014/main" id="{223CA73B-EC29-48B1-E86F-0706B61A2D2D}"/>
              </a:ext>
            </a:extLst>
          </p:cNvPr>
          <p:cNvSpPr txBox="1"/>
          <p:nvPr/>
        </p:nvSpPr>
        <p:spPr>
          <a:xfrm>
            <a:off x="209006" y="8283046"/>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Honestamente, no lo sé.</a:t>
            </a:r>
          </a:p>
        </p:txBody>
      </p:sp>
      <p:sp>
        <p:nvSpPr>
          <p:cNvPr id="24" name="Rectángulo: esquinas redondeadas 23">
            <a:extLst>
              <a:ext uri="{FF2B5EF4-FFF2-40B4-BE49-F238E27FC236}">
                <a16:creationId xmlns:a16="http://schemas.microsoft.com/office/drawing/2014/main" id="{142B39E5-4207-3AC3-53F8-ACB1EFA04FEB}"/>
              </a:ext>
            </a:extLst>
          </p:cNvPr>
          <p:cNvSpPr/>
          <p:nvPr/>
        </p:nvSpPr>
        <p:spPr>
          <a:xfrm>
            <a:off x="724237" y="871781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10. ¿Qué nuevos conocimientos y experiencias adquiriste con esta tarea?</a:t>
            </a:r>
          </a:p>
        </p:txBody>
      </p:sp>
      <p:pic>
        <p:nvPicPr>
          <p:cNvPr id="25" name="Gráfico 24">
            <a:extLst>
              <a:ext uri="{FF2B5EF4-FFF2-40B4-BE49-F238E27FC236}">
                <a16:creationId xmlns:a16="http://schemas.microsoft.com/office/drawing/2014/main" id="{22B8249A-55D6-9F08-1DC8-F2C8F12AC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449" y="8668954"/>
            <a:ext cx="418488" cy="412376"/>
          </a:xfrm>
          <a:prstGeom prst="rect">
            <a:avLst/>
          </a:prstGeom>
        </p:spPr>
      </p:pic>
      <p:sp>
        <p:nvSpPr>
          <p:cNvPr id="26" name="CuadroTexto 25">
            <a:extLst>
              <a:ext uri="{FF2B5EF4-FFF2-40B4-BE49-F238E27FC236}">
                <a16:creationId xmlns:a16="http://schemas.microsoft.com/office/drawing/2014/main" id="{6297B170-39A7-53F2-3DD7-6F309CDA508A}"/>
              </a:ext>
            </a:extLst>
          </p:cNvPr>
          <p:cNvSpPr txBox="1"/>
          <p:nvPr/>
        </p:nvSpPr>
        <p:spPr>
          <a:xfrm>
            <a:off x="188449" y="9202932"/>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 utilizar el ? y los : en vez de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y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8570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1.11. Apuntadores por “referencia”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1.11</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por “referencia”</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05 Septiembre 2022</a:t>
            </a:r>
          </a:p>
        </p:txBody>
      </p:sp>
      <p:sp>
        <p:nvSpPr>
          <p:cNvPr id="7" name="Rectángulo 6">
            <a:extLst>
              <a:ext uri="{FF2B5EF4-FFF2-40B4-BE49-F238E27FC236}">
                <a16:creationId xmlns:a16="http://schemas.microsoft.com/office/drawing/2014/main" id="{CE17FF21-D0E8-A94B-860D-3FF9F7BD1F13}"/>
              </a:ext>
            </a:extLst>
          </p:cNvPr>
          <p:cNvSpPr/>
          <p:nvPr/>
        </p:nvSpPr>
        <p:spPr>
          <a:xfrm>
            <a:off x="188449" y="1082290"/>
            <a:ext cx="4713751" cy="13844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2DD912-C926-9ACC-6AB3-4A069B316CB2}"/>
              </a:ext>
            </a:extLst>
          </p:cNvPr>
          <p:cNvSpPr/>
          <p:nvPr/>
        </p:nvSpPr>
        <p:spPr>
          <a:xfrm>
            <a:off x="332876" y="1213256"/>
            <a:ext cx="4435974" cy="111169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D742DD1-5C82-C071-8C13-02EA7E967292}"/>
              </a:ext>
            </a:extLst>
          </p:cNvPr>
          <p:cNvGraphicFramePr>
            <a:graphicFrameLocks noGrp="1"/>
          </p:cNvGraphicFramePr>
          <p:nvPr>
            <p:extLst>
              <p:ext uri="{D42A27DB-BD31-4B8C-83A1-F6EECF244321}">
                <p14:modId xmlns:p14="http://schemas.microsoft.com/office/powerpoint/2010/main" val="679087634"/>
              </p:ext>
            </p:extLst>
          </p:nvPr>
        </p:nvGraphicFramePr>
        <p:xfrm>
          <a:off x="326604" y="1226595"/>
          <a:ext cx="4504703" cy="109728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021822">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crea_arreglo</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tam</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arreglo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arreglo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malloc</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tam</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sizeof</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assert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(arreglo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return</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arreglo;</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12">
            <a:extLst>
              <a:ext uri="{FF2B5EF4-FFF2-40B4-BE49-F238E27FC236}">
                <a16:creationId xmlns:a16="http://schemas.microsoft.com/office/drawing/2014/main" id="{4F40CD1A-DBAF-1ACE-9681-C85241DAAB99}"/>
              </a:ext>
            </a:extLst>
          </p:cNvPr>
          <p:cNvSpPr/>
          <p:nvPr/>
        </p:nvSpPr>
        <p:spPr>
          <a:xfrm>
            <a:off x="190999" y="2600394"/>
            <a:ext cx="4713751" cy="115003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FBA0AB51-DB12-2DF1-7984-1BE53E522407}"/>
              </a:ext>
            </a:extLst>
          </p:cNvPr>
          <p:cNvSpPr/>
          <p:nvPr/>
        </p:nvSpPr>
        <p:spPr>
          <a:xfrm>
            <a:off x="335426" y="2731359"/>
            <a:ext cx="4435974" cy="86722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479A0A2-00CB-C0BF-4491-E4F33E889AA1}"/>
              </a:ext>
            </a:extLst>
          </p:cNvPr>
          <p:cNvGraphicFramePr>
            <a:graphicFrameLocks noGrp="1"/>
          </p:cNvGraphicFramePr>
          <p:nvPr>
            <p:extLst>
              <p:ext uri="{D42A27DB-BD31-4B8C-83A1-F6EECF244321}">
                <p14:modId xmlns:p14="http://schemas.microsoft.com/office/powerpoint/2010/main" val="2500421803"/>
              </p:ext>
            </p:extLst>
          </p:nvPr>
        </p:nvGraphicFramePr>
        <p:xfrm>
          <a:off x="329154" y="2744698"/>
          <a:ext cx="4504703" cy="853888"/>
        </p:xfrm>
        <a:graphic>
          <a:graphicData uri="http://schemas.openxmlformats.org/drawingml/2006/table">
            <a:tbl>
              <a:tblPr firstRow="1" bandRow="1">
                <a:tableStyleId>{5C22544A-7EE6-4342-B048-85BDC9FD1C3A}</a:tableStyleId>
              </a:tblPr>
              <a:tblGrid>
                <a:gridCol w="271966">
                  <a:extLst>
                    <a:ext uri="{9D8B030D-6E8A-4147-A177-3AD203B41FA5}">
                      <a16:colId xmlns:a16="http://schemas.microsoft.com/office/drawing/2014/main" val="4000583223"/>
                    </a:ext>
                  </a:extLst>
                </a:gridCol>
                <a:gridCol w="4232737">
                  <a:extLst>
                    <a:ext uri="{9D8B030D-6E8A-4147-A177-3AD203B41FA5}">
                      <a16:colId xmlns:a16="http://schemas.microsoft.com/office/drawing/2014/main" val="1722026803"/>
                    </a:ext>
                  </a:extLst>
                </a:gridCol>
              </a:tblGrid>
              <a:tr h="853888">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Rectángulo 16">
            <a:extLst>
              <a:ext uri="{FF2B5EF4-FFF2-40B4-BE49-F238E27FC236}">
                <a16:creationId xmlns:a16="http://schemas.microsoft.com/office/drawing/2014/main" id="{64D16195-7E70-3055-DBF3-6E57C805111C}"/>
              </a:ext>
            </a:extLst>
          </p:cNvPr>
          <p:cNvSpPr/>
          <p:nvPr/>
        </p:nvSpPr>
        <p:spPr>
          <a:xfrm>
            <a:off x="188449" y="3925210"/>
            <a:ext cx="4713751" cy="315454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DDF4B491-696D-9466-B31C-A6851CD28982}"/>
              </a:ext>
            </a:extLst>
          </p:cNvPr>
          <p:cNvSpPr/>
          <p:nvPr/>
        </p:nvSpPr>
        <p:spPr>
          <a:xfrm>
            <a:off x="332876" y="4056175"/>
            <a:ext cx="4435974" cy="284895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48985659-37F8-0B5A-1462-867AC395E4CA}"/>
              </a:ext>
            </a:extLst>
          </p:cNvPr>
          <p:cNvGraphicFramePr>
            <a:graphicFrameLocks noGrp="1"/>
          </p:cNvGraphicFramePr>
          <p:nvPr>
            <p:extLst>
              <p:ext uri="{D42A27DB-BD31-4B8C-83A1-F6EECF244321}">
                <p14:modId xmlns:p14="http://schemas.microsoft.com/office/powerpoint/2010/main" val="3732245996"/>
              </p:ext>
            </p:extLst>
          </p:nvPr>
        </p:nvGraphicFramePr>
        <p:xfrm>
          <a:off x="326604" y="4056814"/>
          <a:ext cx="4505171" cy="2834640"/>
        </p:xfrm>
        <a:graphic>
          <a:graphicData uri="http://schemas.openxmlformats.org/drawingml/2006/table">
            <a:tbl>
              <a:tblPr firstRow="1" bandRow="1">
                <a:tableStyleId>{5C22544A-7EE6-4342-B048-85BDC9FD1C3A}</a:tableStyleId>
              </a:tblPr>
              <a:tblGrid>
                <a:gridCol w="341306">
                  <a:extLst>
                    <a:ext uri="{9D8B030D-6E8A-4147-A177-3AD203B41FA5}">
                      <a16:colId xmlns:a16="http://schemas.microsoft.com/office/drawing/2014/main" val="4000583223"/>
                    </a:ext>
                  </a:extLst>
                </a:gridCol>
                <a:gridCol w="4163865">
                  <a:extLst>
                    <a:ext uri="{9D8B030D-6E8A-4147-A177-3AD203B41FA5}">
                      <a16:colId xmlns:a16="http://schemas.microsoft.com/office/drawing/2014/main" val="1722026803"/>
                    </a:ext>
                  </a:extLst>
                </a:gridCol>
              </a:tblGrid>
              <a:tr h="1614536">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p>
                      <a:pPr algn="r">
                        <a:lnSpc>
                          <a:spcPct val="100000"/>
                        </a:lnSpc>
                      </a:pPr>
                      <a:r>
                        <a:rPr lang="es-MX" sz="900" dirty="0">
                          <a:latin typeface="Consolas" panose="020B0609020204030204" pitchFamily="49" charset="0"/>
                        </a:rPr>
                        <a:t>19</a:t>
                      </a:r>
                    </a:p>
                    <a:p>
                      <a:pPr algn="r">
                        <a:lnSpc>
                          <a:spcPct val="100000"/>
                        </a:lnSpc>
                      </a:pPr>
                      <a:r>
                        <a:rPr lang="es-MX" sz="9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stdlib.h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assert.h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void</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crea_arreglo</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arreglo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NULL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crea_arreglo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arreglo, </a:t>
                      </a:r>
                      <a:r>
                        <a:rPr lang="es-MX" sz="900" b="0" dirty="0">
                          <a:solidFill>
                            <a:srgbClr val="AE81FF"/>
                          </a:solidFill>
                          <a:effectLst/>
                          <a:latin typeface="Consolas" panose="020B0609020204030204" pitchFamily="49" charset="0"/>
                        </a:rPr>
                        <a:t>10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10</a:t>
                      </a:r>
                      <a:r>
                        <a:rPr lang="es-MX" sz="900" b="0" dirty="0">
                          <a:solidFill>
                            <a:srgbClr val="F8F8F2"/>
                          </a:solidFill>
                          <a:effectLst/>
                          <a:latin typeface="Consolas" panose="020B0609020204030204" pitchFamily="49" charset="0"/>
                        </a:rPr>
                        <a:t>; i</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i);</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10</a:t>
                      </a:r>
                      <a:r>
                        <a:rPr lang="es-MX" sz="900" b="0" dirty="0">
                          <a:solidFill>
                            <a:srgbClr val="F8F8F2"/>
                          </a:solidFill>
                          <a:effectLst/>
                          <a:latin typeface="Consolas" panose="020B0609020204030204" pitchFamily="49" charset="0"/>
                        </a:rPr>
                        <a:t>; i</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(arreglo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i));</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free</a:t>
                      </a:r>
                      <a:r>
                        <a:rPr lang="es-MX" sz="900" b="0" dirty="0">
                          <a:solidFill>
                            <a:srgbClr val="F8F8F2"/>
                          </a:solidFill>
                          <a:effectLst/>
                          <a:latin typeface="Consolas" panose="020B0609020204030204" pitchFamily="49" charset="0"/>
                        </a:rPr>
                        <a:t>(arreglo);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void</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crea_arreglo</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i="1" dirty="0">
                          <a:solidFill>
                            <a:srgbClr val="FD971F"/>
                          </a:solidFill>
                          <a:effectLst/>
                          <a:latin typeface="Consolas" panose="020B0609020204030204" pitchFamily="49" charset="0"/>
                        </a:rPr>
                        <a:t>arreglo</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i="1" dirty="0">
                          <a:solidFill>
                            <a:srgbClr val="FD971F"/>
                          </a:solidFill>
                          <a:effectLst/>
                          <a:latin typeface="Consolas" panose="020B0609020204030204" pitchFamily="49" charset="0"/>
                        </a:rPr>
                        <a:t>arreglo</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A6E22E"/>
                          </a:solidFill>
                          <a:effectLst/>
                          <a:latin typeface="Consolas" panose="020B0609020204030204" pitchFamily="49" charset="0"/>
                        </a:rPr>
                        <a:t>malloc</a:t>
                      </a:r>
                      <a:r>
                        <a:rPr lang="es-MX" sz="900" b="0" dirty="0">
                          <a:solidFill>
                            <a:srgbClr val="F8F8F2"/>
                          </a:solidFill>
                          <a:effectLst/>
                          <a:latin typeface="Consolas" panose="020B0609020204030204" pitchFamily="49" charset="0"/>
                        </a:rPr>
                        <a:t>(</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sizeof</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assert</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t>
                      </a:r>
                      <a:r>
                        <a:rPr lang="es-MX" sz="900" b="0" i="1" dirty="0">
                          <a:solidFill>
                            <a:srgbClr val="FD971F"/>
                          </a:solidFill>
                          <a:effectLst/>
                          <a:latin typeface="Consolas" panose="020B0609020204030204" pitchFamily="49" charset="0"/>
                        </a:rPr>
                        <a:t>arreglo</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NULL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1" name="Rectángulo 20">
            <a:extLst>
              <a:ext uri="{FF2B5EF4-FFF2-40B4-BE49-F238E27FC236}">
                <a16:creationId xmlns:a16="http://schemas.microsoft.com/office/drawing/2014/main" id="{A7F4C10F-C422-03CC-0FB1-F3A76CA45177}"/>
              </a:ext>
            </a:extLst>
          </p:cNvPr>
          <p:cNvSpPr/>
          <p:nvPr/>
        </p:nvSpPr>
        <p:spPr>
          <a:xfrm>
            <a:off x="5033176" y="1076265"/>
            <a:ext cx="2530217" cy="117215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D9C61093-0ABD-FE0B-3A1D-E3196FC64423}"/>
              </a:ext>
            </a:extLst>
          </p:cNvPr>
          <p:cNvSpPr/>
          <p:nvPr/>
        </p:nvSpPr>
        <p:spPr>
          <a:xfrm>
            <a:off x="5033175" y="2248416"/>
            <a:ext cx="2530217" cy="1257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0" name="Grupo 29">
            <a:extLst>
              <a:ext uri="{FF2B5EF4-FFF2-40B4-BE49-F238E27FC236}">
                <a16:creationId xmlns:a16="http://schemas.microsoft.com/office/drawing/2014/main" id="{944AC373-E312-63EB-AE0C-C086E35A1965}"/>
              </a:ext>
            </a:extLst>
          </p:cNvPr>
          <p:cNvGrpSpPr/>
          <p:nvPr/>
        </p:nvGrpSpPr>
        <p:grpSpPr>
          <a:xfrm>
            <a:off x="5626818" y="1619602"/>
            <a:ext cx="1504815" cy="253213"/>
            <a:chOff x="5319422" y="3395205"/>
            <a:chExt cx="1504815" cy="253213"/>
          </a:xfrm>
        </p:grpSpPr>
        <p:sp>
          <p:nvSpPr>
            <p:cNvPr id="24" name="Rectángulo 23">
              <a:extLst>
                <a:ext uri="{FF2B5EF4-FFF2-40B4-BE49-F238E27FC236}">
                  <a16:creationId xmlns:a16="http://schemas.microsoft.com/office/drawing/2014/main" id="{A50EC25D-0689-BAE8-589F-104103E3F783}"/>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1683401C-64E3-9DFD-4E06-E901313138C7}"/>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7C4B07A1-F16E-EFD7-F914-BA27E4517F7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466AA0CD-418A-C8C6-6E32-1E052AB566C7}"/>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01D4E8B-1BE1-B558-3FAD-133814A808C7}"/>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B6ACFDB1-8A92-35E1-3256-2A5CFCE8F39F}"/>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90" name="Rectángulo 189">
            <a:extLst>
              <a:ext uri="{FF2B5EF4-FFF2-40B4-BE49-F238E27FC236}">
                <a16:creationId xmlns:a16="http://schemas.microsoft.com/office/drawing/2014/main" id="{778CB5B7-FCB9-FC9D-3C89-1D124FBDB6CF}"/>
              </a:ext>
            </a:extLst>
          </p:cNvPr>
          <p:cNvSpPr/>
          <p:nvPr/>
        </p:nvSpPr>
        <p:spPr>
          <a:xfrm>
            <a:off x="6253124" y="284337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09" name="Conector: curvado 208">
            <a:extLst>
              <a:ext uri="{FF2B5EF4-FFF2-40B4-BE49-F238E27FC236}">
                <a16:creationId xmlns:a16="http://schemas.microsoft.com/office/drawing/2014/main" id="{5BB47317-8102-DEE3-74A2-A188A0228508}"/>
              </a:ext>
            </a:extLst>
          </p:cNvPr>
          <p:cNvCxnSpPr>
            <a:stCxn id="190" idx="0"/>
            <a:endCxn id="24" idx="1"/>
          </p:cNvCxnSpPr>
          <p:nvPr/>
        </p:nvCxnSpPr>
        <p:spPr>
          <a:xfrm rot="16200000" flipV="1">
            <a:off x="5454388" y="1918640"/>
            <a:ext cx="1097166" cy="752306"/>
          </a:xfrm>
          <a:prstGeom prst="curvedConnector4">
            <a:avLst>
              <a:gd name="adj1" fmla="val 44230"/>
              <a:gd name="adj2" fmla="val 13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5640C3E6-1B57-6F8A-E8BD-4C3551CAA9FB}"/>
              </a:ext>
            </a:extLst>
          </p:cNvPr>
          <p:cNvSpPr txBox="1"/>
          <p:nvPr/>
        </p:nvSpPr>
        <p:spPr>
          <a:xfrm>
            <a:off x="5082123" y="1127906"/>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38" name="CuadroTexto 37">
            <a:extLst>
              <a:ext uri="{FF2B5EF4-FFF2-40B4-BE49-F238E27FC236}">
                <a16:creationId xmlns:a16="http://schemas.microsoft.com/office/drawing/2014/main" id="{74071712-32E0-FEC5-59CF-F1C00CD6D17C}"/>
              </a:ext>
            </a:extLst>
          </p:cNvPr>
          <p:cNvSpPr txBox="1"/>
          <p:nvPr/>
        </p:nvSpPr>
        <p:spPr>
          <a:xfrm>
            <a:off x="5076064" y="3157873"/>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45" name="CuadroTexto 44">
            <a:extLst>
              <a:ext uri="{FF2B5EF4-FFF2-40B4-BE49-F238E27FC236}">
                <a16:creationId xmlns:a16="http://schemas.microsoft.com/office/drawing/2014/main" id="{2B621391-0E92-45BB-4CF7-A81670C6F62D}"/>
              </a:ext>
            </a:extLst>
          </p:cNvPr>
          <p:cNvSpPr txBox="1"/>
          <p:nvPr/>
        </p:nvSpPr>
        <p:spPr>
          <a:xfrm>
            <a:off x="5971123" y="2825019"/>
            <a:ext cx="316516" cy="307777"/>
          </a:xfrm>
          <a:prstGeom prst="rect">
            <a:avLst/>
          </a:prstGeom>
          <a:noFill/>
        </p:spPr>
        <p:txBody>
          <a:bodyPr wrap="square" rtlCol="0">
            <a:spAutoFit/>
          </a:bodyPr>
          <a:lstStyle/>
          <a:p>
            <a:r>
              <a:rPr lang="es-MX" sz="1400" b="1" dirty="0">
                <a:latin typeface="Consolas" panose="020B0609020204030204" pitchFamily="49" charset="0"/>
              </a:rPr>
              <a:t>a</a:t>
            </a:r>
          </a:p>
        </p:txBody>
      </p:sp>
      <p:sp>
        <p:nvSpPr>
          <p:cNvPr id="48" name="Estrella: 10 puntas 47">
            <a:extLst>
              <a:ext uri="{FF2B5EF4-FFF2-40B4-BE49-F238E27FC236}">
                <a16:creationId xmlns:a16="http://schemas.microsoft.com/office/drawing/2014/main" id="{C16ADB82-3FD3-352D-3B53-A52813F49E6F}"/>
              </a:ext>
            </a:extLst>
          </p:cNvPr>
          <p:cNvSpPr/>
          <p:nvPr/>
        </p:nvSpPr>
        <p:spPr>
          <a:xfrm>
            <a:off x="4416499" y="2553283"/>
            <a:ext cx="491314" cy="464081"/>
          </a:xfrm>
          <a:prstGeom prst="star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200" dirty="0">
                <a:latin typeface="Consolas" panose="020B0609020204030204" pitchFamily="49" charset="0"/>
              </a:rPr>
              <a:t>V2</a:t>
            </a:r>
          </a:p>
        </p:txBody>
      </p:sp>
      <p:sp>
        <p:nvSpPr>
          <p:cNvPr id="49" name="Estrella: 10 puntas 48">
            <a:extLst>
              <a:ext uri="{FF2B5EF4-FFF2-40B4-BE49-F238E27FC236}">
                <a16:creationId xmlns:a16="http://schemas.microsoft.com/office/drawing/2014/main" id="{C09D4005-504F-1BF4-828E-BABD47554174}"/>
              </a:ext>
            </a:extLst>
          </p:cNvPr>
          <p:cNvSpPr/>
          <p:nvPr/>
        </p:nvSpPr>
        <p:spPr>
          <a:xfrm>
            <a:off x="4442115" y="1040235"/>
            <a:ext cx="491314" cy="464081"/>
          </a:xfrm>
          <a:prstGeom prst="star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200" dirty="0">
                <a:latin typeface="Consolas" panose="020B0609020204030204" pitchFamily="49" charset="0"/>
              </a:rPr>
              <a:t>V1</a:t>
            </a:r>
          </a:p>
        </p:txBody>
      </p:sp>
      <p:sp>
        <p:nvSpPr>
          <p:cNvPr id="51" name="Rectángulo: esquinas redondeadas 50">
            <a:extLst>
              <a:ext uri="{FF2B5EF4-FFF2-40B4-BE49-F238E27FC236}">
                <a16:creationId xmlns:a16="http://schemas.microsoft.com/office/drawing/2014/main" id="{7D5657EA-5D0A-7229-B9FB-3118A9994B9D}"/>
              </a:ext>
            </a:extLst>
          </p:cNvPr>
          <p:cNvSpPr/>
          <p:nvPr/>
        </p:nvSpPr>
        <p:spPr>
          <a:xfrm>
            <a:off x="209005" y="7177737"/>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1.12</a:t>
            </a:r>
          </a:p>
        </p:txBody>
      </p:sp>
      <p:sp>
        <p:nvSpPr>
          <p:cNvPr id="52" name="Rectángulo: esquinas redondeadas 51">
            <a:extLst>
              <a:ext uri="{FF2B5EF4-FFF2-40B4-BE49-F238E27FC236}">
                <a16:creationId xmlns:a16="http://schemas.microsoft.com/office/drawing/2014/main" id="{523CA3AA-9CCE-B5AB-3F39-FF94D8100672}"/>
              </a:ext>
            </a:extLst>
          </p:cNvPr>
          <p:cNvSpPr/>
          <p:nvPr/>
        </p:nvSpPr>
        <p:spPr>
          <a:xfrm>
            <a:off x="858740" y="7177737"/>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Times New Roman" panose="02020603050405020304" pitchFamily="18" charset="0"/>
              </a:rPr>
              <a:t>realloc</a:t>
            </a:r>
            <a:endParaRPr lang="es-MX" dirty="0">
              <a:latin typeface="Times New Roman" panose="02020603050405020304" pitchFamily="18" charset="0"/>
            </a:endParaRPr>
          </a:p>
        </p:txBody>
      </p:sp>
      <p:sp>
        <p:nvSpPr>
          <p:cNvPr id="53" name="Pergamino: horizontal 52">
            <a:extLst>
              <a:ext uri="{FF2B5EF4-FFF2-40B4-BE49-F238E27FC236}">
                <a16:creationId xmlns:a16="http://schemas.microsoft.com/office/drawing/2014/main" id="{E8298FCF-2ABF-6227-CB6C-EA178CD3B2FB}"/>
              </a:ext>
            </a:extLst>
          </p:cNvPr>
          <p:cNvSpPr/>
          <p:nvPr/>
        </p:nvSpPr>
        <p:spPr>
          <a:xfrm>
            <a:off x="5562599" y="7204866"/>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06 Septiembre 2022</a:t>
            </a:r>
          </a:p>
        </p:txBody>
      </p:sp>
      <p:sp>
        <p:nvSpPr>
          <p:cNvPr id="54" name="Rectángulo 53">
            <a:extLst>
              <a:ext uri="{FF2B5EF4-FFF2-40B4-BE49-F238E27FC236}">
                <a16:creationId xmlns:a16="http://schemas.microsoft.com/office/drawing/2014/main" id="{C0F0EAFC-8A29-3A76-9140-410431086221}"/>
              </a:ext>
            </a:extLst>
          </p:cNvPr>
          <p:cNvSpPr/>
          <p:nvPr/>
        </p:nvSpPr>
        <p:spPr>
          <a:xfrm>
            <a:off x="188449" y="7571883"/>
            <a:ext cx="4713751" cy="195810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Rectángulo: esquinas redondeadas 61">
            <a:extLst>
              <a:ext uri="{FF2B5EF4-FFF2-40B4-BE49-F238E27FC236}">
                <a16:creationId xmlns:a16="http://schemas.microsoft.com/office/drawing/2014/main" id="{3FA7AEF1-91BB-7EE1-62AE-5013C8C5FC73}"/>
              </a:ext>
            </a:extLst>
          </p:cNvPr>
          <p:cNvSpPr/>
          <p:nvPr/>
        </p:nvSpPr>
        <p:spPr>
          <a:xfrm>
            <a:off x="332876" y="7702848"/>
            <a:ext cx="4435974" cy="165488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9" name="Tabla 38">
            <a:extLst>
              <a:ext uri="{FF2B5EF4-FFF2-40B4-BE49-F238E27FC236}">
                <a16:creationId xmlns:a16="http://schemas.microsoft.com/office/drawing/2014/main" id="{1F8180EB-4592-DF44-55EE-3216D6E43A9F}"/>
              </a:ext>
            </a:extLst>
          </p:cNvPr>
          <p:cNvGraphicFramePr>
            <a:graphicFrameLocks noGrp="1"/>
          </p:cNvGraphicFramePr>
          <p:nvPr>
            <p:extLst>
              <p:ext uri="{D42A27DB-BD31-4B8C-83A1-F6EECF244321}">
                <p14:modId xmlns:p14="http://schemas.microsoft.com/office/powerpoint/2010/main" val="3618324602"/>
              </p:ext>
            </p:extLst>
          </p:nvPr>
        </p:nvGraphicFramePr>
        <p:xfrm>
          <a:off x="326604" y="7703487"/>
          <a:ext cx="4475781" cy="160020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4000583223"/>
                    </a:ext>
                  </a:extLst>
                </a:gridCol>
                <a:gridCol w="4124626">
                  <a:extLst>
                    <a:ext uri="{9D8B030D-6E8A-4147-A177-3AD203B41FA5}">
                      <a16:colId xmlns:a16="http://schemas.microsoft.com/office/drawing/2014/main" val="1722026803"/>
                    </a:ext>
                  </a:extLst>
                </a:gridCol>
              </a:tblGrid>
              <a:tr h="725939">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stdlib.h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malloc</a:t>
                      </a:r>
                      <a:r>
                        <a:rPr lang="es-MX" sz="1100" b="0" dirty="0">
                          <a:solidFill>
                            <a:srgbClr val="F8F8F2"/>
                          </a:solidFill>
                          <a:effectLst/>
                          <a:latin typeface="Consolas" panose="020B0609020204030204" pitchFamily="49" charset="0"/>
                        </a:rPr>
                        <a:t>(</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realloc</a:t>
                      </a:r>
                      <a:r>
                        <a:rPr lang="es-MX" sz="1100" b="0" dirty="0">
                          <a:solidFill>
                            <a:srgbClr val="F8F8F2"/>
                          </a:solidFill>
                          <a:effectLst/>
                          <a:latin typeface="Consolas" panose="020B0609020204030204" pitchFamily="49" charset="0"/>
                        </a:rPr>
                        <a:t>(p, </a:t>
                      </a:r>
                      <a:r>
                        <a:rPr lang="es-MX" sz="1100" b="0" dirty="0">
                          <a:solidFill>
                            <a:srgbClr val="AE81FF"/>
                          </a:solidFill>
                          <a:effectLst/>
                          <a:latin typeface="Consolas" panose="020B0609020204030204" pitchFamily="49" charset="0"/>
                        </a:rPr>
                        <a:t>6</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realloc</a:t>
                      </a:r>
                      <a:r>
                        <a:rPr lang="es-MX" sz="1100" b="0" dirty="0">
                          <a:solidFill>
                            <a:srgbClr val="F8F8F2"/>
                          </a:solidFill>
                          <a:effectLst/>
                          <a:latin typeface="Consolas" panose="020B0609020204030204" pitchFamily="49" charset="0"/>
                        </a:rPr>
                        <a:t>(p,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a:solidFill>
                            <a:srgbClr val="A6E22E"/>
                          </a:solidFill>
                          <a:effectLst/>
                          <a:latin typeface="Consolas" panose="020B0609020204030204" pitchFamily="49" charset="0"/>
                        </a:rPr>
                        <a:t>free</a:t>
                      </a:r>
                      <a:r>
                        <a:rPr lang="es-MX" sz="1100" b="0" dirty="0">
                          <a:solidFill>
                            <a:srgbClr val="F8F8F2"/>
                          </a:solidFill>
                          <a:effectLst/>
                          <a:latin typeface="Consolas" panose="020B0609020204030204" pitchFamily="49" charset="0"/>
                        </a:rPr>
                        <a:t>(p);</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81" name="Rectángulo: esquina doblada 80">
            <a:extLst>
              <a:ext uri="{FF2B5EF4-FFF2-40B4-BE49-F238E27FC236}">
                <a16:creationId xmlns:a16="http://schemas.microsoft.com/office/drawing/2014/main" id="{2BE34437-3D45-3FEC-FC21-7844C9BFF708}"/>
              </a:ext>
            </a:extLst>
          </p:cNvPr>
          <p:cNvSpPr/>
          <p:nvPr/>
        </p:nvSpPr>
        <p:spPr>
          <a:xfrm>
            <a:off x="5021026" y="7569206"/>
            <a:ext cx="2572848" cy="141292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CuadroTexto 81">
            <a:extLst>
              <a:ext uri="{FF2B5EF4-FFF2-40B4-BE49-F238E27FC236}">
                <a16:creationId xmlns:a16="http://schemas.microsoft.com/office/drawing/2014/main" id="{2AF7195D-0B73-40E1-98C7-313DEFAA0379}"/>
              </a:ext>
            </a:extLst>
          </p:cNvPr>
          <p:cNvSpPr txBox="1"/>
          <p:nvPr/>
        </p:nvSpPr>
        <p:spPr>
          <a:xfrm>
            <a:off x="5076064" y="7663974"/>
            <a:ext cx="2383415" cy="1077218"/>
          </a:xfrm>
          <a:prstGeom prst="rect">
            <a:avLst/>
          </a:prstGeom>
          <a:noFill/>
        </p:spPr>
        <p:txBody>
          <a:bodyPr wrap="square" rtlCol="0">
            <a:spAutoFit/>
          </a:bodyPr>
          <a:lstStyle/>
          <a:p>
            <a:r>
              <a:rPr lang="es-MX" sz="1600" dirty="0">
                <a:latin typeface="Consolas" panose="020B0609020204030204" pitchFamily="49" charset="0"/>
              </a:rPr>
              <a:t>La función </a:t>
            </a:r>
            <a:r>
              <a:rPr lang="es-MX" sz="1600" dirty="0" err="1">
                <a:latin typeface="Consolas" panose="020B0609020204030204" pitchFamily="49" charset="0"/>
              </a:rPr>
              <a:t>realloc</a:t>
            </a:r>
            <a:r>
              <a:rPr lang="es-MX" sz="1600" dirty="0">
                <a:latin typeface="Consolas" panose="020B0609020204030204" pitchFamily="49" charset="0"/>
              </a:rPr>
              <a:t> es para cambiar el tamaño de la memoria almacenada.</a:t>
            </a:r>
          </a:p>
        </p:txBody>
      </p:sp>
    </p:spTree>
    <p:extLst>
      <p:ext uri="{BB962C8B-B14F-4D97-AF65-F5344CB8AC3E}">
        <p14:creationId xmlns:p14="http://schemas.microsoft.com/office/powerpoint/2010/main" val="2654655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1.13. Pila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1.13</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Pila dinámica</a:t>
            </a:r>
          </a:p>
        </p:txBody>
      </p:sp>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38</a:t>
            </a:r>
          </a:p>
        </p:txBody>
      </p:sp>
      <p:sp>
        <p:nvSpPr>
          <p:cNvPr id="31" name="Rectángulo 30">
            <a:extLst>
              <a:ext uri="{FF2B5EF4-FFF2-40B4-BE49-F238E27FC236}">
                <a16:creationId xmlns:a16="http://schemas.microsoft.com/office/drawing/2014/main" id="{A041E59F-A3DB-DD13-2C1E-9B3F487AA7C2}"/>
              </a:ext>
            </a:extLst>
          </p:cNvPr>
          <p:cNvSpPr/>
          <p:nvPr/>
        </p:nvSpPr>
        <p:spPr>
          <a:xfrm>
            <a:off x="188449" y="1082289"/>
            <a:ext cx="7374944" cy="831203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03F02727-E482-7B9D-FC71-D680D7BEBD4C}"/>
              </a:ext>
            </a:extLst>
          </p:cNvPr>
          <p:cNvSpPr/>
          <p:nvPr/>
        </p:nvSpPr>
        <p:spPr>
          <a:xfrm>
            <a:off x="332876" y="1213255"/>
            <a:ext cx="7058524" cy="8014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4" name="Tabla 38">
            <a:extLst>
              <a:ext uri="{FF2B5EF4-FFF2-40B4-BE49-F238E27FC236}">
                <a16:creationId xmlns:a16="http://schemas.microsoft.com/office/drawing/2014/main" id="{53DF5F2B-8CAB-F193-2D0D-4E273C74644A}"/>
              </a:ext>
            </a:extLst>
          </p:cNvPr>
          <p:cNvGraphicFramePr>
            <a:graphicFrameLocks noGrp="1"/>
          </p:cNvGraphicFramePr>
          <p:nvPr>
            <p:extLst>
              <p:ext uri="{D42A27DB-BD31-4B8C-83A1-F6EECF244321}">
                <p14:modId xmlns:p14="http://schemas.microsoft.com/office/powerpoint/2010/main" val="1722846129"/>
              </p:ext>
            </p:extLst>
          </p:nvPr>
        </p:nvGraphicFramePr>
        <p:xfrm>
          <a:off x="326604" y="1226594"/>
          <a:ext cx="7058524" cy="7964424"/>
        </p:xfrm>
        <a:graphic>
          <a:graphicData uri="http://schemas.openxmlformats.org/drawingml/2006/table">
            <a:tbl>
              <a:tblPr firstRow="1" bandRow="1">
                <a:tableStyleId>{5C22544A-7EE6-4342-B048-85BDC9FD1C3A}</a:tableStyleId>
              </a:tblPr>
              <a:tblGrid>
                <a:gridCol w="340146">
                  <a:extLst>
                    <a:ext uri="{9D8B030D-6E8A-4147-A177-3AD203B41FA5}">
                      <a16:colId xmlns:a16="http://schemas.microsoft.com/office/drawing/2014/main" val="4000583223"/>
                    </a:ext>
                  </a:extLst>
                </a:gridCol>
                <a:gridCol w="6718378">
                  <a:extLst>
                    <a:ext uri="{9D8B030D-6E8A-4147-A177-3AD203B41FA5}">
                      <a16:colId xmlns:a16="http://schemas.microsoft.com/office/drawing/2014/main" val="1722026803"/>
                    </a:ext>
                  </a:extLst>
                </a:gridCol>
              </a:tblGrid>
              <a:tr h="1614536">
                <a:tc>
                  <a:txBody>
                    <a:bodyPr/>
                    <a:lstStyle/>
                    <a:p>
                      <a:pPr algn="r">
                        <a:lnSpc>
                          <a:spcPct val="100000"/>
                        </a:lnSpc>
                      </a:pPr>
                      <a:r>
                        <a:rPr lang="es-MX" sz="820" u="none" dirty="0">
                          <a:latin typeface="Consolas" panose="020B0609020204030204" pitchFamily="49" charset="0"/>
                        </a:rPr>
                        <a:t>1</a:t>
                      </a:r>
                    </a:p>
                    <a:p>
                      <a:pPr algn="r">
                        <a:lnSpc>
                          <a:spcPct val="100000"/>
                        </a:lnSpc>
                      </a:pPr>
                      <a:r>
                        <a:rPr lang="es-MX" sz="820" u="none" dirty="0">
                          <a:latin typeface="Consolas" panose="020B0609020204030204" pitchFamily="49" charset="0"/>
                        </a:rPr>
                        <a:t>2</a:t>
                      </a:r>
                    </a:p>
                    <a:p>
                      <a:pPr algn="r">
                        <a:lnSpc>
                          <a:spcPct val="100000"/>
                        </a:lnSpc>
                      </a:pPr>
                      <a:r>
                        <a:rPr lang="es-MX" sz="820" u="none" dirty="0">
                          <a:latin typeface="Consolas" panose="020B0609020204030204" pitchFamily="49" charset="0"/>
                        </a:rPr>
                        <a:t>3</a:t>
                      </a:r>
                    </a:p>
                    <a:p>
                      <a:pPr algn="r">
                        <a:lnSpc>
                          <a:spcPct val="100000"/>
                        </a:lnSpc>
                      </a:pPr>
                      <a:r>
                        <a:rPr lang="es-MX" sz="820" u="none" dirty="0">
                          <a:latin typeface="Consolas" panose="020B0609020204030204" pitchFamily="49" charset="0"/>
                        </a:rPr>
                        <a:t>4</a:t>
                      </a:r>
                    </a:p>
                    <a:p>
                      <a:pPr algn="r">
                        <a:lnSpc>
                          <a:spcPct val="100000"/>
                        </a:lnSpc>
                      </a:pPr>
                      <a:r>
                        <a:rPr lang="es-MX" sz="820" u="none" dirty="0">
                          <a:latin typeface="Consolas" panose="020B0609020204030204" pitchFamily="49" charset="0"/>
                        </a:rPr>
                        <a:t>5</a:t>
                      </a:r>
                    </a:p>
                    <a:p>
                      <a:pPr algn="r">
                        <a:lnSpc>
                          <a:spcPct val="100000"/>
                        </a:lnSpc>
                      </a:pPr>
                      <a:r>
                        <a:rPr lang="es-MX" sz="820" u="none" dirty="0">
                          <a:latin typeface="Consolas" panose="020B0609020204030204" pitchFamily="49" charset="0"/>
                        </a:rPr>
                        <a:t>6</a:t>
                      </a:r>
                    </a:p>
                    <a:p>
                      <a:pPr algn="r">
                        <a:lnSpc>
                          <a:spcPct val="100000"/>
                        </a:lnSpc>
                      </a:pPr>
                      <a:r>
                        <a:rPr lang="es-MX" sz="820" u="none" dirty="0">
                          <a:latin typeface="Consolas" panose="020B0609020204030204" pitchFamily="49" charset="0"/>
                        </a:rPr>
                        <a:t>7</a:t>
                      </a:r>
                    </a:p>
                    <a:p>
                      <a:pPr algn="r">
                        <a:lnSpc>
                          <a:spcPct val="100000"/>
                        </a:lnSpc>
                      </a:pPr>
                      <a:r>
                        <a:rPr lang="es-MX" sz="820" u="none" dirty="0">
                          <a:latin typeface="Consolas" panose="020B0609020204030204" pitchFamily="49" charset="0"/>
                        </a:rPr>
                        <a:t>8</a:t>
                      </a:r>
                    </a:p>
                    <a:p>
                      <a:pPr algn="r">
                        <a:lnSpc>
                          <a:spcPct val="100000"/>
                        </a:lnSpc>
                      </a:pPr>
                      <a:r>
                        <a:rPr lang="es-MX" sz="820" u="none" dirty="0">
                          <a:latin typeface="Consolas" panose="020B0609020204030204" pitchFamily="49" charset="0"/>
                        </a:rPr>
                        <a:t>9</a:t>
                      </a:r>
                    </a:p>
                    <a:p>
                      <a:pPr algn="r">
                        <a:lnSpc>
                          <a:spcPct val="100000"/>
                        </a:lnSpc>
                      </a:pPr>
                      <a:r>
                        <a:rPr lang="es-MX" sz="820" u="none" dirty="0">
                          <a:latin typeface="Consolas" panose="020B0609020204030204" pitchFamily="49" charset="0"/>
                        </a:rPr>
                        <a:t>10</a:t>
                      </a:r>
                    </a:p>
                    <a:p>
                      <a:pPr algn="r">
                        <a:lnSpc>
                          <a:spcPct val="100000"/>
                        </a:lnSpc>
                      </a:pPr>
                      <a:r>
                        <a:rPr lang="es-MX" sz="820" u="none" dirty="0">
                          <a:latin typeface="Consolas" panose="020B0609020204030204" pitchFamily="49" charset="0"/>
                        </a:rPr>
                        <a:t>11</a:t>
                      </a:r>
                    </a:p>
                    <a:p>
                      <a:pPr algn="r">
                        <a:lnSpc>
                          <a:spcPct val="100000"/>
                        </a:lnSpc>
                      </a:pPr>
                      <a:r>
                        <a:rPr lang="es-MX" sz="820" u="none" dirty="0">
                          <a:latin typeface="Consolas" panose="020B0609020204030204" pitchFamily="49" charset="0"/>
                        </a:rPr>
                        <a:t>12</a:t>
                      </a:r>
                    </a:p>
                    <a:p>
                      <a:pPr algn="r">
                        <a:lnSpc>
                          <a:spcPct val="100000"/>
                        </a:lnSpc>
                      </a:pPr>
                      <a:r>
                        <a:rPr lang="es-MX" sz="820" u="none" dirty="0">
                          <a:latin typeface="Consolas" panose="020B0609020204030204" pitchFamily="49" charset="0"/>
                        </a:rPr>
                        <a:t>13</a:t>
                      </a:r>
                    </a:p>
                    <a:p>
                      <a:pPr algn="r">
                        <a:lnSpc>
                          <a:spcPct val="100000"/>
                        </a:lnSpc>
                      </a:pPr>
                      <a:r>
                        <a:rPr lang="es-MX" sz="820" u="none" dirty="0">
                          <a:latin typeface="Consolas" panose="020B0609020204030204" pitchFamily="49" charset="0"/>
                        </a:rPr>
                        <a:t>14</a:t>
                      </a:r>
                    </a:p>
                    <a:p>
                      <a:pPr algn="r">
                        <a:lnSpc>
                          <a:spcPct val="100000"/>
                        </a:lnSpc>
                      </a:pPr>
                      <a:r>
                        <a:rPr lang="es-MX" sz="820" u="none" dirty="0">
                          <a:latin typeface="Consolas" panose="020B0609020204030204" pitchFamily="49" charset="0"/>
                        </a:rPr>
                        <a:t>15</a:t>
                      </a:r>
                    </a:p>
                    <a:p>
                      <a:pPr algn="r">
                        <a:lnSpc>
                          <a:spcPct val="100000"/>
                        </a:lnSpc>
                      </a:pPr>
                      <a:r>
                        <a:rPr lang="es-MX" sz="820" u="none" dirty="0">
                          <a:latin typeface="Consolas" panose="020B0609020204030204" pitchFamily="49" charset="0"/>
                        </a:rPr>
                        <a:t>16</a:t>
                      </a:r>
                    </a:p>
                    <a:p>
                      <a:pPr algn="r">
                        <a:lnSpc>
                          <a:spcPct val="100000"/>
                        </a:lnSpc>
                      </a:pPr>
                      <a:r>
                        <a:rPr lang="es-MX" sz="820" u="none" dirty="0">
                          <a:latin typeface="Consolas" panose="020B0609020204030204" pitchFamily="49" charset="0"/>
                        </a:rPr>
                        <a:t>17</a:t>
                      </a:r>
                    </a:p>
                    <a:p>
                      <a:pPr algn="r">
                        <a:lnSpc>
                          <a:spcPct val="100000"/>
                        </a:lnSpc>
                      </a:pPr>
                      <a:r>
                        <a:rPr lang="es-MX" sz="820" u="none" dirty="0">
                          <a:latin typeface="Consolas" panose="020B0609020204030204" pitchFamily="49" charset="0"/>
                        </a:rPr>
                        <a:t>18</a:t>
                      </a:r>
                    </a:p>
                    <a:p>
                      <a:pPr algn="r">
                        <a:lnSpc>
                          <a:spcPct val="100000"/>
                        </a:lnSpc>
                      </a:pPr>
                      <a:r>
                        <a:rPr lang="es-MX" sz="820" u="none" dirty="0">
                          <a:latin typeface="Consolas" panose="020B0609020204030204" pitchFamily="49" charset="0"/>
                        </a:rPr>
                        <a:t>19</a:t>
                      </a:r>
                    </a:p>
                    <a:p>
                      <a:pPr algn="r">
                        <a:lnSpc>
                          <a:spcPct val="100000"/>
                        </a:lnSpc>
                      </a:pPr>
                      <a:r>
                        <a:rPr lang="es-MX" sz="820" u="none" dirty="0">
                          <a:latin typeface="Consolas" panose="020B0609020204030204" pitchFamily="49" charset="0"/>
                        </a:rPr>
                        <a:t>20</a:t>
                      </a:r>
                    </a:p>
                    <a:p>
                      <a:pPr algn="r">
                        <a:lnSpc>
                          <a:spcPct val="100000"/>
                        </a:lnSpc>
                      </a:pPr>
                      <a:r>
                        <a:rPr lang="es-MX" sz="820" u="none" dirty="0">
                          <a:latin typeface="Consolas" panose="020B0609020204030204" pitchFamily="49" charset="0"/>
                        </a:rPr>
                        <a:t>21</a:t>
                      </a:r>
                    </a:p>
                    <a:p>
                      <a:pPr algn="r">
                        <a:lnSpc>
                          <a:spcPct val="100000"/>
                        </a:lnSpc>
                      </a:pPr>
                      <a:r>
                        <a:rPr lang="es-MX" sz="820" u="none" dirty="0">
                          <a:latin typeface="Consolas" panose="020B0609020204030204" pitchFamily="49" charset="0"/>
                        </a:rPr>
                        <a:t>22</a:t>
                      </a:r>
                    </a:p>
                    <a:p>
                      <a:pPr algn="r">
                        <a:lnSpc>
                          <a:spcPct val="100000"/>
                        </a:lnSpc>
                      </a:pPr>
                      <a:r>
                        <a:rPr lang="es-MX" sz="820" u="none" dirty="0">
                          <a:latin typeface="Consolas" panose="020B0609020204030204" pitchFamily="49" charset="0"/>
                        </a:rPr>
                        <a:t>23</a:t>
                      </a:r>
                    </a:p>
                    <a:p>
                      <a:pPr algn="r">
                        <a:lnSpc>
                          <a:spcPct val="100000"/>
                        </a:lnSpc>
                      </a:pPr>
                      <a:r>
                        <a:rPr lang="es-MX" sz="820" u="none" dirty="0">
                          <a:latin typeface="Consolas" panose="020B0609020204030204" pitchFamily="49" charset="0"/>
                        </a:rPr>
                        <a:t>24</a:t>
                      </a:r>
                    </a:p>
                    <a:p>
                      <a:pPr algn="r">
                        <a:lnSpc>
                          <a:spcPct val="100000"/>
                        </a:lnSpc>
                      </a:pPr>
                      <a:r>
                        <a:rPr lang="es-MX" sz="820" u="none" dirty="0">
                          <a:latin typeface="Consolas" panose="020B0609020204030204" pitchFamily="49" charset="0"/>
                        </a:rPr>
                        <a:t>25</a:t>
                      </a:r>
                    </a:p>
                    <a:p>
                      <a:pPr algn="r">
                        <a:lnSpc>
                          <a:spcPct val="100000"/>
                        </a:lnSpc>
                      </a:pPr>
                      <a:r>
                        <a:rPr lang="es-MX" sz="820" u="none" dirty="0">
                          <a:latin typeface="Consolas" panose="020B0609020204030204" pitchFamily="49" charset="0"/>
                        </a:rPr>
                        <a:t>26</a:t>
                      </a:r>
                    </a:p>
                    <a:p>
                      <a:pPr algn="r">
                        <a:lnSpc>
                          <a:spcPct val="100000"/>
                        </a:lnSpc>
                      </a:pPr>
                      <a:r>
                        <a:rPr lang="es-MX" sz="820" u="none" dirty="0">
                          <a:latin typeface="Consolas" panose="020B0609020204030204" pitchFamily="49" charset="0"/>
                        </a:rPr>
                        <a:t>27</a:t>
                      </a:r>
                    </a:p>
                    <a:p>
                      <a:pPr algn="r">
                        <a:lnSpc>
                          <a:spcPct val="100000"/>
                        </a:lnSpc>
                      </a:pPr>
                      <a:r>
                        <a:rPr lang="es-MX" sz="820" u="none" dirty="0">
                          <a:latin typeface="Consolas" panose="020B0609020204030204" pitchFamily="49" charset="0"/>
                        </a:rPr>
                        <a:t>28</a:t>
                      </a:r>
                    </a:p>
                    <a:p>
                      <a:pPr algn="r">
                        <a:lnSpc>
                          <a:spcPct val="100000"/>
                        </a:lnSpc>
                      </a:pPr>
                      <a:r>
                        <a:rPr lang="es-MX" sz="820" u="none" dirty="0">
                          <a:latin typeface="Consolas" panose="020B0609020204030204" pitchFamily="49" charset="0"/>
                        </a:rPr>
                        <a:t>29</a:t>
                      </a:r>
                    </a:p>
                    <a:p>
                      <a:pPr algn="r">
                        <a:lnSpc>
                          <a:spcPct val="100000"/>
                        </a:lnSpc>
                      </a:pPr>
                      <a:r>
                        <a:rPr lang="es-MX" sz="820" u="none" dirty="0">
                          <a:latin typeface="Consolas" panose="020B0609020204030204" pitchFamily="49" charset="0"/>
                        </a:rPr>
                        <a:t>30</a:t>
                      </a:r>
                    </a:p>
                    <a:p>
                      <a:pPr algn="r">
                        <a:lnSpc>
                          <a:spcPct val="100000"/>
                        </a:lnSpc>
                      </a:pPr>
                      <a:r>
                        <a:rPr lang="es-MX" sz="820" u="none" dirty="0">
                          <a:latin typeface="Consolas" panose="020B0609020204030204" pitchFamily="49" charset="0"/>
                        </a:rPr>
                        <a:t>31</a:t>
                      </a:r>
                    </a:p>
                    <a:p>
                      <a:pPr algn="r">
                        <a:lnSpc>
                          <a:spcPct val="100000"/>
                        </a:lnSpc>
                      </a:pPr>
                      <a:r>
                        <a:rPr lang="es-MX" sz="820" u="none" dirty="0">
                          <a:latin typeface="Consolas" panose="020B0609020204030204" pitchFamily="49" charset="0"/>
                        </a:rPr>
                        <a:t>32</a:t>
                      </a:r>
                    </a:p>
                    <a:p>
                      <a:pPr algn="r">
                        <a:lnSpc>
                          <a:spcPct val="100000"/>
                        </a:lnSpc>
                      </a:pPr>
                      <a:r>
                        <a:rPr lang="es-MX" sz="820" u="none" dirty="0">
                          <a:latin typeface="Consolas" panose="020B0609020204030204" pitchFamily="49" charset="0"/>
                        </a:rPr>
                        <a:t>33</a:t>
                      </a:r>
                    </a:p>
                    <a:p>
                      <a:pPr algn="r">
                        <a:lnSpc>
                          <a:spcPct val="100000"/>
                        </a:lnSpc>
                      </a:pPr>
                      <a:r>
                        <a:rPr lang="es-MX" sz="820" u="none" dirty="0">
                          <a:latin typeface="Consolas" panose="020B0609020204030204" pitchFamily="49" charset="0"/>
                        </a:rPr>
                        <a:t>34</a:t>
                      </a:r>
                    </a:p>
                    <a:p>
                      <a:pPr algn="r">
                        <a:lnSpc>
                          <a:spcPct val="100000"/>
                        </a:lnSpc>
                      </a:pPr>
                      <a:r>
                        <a:rPr lang="es-MX" sz="820" u="none" dirty="0">
                          <a:latin typeface="Consolas" panose="020B0609020204030204" pitchFamily="49" charset="0"/>
                        </a:rPr>
                        <a:t>35</a:t>
                      </a:r>
                    </a:p>
                    <a:p>
                      <a:pPr algn="r">
                        <a:lnSpc>
                          <a:spcPct val="100000"/>
                        </a:lnSpc>
                      </a:pPr>
                      <a:r>
                        <a:rPr lang="es-MX" sz="820" u="none" dirty="0">
                          <a:latin typeface="Consolas" panose="020B0609020204030204" pitchFamily="49" charset="0"/>
                        </a:rPr>
                        <a:t>36</a:t>
                      </a:r>
                    </a:p>
                    <a:p>
                      <a:pPr algn="r">
                        <a:lnSpc>
                          <a:spcPct val="100000"/>
                        </a:lnSpc>
                      </a:pPr>
                      <a:r>
                        <a:rPr lang="es-MX" sz="820" u="none" dirty="0">
                          <a:latin typeface="Consolas" panose="020B0609020204030204" pitchFamily="49" charset="0"/>
                        </a:rPr>
                        <a:t>37</a:t>
                      </a:r>
                    </a:p>
                    <a:p>
                      <a:pPr algn="r">
                        <a:lnSpc>
                          <a:spcPct val="100000"/>
                        </a:lnSpc>
                      </a:pPr>
                      <a:r>
                        <a:rPr lang="es-MX" sz="820" u="none" dirty="0">
                          <a:latin typeface="Consolas" panose="020B0609020204030204" pitchFamily="49" charset="0"/>
                        </a:rPr>
                        <a:t>38</a:t>
                      </a:r>
                    </a:p>
                    <a:p>
                      <a:pPr algn="r">
                        <a:lnSpc>
                          <a:spcPct val="100000"/>
                        </a:lnSpc>
                      </a:pPr>
                      <a:r>
                        <a:rPr lang="es-MX" sz="820" u="none" dirty="0">
                          <a:latin typeface="Consolas" panose="020B0609020204030204" pitchFamily="49" charset="0"/>
                        </a:rPr>
                        <a:t>39</a:t>
                      </a:r>
                    </a:p>
                    <a:p>
                      <a:pPr algn="r">
                        <a:lnSpc>
                          <a:spcPct val="100000"/>
                        </a:lnSpc>
                      </a:pPr>
                      <a:r>
                        <a:rPr lang="es-MX" sz="820" u="none" dirty="0">
                          <a:latin typeface="Consolas" panose="020B0609020204030204" pitchFamily="49" charset="0"/>
                        </a:rPr>
                        <a:t>40</a:t>
                      </a:r>
                    </a:p>
                    <a:p>
                      <a:pPr algn="r">
                        <a:lnSpc>
                          <a:spcPct val="100000"/>
                        </a:lnSpc>
                      </a:pPr>
                      <a:r>
                        <a:rPr lang="es-MX" sz="820" u="none" dirty="0">
                          <a:latin typeface="Consolas" panose="020B0609020204030204" pitchFamily="49" charset="0"/>
                        </a:rPr>
                        <a:t>41</a:t>
                      </a:r>
                    </a:p>
                    <a:p>
                      <a:pPr algn="r">
                        <a:lnSpc>
                          <a:spcPct val="100000"/>
                        </a:lnSpc>
                      </a:pPr>
                      <a:r>
                        <a:rPr lang="es-MX" sz="820" u="none" dirty="0">
                          <a:latin typeface="Consolas" panose="020B0609020204030204" pitchFamily="49" charset="0"/>
                        </a:rPr>
                        <a:t>42</a:t>
                      </a:r>
                    </a:p>
                    <a:p>
                      <a:pPr algn="r">
                        <a:lnSpc>
                          <a:spcPct val="100000"/>
                        </a:lnSpc>
                      </a:pPr>
                      <a:r>
                        <a:rPr lang="es-MX" sz="820" u="none" dirty="0">
                          <a:latin typeface="Consolas" panose="020B0609020204030204" pitchFamily="49" charset="0"/>
                        </a:rPr>
                        <a:t>43</a:t>
                      </a:r>
                    </a:p>
                    <a:p>
                      <a:pPr algn="r">
                        <a:lnSpc>
                          <a:spcPct val="100000"/>
                        </a:lnSpc>
                      </a:pPr>
                      <a:r>
                        <a:rPr lang="es-MX" sz="820" u="none" dirty="0">
                          <a:latin typeface="Consolas" panose="020B0609020204030204" pitchFamily="49" charset="0"/>
                        </a:rPr>
                        <a:t>44</a:t>
                      </a:r>
                    </a:p>
                    <a:p>
                      <a:pPr algn="r">
                        <a:lnSpc>
                          <a:spcPct val="100000"/>
                        </a:lnSpc>
                      </a:pPr>
                      <a:r>
                        <a:rPr lang="es-MX" sz="820" u="none" dirty="0">
                          <a:latin typeface="Consolas" panose="020B0609020204030204" pitchFamily="49" charset="0"/>
                        </a:rPr>
                        <a:t>45</a:t>
                      </a:r>
                    </a:p>
                    <a:p>
                      <a:pPr algn="r">
                        <a:lnSpc>
                          <a:spcPct val="100000"/>
                        </a:lnSpc>
                      </a:pPr>
                      <a:r>
                        <a:rPr lang="es-MX" sz="820" u="none" dirty="0">
                          <a:latin typeface="Consolas" panose="020B0609020204030204" pitchFamily="49" charset="0"/>
                        </a:rPr>
                        <a:t>46</a:t>
                      </a:r>
                    </a:p>
                    <a:p>
                      <a:pPr algn="r">
                        <a:lnSpc>
                          <a:spcPct val="100000"/>
                        </a:lnSpc>
                      </a:pPr>
                      <a:r>
                        <a:rPr lang="es-MX" sz="820" u="none" dirty="0">
                          <a:latin typeface="Consolas" panose="020B0609020204030204" pitchFamily="49" charset="0"/>
                        </a:rPr>
                        <a:t>47</a:t>
                      </a:r>
                    </a:p>
                    <a:p>
                      <a:pPr algn="r">
                        <a:lnSpc>
                          <a:spcPct val="100000"/>
                        </a:lnSpc>
                      </a:pPr>
                      <a:r>
                        <a:rPr lang="es-MX" sz="820" u="none" dirty="0">
                          <a:latin typeface="Consolas" panose="020B0609020204030204" pitchFamily="49" charset="0"/>
                        </a:rPr>
                        <a:t>48</a:t>
                      </a:r>
                    </a:p>
                    <a:p>
                      <a:pPr algn="r">
                        <a:lnSpc>
                          <a:spcPct val="100000"/>
                        </a:lnSpc>
                      </a:pPr>
                      <a:r>
                        <a:rPr lang="es-MX" sz="820" u="none" dirty="0">
                          <a:latin typeface="Consolas" panose="020B0609020204030204" pitchFamily="49" charset="0"/>
                        </a:rPr>
                        <a:t>49</a:t>
                      </a:r>
                    </a:p>
                    <a:p>
                      <a:pPr algn="r">
                        <a:lnSpc>
                          <a:spcPct val="100000"/>
                        </a:lnSpc>
                      </a:pPr>
                      <a:r>
                        <a:rPr lang="es-MX" sz="820" u="none" dirty="0">
                          <a:latin typeface="Consolas" panose="020B0609020204030204" pitchFamily="49" charset="0"/>
                        </a:rPr>
                        <a:t>50</a:t>
                      </a:r>
                    </a:p>
                    <a:p>
                      <a:pPr algn="r">
                        <a:lnSpc>
                          <a:spcPct val="100000"/>
                        </a:lnSpc>
                      </a:pPr>
                      <a:r>
                        <a:rPr lang="es-MX" sz="820" u="none" dirty="0">
                          <a:latin typeface="Consolas" panose="020B0609020204030204" pitchFamily="49" charset="0"/>
                        </a:rPr>
                        <a:t>51</a:t>
                      </a:r>
                    </a:p>
                    <a:p>
                      <a:pPr algn="r">
                        <a:lnSpc>
                          <a:spcPct val="100000"/>
                        </a:lnSpc>
                      </a:pPr>
                      <a:r>
                        <a:rPr lang="es-MX" sz="820" u="none" dirty="0">
                          <a:latin typeface="Consolas" panose="020B0609020204030204" pitchFamily="49" charset="0"/>
                        </a:rPr>
                        <a:t>52</a:t>
                      </a:r>
                    </a:p>
                    <a:p>
                      <a:pPr algn="r">
                        <a:lnSpc>
                          <a:spcPct val="100000"/>
                        </a:lnSpc>
                      </a:pPr>
                      <a:r>
                        <a:rPr lang="es-MX" sz="820" u="none" dirty="0">
                          <a:latin typeface="Consolas" panose="020B0609020204030204" pitchFamily="49" charset="0"/>
                        </a:rPr>
                        <a:t>53</a:t>
                      </a:r>
                    </a:p>
                    <a:p>
                      <a:pPr algn="r">
                        <a:lnSpc>
                          <a:spcPct val="100000"/>
                        </a:lnSpc>
                      </a:pPr>
                      <a:r>
                        <a:rPr lang="es-MX" sz="820" u="none" dirty="0">
                          <a:latin typeface="Consolas" panose="020B0609020204030204" pitchFamily="49" charset="0"/>
                        </a:rPr>
                        <a:t>54</a:t>
                      </a:r>
                    </a:p>
                    <a:p>
                      <a:pPr algn="r">
                        <a:lnSpc>
                          <a:spcPct val="100000"/>
                        </a:lnSpc>
                      </a:pPr>
                      <a:r>
                        <a:rPr lang="es-MX" sz="820" u="none" dirty="0">
                          <a:latin typeface="Consolas" panose="020B0609020204030204" pitchFamily="49" charset="0"/>
                        </a:rPr>
                        <a:t>55</a:t>
                      </a:r>
                    </a:p>
                    <a:p>
                      <a:pPr algn="r">
                        <a:lnSpc>
                          <a:spcPct val="100000"/>
                        </a:lnSpc>
                      </a:pPr>
                      <a:r>
                        <a:rPr lang="es-MX" sz="820" u="none" dirty="0">
                          <a:latin typeface="Consolas" panose="020B0609020204030204" pitchFamily="49" charset="0"/>
                        </a:rPr>
                        <a:t>56</a:t>
                      </a:r>
                    </a:p>
                    <a:p>
                      <a:pPr algn="r">
                        <a:lnSpc>
                          <a:spcPct val="100000"/>
                        </a:lnSpc>
                      </a:pPr>
                      <a:r>
                        <a:rPr lang="es-MX" sz="820" u="none" dirty="0">
                          <a:latin typeface="Consolas" panose="020B0609020204030204" pitchFamily="49" charset="0"/>
                        </a:rPr>
                        <a:t>57</a:t>
                      </a:r>
                    </a:p>
                    <a:p>
                      <a:pPr algn="r">
                        <a:lnSpc>
                          <a:spcPct val="100000"/>
                        </a:lnSpc>
                      </a:pPr>
                      <a:r>
                        <a:rPr lang="es-MX" sz="820" u="none" dirty="0">
                          <a:latin typeface="Consolas" panose="020B0609020204030204" pitchFamily="49" charset="0"/>
                        </a:rPr>
                        <a:t>58</a:t>
                      </a:r>
                    </a:p>
                    <a:p>
                      <a:pPr algn="r">
                        <a:lnSpc>
                          <a:spcPct val="100000"/>
                        </a:lnSpc>
                      </a:pPr>
                      <a:r>
                        <a:rPr lang="es-MX" sz="820" u="none" dirty="0">
                          <a:latin typeface="Consolas" panose="020B0609020204030204" pitchFamily="49" charset="0"/>
                        </a:rPr>
                        <a:t>59</a:t>
                      </a:r>
                    </a:p>
                    <a:p>
                      <a:pPr algn="r">
                        <a:lnSpc>
                          <a:spcPct val="100000"/>
                        </a:lnSpc>
                      </a:pPr>
                      <a:r>
                        <a:rPr lang="es-MX" sz="820" u="none" dirty="0">
                          <a:latin typeface="Consolas" panose="020B0609020204030204" pitchFamily="49" charset="0"/>
                        </a:rPr>
                        <a:t>60</a:t>
                      </a:r>
                    </a:p>
                    <a:p>
                      <a:pPr algn="r">
                        <a:lnSpc>
                          <a:spcPct val="100000"/>
                        </a:lnSpc>
                      </a:pPr>
                      <a:r>
                        <a:rPr lang="es-MX" sz="820" u="none" dirty="0">
                          <a:latin typeface="Consolas" panose="020B0609020204030204" pitchFamily="49" charset="0"/>
                        </a:rPr>
                        <a:t>61</a:t>
                      </a:r>
                    </a:p>
                    <a:p>
                      <a:pPr algn="r">
                        <a:lnSpc>
                          <a:spcPct val="100000"/>
                        </a:lnSpc>
                      </a:pPr>
                      <a:r>
                        <a:rPr lang="es-MX" sz="820" u="none" dirty="0">
                          <a:latin typeface="Consolas" panose="020B0609020204030204" pitchFamily="49" charset="0"/>
                        </a:rPr>
                        <a:t>62</a:t>
                      </a:r>
                    </a:p>
                    <a:p>
                      <a:pPr algn="r">
                        <a:lnSpc>
                          <a:spcPct val="100000"/>
                        </a:lnSpc>
                      </a:pPr>
                      <a:r>
                        <a:rPr lang="es-MX" sz="820" u="none" dirty="0">
                          <a:latin typeface="Consolas" panose="020B0609020204030204" pitchFamily="49" charset="0"/>
                        </a:rPr>
                        <a:t>63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stdio.h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stdlib.h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assert.h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err="1">
                          <a:solidFill>
                            <a:srgbClr val="F92672"/>
                          </a:solidFill>
                          <a:effectLst/>
                          <a:latin typeface="Consolas" panose="020B0609020204030204" pitchFamily="49" charset="0"/>
                        </a:rPr>
                        <a:t>typedef</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struct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arreglo;</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tope;</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main</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34</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146</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free</a:t>
                      </a:r>
                      <a:r>
                        <a:rPr lang="es-MX" sz="820" b="0" u="none" dirty="0">
                          <a:solidFill>
                            <a:srgbClr val="F8F8F2"/>
                          </a:solidFill>
                          <a:effectLst/>
                          <a:latin typeface="Consolas" panose="020B0609020204030204" pitchFamily="49" charset="0"/>
                        </a:rPr>
                        <a:t>(</a:t>
                      </a:r>
                      <a:r>
                        <a:rPr lang="es-MX" sz="820" b="0" u="none" dirty="0" err="1">
                          <a:solidFill>
                            <a:srgbClr val="F8F8F2"/>
                          </a:solidFill>
                          <a:effectLst/>
                          <a:latin typeface="Consolas" panose="020B0609020204030204" pitchFamily="49" charset="0"/>
                        </a:rPr>
                        <a:t>pila.arreglo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return</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dato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1</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realloc</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sizeof</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assert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q;</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dato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&gt;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realloc</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1</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sizeof</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assert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q;</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for</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i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 i </a:t>
                      </a:r>
                      <a:r>
                        <a:rPr lang="es-MX" sz="820" b="0" u="none" dirty="0">
                          <a:solidFill>
                            <a:srgbClr val="F92672"/>
                          </a:solidFill>
                          <a:effectLst/>
                          <a:latin typeface="Consolas" panose="020B0609020204030204" pitchFamily="49" charset="0"/>
                        </a:rPr>
                        <a:t>&lt;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i</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a:t>
                      </a:r>
                      <a:r>
                        <a:rPr lang="es-MX" sz="820" b="0" u="none" dirty="0">
                          <a:solidFill>
                            <a:srgbClr val="AE81FF"/>
                          </a:solidFill>
                          <a:effectLst/>
                          <a:latin typeface="Consolas" panose="020B0609020204030204" pitchFamily="49" charset="0"/>
                        </a:rPr>
                        <a:t>%d</a:t>
                      </a:r>
                      <a:r>
                        <a:rPr lang="es-MX" sz="820" b="0" u="none" dirty="0">
                          <a:solidFill>
                            <a:srgbClr val="E6DB74"/>
                          </a:solidFill>
                          <a:effectLst/>
                          <a:latin typeface="Consolas" panose="020B0609020204030204" pitchFamily="49" charset="0"/>
                        </a:rPr>
                        <a:t> "</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-&gt;arreglo[i]);</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a:t>
                      </a:r>
                      <a:r>
                        <a:rPr lang="es-MX" sz="820" b="0" u="none" dirty="0">
                          <a:solidFill>
                            <a:srgbClr val="AE81FF"/>
                          </a:solidFill>
                          <a:effectLst/>
                          <a:latin typeface="Consolas" panose="020B0609020204030204" pitchFamily="49" charset="0"/>
                        </a:rPr>
                        <a:t>\n</a:t>
                      </a:r>
                      <a:r>
                        <a:rPr lang="es-MX" sz="820" b="0" u="none" dirty="0">
                          <a:solidFill>
                            <a:srgbClr val="E6DB74"/>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else</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"La pila esta </a:t>
                      </a:r>
                      <a:r>
                        <a:rPr lang="es-MX" sz="820" b="0" u="none" dirty="0" err="1">
                          <a:solidFill>
                            <a:srgbClr val="E6DB74"/>
                          </a:solidFill>
                          <a:effectLst/>
                          <a:latin typeface="Consolas" panose="020B0609020204030204" pitchFamily="49" charset="0"/>
                        </a:rPr>
                        <a:t>vacia</a:t>
                      </a:r>
                      <a:r>
                        <a:rPr lang="es-MX" sz="820" b="0" u="none" dirty="0">
                          <a:solidFill>
                            <a:srgbClr val="AE81FF"/>
                          </a:solidFill>
                          <a:effectLst/>
                          <a:latin typeface="Consolas" panose="020B0609020204030204" pitchFamily="49" charset="0"/>
                        </a:rPr>
                        <a:t>\n</a:t>
                      </a:r>
                      <a:r>
                        <a:rPr lang="es-MX" sz="820" b="0" u="none" dirty="0">
                          <a:solidFill>
                            <a:srgbClr val="E6DB74"/>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1406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1.14. Estructuras dinámicas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1.14</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Estructuras dinámicas</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a:latin typeface="Times New Roman" panose="02020603050405020304" pitchFamily="18" charset="0"/>
                <a:cs typeface="Times New Roman" panose="02020603050405020304" pitchFamily="18" charset="0"/>
              </a:rPr>
              <a:t>Jueves 08 Septiembre 2022</a:t>
            </a:r>
            <a:endParaRPr lang="es-MX" sz="1200" dirty="0">
              <a:latin typeface="Times New Roman" panose="02020603050405020304" pitchFamily="18" charset="0"/>
              <a:cs typeface="Times New Roman" panose="02020603050405020304" pitchFamily="18" charset="0"/>
            </a:endParaRPr>
          </a:p>
        </p:txBody>
      </p:sp>
      <p:sp>
        <p:nvSpPr>
          <p:cNvPr id="16" name="Rectángulo 15">
            <a:extLst>
              <a:ext uri="{FF2B5EF4-FFF2-40B4-BE49-F238E27FC236}">
                <a16:creationId xmlns:a16="http://schemas.microsoft.com/office/drawing/2014/main" id="{DC548485-651D-9B56-D0C4-F1E48C432D96}"/>
              </a:ext>
            </a:extLst>
          </p:cNvPr>
          <p:cNvSpPr/>
          <p:nvPr/>
        </p:nvSpPr>
        <p:spPr>
          <a:xfrm>
            <a:off x="188449" y="1082290"/>
            <a:ext cx="7374944" cy="725181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84F74C61-2DF2-A4BB-0F65-32878B369CF9}"/>
              </a:ext>
            </a:extLst>
          </p:cNvPr>
          <p:cNvSpPr/>
          <p:nvPr/>
        </p:nvSpPr>
        <p:spPr>
          <a:xfrm>
            <a:off x="332876" y="1213255"/>
            <a:ext cx="7058524" cy="690313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9F2BC94D-D41A-2439-6C3A-8ED0490177C1}"/>
              </a:ext>
            </a:extLst>
          </p:cNvPr>
          <p:cNvGraphicFramePr>
            <a:graphicFrameLocks noGrp="1"/>
          </p:cNvGraphicFramePr>
          <p:nvPr>
            <p:extLst>
              <p:ext uri="{D42A27DB-BD31-4B8C-83A1-F6EECF244321}">
                <p14:modId xmlns:p14="http://schemas.microsoft.com/office/powerpoint/2010/main" val="161648965"/>
              </p:ext>
            </p:extLst>
          </p:nvPr>
        </p:nvGraphicFramePr>
        <p:xfrm>
          <a:off x="326604" y="1226594"/>
          <a:ext cx="7058524" cy="6889795"/>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6889795">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stdio.h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stdlib.h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assert.h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string.h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nombre[</a:t>
                      </a:r>
                      <a:r>
                        <a:rPr lang="es-MX" sz="1200" b="0" u="none" dirty="0">
                          <a:solidFill>
                            <a:srgbClr val="AE81FF"/>
                          </a:solidFill>
                          <a:effectLst/>
                          <a:latin typeface="Consolas" panose="020B0609020204030204" pitchFamily="49" charset="0"/>
                        </a:rPr>
                        <a:t>50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edad;</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persona_t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nombre;</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edad;</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main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persona_t</a:t>
                      </a:r>
                      <a:r>
                        <a:rPr lang="es-MX" sz="1200" b="0" u="none" dirty="0">
                          <a:solidFill>
                            <a:srgbClr val="F8F8F2"/>
                          </a:solidFill>
                          <a:effectLst/>
                          <a:latin typeface="Consolas" panose="020B0609020204030204" pitchFamily="49" charset="0"/>
                        </a:rPr>
                        <a:t> persona;</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"Nombre: "</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F44747"/>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persona.nombre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"Edad: "</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persona.edad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persona_t</a:t>
                      </a:r>
                      <a:r>
                        <a:rPr lang="es-MX" sz="1200" b="0" u="none" dirty="0">
                          <a:solidFill>
                            <a:srgbClr val="F8F8F2"/>
                          </a:solidFill>
                          <a:effectLst/>
                          <a:latin typeface="Consolas" panose="020B0609020204030204" pitchFamily="49" charset="0"/>
                        </a:rPr>
                        <a:t> persona2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persona;</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"Nombre: </a:t>
                      </a:r>
                      <a:r>
                        <a:rPr lang="es-MX" sz="1200" b="0" u="none" dirty="0">
                          <a:solidFill>
                            <a:srgbClr val="AE81FF"/>
                          </a:solidFill>
                          <a:effectLst/>
                          <a:latin typeface="Consolas" panose="020B0609020204030204" pitchFamily="49" charset="0"/>
                        </a:rPr>
                        <a:t>%s\n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persona2.nombre);</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"Edad: </a:t>
                      </a:r>
                      <a:r>
                        <a:rPr lang="es-MX" sz="1200" b="0" u="none" dirty="0">
                          <a:solidFill>
                            <a:srgbClr val="AE81FF"/>
                          </a:solidFill>
                          <a:effectLst/>
                          <a:latin typeface="Consolas" panose="020B0609020204030204" pitchFamily="49" charset="0"/>
                        </a:rPr>
                        <a:t>%d\n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persona2.edad);</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persona_d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nombre[</a:t>
                      </a:r>
                      <a:r>
                        <a:rPr lang="es-MX" sz="1200" b="0" u="none" dirty="0">
                          <a:solidFill>
                            <a:srgbClr val="AE81FF"/>
                          </a:solidFill>
                          <a:effectLst/>
                          <a:latin typeface="Consolas" panose="020B0609020204030204" pitchFamily="49" charset="0"/>
                        </a:rPr>
                        <a:t>50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espacio;</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%c</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espacio);</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F44747"/>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nombre);</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persona_d.nombre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strlen</a:t>
                      </a:r>
                      <a:r>
                        <a:rPr lang="es-MX" sz="1200" b="0" u="none" dirty="0">
                          <a:solidFill>
                            <a:srgbClr val="F8F8F2"/>
                          </a:solidFill>
                          <a:effectLst/>
                          <a:latin typeface="Consolas" panose="020B0609020204030204" pitchFamily="49" charset="0"/>
                        </a:rPr>
                        <a:t>(nombre)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strcpy</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persona_d.nombre</a:t>
                      </a:r>
                      <a:r>
                        <a:rPr lang="es-MX" sz="1200" b="0" u="none" dirty="0">
                          <a:solidFill>
                            <a:srgbClr val="F8F8F2"/>
                          </a:solidFill>
                          <a:effectLst/>
                          <a:latin typeface="Consolas" panose="020B0609020204030204" pitchFamily="49" charset="0"/>
                        </a:rPr>
                        <a:t>, nombre);</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"Nombre </a:t>
                      </a:r>
                      <a:r>
                        <a:rPr lang="es-MX" sz="1200" b="0" u="none" dirty="0" err="1">
                          <a:solidFill>
                            <a:srgbClr val="E6DB74"/>
                          </a:solidFill>
                          <a:effectLst/>
                          <a:latin typeface="Consolas" panose="020B0609020204030204" pitchFamily="49" charset="0"/>
                        </a:rPr>
                        <a:t>dinamico</a:t>
                      </a:r>
                      <a:r>
                        <a:rPr lang="es-MX" sz="1200" b="0" u="none" dirty="0">
                          <a:solidFill>
                            <a:srgbClr val="E6DB74"/>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%s\n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persona_d.nombre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persona_t</a:t>
                      </a:r>
                      <a:r>
                        <a:rPr lang="es-MX" sz="1200" b="0" u="none" dirty="0">
                          <a:solidFill>
                            <a:srgbClr val="F8F8F2"/>
                          </a:solidFill>
                          <a:effectLst/>
                          <a:latin typeface="Consolas" panose="020B0609020204030204" pitchFamily="49" charset="0"/>
                        </a:rPr>
                        <a:t> personas[</a:t>
                      </a:r>
                      <a:r>
                        <a:rPr lang="es-MX" sz="1200" b="0" u="none" dirty="0">
                          <a:solidFill>
                            <a:srgbClr val="AE81FF"/>
                          </a:solidFill>
                          <a:effectLst/>
                          <a:latin typeface="Consolas" panose="020B0609020204030204" pitchFamily="49" charset="0"/>
                        </a:rPr>
                        <a:t>10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personas_d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personas_d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10</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37407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1.15. Apuntadores genéricos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1.15</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genéricos</a:t>
            </a:r>
          </a:p>
        </p:txBody>
      </p:sp>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40</a:t>
            </a:r>
          </a:p>
        </p:txBody>
      </p:sp>
      <p:sp>
        <p:nvSpPr>
          <p:cNvPr id="31" name="Rectángulo 30">
            <a:extLst>
              <a:ext uri="{FF2B5EF4-FFF2-40B4-BE49-F238E27FC236}">
                <a16:creationId xmlns:a16="http://schemas.microsoft.com/office/drawing/2014/main" id="{A041E59F-A3DB-DD13-2C1E-9B3F487AA7C2}"/>
              </a:ext>
            </a:extLst>
          </p:cNvPr>
          <p:cNvSpPr/>
          <p:nvPr/>
        </p:nvSpPr>
        <p:spPr>
          <a:xfrm>
            <a:off x="188449" y="2114003"/>
            <a:ext cx="7374944" cy="422422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03F02727-E482-7B9D-FC71-D680D7BEBD4C}"/>
              </a:ext>
            </a:extLst>
          </p:cNvPr>
          <p:cNvSpPr/>
          <p:nvPr/>
        </p:nvSpPr>
        <p:spPr>
          <a:xfrm>
            <a:off x="332876" y="2244967"/>
            <a:ext cx="7058524" cy="39147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4" name="Tabla 38">
            <a:extLst>
              <a:ext uri="{FF2B5EF4-FFF2-40B4-BE49-F238E27FC236}">
                <a16:creationId xmlns:a16="http://schemas.microsoft.com/office/drawing/2014/main" id="{53DF5F2B-8CAB-F193-2D0D-4E273C74644A}"/>
              </a:ext>
            </a:extLst>
          </p:cNvPr>
          <p:cNvGraphicFramePr>
            <a:graphicFrameLocks noGrp="1"/>
          </p:cNvGraphicFramePr>
          <p:nvPr>
            <p:extLst>
              <p:ext uri="{D42A27DB-BD31-4B8C-83A1-F6EECF244321}">
                <p14:modId xmlns:p14="http://schemas.microsoft.com/office/powerpoint/2010/main" val="2875609932"/>
              </p:ext>
            </p:extLst>
          </p:nvPr>
        </p:nvGraphicFramePr>
        <p:xfrm>
          <a:off x="326604" y="2258306"/>
          <a:ext cx="7058524" cy="3901440"/>
        </p:xfrm>
        <a:graphic>
          <a:graphicData uri="http://schemas.openxmlformats.org/drawingml/2006/table">
            <a:tbl>
              <a:tblPr firstRow="1" bandRow="1">
                <a:tableStyleId>{5C22544A-7EE6-4342-B048-85BDC9FD1C3A}</a:tableStyleId>
              </a:tblPr>
              <a:tblGrid>
                <a:gridCol w="395291">
                  <a:extLst>
                    <a:ext uri="{9D8B030D-6E8A-4147-A177-3AD203B41FA5}">
                      <a16:colId xmlns:a16="http://schemas.microsoft.com/office/drawing/2014/main" val="4000583223"/>
                    </a:ext>
                  </a:extLst>
                </a:gridCol>
                <a:gridCol w="6663233">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p>
                      <a:pPr algn="r">
                        <a:lnSpc>
                          <a:spcPct val="100000"/>
                        </a:lnSpc>
                      </a:pPr>
                      <a:r>
                        <a:rPr lang="es-MX" sz="1000" u="none" dirty="0">
                          <a:latin typeface="Consolas" panose="020B0609020204030204" pitchFamily="49" charset="0"/>
                        </a:rPr>
                        <a:t>15</a:t>
                      </a:r>
                    </a:p>
                    <a:p>
                      <a:pPr algn="r">
                        <a:lnSpc>
                          <a:spcPct val="100000"/>
                        </a:lnSpc>
                      </a:pPr>
                      <a:r>
                        <a:rPr lang="es-MX" sz="1000" u="none" dirty="0">
                          <a:latin typeface="Consolas" panose="020B0609020204030204" pitchFamily="49" charset="0"/>
                        </a:rPr>
                        <a:t>16</a:t>
                      </a:r>
                    </a:p>
                    <a:p>
                      <a:pPr algn="r">
                        <a:lnSpc>
                          <a:spcPct val="100000"/>
                        </a:lnSpc>
                      </a:pPr>
                      <a:r>
                        <a:rPr lang="es-MX" sz="1000" u="none" dirty="0">
                          <a:latin typeface="Consolas" panose="020B0609020204030204" pitchFamily="49" charset="0"/>
                        </a:rPr>
                        <a:t>17</a:t>
                      </a:r>
                    </a:p>
                    <a:p>
                      <a:pPr algn="r">
                        <a:lnSpc>
                          <a:spcPct val="100000"/>
                        </a:lnSpc>
                      </a:pPr>
                      <a:r>
                        <a:rPr lang="es-MX" sz="1000" u="none" dirty="0">
                          <a:latin typeface="Consolas" panose="020B0609020204030204" pitchFamily="49" charset="0"/>
                        </a:rPr>
                        <a:t>18</a:t>
                      </a:r>
                    </a:p>
                    <a:p>
                      <a:pPr algn="r">
                        <a:lnSpc>
                          <a:spcPct val="100000"/>
                        </a:lnSpc>
                      </a:pPr>
                      <a:r>
                        <a:rPr lang="es-MX" sz="1000" u="none" dirty="0">
                          <a:latin typeface="Consolas" panose="020B0609020204030204" pitchFamily="49" charset="0"/>
                        </a:rPr>
                        <a:t>19</a:t>
                      </a:r>
                    </a:p>
                    <a:p>
                      <a:pPr algn="r">
                        <a:lnSpc>
                          <a:spcPct val="100000"/>
                        </a:lnSpc>
                      </a:pPr>
                      <a:r>
                        <a:rPr lang="es-MX" sz="1000" u="none" dirty="0">
                          <a:latin typeface="Consolas" panose="020B0609020204030204" pitchFamily="49" charset="0"/>
                        </a:rPr>
                        <a:t>20</a:t>
                      </a:r>
                    </a:p>
                    <a:p>
                      <a:pPr algn="r">
                        <a:lnSpc>
                          <a:spcPct val="100000"/>
                        </a:lnSpc>
                      </a:pPr>
                      <a:r>
                        <a:rPr lang="es-MX" sz="1000" u="none" dirty="0">
                          <a:latin typeface="Consolas" panose="020B0609020204030204" pitchFamily="49" charset="0"/>
                        </a:rPr>
                        <a:t>21</a:t>
                      </a:r>
                    </a:p>
                    <a:p>
                      <a:pPr algn="r">
                        <a:lnSpc>
                          <a:spcPct val="100000"/>
                        </a:lnSpc>
                      </a:pPr>
                      <a:r>
                        <a:rPr lang="es-MX" sz="1000" u="none" dirty="0">
                          <a:latin typeface="Consolas" panose="020B0609020204030204" pitchFamily="49" charset="0"/>
                        </a:rPr>
                        <a:t>22</a:t>
                      </a:r>
                    </a:p>
                    <a:p>
                      <a:pPr algn="r">
                        <a:lnSpc>
                          <a:spcPct val="100000"/>
                        </a:lnSpc>
                      </a:pPr>
                      <a:r>
                        <a:rPr lang="es-MX" sz="1000" u="none" dirty="0">
                          <a:latin typeface="Consolas" panose="020B0609020204030204" pitchFamily="49" charset="0"/>
                        </a:rPr>
                        <a:t>23</a:t>
                      </a:r>
                    </a:p>
                    <a:p>
                      <a:pPr algn="r">
                        <a:lnSpc>
                          <a:spcPct val="100000"/>
                        </a:lnSpc>
                      </a:pPr>
                      <a:r>
                        <a:rPr lang="es-MX" sz="1000" u="none" dirty="0">
                          <a:latin typeface="Consolas" panose="020B0609020204030204" pitchFamily="49" charset="0"/>
                        </a:rPr>
                        <a:t>24</a:t>
                      </a:r>
                    </a:p>
                    <a:p>
                      <a:pPr algn="r">
                        <a:lnSpc>
                          <a:spcPct val="100000"/>
                        </a:lnSpc>
                      </a:pPr>
                      <a:r>
                        <a:rPr lang="es-MX" sz="1000" u="none" dirty="0">
                          <a:latin typeface="Consolas" panose="020B0609020204030204" pitchFamily="49" charset="0"/>
                        </a:rPr>
                        <a:t>25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stdlib.h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assert.h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string.h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typedef</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struct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nombre[</a:t>
                      </a:r>
                      <a:r>
                        <a:rPr lang="es-MX" sz="1000" b="0" dirty="0">
                          <a:solidFill>
                            <a:srgbClr val="AE81FF"/>
                          </a:solidFill>
                          <a:effectLst/>
                          <a:latin typeface="Consolas" panose="020B0609020204030204" pitchFamily="49" charset="0"/>
                        </a:rPr>
                        <a:t>50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edad;</a:t>
                      </a:r>
                    </a:p>
                    <a:p>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100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3.1416</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 c;</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strcpy</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c.nombre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"Hugo Esparza"</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c.edad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26</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b;</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%f\n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c;</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%s\n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)p)-&gt;nombre);</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 name="Rectángulo: esquina doblada 5">
            <a:extLst>
              <a:ext uri="{FF2B5EF4-FFF2-40B4-BE49-F238E27FC236}">
                <a16:creationId xmlns:a16="http://schemas.microsoft.com/office/drawing/2014/main" id="{05E17C0D-CF15-8931-AB67-DA84F6150B31}"/>
              </a:ext>
            </a:extLst>
          </p:cNvPr>
          <p:cNvSpPr/>
          <p:nvPr/>
        </p:nvSpPr>
        <p:spPr>
          <a:xfrm>
            <a:off x="209006" y="1071685"/>
            <a:ext cx="7354387" cy="41566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Consolas" panose="020B0609020204030204" pitchFamily="49" charset="0"/>
              </a:rPr>
              <a:t>void</a:t>
            </a:r>
            <a:r>
              <a:rPr lang="es-MX" sz="1200" b="1" dirty="0">
                <a:solidFill>
                  <a:schemeClr val="tx1"/>
                </a:solidFill>
                <a:latin typeface="Consolas" panose="020B0609020204030204" pitchFamily="49" charset="0"/>
              </a:rPr>
              <a:t> * = apuntador genérico porque puede apuntar a cualquier cosa</a:t>
            </a:r>
          </a:p>
        </p:txBody>
      </p:sp>
      <p:sp>
        <p:nvSpPr>
          <p:cNvPr id="7" name="Rectángulo: esquina doblada 6">
            <a:extLst>
              <a:ext uri="{FF2B5EF4-FFF2-40B4-BE49-F238E27FC236}">
                <a16:creationId xmlns:a16="http://schemas.microsoft.com/office/drawing/2014/main" id="{B7FCA302-D441-0308-9E19-625594586CC4}"/>
              </a:ext>
            </a:extLst>
          </p:cNvPr>
          <p:cNvSpPr/>
          <p:nvPr/>
        </p:nvSpPr>
        <p:spPr>
          <a:xfrm>
            <a:off x="209006" y="1565957"/>
            <a:ext cx="7354387" cy="415668"/>
          </a:xfrm>
          <a:prstGeom prst="foldedCorner">
            <a:avLst/>
          </a:prstGeom>
          <a:solidFill>
            <a:srgbClr val="FF000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bg1"/>
                </a:solidFill>
                <a:latin typeface="Consolas" panose="020B0609020204030204" pitchFamily="49" charset="0"/>
              </a:rPr>
              <a:t>No se puede usar indirección sobre </a:t>
            </a:r>
            <a:r>
              <a:rPr lang="es-MX" sz="1200" b="1" dirty="0" err="1">
                <a:solidFill>
                  <a:schemeClr val="bg1"/>
                </a:solidFill>
                <a:latin typeface="Consolas" panose="020B0609020204030204" pitchFamily="49" charset="0"/>
              </a:rPr>
              <a:t>void</a:t>
            </a:r>
            <a:r>
              <a:rPr lang="es-MX" sz="1200" b="1" dirty="0">
                <a:solidFill>
                  <a:schemeClr val="bg1"/>
                </a:solidFill>
                <a:latin typeface="Consolas" panose="020B0609020204030204" pitchFamily="49" charset="0"/>
              </a:rPr>
              <a:t> * (se debe hacer </a:t>
            </a:r>
            <a:r>
              <a:rPr lang="es-MX" sz="1200" b="1" dirty="0" err="1">
                <a:solidFill>
                  <a:schemeClr val="bg1"/>
                </a:solidFill>
                <a:latin typeface="Consolas" panose="020B0609020204030204" pitchFamily="49" charset="0"/>
              </a:rPr>
              <a:t>cast</a:t>
            </a:r>
            <a:r>
              <a:rPr lang="es-MX" sz="1200" b="1" dirty="0">
                <a:solidFill>
                  <a:schemeClr val="bg1"/>
                </a:solidFill>
                <a:latin typeface="Consolas" panose="020B0609020204030204" pitchFamily="49" charset="0"/>
              </a:rPr>
              <a:t>)</a:t>
            </a:r>
          </a:p>
        </p:txBody>
      </p:sp>
      <p:sp>
        <p:nvSpPr>
          <p:cNvPr id="11" name="Rectángulo 10">
            <a:extLst>
              <a:ext uri="{FF2B5EF4-FFF2-40B4-BE49-F238E27FC236}">
                <a16:creationId xmlns:a16="http://schemas.microsoft.com/office/drawing/2014/main" id="{1DD27599-BB19-04B5-C972-18C8D9E0559D}"/>
              </a:ext>
            </a:extLst>
          </p:cNvPr>
          <p:cNvSpPr/>
          <p:nvPr/>
        </p:nvSpPr>
        <p:spPr>
          <a:xfrm>
            <a:off x="188449" y="6932657"/>
            <a:ext cx="7374944" cy="253252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BC8285CB-5919-32A0-FB13-1A2AE027C1EA}"/>
              </a:ext>
            </a:extLst>
          </p:cNvPr>
          <p:cNvSpPr/>
          <p:nvPr/>
        </p:nvSpPr>
        <p:spPr>
          <a:xfrm>
            <a:off x="332876" y="7063621"/>
            <a:ext cx="7058524" cy="22383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3" name="Tabla 38">
            <a:extLst>
              <a:ext uri="{FF2B5EF4-FFF2-40B4-BE49-F238E27FC236}">
                <a16:creationId xmlns:a16="http://schemas.microsoft.com/office/drawing/2014/main" id="{68A5AC56-37AC-04FB-00BA-71E2DF851F58}"/>
              </a:ext>
            </a:extLst>
          </p:cNvPr>
          <p:cNvGraphicFramePr>
            <a:graphicFrameLocks noGrp="1"/>
          </p:cNvGraphicFramePr>
          <p:nvPr>
            <p:extLst>
              <p:ext uri="{D42A27DB-BD31-4B8C-83A1-F6EECF244321}">
                <p14:modId xmlns:p14="http://schemas.microsoft.com/office/powerpoint/2010/main" val="3013956521"/>
              </p:ext>
            </p:extLst>
          </p:nvPr>
        </p:nvGraphicFramePr>
        <p:xfrm>
          <a:off x="326604" y="7076960"/>
          <a:ext cx="7058524" cy="2225040"/>
        </p:xfrm>
        <a:graphic>
          <a:graphicData uri="http://schemas.openxmlformats.org/drawingml/2006/table">
            <a:tbl>
              <a:tblPr firstRow="1" bandRow="1">
                <a:tableStyleId>{5C22544A-7EE6-4342-B048-85BDC9FD1C3A}</a:tableStyleId>
              </a:tblPr>
              <a:tblGrid>
                <a:gridCol w="395291">
                  <a:extLst>
                    <a:ext uri="{9D8B030D-6E8A-4147-A177-3AD203B41FA5}">
                      <a16:colId xmlns:a16="http://schemas.microsoft.com/office/drawing/2014/main" val="4000583223"/>
                    </a:ext>
                  </a:extLst>
                </a:gridCol>
                <a:gridCol w="6663233">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stdlib.h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"Dame el valor del entero: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scanf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"El entero es: </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"Dame el valor del flotante: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scanf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%f</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"El flotante es: </a:t>
                      </a:r>
                      <a:r>
                        <a:rPr lang="es-MX" sz="1000" b="0" dirty="0">
                          <a:solidFill>
                            <a:srgbClr val="AE81FF"/>
                          </a:solidFill>
                          <a:effectLst/>
                          <a:latin typeface="Consolas" panose="020B0609020204030204" pitchFamily="49" charset="0"/>
                        </a:rPr>
                        <a:t>%f\n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mc:AlternateContent xmlns:mc="http://schemas.openxmlformats.org/markup-compatibility/2006" xmlns:a14="http://schemas.microsoft.com/office/drawing/2010/main">
        <mc:Choice Requires="a14">
          <p:sp>
            <p:nvSpPr>
              <p:cNvPr id="14" name="Rectángulo: esquina doblada 13">
                <a:extLst>
                  <a:ext uri="{FF2B5EF4-FFF2-40B4-BE49-F238E27FC236}">
                    <a16:creationId xmlns:a16="http://schemas.microsoft.com/office/drawing/2014/main" id="{300B4CF7-16B8-A82C-E03C-3767B7761960}"/>
                  </a:ext>
                </a:extLst>
              </p:cNvPr>
              <p:cNvSpPr/>
              <p:nvPr/>
            </p:nvSpPr>
            <p:spPr>
              <a:xfrm>
                <a:off x="209006" y="6419805"/>
                <a:ext cx="7354387" cy="41566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p-&gt;nombre </a:t>
                </a:r>
                <a14:m>
                  <m:oMath xmlns:m="http://schemas.openxmlformats.org/officeDocument/2006/math">
                    <m:groupChr>
                      <m:groupChrPr>
                        <m:chr m:val="⇒"/>
                        <m:vertJc m:val="bot"/>
                        <m:ctrlPr>
                          <a:rPr lang="es-MX" sz="1200" b="1" i="1" smtClean="0">
                            <a:solidFill>
                              <a:schemeClr val="tx1"/>
                            </a:solidFill>
                            <a:latin typeface="Cambria Math" panose="02040503050406030204" pitchFamily="18" charset="0"/>
                          </a:rPr>
                        </m:ctrlPr>
                      </m:groupChrPr>
                      <m:e/>
                    </m:groupChr>
                  </m:oMath>
                </a14:m>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persona_t</a:t>
                </a:r>
                <a:r>
                  <a:rPr lang="es-MX" sz="1200" b="1" dirty="0">
                    <a:solidFill>
                      <a:schemeClr val="tx1"/>
                    </a:solidFill>
                    <a:latin typeface="Consolas" panose="020B0609020204030204" pitchFamily="49" charset="0"/>
                  </a:rPr>
                  <a:t> *)p)-&gt;nombre		(*p).nombre </a:t>
                </a:r>
                <a14:m>
                  <m:oMath xmlns:m="http://schemas.openxmlformats.org/officeDocument/2006/math">
                    <m:groupChr>
                      <m:groupChrPr>
                        <m:chr m:val="⇒"/>
                        <m:vertJc m:val="bot"/>
                        <m:ctrlPr>
                          <a:rPr lang="es-MX" sz="1200" b="1" i="1">
                            <a:solidFill>
                              <a:schemeClr val="tx1"/>
                            </a:solidFill>
                            <a:latin typeface="Cambria Math" panose="02040503050406030204" pitchFamily="18" charset="0"/>
                          </a:rPr>
                        </m:ctrlPr>
                      </m:groupChrPr>
                      <m:e/>
                    </m:groupChr>
                  </m:oMath>
                </a14:m>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persona_t</a:t>
                </a:r>
                <a:r>
                  <a:rPr lang="es-MX" sz="1200" b="1" dirty="0">
                    <a:solidFill>
                      <a:schemeClr val="tx1"/>
                    </a:solidFill>
                    <a:latin typeface="Consolas" panose="020B0609020204030204" pitchFamily="49" charset="0"/>
                  </a:rPr>
                  <a:t> *)p).nombre</a:t>
                </a:r>
              </a:p>
            </p:txBody>
          </p:sp>
        </mc:Choice>
        <mc:Fallback xmlns="">
          <p:sp>
            <p:nvSpPr>
              <p:cNvPr id="14" name="Rectángulo: esquina doblada 13">
                <a:extLst>
                  <a:ext uri="{FF2B5EF4-FFF2-40B4-BE49-F238E27FC236}">
                    <a16:creationId xmlns:a16="http://schemas.microsoft.com/office/drawing/2014/main" id="{300B4CF7-16B8-A82C-E03C-3767B7761960}"/>
                  </a:ext>
                </a:extLst>
              </p:cNvPr>
              <p:cNvSpPr>
                <a:spLocks noRot="1" noChangeAspect="1" noMove="1" noResize="1" noEditPoints="1" noAdjustHandles="1" noChangeArrowheads="1" noChangeShapeType="1" noTextEdit="1"/>
              </p:cNvSpPr>
              <p:nvPr/>
            </p:nvSpPr>
            <p:spPr>
              <a:xfrm>
                <a:off x="209006" y="6419805"/>
                <a:ext cx="7354387" cy="415668"/>
              </a:xfrm>
              <a:prstGeom prst="foldedCorner">
                <a:avLst/>
              </a:prstGeom>
              <a:blipFill>
                <a:blip r:embed="rId4"/>
                <a:stretch>
                  <a:fillRect t="-7246" b="-36232"/>
                </a:stretch>
              </a:blipFill>
              <a:ln w="6350">
                <a:solidFill>
                  <a:srgbClr val="1E1F1C"/>
                </a:solidFill>
              </a:ln>
            </p:spPr>
            <p:txBody>
              <a:bodyPr/>
              <a:lstStyle/>
              <a:p>
                <a:r>
                  <a:rPr lang="es-MX">
                    <a:noFill/>
                  </a:rPr>
                  <a:t> </a:t>
                </a:r>
              </a:p>
            </p:txBody>
          </p:sp>
        </mc:Fallback>
      </mc:AlternateContent>
      <p:sp>
        <p:nvSpPr>
          <p:cNvPr id="15" name="Pergamino: horizontal 14">
            <a:extLst>
              <a:ext uri="{FF2B5EF4-FFF2-40B4-BE49-F238E27FC236}">
                <a16:creationId xmlns:a16="http://schemas.microsoft.com/office/drawing/2014/main" id="{85DE40B1-862A-148D-203D-26DB45890038}"/>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09 Septiembre 2022</a:t>
            </a:r>
          </a:p>
        </p:txBody>
      </p:sp>
    </p:spTree>
    <p:extLst>
      <p:ext uri="{BB962C8B-B14F-4D97-AF65-F5344CB8AC3E}">
        <p14:creationId xmlns:p14="http://schemas.microsoft.com/office/powerpoint/2010/main" val="320522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7" name="Rectángulo: esquinas redondeadas 6">
            <a:extLst>
              <a:ext uri="{FF2B5EF4-FFF2-40B4-BE49-F238E27FC236}">
                <a16:creationId xmlns:a16="http://schemas.microsoft.com/office/drawing/2014/main" id="{675DE858-A680-5836-0A7D-49F566188AAB}"/>
              </a:ext>
            </a:extLst>
          </p:cNvPr>
          <p:cNvSpPr/>
          <p:nvPr/>
        </p:nvSpPr>
        <p:spPr>
          <a:xfrm>
            <a:off x="209005" y="620680"/>
            <a:ext cx="7342901" cy="31449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Trabajo en clase: “Arreglo dinámico”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Pergamino: horizontal 5">
            <a:extLst>
              <a:ext uri="{FF2B5EF4-FFF2-40B4-BE49-F238E27FC236}">
                <a16:creationId xmlns:a16="http://schemas.microsoft.com/office/drawing/2014/main" id="{6C3AC823-1C8B-8B81-5075-529F8DCC35DD}"/>
              </a:ext>
            </a:extLst>
          </p:cNvPr>
          <p:cNvSpPr/>
          <p:nvPr/>
        </p:nvSpPr>
        <p:spPr>
          <a:xfrm>
            <a:off x="5527764" y="638949"/>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12 Septiembre 2022</a:t>
            </a:r>
          </a:p>
        </p:txBody>
      </p:sp>
      <p:sp>
        <p:nvSpPr>
          <p:cNvPr id="11" name="CuadroTexto 10">
            <a:extLst>
              <a:ext uri="{FF2B5EF4-FFF2-40B4-BE49-F238E27FC236}">
                <a16:creationId xmlns:a16="http://schemas.microsoft.com/office/drawing/2014/main" id="{2934B9E4-B978-E89D-1D79-EA112FCFC1C2}"/>
              </a:ext>
            </a:extLst>
          </p:cNvPr>
          <p:cNvSpPr txBox="1"/>
          <p:nvPr/>
        </p:nvSpPr>
        <p:spPr>
          <a:xfrm>
            <a:off x="209005" y="942975"/>
            <a:ext cx="7322826" cy="1954381"/>
          </a:xfrm>
          <a:prstGeom prst="rect">
            <a:avLst/>
          </a:prstGeom>
          <a:noFill/>
        </p:spPr>
        <p:txBody>
          <a:bodyPr wrap="square" rtlCol="0">
            <a:spAutoFit/>
          </a:bodyPr>
          <a:lstStyle/>
          <a:p>
            <a:pPr algn="just"/>
            <a:r>
              <a:rPr lang="es-MX" sz="1100" dirty="0">
                <a:latin typeface="Consolas" panose="020B0609020204030204" pitchFamily="49" charset="0"/>
              </a:rPr>
              <a:t>Escribir un programa para escribir/leer datos en un arreglo dinámico por medio de un apuntador genérico. El usuario especificará el tamaño del arreglo y el tipo de dato seleccionado una de las siguientes opciones: 1 = </a:t>
            </a:r>
            <a:r>
              <a:rPr lang="es-MX" sz="1100" dirty="0" err="1">
                <a:latin typeface="Consolas" panose="020B0609020204030204" pitchFamily="49" charset="0"/>
              </a:rPr>
              <a:t>int</a:t>
            </a:r>
            <a:r>
              <a:rPr lang="es-MX" sz="1100" dirty="0">
                <a:latin typeface="Consolas" panose="020B0609020204030204" pitchFamily="49" charset="0"/>
              </a:rPr>
              <a:t>, 2 = </a:t>
            </a:r>
            <a:r>
              <a:rPr lang="es-MX" sz="1100" dirty="0" err="1">
                <a:latin typeface="Consolas" panose="020B0609020204030204" pitchFamily="49" charset="0"/>
              </a:rPr>
              <a:t>char</a:t>
            </a:r>
            <a:r>
              <a:rPr lang="es-MX" sz="1100" dirty="0">
                <a:latin typeface="Consolas" panose="020B0609020204030204" pitchFamily="49" charset="0"/>
              </a:rPr>
              <a:t>, 3 = </a:t>
            </a:r>
            <a:r>
              <a:rPr lang="es-MX" sz="1100" dirty="0" err="1">
                <a:latin typeface="Consolas" panose="020B0609020204030204" pitchFamily="49" charset="0"/>
              </a:rPr>
              <a:t>float</a:t>
            </a:r>
            <a:r>
              <a:rPr lang="es-MX" sz="1100" dirty="0">
                <a:latin typeface="Consolas" panose="020B0609020204030204" pitchFamily="49" charset="0"/>
              </a:rPr>
              <a:t>, 4 = alumno con clave (</a:t>
            </a:r>
            <a:r>
              <a:rPr lang="es-MX" sz="1100" dirty="0" err="1">
                <a:latin typeface="Consolas" panose="020B0609020204030204" pitchFamily="49" charset="0"/>
              </a:rPr>
              <a:t>int</a:t>
            </a:r>
            <a:r>
              <a:rPr lang="es-MX" sz="1100" dirty="0">
                <a:latin typeface="Consolas" panose="020B0609020204030204" pitchFamily="49" charset="0"/>
              </a:rPr>
              <a:t>) y nombre (</a:t>
            </a:r>
            <a:r>
              <a:rPr lang="es-MX" sz="1100" dirty="0" err="1">
                <a:latin typeface="Consolas" panose="020B0609020204030204" pitchFamily="49" charset="0"/>
              </a:rPr>
              <a:t>char</a:t>
            </a:r>
            <a:r>
              <a:rPr lang="es-MX" sz="1100" dirty="0">
                <a:latin typeface="Consolas" panose="020B0609020204030204" pitchFamily="49" charset="0"/>
              </a:rPr>
              <a:t> *). Se debe reservar memoria para el arreglo de acuerdo al tamaño y tipo de dato especificado por el usuario (todos los datos que contiene el arreglo serán del mismo tipo). Después de elegir el tipo de dato el usuario podrá escribir información en el arreglo e imprimir su contenido para verificar que la información se guardó correctamente. En cualquiera de los casos el arreglo se accederá por medio de una misma variable (</a:t>
            </a:r>
            <a:r>
              <a:rPr lang="es-MX" sz="1100" dirty="0" err="1">
                <a:latin typeface="Consolas" panose="020B0609020204030204" pitchFamily="49" charset="0"/>
              </a:rPr>
              <a:t>void</a:t>
            </a:r>
            <a:r>
              <a:rPr lang="es-MX" sz="1100" dirty="0">
                <a:latin typeface="Consolas" panose="020B0609020204030204" pitchFamily="49" charset="0"/>
              </a:rPr>
              <a:t> *). El programa terminará hasta que el usuario elija la opción 0 para salir, por lo que se deberá liberar la memoria antes de elegir un nuevo tipo de dato. Utilice notación/aritmética de apuntadores para acceder a los elementos del arreglo.</a:t>
            </a:r>
          </a:p>
        </p:txBody>
      </p:sp>
      <p:sp>
        <p:nvSpPr>
          <p:cNvPr id="2" name="Rectángulo 1">
            <a:extLst>
              <a:ext uri="{FF2B5EF4-FFF2-40B4-BE49-F238E27FC236}">
                <a16:creationId xmlns:a16="http://schemas.microsoft.com/office/drawing/2014/main" id="{261CF9E3-65BD-6B69-37A1-599B24277E81}"/>
              </a:ext>
            </a:extLst>
          </p:cNvPr>
          <p:cNvSpPr/>
          <p:nvPr/>
        </p:nvSpPr>
        <p:spPr>
          <a:xfrm>
            <a:off x="188449" y="2943341"/>
            <a:ext cx="7374944" cy="647611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B918AB6-C5A5-BDE7-250C-2E414968E263}"/>
              </a:ext>
            </a:extLst>
          </p:cNvPr>
          <p:cNvSpPr/>
          <p:nvPr/>
        </p:nvSpPr>
        <p:spPr>
          <a:xfrm>
            <a:off x="332876" y="3074305"/>
            <a:ext cx="7058524" cy="617129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53D4BCAF-9715-47CF-F8FA-63437E68B322}"/>
              </a:ext>
            </a:extLst>
          </p:cNvPr>
          <p:cNvGraphicFramePr>
            <a:graphicFrameLocks noGrp="1"/>
          </p:cNvGraphicFramePr>
          <p:nvPr>
            <p:extLst>
              <p:ext uri="{D42A27DB-BD31-4B8C-83A1-F6EECF244321}">
                <p14:modId xmlns:p14="http://schemas.microsoft.com/office/powerpoint/2010/main" val="4244185347"/>
              </p:ext>
            </p:extLst>
          </p:nvPr>
        </p:nvGraphicFramePr>
        <p:xfrm>
          <a:off x="326604" y="3087644"/>
          <a:ext cx="7058524" cy="6126480"/>
        </p:xfrm>
        <a:graphic>
          <a:graphicData uri="http://schemas.openxmlformats.org/drawingml/2006/table">
            <a:tbl>
              <a:tblPr firstRow="1" bandRow="1">
                <a:tableStyleId>{5C22544A-7EE6-4342-B048-85BDC9FD1C3A}</a:tableStyleId>
              </a:tblPr>
              <a:tblGrid>
                <a:gridCol w="476478">
                  <a:extLst>
                    <a:ext uri="{9D8B030D-6E8A-4147-A177-3AD203B41FA5}">
                      <a16:colId xmlns:a16="http://schemas.microsoft.com/office/drawing/2014/main" val="4000583223"/>
                    </a:ext>
                  </a:extLst>
                </a:gridCol>
                <a:gridCol w="658204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string.h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stdbool.h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SALIR,</a:t>
                      </a:r>
                    </a:p>
                    <a:p>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clave;</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nombre;</a:t>
                      </a:r>
                    </a:p>
                    <a:p>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seleccionar_tipo</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menu</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escribir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imprimir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bool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flag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true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96565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42</a:t>
            </a:r>
          </a:p>
        </p:txBody>
      </p:sp>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49"/>
            <a:ext cx="7058524" cy="850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574341485"/>
              </p:ext>
            </p:extLst>
          </p:nvPr>
        </p:nvGraphicFramePr>
        <p:xfrm>
          <a:off x="326604" y="773069"/>
          <a:ext cx="7058524" cy="850392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p>
                      <a:pPr algn="r">
                        <a:lnSpc>
                          <a:spcPct val="100000"/>
                        </a:lnSpc>
                      </a:pPr>
                      <a:r>
                        <a:rPr lang="es-MX" sz="1200" u="none" dirty="0">
                          <a:latin typeface="Consolas" panose="020B0609020204030204" pitchFamily="49" charset="0"/>
                        </a:rPr>
                        <a:t>38</a:t>
                      </a:r>
                    </a:p>
                    <a:p>
                      <a:pPr algn="r">
                        <a:lnSpc>
                          <a:spcPct val="100000"/>
                        </a:lnSpc>
                      </a:pPr>
                      <a:r>
                        <a:rPr lang="es-MX" sz="1200" u="none" dirty="0">
                          <a:latin typeface="Consolas" panose="020B0609020204030204" pitchFamily="49" charset="0"/>
                        </a:rPr>
                        <a:t>39</a:t>
                      </a:r>
                    </a:p>
                    <a:p>
                      <a:pPr algn="r">
                        <a:lnSpc>
                          <a:spcPct val="100000"/>
                        </a:lnSpc>
                      </a:pPr>
                      <a:r>
                        <a:rPr lang="es-MX" sz="1200" u="none" dirty="0">
                          <a:latin typeface="Consolas" panose="020B0609020204030204" pitchFamily="49" charset="0"/>
                        </a:rPr>
                        <a:t>40</a:t>
                      </a:r>
                    </a:p>
                    <a:p>
                      <a:pPr algn="r">
                        <a:lnSpc>
                          <a:spcPct val="100000"/>
                        </a:lnSpc>
                      </a:pPr>
                      <a:r>
                        <a:rPr lang="es-MX" sz="1200" u="none" dirty="0">
                          <a:latin typeface="Consolas" panose="020B0609020204030204" pitchFamily="49" charset="0"/>
                        </a:rPr>
                        <a:t>41</a:t>
                      </a:r>
                    </a:p>
                    <a:p>
                      <a:pPr algn="r">
                        <a:lnSpc>
                          <a:spcPct val="100000"/>
                        </a:lnSpc>
                      </a:pPr>
                      <a:r>
                        <a:rPr lang="es-MX" sz="1200" u="none" dirty="0">
                          <a:latin typeface="Consolas" panose="020B0609020204030204" pitchFamily="49" charset="0"/>
                        </a:rPr>
                        <a:t>42</a:t>
                      </a:r>
                    </a:p>
                    <a:p>
                      <a:pPr algn="r">
                        <a:lnSpc>
                          <a:spcPct val="100000"/>
                        </a:lnSpc>
                      </a:pPr>
                      <a:r>
                        <a:rPr lang="es-MX" sz="1200" u="none" dirty="0">
                          <a:latin typeface="Consolas" panose="020B0609020204030204" pitchFamily="49" charset="0"/>
                        </a:rPr>
                        <a:t>43</a:t>
                      </a:r>
                    </a:p>
                    <a:p>
                      <a:pPr algn="r">
                        <a:lnSpc>
                          <a:spcPct val="100000"/>
                        </a:lnSpc>
                      </a:pPr>
                      <a:r>
                        <a:rPr lang="es-MX" sz="1200" u="none" dirty="0">
                          <a:latin typeface="Consolas" panose="020B0609020204030204" pitchFamily="49" charset="0"/>
                        </a:rPr>
                        <a:t>44</a:t>
                      </a:r>
                    </a:p>
                    <a:p>
                      <a:pPr algn="r">
                        <a:lnSpc>
                          <a:spcPct val="100000"/>
                        </a:lnSpc>
                      </a:pPr>
                      <a:r>
                        <a:rPr lang="es-MX" sz="1200" u="none" dirty="0">
                          <a:latin typeface="Consolas" panose="020B0609020204030204" pitchFamily="49" charset="0"/>
                        </a:rPr>
                        <a:t>45</a:t>
                      </a:r>
                    </a:p>
                    <a:p>
                      <a:pPr algn="r">
                        <a:lnSpc>
                          <a:spcPct val="100000"/>
                        </a:lnSpc>
                      </a:pPr>
                      <a:r>
                        <a:rPr lang="es-MX" sz="1200" u="none" dirty="0">
                          <a:latin typeface="Consolas" panose="020B0609020204030204" pitchFamily="49" charset="0"/>
                        </a:rPr>
                        <a:t>46</a:t>
                      </a:r>
                    </a:p>
                    <a:p>
                      <a:pPr algn="r">
                        <a:lnSpc>
                          <a:spcPct val="100000"/>
                        </a:lnSpc>
                      </a:pPr>
                      <a:r>
                        <a:rPr lang="es-MX" sz="1200" u="none" dirty="0">
                          <a:latin typeface="Consolas" panose="020B0609020204030204" pitchFamily="49" charset="0"/>
                        </a:rPr>
                        <a:t>47</a:t>
                      </a:r>
                    </a:p>
                    <a:p>
                      <a:pPr algn="r">
                        <a:lnSpc>
                          <a:spcPct val="100000"/>
                        </a:lnSpc>
                      </a:pPr>
                      <a:r>
                        <a:rPr lang="es-MX" sz="1200" u="none" dirty="0">
                          <a:latin typeface="Consolas" panose="020B0609020204030204" pitchFamily="49" charset="0"/>
                        </a:rPr>
                        <a:t>48</a:t>
                      </a:r>
                    </a:p>
                    <a:p>
                      <a:pPr algn="r">
                        <a:lnSpc>
                          <a:spcPct val="100000"/>
                        </a:lnSpc>
                      </a:pPr>
                      <a:r>
                        <a:rPr lang="es-MX" sz="1200" u="none" dirty="0">
                          <a:latin typeface="Consolas" panose="020B0609020204030204" pitchFamily="49" charset="0"/>
                        </a:rPr>
                        <a:t>49</a:t>
                      </a:r>
                    </a:p>
                    <a:p>
                      <a:pPr algn="r">
                        <a:lnSpc>
                          <a:spcPct val="100000"/>
                        </a:lnSpc>
                      </a:pPr>
                      <a:r>
                        <a:rPr lang="es-MX" sz="1200" u="none" dirty="0">
                          <a:latin typeface="Consolas" panose="020B0609020204030204" pitchFamily="49" charset="0"/>
                        </a:rPr>
                        <a:t>50</a:t>
                      </a:r>
                    </a:p>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valor del tamaño: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a:t>
                      </a:r>
                      <a:r>
                        <a:rPr lang="es-MX" sz="1200" b="0" dirty="0" err="1">
                          <a:solidFill>
                            <a:srgbClr val="AE81FF"/>
                          </a:solidFill>
                          <a:effectLst/>
                          <a:latin typeface="Consolas" panose="020B0609020204030204" pitchFamily="49" charset="0"/>
                        </a:rPr>
                        <a:t>lu</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tipo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seleccionar_tipo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menu</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flag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false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escribir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2</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imprimir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 incorrecta"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liberar_arreglo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flag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"Saliendo del programa..."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seleccionar_tipo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b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"Elige un 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"1. </a:t>
                      </a:r>
                      <a:r>
                        <a:rPr lang="es-MX" sz="1200" b="0" dirty="0" err="1">
                          <a:solidFill>
                            <a:srgbClr val="E6DB74"/>
                          </a:solidFill>
                          <a:effectLst/>
                          <a:latin typeface="Consolas" panose="020B0609020204030204" pitchFamily="49" charset="0"/>
                        </a:rPr>
                        <a:t>int</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"2. </a:t>
                      </a:r>
                      <a:r>
                        <a:rPr lang="es-MX" sz="1200" b="0" dirty="0" err="1">
                          <a:solidFill>
                            <a:srgbClr val="E6DB74"/>
                          </a:solidFill>
                          <a:effectLst/>
                          <a:latin typeface="Consolas" panose="020B0609020204030204" pitchFamily="49" charset="0"/>
                        </a:rPr>
                        <a:t>char</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"3. </a:t>
                      </a:r>
                      <a:r>
                        <a:rPr lang="es-MX" sz="1200" b="0" dirty="0" err="1">
                          <a:solidFill>
                            <a:srgbClr val="E6DB74"/>
                          </a:solidFill>
                          <a:effectLst/>
                          <a:latin typeface="Consolas" panose="020B0609020204030204" pitchFamily="49" charset="0"/>
                        </a:rPr>
                        <a:t>float</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"4. Alumno"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"Ingresa numero de tipo: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%u</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LETRA;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72821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49"/>
            <a:ext cx="7058524" cy="850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2699584968"/>
              </p:ext>
            </p:extLst>
          </p:nvPr>
        </p:nvGraphicFramePr>
        <p:xfrm>
          <a:off x="326604" y="773069"/>
          <a:ext cx="7058524" cy="850392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p>
                      <a:pPr algn="r">
                        <a:lnSpc>
                          <a:spcPct val="100000"/>
                        </a:lnSpc>
                      </a:pPr>
                      <a:r>
                        <a:rPr lang="es-MX" sz="1200" u="none" dirty="0">
                          <a:latin typeface="Consolas" panose="020B0609020204030204" pitchFamily="49" charset="0"/>
                        </a:rPr>
                        <a:t>90</a:t>
                      </a: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p>
                      <a:pPr algn="r">
                        <a:lnSpc>
                          <a:spcPct val="100000"/>
                        </a:lnSpc>
                      </a:pPr>
                      <a:r>
                        <a:rPr lang="es-MX" sz="1200" u="none" dirty="0">
                          <a:latin typeface="Consolas" panose="020B0609020204030204" pitchFamily="49" charset="0"/>
                        </a:rPr>
                        <a:t>95</a:t>
                      </a:r>
                    </a:p>
                    <a:p>
                      <a:pPr algn="r">
                        <a:lnSpc>
                          <a:spcPct val="100000"/>
                        </a:lnSpc>
                      </a:pPr>
                      <a:r>
                        <a:rPr lang="es-MX" sz="1200" u="none" dirty="0">
                          <a:latin typeface="Consolas" panose="020B0609020204030204" pitchFamily="49" charset="0"/>
                        </a:rPr>
                        <a:t>96</a:t>
                      </a:r>
                    </a:p>
                    <a:p>
                      <a:pPr algn="r">
                        <a:lnSpc>
                          <a:spcPct val="100000"/>
                        </a:lnSpc>
                      </a:pPr>
                      <a:r>
                        <a:rPr lang="es-MX" sz="1200" u="none" dirty="0">
                          <a:latin typeface="Consolas" panose="020B0609020204030204" pitchFamily="49" charset="0"/>
                        </a:rPr>
                        <a:t>97</a:t>
                      </a:r>
                    </a:p>
                    <a:p>
                      <a:pPr algn="r">
                        <a:lnSpc>
                          <a:spcPct val="100000"/>
                        </a:lnSpc>
                      </a:pPr>
                      <a:r>
                        <a:rPr lang="es-MX" sz="1200" u="none" dirty="0">
                          <a:latin typeface="Consolas" panose="020B0609020204030204" pitchFamily="49" charset="0"/>
                        </a:rPr>
                        <a:t>98</a:t>
                      </a:r>
                    </a:p>
                    <a:p>
                      <a:pPr algn="r">
                        <a:lnSpc>
                          <a:spcPct val="100000"/>
                        </a:lnSpc>
                      </a:pPr>
                      <a:r>
                        <a:rPr lang="es-MX" sz="1200" u="none" dirty="0">
                          <a:latin typeface="Consolas" panose="020B0609020204030204" pitchFamily="49" charset="0"/>
                        </a:rPr>
                        <a:t>99</a:t>
                      </a:r>
                    </a:p>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p>
                      <a:pPr algn="r">
                        <a:lnSpc>
                          <a:spcPct val="100000"/>
                        </a:lnSpc>
                      </a:pPr>
                      <a:r>
                        <a:rPr lang="es-MX" sz="1200" u="none" dirty="0">
                          <a:latin typeface="Consolas" panose="020B0609020204030204" pitchFamily="49" charset="0"/>
                        </a:rPr>
                        <a:t>110</a:t>
                      </a:r>
                    </a:p>
                    <a:p>
                      <a:pPr algn="r">
                        <a:lnSpc>
                          <a:spcPct val="100000"/>
                        </a:lnSpc>
                      </a:pPr>
                      <a:r>
                        <a:rPr lang="es-MX" sz="1200" u="none" dirty="0">
                          <a:latin typeface="Consolas" panose="020B0609020204030204" pitchFamily="49" charset="0"/>
                        </a:rPr>
                        <a:t>111</a:t>
                      </a:r>
                    </a:p>
                    <a:p>
                      <a:pPr algn="r">
                        <a:lnSpc>
                          <a:spcPct val="100000"/>
                        </a:lnSpc>
                      </a:pPr>
                      <a:r>
                        <a:rPr lang="es-MX" sz="1200" u="none" dirty="0">
                          <a:latin typeface="Consolas" panose="020B0609020204030204" pitchFamily="49" charset="0"/>
                        </a:rPr>
                        <a:t>112</a:t>
                      </a:r>
                    </a:p>
                    <a:p>
                      <a:pPr algn="r">
                        <a:lnSpc>
                          <a:spcPct val="100000"/>
                        </a:lnSpc>
                      </a:pPr>
                      <a:r>
                        <a:rPr lang="es-MX" sz="1200" u="none" dirty="0">
                          <a:latin typeface="Consolas" panose="020B0609020204030204" pitchFamily="49" charset="0"/>
                        </a:rPr>
                        <a:t>113</a:t>
                      </a:r>
                    </a:p>
                    <a:p>
                      <a:pPr algn="r">
                        <a:lnSpc>
                          <a:spcPct val="100000"/>
                        </a:lnSpc>
                      </a:pPr>
                      <a:r>
                        <a:rPr lang="es-MX" sz="1200" u="none" dirty="0">
                          <a:latin typeface="Consolas" panose="020B0609020204030204" pitchFamily="49" charset="0"/>
                        </a:rPr>
                        <a:t>114</a:t>
                      </a:r>
                    </a:p>
                    <a:p>
                      <a:pPr algn="r">
                        <a:lnSpc>
                          <a:spcPct val="100000"/>
                        </a:lnSpc>
                      </a:pPr>
                      <a:r>
                        <a:rPr lang="es-MX" sz="1200" u="none" dirty="0">
                          <a:latin typeface="Consolas" panose="020B0609020204030204" pitchFamily="49" charset="0"/>
                        </a:rPr>
                        <a:t>115</a:t>
                      </a:r>
                    </a:p>
                    <a:p>
                      <a:pPr algn="r">
                        <a:lnSpc>
                          <a:spcPct val="100000"/>
                        </a:lnSpc>
                      </a:pPr>
                      <a:r>
                        <a:rPr lang="es-MX" sz="1200" u="none" dirty="0">
                          <a:latin typeface="Consolas" panose="020B0609020204030204" pitchFamily="49" charset="0"/>
                        </a:rPr>
                        <a:t>116</a:t>
                      </a:r>
                    </a:p>
                    <a:p>
                      <a:pPr algn="r">
                        <a:lnSpc>
                          <a:spcPct val="100000"/>
                        </a:lnSpc>
                      </a:pPr>
                      <a:r>
                        <a:rPr lang="es-MX" sz="1200" u="none" dirty="0">
                          <a:latin typeface="Consolas" panose="020B0609020204030204" pitchFamily="49" charset="0"/>
                        </a:rPr>
                        <a:t>117</a:t>
                      </a:r>
                    </a:p>
                    <a:p>
                      <a:pPr algn="r">
                        <a:lnSpc>
                          <a:spcPct val="100000"/>
                        </a:lnSpc>
                      </a:pPr>
                      <a:r>
                        <a:rPr lang="es-MX" sz="1200" u="none" dirty="0">
                          <a:latin typeface="Consolas" panose="020B0609020204030204" pitchFamily="49" charset="0"/>
                        </a:rPr>
                        <a:t>118</a:t>
                      </a:r>
                    </a:p>
                    <a:p>
                      <a:pPr algn="r">
                        <a:lnSpc>
                          <a:spcPct val="100000"/>
                        </a:lnSpc>
                      </a:pPr>
                      <a:r>
                        <a:rPr lang="es-MX" sz="1200" u="none" dirty="0">
                          <a:latin typeface="Consolas" panose="020B0609020204030204" pitchFamily="49" charset="0"/>
                        </a:rPr>
                        <a:t>119</a:t>
                      </a:r>
                    </a:p>
                    <a:p>
                      <a:pPr algn="r">
                        <a:lnSpc>
                          <a:spcPct val="100000"/>
                        </a:lnSpc>
                      </a:pPr>
                      <a:r>
                        <a:rPr lang="es-MX" sz="1200" u="none" dirty="0">
                          <a:latin typeface="Consolas" panose="020B0609020204030204" pitchFamily="49" charset="0"/>
                        </a:rPr>
                        <a:t>120</a:t>
                      </a:r>
                    </a:p>
                    <a:p>
                      <a:pPr algn="r">
                        <a:lnSpc>
                          <a:spcPct val="100000"/>
                        </a:lnSpc>
                      </a:pPr>
                      <a:r>
                        <a:rPr lang="es-MX" sz="1200" u="none" dirty="0">
                          <a:latin typeface="Consolas" panose="020B0609020204030204" pitchFamily="49" charset="0"/>
                        </a:rPr>
                        <a:t>121</a:t>
                      </a:r>
                    </a:p>
                    <a:p>
                      <a:pPr algn="r">
                        <a:lnSpc>
                          <a:spcPct val="100000"/>
                        </a:lnSpc>
                      </a:pPr>
                      <a:r>
                        <a:rPr lang="es-MX" sz="1200" u="none" dirty="0">
                          <a:latin typeface="Consolas" panose="020B0609020204030204" pitchFamily="49" charset="0"/>
                        </a:rPr>
                        <a:t>122</a:t>
                      </a:r>
                    </a:p>
                    <a:p>
                      <a:pPr algn="r">
                        <a:lnSpc>
                          <a:spcPct val="100000"/>
                        </a:lnSpc>
                      </a:pPr>
                      <a:r>
                        <a:rPr lang="es-MX" sz="1200" u="none" dirty="0">
                          <a:latin typeface="Consolas" panose="020B0609020204030204" pitchFamily="49" charset="0"/>
                        </a:rPr>
                        <a:t>123</a:t>
                      </a:r>
                    </a:p>
                    <a:p>
                      <a:pPr algn="r">
                        <a:lnSpc>
                          <a:spcPct val="100000"/>
                        </a:lnSpc>
                      </a:pPr>
                      <a:r>
                        <a:rPr lang="es-MX" sz="1200" u="none" dirty="0">
                          <a:latin typeface="Consolas" panose="020B0609020204030204" pitchFamily="49" charset="0"/>
                        </a:rPr>
                        <a:t>124</a:t>
                      </a:r>
                    </a:p>
                    <a:p>
                      <a:pPr algn="r">
                        <a:lnSpc>
                          <a:spcPct val="100000"/>
                        </a:lnSpc>
                      </a:pPr>
                      <a:r>
                        <a:rPr lang="es-MX" sz="1200" u="none" dirty="0">
                          <a:latin typeface="Consolas" panose="020B0609020204030204" pitchFamily="49" charset="0"/>
                        </a:rPr>
                        <a:t>125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 no valida, vuelva a escoger"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(b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menu</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"Que desea hacer?"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"0. Salir"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"1. Escribir datos en el arreglo"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"2. Imprimir el arreglo"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"3. Cambiar tipo de dato (</a:t>
                      </a:r>
                      <a:r>
                        <a:rPr lang="es-MX" sz="1200" b="0" dirty="0" err="1">
                          <a:solidFill>
                            <a:srgbClr val="E6DB74"/>
                          </a:solidFill>
                          <a:effectLst/>
                          <a:latin typeface="Consolas" panose="020B0609020204030204" pitchFamily="49" charset="0"/>
                        </a:rPr>
                        <a:t>debera</a:t>
                      </a:r>
                      <a:r>
                        <a:rPr lang="es-MX" sz="1200" b="0" dirty="0">
                          <a:solidFill>
                            <a:srgbClr val="E6DB74"/>
                          </a:solidFill>
                          <a:effectLst/>
                          <a:latin typeface="Consolas" panose="020B0609020204030204" pitchFamily="49" charset="0"/>
                        </a:rPr>
                        <a:t> volver a crear la matriz)"</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el numero de la opción: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op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escribir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2B0759F8-BAF9-7440-DCA8-F9F89C43646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AFEEF8D-9B47-29A0-CB60-FF5F02CDFB8E}"/>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43</a:t>
            </a:r>
          </a:p>
        </p:txBody>
      </p:sp>
      <p:sp>
        <p:nvSpPr>
          <p:cNvPr id="6" name="Rectángulo 5">
            <a:extLst>
              <a:ext uri="{FF2B5EF4-FFF2-40B4-BE49-F238E27FC236}">
                <a16:creationId xmlns:a16="http://schemas.microsoft.com/office/drawing/2014/main" id="{8DF2759F-1090-6B23-6293-177AA18012E6}"/>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416800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322871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48484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iii</a:t>
            </a:r>
            <a:endParaRPr lang="es-MX" sz="2200" b="1" dirty="0">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5322098"/>
          </a:xfrm>
          <a:prstGeom prst="rect">
            <a:avLst/>
          </a:prstGeom>
          <a:noFill/>
        </p:spPr>
        <p:txBody>
          <a:bodyPr wrap="square" rtlCol="0">
            <a:spAutoFit/>
          </a:bodyPr>
          <a:lstStyle/>
          <a:p>
            <a:pPr>
              <a:lnSpc>
                <a:spcPct val="150000"/>
              </a:lnSpc>
            </a:pPr>
            <a:r>
              <a:rPr lang="es-MX" sz="1200" dirty="0">
                <a:latin typeface="Times New Roman" panose="02020603050405020304" pitchFamily="18" charset="0"/>
                <a:cs typeface="Times New Roman" panose="02020603050405020304" pitchFamily="18" charset="0"/>
              </a:rPr>
              <a:t>4.5. Búsqueda en un árbol binario de búsqueda</a:t>
            </a:r>
          </a:p>
          <a:p>
            <a:pPr defTabSz="252000">
              <a:lnSpc>
                <a:spcPct val="150000"/>
              </a:lnSpc>
            </a:pPr>
            <a:r>
              <a:rPr lang="es-MX" sz="1200" dirty="0">
                <a:latin typeface="Times New Roman" panose="02020603050405020304" pitchFamily="18" charset="0"/>
                <a:cs typeface="Times New Roman" panose="02020603050405020304" pitchFamily="18" charset="0"/>
              </a:rPr>
              <a:t>	4.5.1. Tipos de recorridos</a:t>
            </a:r>
          </a:p>
          <a:p>
            <a:pPr defTabSz="252000">
              <a:lnSpc>
                <a:spcPct val="150000"/>
              </a:lnSpc>
            </a:pPr>
            <a:r>
              <a:rPr lang="es-MX" sz="1200" dirty="0">
                <a:latin typeface="Times New Roman" panose="02020603050405020304" pitchFamily="18" charset="0"/>
                <a:cs typeface="Times New Roman" panose="02020603050405020304" pitchFamily="18" charset="0"/>
              </a:rPr>
              <a:t>4.6. Eliminación </a:t>
            </a:r>
            <a:r>
              <a:rPr lang="es-MX" sz="1200" dirty="0" err="1">
                <a:latin typeface="Times New Roman" panose="02020603050405020304" pitchFamily="18" charset="0"/>
                <a:cs typeface="Times New Roman" panose="02020603050405020304" pitchFamily="18" charset="0"/>
              </a:rPr>
              <a:t>ABB</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Tarea #10:</a:t>
            </a:r>
            <a:r>
              <a:rPr lang="es-MX" sz="1200" dirty="0">
                <a:latin typeface="Times New Roman" panose="02020603050405020304" pitchFamily="18" charset="0"/>
                <a:cs typeface="Times New Roman" panose="02020603050405020304" pitchFamily="18" charset="0"/>
              </a:rPr>
              <a:t> Árboles Binarios de Búsqueda</a:t>
            </a:r>
          </a:p>
          <a:p>
            <a:pPr defTabSz="252000">
              <a:lnSpc>
                <a:spcPct val="150000"/>
              </a:lnSpc>
            </a:pPr>
            <a:r>
              <a:rPr lang="es-MX" sz="1200" dirty="0">
                <a:latin typeface="Times New Roman" panose="02020603050405020304" pitchFamily="18" charset="0"/>
                <a:cs typeface="Times New Roman" panose="02020603050405020304" pitchFamily="18" charset="0"/>
              </a:rPr>
              <a:t>4.7. Árboles binarios balanceados</a:t>
            </a:r>
          </a:p>
          <a:p>
            <a:pPr defTabSz="252000">
              <a:lnSpc>
                <a:spcPct val="150000"/>
              </a:lnSpc>
            </a:pPr>
            <a:r>
              <a:rPr lang="es-MX" sz="1200" dirty="0">
                <a:latin typeface="Times New Roman" panose="02020603050405020304" pitchFamily="18" charset="0"/>
                <a:cs typeface="Times New Roman" panose="02020603050405020304" pitchFamily="18" charset="0"/>
              </a:rPr>
              <a:t>	4.7.1. Rotaciones simples</a:t>
            </a:r>
          </a:p>
          <a:p>
            <a:pPr defTabSz="252000">
              <a:lnSpc>
                <a:spcPct val="150000"/>
              </a:lnSpc>
            </a:pPr>
            <a:r>
              <a:rPr lang="es-MX" sz="1200" dirty="0">
                <a:latin typeface="Times New Roman" panose="02020603050405020304" pitchFamily="18" charset="0"/>
                <a:cs typeface="Times New Roman" panose="02020603050405020304" pitchFamily="18" charset="0"/>
              </a:rPr>
              <a:t>4.8. Ejemplo de árboles AVL</a:t>
            </a:r>
          </a:p>
          <a:p>
            <a:pPr defTabSz="252000">
              <a:lnSpc>
                <a:spcPct val="150000"/>
              </a:lnSpc>
            </a:pPr>
            <a:r>
              <a:rPr lang="es-MX" sz="1200" dirty="0">
                <a:latin typeface="Times New Roman" panose="02020603050405020304" pitchFamily="18" charset="0"/>
                <a:cs typeface="Times New Roman" panose="02020603050405020304" pitchFamily="18" charset="0"/>
              </a:rPr>
              <a:t>4.9. Casos generales de rotación AVL</a:t>
            </a:r>
          </a:p>
          <a:p>
            <a:pPr defTabSz="252000">
              <a:lnSpc>
                <a:spcPct val="150000"/>
              </a:lnSpc>
            </a:pPr>
            <a:r>
              <a:rPr lang="es-MX" sz="1200" b="1" dirty="0">
                <a:latin typeface="Times New Roman" panose="02020603050405020304" pitchFamily="18" charset="0"/>
                <a:cs typeface="Times New Roman" panose="02020603050405020304" pitchFamily="18" charset="0"/>
              </a:rPr>
              <a:t>Tarea #11:</a:t>
            </a:r>
            <a:r>
              <a:rPr lang="es-MX" sz="1200" dirty="0">
                <a:latin typeface="Times New Roman" panose="02020603050405020304" pitchFamily="18" charset="0"/>
                <a:cs typeface="Times New Roman" panose="02020603050405020304" pitchFamily="18" charset="0"/>
              </a:rPr>
              <a:t> Árboles AVL</a:t>
            </a:r>
          </a:p>
          <a:p>
            <a:pPr defTabSz="252000">
              <a:lnSpc>
                <a:spcPct val="150000"/>
              </a:lnSpc>
            </a:pPr>
            <a:r>
              <a:rPr lang="es-MX" sz="1200" b="1" dirty="0">
                <a:latin typeface="Times New Roman" panose="02020603050405020304" pitchFamily="18" charset="0"/>
                <a:cs typeface="Times New Roman" panose="02020603050405020304" pitchFamily="18" charset="0"/>
              </a:rPr>
              <a:t>ÁRBOLES </a:t>
            </a:r>
            <a:r>
              <a:rPr lang="es-MX" sz="1200" b="1" dirty="0" err="1">
                <a:latin typeface="Times New Roman" panose="02020603050405020304" pitchFamily="18" charset="0"/>
                <a:cs typeface="Times New Roman" panose="02020603050405020304" pitchFamily="18" charset="0"/>
              </a:rPr>
              <a:t>MULTICAMINOS</a:t>
            </a:r>
            <a:endParaRPr lang="es-MX" sz="1200" b="1"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5.1. Árboles B</a:t>
            </a:r>
          </a:p>
          <a:p>
            <a:pPr defTabSz="252000">
              <a:lnSpc>
                <a:spcPct val="150000"/>
              </a:lnSpc>
            </a:pPr>
            <a:r>
              <a:rPr lang="es-MX" sz="1200" dirty="0">
                <a:latin typeface="Times New Roman" panose="02020603050405020304" pitchFamily="18" charset="0"/>
                <a:cs typeface="Times New Roman" panose="02020603050405020304" pitchFamily="18" charset="0"/>
              </a:rPr>
              <a:t>5.2. Definiciones/propiedades de un árbol B</a:t>
            </a:r>
          </a:p>
          <a:p>
            <a:pPr defTabSz="252000">
              <a:lnSpc>
                <a:spcPct val="150000"/>
              </a:lnSpc>
            </a:pPr>
            <a:r>
              <a:rPr lang="es-MX" sz="1200" dirty="0">
                <a:latin typeface="Times New Roman" panose="02020603050405020304" pitchFamily="18" charset="0"/>
                <a:cs typeface="Times New Roman" panose="02020603050405020304" pitchFamily="18" charset="0"/>
              </a:rPr>
              <a:t>5.3. Ejemplo de inserción en un árbol B de orden 2</a:t>
            </a:r>
          </a:p>
          <a:p>
            <a:pPr defTabSz="252000">
              <a:lnSpc>
                <a:spcPct val="150000"/>
              </a:lnSpc>
            </a:pPr>
            <a:r>
              <a:rPr lang="es-MX" sz="1200" dirty="0">
                <a:latin typeface="Times New Roman" panose="02020603050405020304" pitchFamily="18" charset="0"/>
                <a:cs typeface="Times New Roman" panose="02020603050405020304" pitchFamily="18" charset="0"/>
              </a:rPr>
              <a:t>5.4. Ejemplo de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5.5. Eliminación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5.6. Árboles B+</a:t>
            </a:r>
          </a:p>
          <a:p>
            <a:pPr defTabSz="252000">
              <a:lnSpc>
                <a:spcPct val="150000"/>
              </a:lnSpc>
            </a:pPr>
            <a:r>
              <a:rPr lang="es-MX" sz="1200" dirty="0">
                <a:latin typeface="Times New Roman" panose="02020603050405020304" pitchFamily="18" charset="0"/>
                <a:cs typeface="Times New Roman" panose="02020603050405020304" pitchFamily="18" charset="0"/>
              </a:rPr>
              <a:t>5.7.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5.8. Eliminación en Árboles B+</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Cuarto Parcial</a:t>
            </a:r>
            <a:endParaRPr lang="es-MX" sz="1200" dirty="0">
              <a:latin typeface="Times New Roman" panose="02020603050405020304" pitchFamily="18" charset="0"/>
              <a:cs typeface="Times New Roman" panose="02020603050405020304" pitchFamily="18" charset="0"/>
            </a:endParaRP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158591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9519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570186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8" name="Rectángulo: esquinas redondeadas 17">
            <a:extLst>
              <a:ext uri="{FF2B5EF4-FFF2-40B4-BE49-F238E27FC236}">
                <a16:creationId xmlns:a16="http://schemas.microsoft.com/office/drawing/2014/main" id="{35B3DA94-BD12-B1EE-9B34-94E2D5F8BF3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9" name="Imagen 18">
            <a:extLst>
              <a:ext uri="{FF2B5EF4-FFF2-40B4-BE49-F238E27FC236}">
                <a16:creationId xmlns:a16="http://schemas.microsoft.com/office/drawing/2014/main" id="{175704BD-69C5-E682-6D9A-654A79B9E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610041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44</a:t>
            </a:r>
          </a:p>
        </p:txBody>
      </p:sp>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49"/>
            <a:ext cx="7058524" cy="850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4119162489"/>
              </p:ext>
            </p:extLst>
          </p:nvPr>
        </p:nvGraphicFramePr>
        <p:xfrm>
          <a:off x="326604" y="773069"/>
          <a:ext cx="7058524" cy="850392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126</a:t>
                      </a:r>
                    </a:p>
                    <a:p>
                      <a:pPr algn="r">
                        <a:lnSpc>
                          <a:spcPct val="100000"/>
                        </a:lnSpc>
                      </a:pPr>
                      <a:r>
                        <a:rPr lang="es-MX" sz="1200" u="none" dirty="0">
                          <a:latin typeface="Consolas" panose="020B0609020204030204" pitchFamily="49" charset="0"/>
                        </a:rPr>
                        <a:t>127</a:t>
                      </a:r>
                    </a:p>
                    <a:p>
                      <a:pPr algn="r">
                        <a:lnSpc>
                          <a:spcPct val="100000"/>
                        </a:lnSpc>
                      </a:pPr>
                      <a:r>
                        <a:rPr lang="es-MX" sz="1200" u="none" dirty="0">
                          <a:latin typeface="Consolas" panose="020B0609020204030204" pitchFamily="49" charset="0"/>
                        </a:rPr>
                        <a:t>128</a:t>
                      </a:r>
                    </a:p>
                    <a:p>
                      <a:pPr algn="r">
                        <a:lnSpc>
                          <a:spcPct val="100000"/>
                        </a:lnSpc>
                      </a:pPr>
                      <a:r>
                        <a:rPr lang="es-MX" sz="1200" u="none" dirty="0">
                          <a:latin typeface="Consolas" panose="020B0609020204030204" pitchFamily="49" charset="0"/>
                        </a:rPr>
                        <a:t>129</a:t>
                      </a:r>
                    </a:p>
                    <a:p>
                      <a:pPr algn="r">
                        <a:lnSpc>
                          <a:spcPct val="100000"/>
                        </a:lnSpc>
                      </a:pPr>
                      <a:r>
                        <a:rPr lang="es-MX" sz="1200" u="none" dirty="0">
                          <a:latin typeface="Consolas" panose="020B0609020204030204" pitchFamily="49" charset="0"/>
                        </a:rPr>
                        <a:t>130</a:t>
                      </a:r>
                    </a:p>
                    <a:p>
                      <a:pPr algn="r">
                        <a:lnSpc>
                          <a:spcPct val="100000"/>
                        </a:lnSpc>
                      </a:pPr>
                      <a:r>
                        <a:rPr lang="es-MX" sz="1200" u="none" dirty="0">
                          <a:latin typeface="Consolas" panose="020B0609020204030204" pitchFamily="49" charset="0"/>
                        </a:rPr>
                        <a:t>131</a:t>
                      </a:r>
                    </a:p>
                    <a:p>
                      <a:pPr algn="r">
                        <a:lnSpc>
                          <a:spcPct val="100000"/>
                        </a:lnSpc>
                      </a:pPr>
                      <a:r>
                        <a:rPr lang="es-MX" sz="1200" u="none" dirty="0">
                          <a:latin typeface="Consolas" panose="020B0609020204030204" pitchFamily="49" charset="0"/>
                        </a:rPr>
                        <a:t>132</a:t>
                      </a:r>
                    </a:p>
                    <a:p>
                      <a:pPr algn="r">
                        <a:lnSpc>
                          <a:spcPct val="100000"/>
                        </a:lnSpc>
                      </a:pPr>
                      <a:r>
                        <a:rPr lang="es-MX" sz="1200" u="none" dirty="0">
                          <a:latin typeface="Consolas" panose="020B0609020204030204" pitchFamily="49" charset="0"/>
                        </a:rPr>
                        <a:t>133</a:t>
                      </a:r>
                    </a:p>
                    <a:p>
                      <a:pPr algn="r">
                        <a:lnSpc>
                          <a:spcPct val="100000"/>
                        </a:lnSpc>
                      </a:pPr>
                      <a:r>
                        <a:rPr lang="es-MX" sz="1200" u="none" dirty="0">
                          <a:latin typeface="Consolas" panose="020B0609020204030204" pitchFamily="49" charset="0"/>
                        </a:rPr>
                        <a:t>134</a:t>
                      </a:r>
                    </a:p>
                    <a:p>
                      <a:pPr algn="r">
                        <a:lnSpc>
                          <a:spcPct val="100000"/>
                        </a:lnSpc>
                      </a:pPr>
                      <a:r>
                        <a:rPr lang="es-MX" sz="1200" u="none" dirty="0">
                          <a:latin typeface="Consolas" panose="020B0609020204030204" pitchFamily="49" charset="0"/>
                        </a:rPr>
                        <a:t>135</a:t>
                      </a:r>
                    </a:p>
                    <a:p>
                      <a:pPr algn="r">
                        <a:lnSpc>
                          <a:spcPct val="100000"/>
                        </a:lnSpc>
                      </a:pPr>
                      <a:r>
                        <a:rPr lang="es-MX" sz="1200" u="none" dirty="0">
                          <a:latin typeface="Consolas" panose="020B0609020204030204" pitchFamily="49" charset="0"/>
                        </a:rPr>
                        <a:t>136</a:t>
                      </a:r>
                    </a:p>
                    <a:p>
                      <a:pPr algn="r">
                        <a:lnSpc>
                          <a:spcPct val="100000"/>
                        </a:lnSpc>
                      </a:pPr>
                      <a:r>
                        <a:rPr lang="es-MX" sz="1200" u="none" dirty="0">
                          <a:latin typeface="Consolas" panose="020B0609020204030204" pitchFamily="49" charset="0"/>
                        </a:rPr>
                        <a:t>137</a:t>
                      </a:r>
                    </a:p>
                    <a:p>
                      <a:pPr algn="r">
                        <a:lnSpc>
                          <a:spcPct val="100000"/>
                        </a:lnSpc>
                      </a:pPr>
                      <a:r>
                        <a:rPr lang="es-MX" sz="1200" u="none" dirty="0">
                          <a:latin typeface="Consolas" panose="020B0609020204030204" pitchFamily="49" charset="0"/>
                        </a:rPr>
                        <a:t>138</a:t>
                      </a:r>
                    </a:p>
                    <a:p>
                      <a:pPr algn="r">
                        <a:lnSpc>
                          <a:spcPct val="100000"/>
                        </a:lnSpc>
                      </a:pPr>
                      <a:r>
                        <a:rPr lang="es-MX" sz="1200" u="none" dirty="0">
                          <a:latin typeface="Consolas" panose="020B0609020204030204" pitchFamily="49" charset="0"/>
                        </a:rPr>
                        <a:t>139</a:t>
                      </a:r>
                    </a:p>
                    <a:p>
                      <a:pPr algn="r">
                        <a:lnSpc>
                          <a:spcPct val="100000"/>
                        </a:lnSpc>
                      </a:pPr>
                      <a:r>
                        <a:rPr lang="es-MX" sz="1200" u="none" dirty="0">
                          <a:latin typeface="Consolas" panose="020B0609020204030204" pitchFamily="49" charset="0"/>
                        </a:rPr>
                        <a:t>140</a:t>
                      </a:r>
                    </a:p>
                    <a:p>
                      <a:pPr algn="r">
                        <a:lnSpc>
                          <a:spcPct val="100000"/>
                        </a:lnSpc>
                      </a:pPr>
                      <a:r>
                        <a:rPr lang="es-MX" sz="1200" u="none" dirty="0">
                          <a:latin typeface="Consolas" panose="020B0609020204030204" pitchFamily="49" charset="0"/>
                        </a:rPr>
                        <a:t>141</a:t>
                      </a:r>
                    </a:p>
                    <a:p>
                      <a:pPr algn="r">
                        <a:lnSpc>
                          <a:spcPct val="100000"/>
                        </a:lnSpc>
                      </a:pPr>
                      <a:r>
                        <a:rPr lang="es-MX" sz="1200" u="none" dirty="0">
                          <a:latin typeface="Consolas" panose="020B0609020204030204" pitchFamily="49" charset="0"/>
                        </a:rPr>
                        <a:t>142</a:t>
                      </a:r>
                    </a:p>
                    <a:p>
                      <a:pPr algn="r">
                        <a:lnSpc>
                          <a:spcPct val="100000"/>
                        </a:lnSpc>
                      </a:pPr>
                      <a:r>
                        <a:rPr lang="es-MX" sz="1200" u="none" dirty="0">
                          <a:latin typeface="Consolas" panose="020B0609020204030204" pitchFamily="49" charset="0"/>
                        </a:rPr>
                        <a:t>143</a:t>
                      </a:r>
                    </a:p>
                    <a:p>
                      <a:pPr algn="r">
                        <a:lnSpc>
                          <a:spcPct val="100000"/>
                        </a:lnSpc>
                      </a:pPr>
                      <a:r>
                        <a:rPr lang="es-MX" sz="1200" u="none" dirty="0">
                          <a:latin typeface="Consolas" panose="020B0609020204030204" pitchFamily="49" charset="0"/>
                        </a:rPr>
                        <a:t>144</a:t>
                      </a:r>
                    </a:p>
                    <a:p>
                      <a:pPr algn="r">
                        <a:lnSpc>
                          <a:spcPct val="100000"/>
                        </a:lnSpc>
                      </a:pPr>
                      <a:r>
                        <a:rPr lang="es-MX" sz="1200" u="none" dirty="0">
                          <a:latin typeface="Consolas" panose="020B0609020204030204" pitchFamily="49" charset="0"/>
                        </a:rPr>
                        <a:t>145</a:t>
                      </a:r>
                    </a:p>
                    <a:p>
                      <a:pPr algn="r">
                        <a:lnSpc>
                          <a:spcPct val="100000"/>
                        </a:lnSpc>
                      </a:pPr>
                      <a:r>
                        <a:rPr lang="es-MX" sz="1200" u="none" dirty="0">
                          <a:latin typeface="Consolas" panose="020B0609020204030204" pitchFamily="49" charset="0"/>
                        </a:rPr>
                        <a:t>146</a:t>
                      </a:r>
                    </a:p>
                    <a:p>
                      <a:pPr algn="r">
                        <a:lnSpc>
                          <a:spcPct val="100000"/>
                        </a:lnSpc>
                      </a:pPr>
                      <a:r>
                        <a:rPr lang="es-MX" sz="1200" u="none" dirty="0">
                          <a:latin typeface="Consolas" panose="020B0609020204030204" pitchFamily="49" charset="0"/>
                        </a:rPr>
                        <a:t>147</a:t>
                      </a:r>
                    </a:p>
                    <a:p>
                      <a:pPr algn="r">
                        <a:lnSpc>
                          <a:spcPct val="100000"/>
                        </a:lnSpc>
                      </a:pPr>
                      <a:r>
                        <a:rPr lang="es-MX" sz="1200" u="none" dirty="0">
                          <a:latin typeface="Consolas" panose="020B0609020204030204" pitchFamily="49" charset="0"/>
                        </a:rPr>
                        <a:t>148</a:t>
                      </a:r>
                    </a:p>
                    <a:p>
                      <a:pPr algn="r">
                        <a:lnSpc>
                          <a:spcPct val="100000"/>
                        </a:lnSpc>
                      </a:pPr>
                      <a:r>
                        <a:rPr lang="es-MX" sz="1200" u="none" dirty="0">
                          <a:latin typeface="Consolas" panose="020B0609020204030204" pitchFamily="49" charset="0"/>
                        </a:rPr>
                        <a:t>149</a:t>
                      </a:r>
                    </a:p>
                    <a:p>
                      <a:pPr algn="r">
                        <a:lnSpc>
                          <a:spcPct val="100000"/>
                        </a:lnSpc>
                      </a:pPr>
                      <a:r>
                        <a:rPr lang="es-MX" sz="1200" u="none" dirty="0">
                          <a:latin typeface="Consolas" panose="020B0609020204030204" pitchFamily="49" charset="0"/>
                        </a:rPr>
                        <a:t>150</a:t>
                      </a:r>
                    </a:p>
                    <a:p>
                      <a:pPr algn="r">
                        <a:lnSpc>
                          <a:spcPct val="100000"/>
                        </a:lnSpc>
                      </a:pPr>
                      <a:r>
                        <a:rPr lang="es-MX" sz="1200" u="none" dirty="0">
                          <a:latin typeface="Consolas" panose="020B0609020204030204" pitchFamily="49" charset="0"/>
                        </a:rPr>
                        <a:t>151</a:t>
                      </a:r>
                    </a:p>
                    <a:p>
                      <a:pPr algn="r">
                        <a:lnSpc>
                          <a:spcPct val="100000"/>
                        </a:lnSpc>
                      </a:pPr>
                      <a:r>
                        <a:rPr lang="es-MX" sz="1200" u="none" dirty="0">
                          <a:latin typeface="Consolas" panose="020B0609020204030204" pitchFamily="49" charset="0"/>
                        </a:rPr>
                        <a:t>152</a:t>
                      </a:r>
                    </a:p>
                    <a:p>
                      <a:pPr algn="r">
                        <a:lnSpc>
                          <a:spcPct val="100000"/>
                        </a:lnSpc>
                      </a:pPr>
                      <a:r>
                        <a:rPr lang="es-MX" sz="1200" u="none" dirty="0">
                          <a:latin typeface="Consolas" panose="020B0609020204030204" pitchFamily="49" charset="0"/>
                        </a:rPr>
                        <a:t>153</a:t>
                      </a:r>
                    </a:p>
                    <a:p>
                      <a:pPr algn="r">
                        <a:lnSpc>
                          <a:spcPct val="100000"/>
                        </a:lnSpc>
                      </a:pPr>
                      <a:r>
                        <a:rPr lang="es-MX" sz="1200" u="none" dirty="0">
                          <a:latin typeface="Consolas" panose="020B0609020204030204" pitchFamily="49" charset="0"/>
                        </a:rPr>
                        <a:t>154</a:t>
                      </a:r>
                    </a:p>
                    <a:p>
                      <a:pPr algn="r">
                        <a:lnSpc>
                          <a:spcPct val="100000"/>
                        </a:lnSpc>
                      </a:pPr>
                      <a:r>
                        <a:rPr lang="es-MX" sz="1200" u="none" dirty="0">
                          <a:latin typeface="Consolas" panose="020B0609020204030204" pitchFamily="49" charset="0"/>
                        </a:rPr>
                        <a:t>155</a:t>
                      </a:r>
                    </a:p>
                    <a:p>
                      <a:pPr algn="r">
                        <a:lnSpc>
                          <a:spcPct val="100000"/>
                        </a:lnSpc>
                      </a:pPr>
                      <a:r>
                        <a:rPr lang="es-MX" sz="1200" u="none" dirty="0">
                          <a:latin typeface="Consolas" panose="020B0609020204030204" pitchFamily="49" charset="0"/>
                        </a:rPr>
                        <a:t>156</a:t>
                      </a:r>
                    </a:p>
                    <a:p>
                      <a:pPr algn="r">
                        <a:lnSpc>
                          <a:spcPct val="100000"/>
                        </a:lnSpc>
                      </a:pPr>
                      <a:r>
                        <a:rPr lang="es-MX" sz="1200" u="none" dirty="0">
                          <a:latin typeface="Consolas" panose="020B0609020204030204" pitchFamily="49" charset="0"/>
                        </a:rPr>
                        <a:t>157</a:t>
                      </a:r>
                    </a:p>
                    <a:p>
                      <a:pPr algn="r">
                        <a:lnSpc>
                          <a:spcPct val="100000"/>
                        </a:lnSpc>
                      </a:pPr>
                      <a:r>
                        <a:rPr lang="es-MX" sz="1200" u="none" dirty="0">
                          <a:latin typeface="Consolas" panose="020B0609020204030204" pitchFamily="49" charset="0"/>
                        </a:rPr>
                        <a:t>158</a:t>
                      </a:r>
                    </a:p>
                    <a:p>
                      <a:pPr algn="r">
                        <a:lnSpc>
                          <a:spcPct val="100000"/>
                        </a:lnSpc>
                      </a:pPr>
                      <a:r>
                        <a:rPr lang="es-MX" sz="1200" u="none" dirty="0">
                          <a:latin typeface="Consolas" panose="020B0609020204030204" pitchFamily="49" charset="0"/>
                        </a:rPr>
                        <a:t>159</a:t>
                      </a:r>
                    </a:p>
                    <a:p>
                      <a:pPr algn="r">
                        <a:lnSpc>
                          <a:spcPct val="100000"/>
                        </a:lnSpc>
                      </a:pPr>
                      <a:r>
                        <a:rPr lang="es-MX" sz="1200" u="none" dirty="0">
                          <a:latin typeface="Consolas" panose="020B0609020204030204" pitchFamily="49" charset="0"/>
                        </a:rPr>
                        <a:t>160</a:t>
                      </a:r>
                    </a:p>
                    <a:p>
                      <a:pPr algn="r">
                        <a:lnSpc>
                          <a:spcPct val="100000"/>
                        </a:lnSpc>
                      </a:pPr>
                      <a:r>
                        <a:rPr lang="es-MX" sz="1200" u="none" dirty="0">
                          <a:latin typeface="Consolas" panose="020B0609020204030204" pitchFamily="49" charset="0"/>
                        </a:rPr>
                        <a:t>161</a:t>
                      </a:r>
                    </a:p>
                    <a:p>
                      <a:pPr algn="r">
                        <a:lnSpc>
                          <a:spcPct val="100000"/>
                        </a:lnSpc>
                      </a:pPr>
                      <a:r>
                        <a:rPr lang="es-MX" sz="1200" u="none" dirty="0">
                          <a:latin typeface="Consolas" panose="020B0609020204030204" pitchFamily="49" charset="0"/>
                        </a:rPr>
                        <a:t>162</a:t>
                      </a:r>
                    </a:p>
                    <a:p>
                      <a:pPr algn="r">
                        <a:lnSpc>
                          <a:spcPct val="100000"/>
                        </a:lnSpc>
                      </a:pPr>
                      <a:r>
                        <a:rPr lang="es-MX" sz="1200" u="none" dirty="0">
                          <a:latin typeface="Consolas" panose="020B0609020204030204" pitchFamily="49" charset="0"/>
                        </a:rPr>
                        <a:t>163</a:t>
                      </a:r>
                    </a:p>
                    <a:p>
                      <a:pPr algn="r">
                        <a:lnSpc>
                          <a:spcPct val="100000"/>
                        </a:lnSpc>
                      </a:pPr>
                      <a:r>
                        <a:rPr lang="es-MX" sz="1200" u="none" dirty="0">
                          <a:latin typeface="Consolas" panose="020B0609020204030204" pitchFamily="49" charset="0"/>
                        </a:rPr>
                        <a:t>164</a:t>
                      </a:r>
                    </a:p>
                    <a:p>
                      <a:pPr algn="r">
                        <a:lnSpc>
                          <a:spcPct val="100000"/>
                        </a:lnSpc>
                      </a:pPr>
                      <a:r>
                        <a:rPr lang="es-MX" sz="1200" u="none" dirty="0">
                          <a:latin typeface="Consolas" panose="020B0609020204030204" pitchFamily="49" charset="0"/>
                        </a:rPr>
                        <a:t>165</a:t>
                      </a:r>
                    </a:p>
                    <a:p>
                      <a:pPr algn="r">
                        <a:lnSpc>
                          <a:spcPct val="100000"/>
                        </a:lnSpc>
                      </a:pPr>
                      <a:r>
                        <a:rPr lang="es-MX" sz="1200" u="none" dirty="0">
                          <a:latin typeface="Consolas" panose="020B0609020204030204" pitchFamily="49" charset="0"/>
                        </a:rPr>
                        <a:t>166</a:t>
                      </a:r>
                    </a:p>
                    <a:p>
                      <a:pPr algn="r">
                        <a:lnSpc>
                          <a:spcPct val="100000"/>
                        </a:lnSpc>
                      </a:pPr>
                      <a:r>
                        <a:rPr lang="es-MX" sz="1200" u="none" dirty="0">
                          <a:latin typeface="Consolas" panose="020B0609020204030204" pitchFamily="49" charset="0"/>
                        </a:rPr>
                        <a:t>167</a:t>
                      </a:r>
                    </a:p>
                    <a:p>
                      <a:pPr algn="r">
                        <a:lnSpc>
                          <a:spcPct val="100000"/>
                        </a:lnSpc>
                      </a:pPr>
                      <a:r>
                        <a:rPr lang="es-MX" sz="1200" u="none" dirty="0">
                          <a:latin typeface="Consolas" panose="020B0609020204030204" pitchFamily="49" charset="0"/>
                        </a:rPr>
                        <a:t>168</a:t>
                      </a:r>
                    </a:p>
                    <a:p>
                      <a:pPr algn="r">
                        <a:lnSpc>
                          <a:spcPct val="100000"/>
                        </a:lnSpc>
                      </a:pPr>
                      <a:r>
                        <a:rPr lang="es-MX" sz="1200" u="none" dirty="0">
                          <a:latin typeface="Consolas" panose="020B0609020204030204" pitchFamily="49" charset="0"/>
                        </a:rPr>
                        <a:t>169</a:t>
                      </a:r>
                    </a:p>
                    <a:p>
                      <a:pPr algn="r">
                        <a:lnSpc>
                          <a:spcPct val="100000"/>
                        </a:lnSpc>
                      </a:pPr>
                      <a:r>
                        <a:rPr lang="es-MX" sz="1200" u="none" dirty="0">
                          <a:latin typeface="Consolas" panose="020B0609020204030204" pitchFamily="49" charset="0"/>
                        </a:rPr>
                        <a:t>170</a:t>
                      </a:r>
                    </a:p>
                    <a:p>
                      <a:pPr algn="r">
                        <a:lnSpc>
                          <a:spcPct val="100000"/>
                        </a:lnSpc>
                      </a:pPr>
                      <a:r>
                        <a:rPr lang="es-MX" sz="1200" u="none" dirty="0">
                          <a:latin typeface="Consolas" panose="020B0609020204030204" pitchFamily="49" charset="0"/>
                        </a:rPr>
                        <a:t>171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s);</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nombre[</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clave;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clave: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i)-&gt;clave);</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s);</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nombre: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%s</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nombre);</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i)-&gt;nombre, nombre);</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imprimir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799663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485417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50"/>
            <a:ext cx="7058524" cy="44934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4010351223"/>
              </p:ext>
            </p:extLst>
          </p:nvPr>
        </p:nvGraphicFramePr>
        <p:xfrm>
          <a:off x="326604" y="773069"/>
          <a:ext cx="7058524" cy="448056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172</a:t>
                      </a:r>
                    </a:p>
                    <a:p>
                      <a:pPr algn="r">
                        <a:lnSpc>
                          <a:spcPct val="100000"/>
                        </a:lnSpc>
                      </a:pPr>
                      <a:r>
                        <a:rPr lang="es-MX" sz="1200" u="none" dirty="0">
                          <a:latin typeface="Consolas" panose="020B0609020204030204" pitchFamily="49" charset="0"/>
                        </a:rPr>
                        <a:t>173</a:t>
                      </a:r>
                    </a:p>
                    <a:p>
                      <a:pPr algn="r">
                        <a:lnSpc>
                          <a:spcPct val="100000"/>
                        </a:lnSpc>
                      </a:pPr>
                      <a:r>
                        <a:rPr lang="es-MX" sz="1200" u="none" dirty="0">
                          <a:latin typeface="Consolas" panose="020B0609020204030204" pitchFamily="49" charset="0"/>
                        </a:rPr>
                        <a:t>174</a:t>
                      </a:r>
                    </a:p>
                    <a:p>
                      <a:pPr algn="r">
                        <a:lnSpc>
                          <a:spcPct val="100000"/>
                        </a:lnSpc>
                      </a:pPr>
                      <a:r>
                        <a:rPr lang="es-MX" sz="1200" u="none" dirty="0">
                          <a:latin typeface="Consolas" panose="020B0609020204030204" pitchFamily="49" charset="0"/>
                        </a:rPr>
                        <a:t>175</a:t>
                      </a:r>
                    </a:p>
                    <a:p>
                      <a:pPr algn="r">
                        <a:lnSpc>
                          <a:spcPct val="100000"/>
                        </a:lnSpc>
                      </a:pPr>
                      <a:r>
                        <a:rPr lang="es-MX" sz="1200" u="none" dirty="0">
                          <a:latin typeface="Consolas" panose="020B0609020204030204" pitchFamily="49" charset="0"/>
                        </a:rPr>
                        <a:t>176</a:t>
                      </a:r>
                    </a:p>
                    <a:p>
                      <a:pPr algn="r">
                        <a:lnSpc>
                          <a:spcPct val="100000"/>
                        </a:lnSpc>
                      </a:pPr>
                      <a:r>
                        <a:rPr lang="es-MX" sz="1200" u="none" dirty="0">
                          <a:latin typeface="Consolas" panose="020B0609020204030204" pitchFamily="49" charset="0"/>
                        </a:rPr>
                        <a:t>177</a:t>
                      </a:r>
                    </a:p>
                    <a:p>
                      <a:pPr algn="r">
                        <a:lnSpc>
                          <a:spcPct val="100000"/>
                        </a:lnSpc>
                      </a:pPr>
                      <a:endParaRPr lang="es-MX" sz="1200" u="none" dirty="0">
                        <a:latin typeface="Consolas" panose="020B0609020204030204" pitchFamily="49" charset="0"/>
                      </a:endParaRPr>
                    </a:p>
                    <a:p>
                      <a:pPr algn="r">
                        <a:lnSpc>
                          <a:spcPct val="100000"/>
                        </a:lnSpc>
                      </a:pPr>
                      <a:r>
                        <a:rPr lang="es-MX" sz="1200" u="none" dirty="0">
                          <a:latin typeface="Consolas" panose="020B0609020204030204" pitchFamily="49" charset="0"/>
                        </a:rPr>
                        <a:t>178</a:t>
                      </a:r>
                    </a:p>
                    <a:p>
                      <a:pPr algn="r">
                        <a:lnSpc>
                          <a:spcPct val="100000"/>
                        </a:lnSpc>
                      </a:pPr>
                      <a:r>
                        <a:rPr lang="es-MX" sz="1200" u="none" dirty="0">
                          <a:latin typeface="Consolas" panose="020B0609020204030204" pitchFamily="49" charset="0"/>
                        </a:rPr>
                        <a:t>179</a:t>
                      </a:r>
                    </a:p>
                    <a:p>
                      <a:pPr algn="r">
                        <a:lnSpc>
                          <a:spcPct val="100000"/>
                        </a:lnSpc>
                      </a:pPr>
                      <a:r>
                        <a:rPr lang="es-MX" sz="1200" u="none" dirty="0">
                          <a:latin typeface="Consolas" panose="020B0609020204030204" pitchFamily="49" charset="0"/>
                        </a:rPr>
                        <a:t>180</a:t>
                      </a:r>
                    </a:p>
                    <a:p>
                      <a:pPr algn="r">
                        <a:lnSpc>
                          <a:spcPct val="100000"/>
                        </a:lnSpc>
                      </a:pPr>
                      <a:r>
                        <a:rPr lang="es-MX" sz="1200" u="none" dirty="0">
                          <a:latin typeface="Consolas" panose="020B0609020204030204" pitchFamily="49" charset="0"/>
                        </a:rPr>
                        <a:t>181</a:t>
                      </a:r>
                    </a:p>
                    <a:p>
                      <a:pPr algn="r">
                        <a:lnSpc>
                          <a:spcPct val="100000"/>
                        </a:lnSpc>
                      </a:pPr>
                      <a:r>
                        <a:rPr lang="es-MX" sz="1200" u="none" dirty="0">
                          <a:latin typeface="Consolas" panose="020B0609020204030204" pitchFamily="49" charset="0"/>
                        </a:rPr>
                        <a:t>182</a:t>
                      </a:r>
                    </a:p>
                    <a:p>
                      <a:pPr algn="r">
                        <a:lnSpc>
                          <a:spcPct val="100000"/>
                        </a:lnSpc>
                      </a:pPr>
                      <a:r>
                        <a:rPr lang="es-MX" sz="1200" u="none" dirty="0">
                          <a:latin typeface="Consolas" panose="020B0609020204030204" pitchFamily="49" charset="0"/>
                        </a:rPr>
                        <a:t>183</a:t>
                      </a:r>
                    </a:p>
                    <a:p>
                      <a:pPr algn="r">
                        <a:lnSpc>
                          <a:spcPct val="100000"/>
                        </a:lnSpc>
                      </a:pPr>
                      <a:r>
                        <a:rPr lang="es-MX" sz="1200" u="none" dirty="0">
                          <a:latin typeface="Consolas" panose="020B0609020204030204" pitchFamily="49" charset="0"/>
                        </a:rPr>
                        <a:t>184</a:t>
                      </a:r>
                    </a:p>
                    <a:p>
                      <a:pPr algn="r">
                        <a:lnSpc>
                          <a:spcPct val="100000"/>
                        </a:lnSpc>
                      </a:pPr>
                      <a:r>
                        <a:rPr lang="es-MX" sz="1200" u="none" dirty="0">
                          <a:latin typeface="Consolas" panose="020B0609020204030204" pitchFamily="49" charset="0"/>
                        </a:rPr>
                        <a:t>185</a:t>
                      </a:r>
                    </a:p>
                    <a:p>
                      <a:pPr algn="r">
                        <a:lnSpc>
                          <a:spcPct val="100000"/>
                        </a:lnSpc>
                      </a:pPr>
                      <a:r>
                        <a:rPr lang="es-MX" sz="1200" u="none" dirty="0">
                          <a:latin typeface="Consolas" panose="020B0609020204030204" pitchFamily="49" charset="0"/>
                        </a:rPr>
                        <a:t>186</a:t>
                      </a:r>
                    </a:p>
                    <a:p>
                      <a:pPr algn="r">
                        <a:lnSpc>
                          <a:spcPct val="100000"/>
                        </a:lnSpc>
                      </a:pPr>
                      <a:r>
                        <a:rPr lang="es-MX" sz="1200" u="none" dirty="0">
                          <a:latin typeface="Consolas" panose="020B0609020204030204" pitchFamily="49" charset="0"/>
                        </a:rPr>
                        <a:t>187</a:t>
                      </a:r>
                    </a:p>
                    <a:p>
                      <a:pPr algn="r">
                        <a:lnSpc>
                          <a:spcPct val="100000"/>
                        </a:lnSpc>
                      </a:pPr>
                      <a:r>
                        <a:rPr lang="es-MX" sz="1200" u="none" dirty="0">
                          <a:latin typeface="Consolas" panose="020B0609020204030204" pitchFamily="49" charset="0"/>
                        </a:rPr>
                        <a:t>188</a:t>
                      </a:r>
                    </a:p>
                    <a:p>
                      <a:pPr algn="r">
                        <a:lnSpc>
                          <a:spcPct val="100000"/>
                        </a:lnSpc>
                      </a:pPr>
                      <a:r>
                        <a:rPr lang="es-MX" sz="1200" u="none" dirty="0">
                          <a:latin typeface="Consolas" panose="020B0609020204030204" pitchFamily="49" charset="0"/>
                        </a:rPr>
                        <a:t>189</a:t>
                      </a:r>
                    </a:p>
                    <a:p>
                      <a:pPr algn="r">
                        <a:lnSpc>
                          <a:spcPct val="100000"/>
                        </a:lnSpc>
                      </a:pPr>
                      <a:r>
                        <a:rPr lang="es-MX" sz="1200" u="none" dirty="0">
                          <a:latin typeface="Consolas" panose="020B0609020204030204" pitchFamily="49" charset="0"/>
                        </a:rPr>
                        <a:t>190</a:t>
                      </a:r>
                    </a:p>
                    <a:p>
                      <a:pPr algn="r">
                        <a:lnSpc>
                          <a:spcPct val="100000"/>
                        </a:lnSpc>
                      </a:pPr>
                      <a:r>
                        <a:rPr lang="es-MX" sz="1200" u="none" dirty="0">
                          <a:latin typeface="Consolas" panose="020B0609020204030204" pitchFamily="49" charset="0"/>
                        </a:rPr>
                        <a:t>191</a:t>
                      </a:r>
                    </a:p>
                    <a:p>
                      <a:pPr algn="r">
                        <a:lnSpc>
                          <a:spcPct val="100000"/>
                        </a:lnSpc>
                      </a:pPr>
                      <a:r>
                        <a:rPr lang="es-MX" sz="1200" u="none" dirty="0">
                          <a:latin typeface="Consolas" panose="020B0609020204030204" pitchFamily="49" charset="0"/>
                        </a:rPr>
                        <a:t>192</a:t>
                      </a:r>
                    </a:p>
                    <a:p>
                      <a:pPr algn="r">
                        <a:lnSpc>
                          <a:spcPct val="100000"/>
                        </a:lnSpc>
                      </a:pPr>
                      <a:r>
                        <a:rPr lang="es-MX" sz="1200" u="none" dirty="0">
                          <a:latin typeface="Consolas" panose="020B0609020204030204" pitchFamily="49" charset="0"/>
                        </a:rPr>
                        <a:t>193</a:t>
                      </a:r>
                    </a:p>
                    <a:p>
                      <a:pPr algn="r">
                        <a:lnSpc>
                          <a:spcPct val="100000"/>
                        </a:lnSpc>
                      </a:pPr>
                      <a:r>
                        <a:rPr lang="es-MX" sz="1200" u="none" dirty="0">
                          <a:latin typeface="Consolas" panose="020B0609020204030204" pitchFamily="49" charset="0"/>
                        </a:rPr>
                        <a:t>194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F92672"/>
                          </a:solidFill>
                          <a:effectLst/>
                          <a:latin typeface="Consolas" panose="020B0609020204030204" pitchFamily="49" charset="0"/>
                        </a:rPr>
                        <a:t>if</a:t>
                      </a:r>
                      <a:r>
                        <a:rPr lang="pt-BR" sz="1200" b="0" dirty="0">
                          <a:solidFill>
                            <a:srgbClr val="F8F8F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tipo</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err="1">
                          <a:solidFill>
                            <a:srgbClr val="F8F8F2"/>
                          </a:solidFill>
                          <a:effectLst/>
                          <a:latin typeface="Consolas" panose="020B0609020204030204" pitchFamily="49" charset="0"/>
                        </a:rPr>
                        <a:t>ALUMNO</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i="1" dirty="0">
                          <a:solidFill>
                            <a:srgbClr val="66D9EF"/>
                          </a:solidFill>
                          <a:effectLst/>
                          <a:latin typeface="Consolas" panose="020B0609020204030204" pitchFamily="49" charset="0"/>
                        </a:rPr>
                        <a:t>char</a:t>
                      </a:r>
                      <a:r>
                        <a:rPr lang="pt-BR" sz="1200" b="0" dirty="0">
                          <a:solidFill>
                            <a:srgbClr val="F8F8F2"/>
                          </a:solidFill>
                          <a:effectLst/>
                          <a:latin typeface="Consolas" panose="020B0609020204030204" pitchFamily="49" charset="0"/>
                        </a:rPr>
                        <a:t> </a:t>
                      </a:r>
                      <a:r>
                        <a:rPr lang="pt-BR" sz="1200" b="0" dirty="0" err="1">
                          <a:solidFill>
                            <a:srgbClr val="F8F8F2"/>
                          </a:solidFill>
                          <a:effectLst/>
                          <a:latin typeface="Consolas" panose="020B0609020204030204" pitchFamily="49" charset="0"/>
                        </a:rPr>
                        <a:t>nombre</a:t>
                      </a:r>
                      <a:r>
                        <a:rPr lang="pt-BR" sz="1200" b="0" dirty="0">
                          <a:solidFill>
                            <a:srgbClr val="F8F8F2"/>
                          </a:solidFill>
                          <a:effectLst/>
                          <a:latin typeface="Consolas" panose="020B0609020204030204" pitchFamily="49" charset="0"/>
                        </a:rPr>
                        <a:t>[</a:t>
                      </a:r>
                      <a:r>
                        <a:rPr lang="pt-BR" sz="1200" b="0" dirty="0">
                          <a:solidFill>
                            <a:srgbClr val="AE81FF"/>
                          </a:solidFill>
                          <a:effectLst/>
                          <a:latin typeface="Consolas" panose="020B0609020204030204" pitchFamily="49" charset="0"/>
                        </a:rPr>
                        <a:t>50</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for</a:t>
                      </a:r>
                      <a:r>
                        <a:rPr lang="pt-BR" sz="1200" b="0" dirty="0">
                          <a:solidFill>
                            <a:srgbClr val="F8F8F2"/>
                          </a:solidFill>
                          <a:effectLst/>
                          <a:latin typeface="Consolas" panose="020B0609020204030204" pitchFamily="49" charset="0"/>
                        </a:rPr>
                        <a:t>(</a:t>
                      </a:r>
                      <a:r>
                        <a:rPr lang="pt-BR" sz="1200" b="0" u="sng" dirty="0" err="1">
                          <a:solidFill>
                            <a:srgbClr val="A6E22E"/>
                          </a:solidFill>
                          <a:effectLst/>
                          <a:latin typeface="Consolas" panose="020B0609020204030204" pitchFamily="49" charset="0"/>
                        </a:rPr>
                        <a:t>size_t</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a:solidFill>
                            <a:srgbClr val="AE81FF"/>
                          </a:solidFill>
                          <a:effectLst/>
                          <a:latin typeface="Consolas" panose="020B0609020204030204" pitchFamily="49" charset="0"/>
                        </a:rPr>
                        <a:t>0</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&lt;</a:t>
                      </a:r>
                      <a:r>
                        <a:rPr lang="pt-BR" sz="1200" b="0" dirty="0">
                          <a:solidFill>
                            <a:srgbClr val="F8F8F2"/>
                          </a:solidFill>
                          <a:effectLst/>
                          <a:latin typeface="Consolas" panose="020B0609020204030204" pitchFamily="49" charset="0"/>
                        </a:rPr>
                        <a:t> </a:t>
                      </a:r>
                      <a:r>
                        <a:rPr lang="pt-BR" sz="1200" b="0" i="1" dirty="0" err="1">
                          <a:solidFill>
                            <a:srgbClr val="FD971F"/>
                          </a:solidFill>
                          <a:effectLst/>
                          <a:latin typeface="Consolas" panose="020B0609020204030204" pitchFamily="49" charset="0"/>
                        </a:rPr>
                        <a:t>tam</a:t>
                      </a:r>
                      <a:r>
                        <a:rPr lang="pt-BR" sz="1200" b="0" dirty="0">
                          <a:solidFill>
                            <a:srgbClr val="F8F8F2"/>
                          </a:solidFill>
                          <a:effectLst/>
                          <a:latin typeface="Consolas" panose="020B0609020204030204" pitchFamily="49" charset="0"/>
                        </a:rPr>
                        <a:t>; i</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printf</a:t>
                      </a:r>
                      <a:r>
                        <a:rPr lang="pt-BR" sz="1200" b="0" dirty="0">
                          <a:solidFill>
                            <a:srgbClr val="F8F8F2"/>
                          </a:solidFill>
                          <a:effectLst/>
                          <a:latin typeface="Consolas" panose="020B0609020204030204" pitchFamily="49" charset="0"/>
                        </a:rPr>
                        <a:t>(</a:t>
                      </a:r>
                      <a:r>
                        <a:rPr lang="pt-BR" sz="1200" b="0" dirty="0">
                          <a:solidFill>
                            <a:srgbClr val="E6DB74"/>
                          </a:solidFill>
                          <a:effectLst/>
                          <a:latin typeface="Consolas" panose="020B0609020204030204" pitchFamily="49" charset="0"/>
                        </a:rPr>
                        <a:t>"</a:t>
                      </a:r>
                      <a:r>
                        <a:rPr lang="pt-BR" sz="1200" b="0" dirty="0" err="1">
                          <a:solidFill>
                            <a:srgbClr val="E6DB74"/>
                          </a:solidFill>
                          <a:effectLst/>
                          <a:latin typeface="Consolas" panose="020B0609020204030204" pitchFamily="49" charset="0"/>
                        </a:rPr>
                        <a:t>Nombre</a:t>
                      </a:r>
                      <a:r>
                        <a:rPr lang="pt-BR" sz="1200" b="0" dirty="0">
                          <a:solidFill>
                            <a:srgbClr val="E6DB74"/>
                          </a:solidFill>
                          <a:effectLst/>
                          <a:latin typeface="Consolas" panose="020B0609020204030204" pitchFamily="49" charset="0"/>
                        </a:rPr>
                        <a:t>: </a:t>
                      </a:r>
                      <a:r>
                        <a:rPr lang="pt-BR" sz="1200" b="0" dirty="0">
                          <a:solidFill>
                            <a:srgbClr val="AE81FF"/>
                          </a:solidFill>
                          <a:effectLst/>
                          <a:latin typeface="Consolas" panose="020B0609020204030204" pitchFamily="49" charset="0"/>
                        </a:rPr>
                        <a:t>%s</a:t>
                      </a:r>
                      <a:r>
                        <a:rPr lang="pt-BR" sz="1200" b="0" dirty="0">
                          <a:solidFill>
                            <a:srgbClr val="E6DB74"/>
                          </a:solidFill>
                          <a:effectLst/>
                          <a:latin typeface="Consolas" panose="020B0609020204030204" pitchFamily="49" charset="0"/>
                        </a:rPr>
                        <a:t>  Clave: </a:t>
                      </a:r>
                      <a:r>
                        <a:rPr lang="pt-BR" sz="1200" b="0" dirty="0">
                          <a:solidFill>
                            <a:srgbClr val="AE81FF"/>
                          </a:solidFill>
                          <a:effectLst/>
                          <a:latin typeface="Consolas" panose="020B0609020204030204" pitchFamily="49" charset="0"/>
                        </a:rPr>
                        <a:t>%d</a:t>
                      </a:r>
                      <a:r>
                        <a:rPr lang="pt-BR" sz="1200" b="0" dirty="0">
                          <a:solidFill>
                            <a:srgbClr val="E6DB74"/>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alumno_t</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i)-&gt;</a:t>
                      </a:r>
                      <a:r>
                        <a:rPr lang="pt-BR" sz="1200" b="0" dirty="0" err="1">
                          <a:solidFill>
                            <a:srgbClr val="F8F8F2"/>
                          </a:solidFill>
                          <a:effectLst/>
                          <a:latin typeface="Consolas" panose="020B0609020204030204" pitchFamily="49" charset="0"/>
                        </a:rPr>
                        <a:t>nombre</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alumno_t</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i)-&gt;clave);</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printf</a:t>
                      </a:r>
                      <a:r>
                        <a:rPr lang="pt-BR" sz="1200" b="0" dirty="0">
                          <a:solidFill>
                            <a:srgbClr val="F8F8F2"/>
                          </a:solidFill>
                          <a:effectLst/>
                          <a:latin typeface="Consolas" panose="020B0609020204030204" pitchFamily="49" charset="0"/>
                        </a:rPr>
                        <a:t>(</a:t>
                      </a:r>
                      <a:r>
                        <a:rPr lang="pt-BR" sz="1200" b="0" dirty="0">
                          <a:solidFill>
                            <a:srgbClr val="E6DB74"/>
                          </a:solidFill>
                          <a:effectLst/>
                          <a:latin typeface="Consolas" panose="020B0609020204030204" pitchFamily="49" charset="0"/>
                        </a:rPr>
                        <a:t>"</a:t>
                      </a:r>
                      <a:r>
                        <a:rPr lang="pt-BR" sz="1200" b="0" dirty="0">
                          <a:solidFill>
                            <a:srgbClr val="AE81FF"/>
                          </a:solidFill>
                          <a:effectLst/>
                          <a:latin typeface="Consolas" panose="020B0609020204030204" pitchFamily="49" charset="0"/>
                        </a:rPr>
                        <a:t>\n</a:t>
                      </a:r>
                      <a:r>
                        <a:rPr lang="pt-BR" sz="1200" b="0" dirty="0">
                          <a:solidFill>
                            <a:srgbClr val="E6DB74"/>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printf</a:t>
                      </a:r>
                      <a:r>
                        <a:rPr lang="pt-BR" sz="1200" b="0" dirty="0">
                          <a:solidFill>
                            <a:srgbClr val="F8F8F2"/>
                          </a:solidFill>
                          <a:effectLst/>
                          <a:latin typeface="Consolas" panose="020B0609020204030204" pitchFamily="49" charset="0"/>
                        </a:rPr>
                        <a:t>(</a:t>
                      </a:r>
                      <a:r>
                        <a:rPr lang="pt-BR" sz="1200" b="0" dirty="0">
                          <a:solidFill>
                            <a:srgbClr val="E6DB74"/>
                          </a:solidFill>
                          <a:effectLst/>
                          <a:latin typeface="Consolas" panose="020B0609020204030204" pitchFamily="49" charset="0"/>
                        </a:rPr>
                        <a:t>"</a:t>
                      </a:r>
                      <a:r>
                        <a:rPr lang="pt-BR" sz="1200" b="0" dirty="0">
                          <a:solidFill>
                            <a:srgbClr val="AE81FF"/>
                          </a:solidFill>
                          <a:effectLst/>
                          <a:latin typeface="Consolas" panose="020B0609020204030204" pitchFamily="49" charset="0"/>
                        </a:rPr>
                        <a:t>\n</a:t>
                      </a:r>
                      <a:r>
                        <a:rPr lang="pt-BR" sz="1200" b="0" dirty="0">
                          <a:solidFill>
                            <a:srgbClr val="E6DB74"/>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a:t>
                      </a:r>
                    </a:p>
                    <a:p>
                      <a:br>
                        <a:rPr lang="pt-BR" sz="1200" b="0" dirty="0">
                          <a:solidFill>
                            <a:srgbClr val="F8F8F2"/>
                          </a:solidFill>
                          <a:effectLst/>
                          <a:latin typeface="Consolas" panose="020B0609020204030204" pitchFamily="49" charset="0"/>
                        </a:rPr>
                      </a:br>
                      <a:r>
                        <a:rPr lang="pt-BR" sz="1200" b="0" i="1" dirty="0" err="1">
                          <a:solidFill>
                            <a:srgbClr val="66D9EF"/>
                          </a:solidFill>
                          <a:effectLst/>
                          <a:latin typeface="Consolas" panose="020B0609020204030204" pitchFamily="49" charset="0"/>
                        </a:rPr>
                        <a:t>void</a:t>
                      </a:r>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liberar_arreglo</a:t>
                      </a:r>
                      <a:r>
                        <a:rPr lang="pt-BR" sz="1200" b="0" dirty="0">
                          <a:solidFill>
                            <a:srgbClr val="F8F8F2"/>
                          </a:solidFill>
                          <a:effectLst/>
                          <a:latin typeface="Consolas" panose="020B0609020204030204" pitchFamily="49" charset="0"/>
                        </a:rPr>
                        <a:t>(</a:t>
                      </a:r>
                      <a:r>
                        <a:rPr lang="pt-BR" sz="1200" b="0" i="1" dirty="0" err="1">
                          <a:solidFill>
                            <a:srgbClr val="66D9EF"/>
                          </a:solidFill>
                          <a:effectLst/>
                          <a:latin typeface="Consolas" panose="020B0609020204030204" pitchFamily="49" charset="0"/>
                        </a:rPr>
                        <a:t>void</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size_t</a:t>
                      </a:r>
                      <a:r>
                        <a:rPr lang="pt-BR" sz="1200" b="0" dirty="0">
                          <a:solidFill>
                            <a:srgbClr val="F8F8F2"/>
                          </a:solidFill>
                          <a:effectLst/>
                          <a:latin typeface="Consolas" panose="020B0609020204030204" pitchFamily="49" charset="0"/>
                        </a:rPr>
                        <a:t> </a:t>
                      </a:r>
                      <a:r>
                        <a:rPr lang="pt-BR" sz="1200" b="0" i="1" dirty="0" err="1">
                          <a:solidFill>
                            <a:srgbClr val="FD971F"/>
                          </a:solidFill>
                          <a:effectLst/>
                          <a:latin typeface="Consolas" panose="020B0609020204030204" pitchFamily="49" charset="0"/>
                        </a:rPr>
                        <a:t>tam</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tipo_t</a:t>
                      </a:r>
                      <a:r>
                        <a:rPr lang="pt-BR" sz="1200" b="0" dirty="0">
                          <a:solidFill>
                            <a:srgbClr val="F8F8F2"/>
                          </a:solidFill>
                          <a:effectLst/>
                          <a:latin typeface="Consolas" panose="020B0609020204030204" pitchFamily="49" charset="0"/>
                        </a:rPr>
                        <a:t> </a:t>
                      </a:r>
                      <a:r>
                        <a:rPr lang="pt-BR" sz="1200" b="0" i="1" dirty="0">
                          <a:solidFill>
                            <a:srgbClr val="FD971F"/>
                          </a:solidFill>
                          <a:effectLst/>
                          <a:latin typeface="Consolas" panose="020B0609020204030204" pitchFamily="49" charset="0"/>
                        </a:rPr>
                        <a:t>tipo</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F92672"/>
                          </a:solidFill>
                          <a:effectLst/>
                          <a:latin typeface="Consolas" panose="020B0609020204030204" pitchFamily="49" charset="0"/>
                        </a:rPr>
                        <a:t>if</a:t>
                      </a:r>
                      <a:r>
                        <a:rPr lang="pt-BR" sz="1200" b="0" dirty="0">
                          <a:solidFill>
                            <a:srgbClr val="F8F8F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tipo</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err="1">
                          <a:solidFill>
                            <a:srgbClr val="F8F8F2"/>
                          </a:solidFill>
                          <a:effectLst/>
                          <a:latin typeface="Consolas" panose="020B0609020204030204" pitchFamily="49" charset="0"/>
                        </a:rPr>
                        <a:t>ALUMNO</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free</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F92672"/>
                          </a:solidFill>
                          <a:effectLst/>
                          <a:latin typeface="Consolas" panose="020B0609020204030204" pitchFamily="49" charset="0"/>
                        </a:rPr>
                        <a:t>else</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for</a:t>
                      </a:r>
                      <a:r>
                        <a:rPr lang="pt-BR" sz="1200" b="0" dirty="0">
                          <a:solidFill>
                            <a:srgbClr val="F8F8F2"/>
                          </a:solidFill>
                          <a:effectLst/>
                          <a:latin typeface="Consolas" panose="020B0609020204030204" pitchFamily="49" charset="0"/>
                        </a:rPr>
                        <a:t>(</a:t>
                      </a:r>
                      <a:r>
                        <a:rPr lang="pt-BR" sz="1200" b="0" u="sng" dirty="0" err="1">
                          <a:solidFill>
                            <a:srgbClr val="A6E22E"/>
                          </a:solidFill>
                          <a:effectLst/>
                          <a:latin typeface="Consolas" panose="020B0609020204030204" pitchFamily="49" charset="0"/>
                        </a:rPr>
                        <a:t>size_t</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a:solidFill>
                            <a:srgbClr val="AE81FF"/>
                          </a:solidFill>
                          <a:effectLst/>
                          <a:latin typeface="Consolas" panose="020B0609020204030204" pitchFamily="49" charset="0"/>
                        </a:rPr>
                        <a:t>0</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&lt;</a:t>
                      </a:r>
                      <a:r>
                        <a:rPr lang="pt-BR" sz="1200" b="0" dirty="0">
                          <a:solidFill>
                            <a:srgbClr val="F8F8F2"/>
                          </a:solidFill>
                          <a:effectLst/>
                          <a:latin typeface="Consolas" panose="020B0609020204030204" pitchFamily="49" charset="0"/>
                        </a:rPr>
                        <a:t> </a:t>
                      </a:r>
                      <a:r>
                        <a:rPr lang="pt-BR" sz="1200" b="0" i="1" dirty="0" err="1">
                          <a:solidFill>
                            <a:srgbClr val="FD971F"/>
                          </a:solidFill>
                          <a:effectLst/>
                          <a:latin typeface="Consolas" panose="020B0609020204030204" pitchFamily="49" charset="0"/>
                        </a:rPr>
                        <a:t>tam</a:t>
                      </a:r>
                      <a:r>
                        <a:rPr lang="pt-BR" sz="1200" b="0" dirty="0">
                          <a:solidFill>
                            <a:srgbClr val="F8F8F2"/>
                          </a:solidFill>
                          <a:effectLst/>
                          <a:latin typeface="Consolas" panose="020B0609020204030204" pitchFamily="49" charset="0"/>
                        </a:rPr>
                        <a:t>; i</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free</a:t>
                      </a:r>
                      <a:r>
                        <a:rPr lang="pt-BR" sz="1200" b="0" dirty="0">
                          <a:solidFill>
                            <a:srgbClr val="F8F8F2"/>
                          </a:solidFill>
                          <a:effectLst/>
                          <a:latin typeface="Consolas" panose="020B0609020204030204" pitchFamily="49" charset="0"/>
                        </a:rPr>
                        <a:t>(((</a:t>
                      </a:r>
                      <a:r>
                        <a:rPr lang="pt-BR" sz="1200" b="0" u="sng" dirty="0" err="1">
                          <a:solidFill>
                            <a:srgbClr val="A6E22E"/>
                          </a:solidFill>
                          <a:effectLst/>
                          <a:latin typeface="Consolas" panose="020B0609020204030204" pitchFamily="49" charset="0"/>
                        </a:rPr>
                        <a:t>alumno_t</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i)-&gt;</a:t>
                      </a:r>
                      <a:r>
                        <a:rPr lang="pt-BR" sz="1200" b="0" dirty="0" err="1">
                          <a:solidFill>
                            <a:srgbClr val="F8F8F2"/>
                          </a:solidFill>
                          <a:effectLst/>
                          <a:latin typeface="Consolas" panose="020B0609020204030204" pitchFamily="49" charset="0"/>
                        </a:rPr>
                        <a:t>nombre</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free</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2B0759F8-BAF9-7440-DCA8-F9F89C43646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AFEEF8D-9B47-29A0-CB60-FF5F02CDFB8E}"/>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45</a:t>
            </a:r>
          </a:p>
        </p:txBody>
      </p:sp>
      <p:sp>
        <p:nvSpPr>
          <p:cNvPr id="6" name="Rectángulo 5">
            <a:extLst>
              <a:ext uri="{FF2B5EF4-FFF2-40B4-BE49-F238E27FC236}">
                <a16:creationId xmlns:a16="http://schemas.microsoft.com/office/drawing/2014/main" id="{8DF2759F-1090-6B23-6293-177AA18012E6}"/>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2818543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1182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#3: Arreglos </a:t>
            </a:r>
            <a:r>
              <a:rPr lang="es-MX" dirty="0" err="1">
                <a:latin typeface="Times New Roman" panose="02020603050405020304" pitchFamily="18" charset="0"/>
              </a:rPr>
              <a:t>Redimensionables</a:t>
            </a:r>
            <a:endParaRPr lang="es-MX" dirty="0">
              <a:latin typeface="Times New Roman" panose="02020603050405020304" pitchFamily="18" charset="0"/>
            </a:endParaRP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62964"/>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074012"/>
            <a:ext cx="7354387" cy="5755422"/>
          </a:xfrm>
          <a:prstGeom prst="rect">
            <a:avLst/>
          </a:prstGeom>
          <a:solidFill>
            <a:srgbClr val="272822"/>
          </a:solidFill>
        </p:spPr>
        <p:txBody>
          <a:bodyPr wrap="square" rtlCol="0">
            <a:spAutoFit/>
          </a:bodyPr>
          <a:lstStyle/>
          <a:p>
            <a:r>
              <a:rPr lang="en-US" sz="1150" b="1" dirty="0">
                <a:solidFill>
                  <a:srgbClr val="A6E22E"/>
                </a:solidFill>
                <a:effectLst/>
                <a:latin typeface="Consolas" panose="020B0609020204030204" pitchFamily="49" charset="0"/>
              </a:rPr>
              <a:t>Grade School</a:t>
            </a:r>
            <a:endParaRPr lang="en-US" sz="1150" b="0" dirty="0">
              <a:solidFill>
                <a:srgbClr val="F8F8F2"/>
              </a:solidFill>
              <a:effectLst/>
              <a:latin typeface="Consolas" panose="020B0609020204030204" pitchFamily="49" charset="0"/>
            </a:endParaRPr>
          </a:p>
          <a:p>
            <a:br>
              <a:rPr lang="en-US" sz="1150" b="0" dirty="0">
                <a:solidFill>
                  <a:srgbClr val="F8F8F2"/>
                </a:solidFill>
                <a:effectLst/>
                <a:latin typeface="Consolas" panose="020B0609020204030204" pitchFamily="49" charset="0"/>
              </a:rPr>
            </a:br>
            <a:r>
              <a:rPr lang="en-US" sz="1150" b="0" dirty="0">
                <a:solidFill>
                  <a:srgbClr val="F8F8F2"/>
                </a:solidFill>
                <a:effectLst/>
                <a:latin typeface="Consolas" panose="020B0609020204030204" pitchFamily="49" charset="0"/>
              </a:rPr>
              <a:t>If you need help running the tests or submitting your code, check out </a:t>
            </a:r>
            <a:r>
              <a:rPr lang="en-US" sz="1150" b="0" dirty="0">
                <a:solidFill>
                  <a:srgbClr val="FD971F"/>
                </a:solidFill>
                <a:effectLst/>
                <a:latin typeface="Consolas" panose="020B0609020204030204" pitchFamily="49" charset="0"/>
              </a:rPr>
              <a:t>HELP.md</a:t>
            </a:r>
            <a:r>
              <a:rPr lang="en-US" sz="1150" b="0" dirty="0">
                <a:solidFill>
                  <a:srgbClr val="F8F8F2"/>
                </a:solidFill>
                <a:effectLst/>
                <a:latin typeface="Consolas" panose="020B0609020204030204" pitchFamily="49" charset="0"/>
              </a:rPr>
              <a:t>.</a:t>
            </a:r>
          </a:p>
          <a:p>
            <a:br>
              <a:rPr lang="en-US" sz="1150" b="0" dirty="0">
                <a:solidFill>
                  <a:srgbClr val="F8F8F2"/>
                </a:solidFill>
                <a:effectLst/>
                <a:latin typeface="Consolas" panose="020B0609020204030204" pitchFamily="49" charset="0"/>
              </a:rPr>
            </a:br>
            <a:r>
              <a:rPr lang="en-US" sz="1150" b="1" dirty="0">
                <a:solidFill>
                  <a:srgbClr val="A6E22E"/>
                </a:solidFill>
                <a:effectLst/>
                <a:latin typeface="Consolas" panose="020B0609020204030204" pitchFamily="49" charset="0"/>
              </a:rPr>
              <a:t>Instructions</a:t>
            </a:r>
            <a:endParaRPr lang="en-US" sz="1150" b="0" dirty="0">
              <a:solidFill>
                <a:srgbClr val="F8F8F2"/>
              </a:solidFill>
              <a:effectLst/>
              <a:latin typeface="Consolas" panose="020B0609020204030204" pitchFamily="49" charset="0"/>
            </a:endParaRPr>
          </a:p>
          <a:p>
            <a:br>
              <a:rPr lang="en-US" sz="1150" b="0" dirty="0">
                <a:solidFill>
                  <a:srgbClr val="F8F8F2"/>
                </a:solidFill>
                <a:effectLst/>
                <a:latin typeface="Consolas" panose="020B0609020204030204" pitchFamily="49" charset="0"/>
              </a:rPr>
            </a:br>
            <a:r>
              <a:rPr lang="en-US" sz="1150" b="0" dirty="0">
                <a:solidFill>
                  <a:srgbClr val="F8F8F2"/>
                </a:solidFill>
                <a:effectLst/>
                <a:latin typeface="Consolas" panose="020B0609020204030204" pitchFamily="49" charset="0"/>
              </a:rPr>
              <a:t>Given students' names along with the grade that they are in, create a roster</a:t>
            </a:r>
          </a:p>
          <a:p>
            <a:r>
              <a:rPr lang="en-US" sz="1150" b="0" dirty="0">
                <a:solidFill>
                  <a:srgbClr val="F8F8F2"/>
                </a:solidFill>
                <a:effectLst/>
                <a:latin typeface="Consolas" panose="020B0609020204030204" pitchFamily="49" charset="0"/>
              </a:rPr>
              <a:t>for the school.</a:t>
            </a:r>
          </a:p>
          <a:p>
            <a:br>
              <a:rPr lang="en-US" sz="1150" b="0" dirty="0">
                <a:solidFill>
                  <a:srgbClr val="F8F8F2"/>
                </a:solidFill>
                <a:effectLst/>
                <a:latin typeface="Consolas" panose="020B0609020204030204" pitchFamily="49" charset="0"/>
              </a:rPr>
            </a:br>
            <a:r>
              <a:rPr lang="en-US" sz="1150" b="0" dirty="0">
                <a:solidFill>
                  <a:srgbClr val="F8F8F2"/>
                </a:solidFill>
                <a:effectLst/>
                <a:latin typeface="Consolas" panose="020B0609020204030204" pitchFamily="49" charset="0"/>
              </a:rPr>
              <a:t>In the end, you should be able to:</a:t>
            </a:r>
          </a:p>
          <a:p>
            <a:br>
              <a:rPr lang="en-US" sz="1150" b="0" dirty="0">
                <a:solidFill>
                  <a:srgbClr val="F8F8F2"/>
                </a:solidFill>
                <a:effectLst/>
                <a:latin typeface="Consolas" panose="020B0609020204030204" pitchFamily="49" charset="0"/>
              </a:rPr>
            </a:b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Add a student's name to the roster for a grade</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"Add Jim to grade 2."</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"OK."</a:t>
            </a:r>
          </a:p>
          <a:p>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Get a list of all students enrolled in a grade</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"Which students are in grade 2?"</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"We've only got Jim just now."</a:t>
            </a:r>
          </a:p>
          <a:p>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Get a sorted list of all students in all grades.  Grades should sort</a:t>
            </a:r>
          </a:p>
          <a:p>
            <a:r>
              <a:rPr lang="en-US" sz="1150" b="0" dirty="0">
                <a:solidFill>
                  <a:srgbClr val="F8F8F2"/>
                </a:solidFill>
                <a:effectLst/>
                <a:latin typeface="Consolas" panose="020B0609020204030204" pitchFamily="49" charset="0"/>
              </a:rPr>
              <a:t>  as 1, 2, 3, etc., and students within a grade should be sorted</a:t>
            </a:r>
          </a:p>
          <a:p>
            <a:r>
              <a:rPr lang="en-US" sz="1150" b="0" dirty="0">
                <a:solidFill>
                  <a:srgbClr val="F8F8F2"/>
                </a:solidFill>
                <a:effectLst/>
                <a:latin typeface="Consolas" panose="020B0609020204030204" pitchFamily="49" charset="0"/>
              </a:rPr>
              <a:t>  alphabetically by name.</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"Who all is enrolled in school right now?"</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"Let me think. We have</a:t>
            </a:r>
          </a:p>
          <a:p>
            <a:r>
              <a:rPr lang="en-US" sz="1150" b="0" dirty="0">
                <a:solidFill>
                  <a:srgbClr val="F8F8F2"/>
                </a:solidFill>
                <a:effectLst/>
                <a:latin typeface="Consolas" panose="020B0609020204030204" pitchFamily="49" charset="0"/>
              </a:rPr>
              <a:t>  Anna, Barb, and Charlie in grade 1,</a:t>
            </a:r>
          </a:p>
          <a:p>
            <a:r>
              <a:rPr lang="en-US" sz="1150" b="0" dirty="0">
                <a:solidFill>
                  <a:srgbClr val="F8F8F2"/>
                </a:solidFill>
                <a:effectLst/>
                <a:latin typeface="Consolas" panose="020B0609020204030204" pitchFamily="49" charset="0"/>
              </a:rPr>
              <a:t>  Alex, Peter, and Zoe in grade 2</a:t>
            </a:r>
          </a:p>
          <a:p>
            <a:r>
              <a:rPr lang="en-US" sz="1150" b="0" dirty="0">
                <a:solidFill>
                  <a:srgbClr val="F8F8F2"/>
                </a:solidFill>
                <a:effectLst/>
                <a:latin typeface="Consolas" panose="020B0609020204030204" pitchFamily="49" charset="0"/>
              </a:rPr>
              <a:t>  and Jim in grade 5.</a:t>
            </a:r>
          </a:p>
          <a:p>
            <a:r>
              <a:rPr lang="en-US" sz="1150" b="0" dirty="0">
                <a:solidFill>
                  <a:srgbClr val="F8F8F2"/>
                </a:solidFill>
                <a:effectLst/>
                <a:latin typeface="Consolas" panose="020B0609020204030204" pitchFamily="49" charset="0"/>
              </a:rPr>
              <a:t>  So the answer is: Anna, Barb, Charlie, Alex, Peter, Zoe and Jim"</a:t>
            </a:r>
          </a:p>
          <a:p>
            <a:br>
              <a:rPr lang="en-US" sz="1150" b="0" dirty="0">
                <a:solidFill>
                  <a:srgbClr val="F8F8F2"/>
                </a:solidFill>
                <a:effectLst/>
                <a:latin typeface="Consolas" panose="020B0609020204030204" pitchFamily="49" charset="0"/>
              </a:rPr>
            </a:br>
            <a:r>
              <a:rPr lang="en-US" sz="1150" b="0" dirty="0">
                <a:solidFill>
                  <a:srgbClr val="F8F8F2"/>
                </a:solidFill>
                <a:effectLst/>
                <a:latin typeface="Consolas" panose="020B0609020204030204" pitchFamily="49" charset="0"/>
              </a:rPr>
              <a:t>Note that all our students only have one name  (It's a small town, what</a:t>
            </a:r>
          </a:p>
          <a:p>
            <a:r>
              <a:rPr lang="en-US" sz="1150" b="0" dirty="0">
                <a:solidFill>
                  <a:srgbClr val="F8F8F2"/>
                </a:solidFill>
                <a:effectLst/>
                <a:latin typeface="Consolas" panose="020B0609020204030204" pitchFamily="49" charset="0"/>
              </a:rPr>
              <a:t>do you want?) and each student cannot be added more than once to a grade or the</a:t>
            </a:r>
          </a:p>
          <a:p>
            <a:r>
              <a:rPr lang="en-US" sz="1150" b="0" dirty="0">
                <a:solidFill>
                  <a:srgbClr val="F8F8F2"/>
                </a:solidFill>
                <a:effectLst/>
                <a:latin typeface="Consolas" panose="020B0609020204030204" pitchFamily="49" charset="0"/>
              </a:rPr>
              <a:t>roster.</a:t>
            </a:r>
          </a:p>
          <a:p>
            <a:r>
              <a:rPr lang="en-US" sz="1150" b="0" dirty="0">
                <a:solidFill>
                  <a:srgbClr val="F8F8F2"/>
                </a:solidFill>
                <a:effectLst/>
                <a:latin typeface="Consolas" panose="020B0609020204030204" pitchFamily="49" charset="0"/>
              </a:rPr>
              <a:t>In fact, when a test attempts to add the same student more than once, your</a:t>
            </a:r>
          </a:p>
          <a:p>
            <a:r>
              <a:rPr lang="en-US" sz="1150" b="0" dirty="0">
                <a:solidFill>
                  <a:srgbClr val="F8F8F2"/>
                </a:solidFill>
                <a:effectLst/>
                <a:latin typeface="Consolas" panose="020B0609020204030204" pitchFamily="49" charset="0"/>
              </a:rPr>
              <a:t>implementation should indicate that this is incorrect.</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7042703"/>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grade_school.h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993847"/>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7522588"/>
            <a:ext cx="7354387" cy="1200329"/>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GRADE_SCHOOL_H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GRADE_SCHOOL_H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stdint.h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stdbool.h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46</a:t>
            </a:r>
          </a:p>
        </p:txBody>
      </p:sp>
    </p:spTree>
    <p:extLst>
      <p:ext uri="{BB962C8B-B14F-4D97-AF65-F5344CB8AC3E}">
        <p14:creationId xmlns:p14="http://schemas.microsoft.com/office/powerpoint/2010/main" val="3039619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3981436"/>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test_grade_school.c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3932580"/>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4452408"/>
            <a:ext cx="7354387" cy="5016758"/>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grade_school.h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check_roster_names</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i="1" dirty="0">
                <a:solidFill>
                  <a:srgbClr val="FD971F"/>
                </a:solidFill>
                <a:effectLst/>
                <a:latin typeface="Consolas" panose="020B0609020204030204" pitchFamily="49" charset="0"/>
              </a:rPr>
              <a:t>actual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size_t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expected</a:t>
            </a:r>
            <a:r>
              <a:rPr lang="es-MX" sz="1000" b="0" dirty="0" err="1">
                <a:solidFill>
                  <a:srgbClr val="F8F8F2"/>
                </a:solidFill>
                <a:effectLst/>
                <a:latin typeface="Consolas" panose="020B0609020204030204" pitchFamily="49" charset="0"/>
              </a:rPr>
              <a:t>.count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i)</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TEST_ASSERT_EQUAL_STRING</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expected</a:t>
            </a:r>
            <a:r>
              <a:rPr lang="es-MX" sz="1000" b="0" dirty="0" err="1">
                <a:solidFill>
                  <a:srgbClr val="F8F8F2"/>
                </a:solidFill>
                <a:effectLst/>
                <a:latin typeface="Consolas" panose="020B0609020204030204" pitchFamily="49" charset="0"/>
              </a:rPr>
              <a:t>.students</a:t>
            </a:r>
            <a:r>
              <a:rPr lang="es-MX" sz="1000" b="0" dirty="0">
                <a:solidFill>
                  <a:srgbClr val="F8F8F2"/>
                </a:solidFill>
                <a:effectLst/>
                <a:latin typeface="Consolas" panose="020B0609020204030204" pitchFamily="49" charset="0"/>
              </a:rPr>
              <a:t>[i].</a:t>
            </a:r>
            <a:r>
              <a:rPr lang="es-MX" sz="1000" b="0" dirty="0" err="1">
                <a:solidFill>
                  <a:srgbClr val="F8F8F2"/>
                </a:solidFill>
                <a:effectLst/>
                <a:latin typeface="Consolas" panose="020B0609020204030204" pitchFamily="49" charset="0"/>
              </a:rPr>
              <a:t>name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actual</a:t>
            </a:r>
            <a:r>
              <a:rPr lang="es-MX" sz="1000" b="0" dirty="0" err="1">
                <a:solidFill>
                  <a:srgbClr val="F8F8F2"/>
                </a:solidFill>
                <a:effectLst/>
                <a:latin typeface="Consolas" panose="020B0609020204030204" pitchFamily="49" charset="0"/>
              </a:rPr>
              <a:t>.students</a:t>
            </a:r>
            <a:r>
              <a:rPr lang="es-MX" sz="1000" b="0" dirty="0">
                <a:solidFill>
                  <a:srgbClr val="F8F8F2"/>
                </a:solidFill>
                <a:effectLst/>
                <a:latin typeface="Consolas" panose="020B0609020204030204" pitchFamily="49" charset="0"/>
              </a:rPr>
              <a:t>[i].</a:t>
            </a:r>
            <a:r>
              <a:rPr lang="es-MX" sz="1000" b="0" dirty="0" err="1">
                <a:solidFill>
                  <a:srgbClr val="F8F8F2"/>
                </a:solidFill>
                <a:effectLst/>
                <a:latin typeface="Consolas" panose="020B0609020204030204" pitchFamily="49" charset="0"/>
              </a:rPr>
              <a:t>name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check_rosters</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i="1" dirty="0">
                <a:solidFill>
                  <a:srgbClr val="FD971F"/>
                </a:solidFill>
                <a:effectLst/>
                <a:latin typeface="Consolas" panose="020B0609020204030204" pitchFamily="49" charset="0"/>
              </a:rPr>
              <a:t>actual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TEST_ASSERT_EQUAL_size_t_MESSAGE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expected</a:t>
            </a:r>
            <a:r>
              <a:rPr lang="es-MX" sz="1000" b="0" dirty="0" err="1">
                <a:solidFill>
                  <a:srgbClr val="F8F8F2"/>
                </a:solidFill>
                <a:effectLst/>
                <a:latin typeface="Consolas" panose="020B0609020204030204" pitchFamily="49" charset="0"/>
              </a:rPr>
              <a:t>.count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actual</a:t>
            </a:r>
            <a:r>
              <a:rPr lang="es-MX" sz="1000" b="0" dirty="0" err="1">
                <a:solidFill>
                  <a:srgbClr val="F8F8F2"/>
                </a:solidFill>
                <a:effectLst/>
                <a:latin typeface="Consolas" panose="020B0609020204030204" pitchFamily="49" charset="0"/>
              </a:rPr>
              <a:t>.count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Incorrect</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number</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of</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students</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TEST_ASSERT_EQUAL_size_t_MESSAGE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expected</a:t>
            </a:r>
            <a:r>
              <a:rPr lang="es-MX" sz="1000" b="0" dirty="0" err="1">
                <a:solidFill>
                  <a:srgbClr val="F8F8F2"/>
                </a:solidFill>
                <a:effectLst/>
                <a:latin typeface="Consolas" panose="020B0609020204030204" pitchFamily="49" charset="0"/>
              </a:rPr>
              <a:t>.max_students</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actual</a:t>
            </a:r>
            <a:r>
              <a:rPr lang="es-MX" sz="1000" b="0" dirty="0" err="1">
                <a:solidFill>
                  <a:srgbClr val="F8F8F2"/>
                </a:solidFill>
                <a:effectLst/>
                <a:latin typeface="Consolas" panose="020B0609020204030204" pitchFamily="49" charset="0"/>
              </a:rPr>
              <a:t>.max_students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Incorrect</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maximum</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space</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for</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students</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check_roster_names</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i="1" dirty="0">
                <a:solidFill>
                  <a:srgbClr val="FD971F"/>
                </a:solidFill>
                <a:effectLst/>
                <a:latin typeface="Consolas" panose="020B0609020204030204" pitchFamily="49" charset="0"/>
              </a:rPr>
              <a:t>actual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test_roster_is_empty_when_no_student_added</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actual.count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actual.max_students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TEST_ASSERT_NULL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actual.students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p:txBody>
      </p:sp>
      <p:sp>
        <p:nvSpPr>
          <p:cNvPr id="5" name="Rectángulo: esquinas redondeadas 4">
            <a:extLst>
              <a:ext uri="{FF2B5EF4-FFF2-40B4-BE49-F238E27FC236}">
                <a16:creationId xmlns:a16="http://schemas.microsoft.com/office/drawing/2014/main" id="{9115585A-5D1C-F53F-34D3-00A1D4B4D67A}"/>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4B1F0238-441F-1862-4255-1B9CD3A38C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1">
            <a:extLst>
              <a:ext uri="{FF2B5EF4-FFF2-40B4-BE49-F238E27FC236}">
                <a16:creationId xmlns:a16="http://schemas.microsoft.com/office/drawing/2014/main" id="{1F75D745-F8EF-F1B0-ADA0-9A7CD723EF35}"/>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A1CA06D-0E95-00B2-BD17-ED84A4354C0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47</a:t>
            </a:r>
          </a:p>
        </p:txBody>
      </p:sp>
      <p:sp>
        <p:nvSpPr>
          <p:cNvPr id="8" name="Rectángulo 7">
            <a:extLst>
              <a:ext uri="{FF2B5EF4-FFF2-40B4-BE49-F238E27FC236}">
                <a16:creationId xmlns:a16="http://schemas.microsoft.com/office/drawing/2014/main" id="{8369EAB6-BAD8-F40E-72DF-2A3A0FAFADBF}"/>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9" name="CuadroTexto 8">
            <a:extLst>
              <a:ext uri="{FF2B5EF4-FFF2-40B4-BE49-F238E27FC236}">
                <a16:creationId xmlns:a16="http://schemas.microsoft.com/office/drawing/2014/main" id="{A78FCDF7-9C8C-DE76-4660-08959081B0B4}"/>
              </a:ext>
            </a:extLst>
          </p:cNvPr>
          <p:cNvSpPr txBox="1"/>
          <p:nvPr/>
        </p:nvSpPr>
        <p:spPr>
          <a:xfrm>
            <a:off x="209005" y="579513"/>
            <a:ext cx="7354387" cy="3231654"/>
          </a:xfrm>
          <a:prstGeom prst="rect">
            <a:avLst/>
          </a:prstGeom>
          <a:solidFill>
            <a:srgbClr val="272822"/>
          </a:solidFill>
        </p:spPr>
        <p:txBody>
          <a:bodyPr wrap="square" rtlCol="0">
            <a:spAutoFit/>
          </a:bodyPr>
          <a:lstStyle/>
          <a:p>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uint8_t</a:t>
            </a:r>
            <a:r>
              <a:rPr lang="es-MX" sz="1200" b="0" dirty="0">
                <a:solidFill>
                  <a:srgbClr val="F8F8F2"/>
                </a:solidFill>
                <a:effectLst/>
                <a:latin typeface="Consolas" panose="020B0609020204030204" pitchFamily="49" charset="0"/>
              </a:rPr>
              <a:t> grade;</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max_students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init_roster</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free_roster</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a:t>
            </a:r>
          </a:p>
          <a:p>
            <a:r>
              <a:rPr lang="es-MX" sz="1200" b="0" dirty="0" err="1">
                <a:solidFill>
                  <a:srgbClr val="A6E22E"/>
                </a:solidFill>
                <a:effectLst/>
                <a:latin typeface="Consolas" panose="020B0609020204030204" pitchFamily="49" charset="0"/>
              </a:rPr>
              <a:t>bool</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uint8_t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grade</a:t>
            </a:r>
            <a:r>
              <a:rPr lang="es-MX" sz="1200" b="0" dirty="0">
                <a:solidFill>
                  <a:srgbClr val="F8F8F2"/>
                </a:solidFill>
                <a:effectLst/>
                <a:latin typeface="Consolas" panose="020B0609020204030204" pitchFamily="49" charset="0"/>
              </a:rPr>
              <a:t>);</a:t>
            </a:r>
          </a:p>
          <a:p>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get_grade</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uint8_t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desired_grade</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4424013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48</a:t>
            </a:r>
          </a:p>
        </p:txBody>
      </p:sp>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10077"/>
          </a:xfrm>
          <a:prstGeom prst="rect">
            <a:avLst/>
          </a:prstGeom>
          <a:solidFill>
            <a:srgbClr val="272822"/>
          </a:solidFill>
        </p:spPr>
        <p:txBody>
          <a:bodyPr wrap="square" rtlCol="0">
            <a:spAutoFit/>
          </a:bodyPr>
          <a:lstStyle/>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test_add_student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Aimee</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test_student_added_to_roster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student_t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expected_students</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Aimee</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 }; </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expected_students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Aimee</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test_adding_multiple_students_in_same_grade_in_roster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"Blair"</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"Paul"</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test_multiple_students_in_same_grade_are_added_to_roster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student_t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expected_students</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"Blair"</a:t>
            </a:r>
            <a:r>
              <a:rPr lang="es-MX" sz="1000" b="0" dirty="0">
                <a:solidFill>
                  <a:srgbClr val="F8F8F2"/>
                </a:solidFill>
                <a:effectLst/>
                <a:latin typeface="Consolas" panose="020B0609020204030204" pitchFamily="49" charset="0"/>
              </a:rPr>
              <a:t> }, </a:t>
            </a:r>
          </a:p>
          <a:p>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"Paul"</a:t>
            </a:r>
            <a:r>
              <a:rPr lang="es-MX" sz="1000" b="0" dirty="0">
                <a:solidFill>
                  <a:srgbClr val="F8F8F2"/>
                </a:solidFill>
                <a:effectLst/>
                <a:latin typeface="Consolas" panose="020B0609020204030204" pitchFamily="49" charset="0"/>
              </a:rPr>
              <a:t> } </a:t>
            </a:r>
          </a:p>
          <a:p>
            <a:r>
              <a:rPr lang="es-MX" sz="1000" b="0" dirty="0">
                <a:solidFill>
                  <a:srgbClr val="F8F8F2"/>
                </a:solidFill>
                <a:effectLst/>
                <a:latin typeface="Consolas" panose="020B0609020204030204" pitchFamily="49" charset="0"/>
              </a:rPr>
              <a:t>   }; </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expected_students</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"Blair"</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"Paul"</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a:p>
            <a:endParaRPr lang="es-MX" sz="1000" dirty="0">
              <a:solidFill>
                <a:srgbClr val="F8F8F2"/>
              </a:solidFill>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test_cannot_add_student_to_same_grade_more_than_once</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"Blair"</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TEST_ASSERT_FALSE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"Paul"</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endParaRPr lang="es-MX" sz="1000" dirty="0">
              <a:solidFill>
                <a:srgbClr val="F8F8F2"/>
              </a:solidFill>
              <a:latin typeface="Consolas" panose="020B0609020204030204" pitchFamily="49" charset="0"/>
            </a:endParaRPr>
          </a:p>
          <a:p>
            <a:r>
              <a:rPr lang="es-MX" sz="1000"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3352268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34699"/>
          </a:xfrm>
          <a:prstGeom prst="rect">
            <a:avLst/>
          </a:prstGeom>
          <a:solidFill>
            <a:srgbClr val="272822"/>
          </a:solidFill>
        </p:spPr>
        <p:txBody>
          <a:bodyPr wrap="square" rtlCol="0">
            <a:spAutoFit/>
          </a:bodyPr>
          <a:lstStyle/>
          <a:p>
            <a:r>
              <a:rPr lang="es-MX" sz="1080" b="0" dirty="0" err="1">
                <a:solidFill>
                  <a:srgbClr val="F92672"/>
                </a:solidFill>
                <a:effectLst/>
                <a:latin typeface="Consolas" panose="020B0609020204030204" pitchFamily="49" charset="0"/>
              </a:rPr>
              <a:t>static</a:t>
            </a:r>
            <a:r>
              <a:rPr lang="es-MX" sz="1080" b="0" dirty="0">
                <a:solidFill>
                  <a:srgbClr val="F8F8F2"/>
                </a:solidFill>
                <a:effectLst/>
                <a:latin typeface="Consolas" panose="020B0609020204030204" pitchFamily="49" charset="0"/>
              </a:rPr>
              <a:t> </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test_student_not_added_to_same_grade_in_roster_more_than_once</a:t>
            </a:r>
            <a:r>
              <a:rPr lang="es-MX" sz="1080" b="0" dirty="0">
                <a:solidFill>
                  <a:srgbClr val="F8F8F2"/>
                </a:solidFill>
                <a:effectLst/>
                <a:latin typeface="Consolas" panose="020B0609020204030204" pitchFamily="49" charset="0"/>
              </a:rPr>
              <a:t>(</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TEST_IGNORE</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student_t</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expected_students</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"Blair"</a:t>
            </a:r>
            <a:r>
              <a:rPr lang="es-MX" sz="1080" b="0" dirty="0">
                <a:solidFill>
                  <a:srgbClr val="F8F8F2"/>
                </a:solidFill>
                <a:effectLst/>
                <a:latin typeface="Consolas" panose="020B0609020204030204" pitchFamily="49" charset="0"/>
              </a:rPr>
              <a:t> },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"Paul"</a:t>
            </a:r>
            <a:r>
              <a:rPr lang="es-MX" sz="1080" b="0" dirty="0">
                <a:solidFill>
                  <a:srgbClr val="F8F8F2"/>
                </a:solidFill>
                <a:effectLst/>
                <a:latin typeface="Consolas" panose="020B0609020204030204" pitchFamily="49" charset="0"/>
              </a:rPr>
              <a:t> } </a:t>
            </a:r>
          </a:p>
          <a:p>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a:t>
            </a:r>
            <a:r>
              <a:rPr lang="es-MX" sz="1080" b="0" dirty="0">
                <a:solidFill>
                  <a:srgbClr val="F8F8F2"/>
                </a:solidFill>
                <a:effectLst/>
                <a:latin typeface="Consolas" panose="020B0609020204030204" pitchFamily="49" charset="0"/>
              </a:rPr>
              <a:t> </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4</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expected_students</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init_roster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"Blair"</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"Paul"</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check_rosters</a:t>
            </a:r>
            <a:r>
              <a:rPr lang="es-MX" sz="1080" b="0" dirty="0">
                <a:solidFill>
                  <a:srgbClr val="F8F8F2"/>
                </a:solidFill>
                <a:effectLst/>
                <a:latin typeface="Consolas" panose="020B0609020204030204" pitchFamily="49" charset="0"/>
              </a:rPr>
              <a:t>(</a:t>
            </a:r>
            <a:r>
              <a:rPr lang="es-MX" sz="1080" b="0" dirty="0" err="1">
                <a:solidFill>
                  <a:srgbClr val="F8F8F2"/>
                </a:solidFill>
                <a:effectLst/>
                <a:latin typeface="Consolas" panose="020B0609020204030204" pitchFamily="49" charset="0"/>
              </a:rPr>
              <a:t>expected</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free_roster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a:t>
            </a:r>
          </a:p>
          <a:p>
            <a:br>
              <a:rPr lang="es-MX" sz="1080" b="0" dirty="0">
                <a:solidFill>
                  <a:srgbClr val="F8F8F2"/>
                </a:solidFill>
                <a:effectLst/>
                <a:latin typeface="Consolas" panose="020B0609020204030204" pitchFamily="49" charset="0"/>
              </a:rPr>
            </a:br>
            <a:r>
              <a:rPr lang="es-MX" sz="1080" b="0" dirty="0" err="1">
                <a:solidFill>
                  <a:srgbClr val="F92672"/>
                </a:solidFill>
                <a:effectLst/>
                <a:latin typeface="Consolas" panose="020B0609020204030204" pitchFamily="49" charset="0"/>
              </a:rPr>
              <a:t>static</a:t>
            </a:r>
            <a:r>
              <a:rPr lang="es-MX" sz="1080" b="0" dirty="0">
                <a:solidFill>
                  <a:srgbClr val="F8F8F2"/>
                </a:solidFill>
                <a:effectLst/>
                <a:latin typeface="Consolas" panose="020B0609020204030204" pitchFamily="49" charset="0"/>
              </a:rPr>
              <a:t> </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test_adding_students_in_multiple_grades</a:t>
            </a:r>
            <a:r>
              <a:rPr lang="es-MX" sz="1080" b="0" dirty="0">
                <a:solidFill>
                  <a:srgbClr val="F8F8F2"/>
                </a:solidFill>
                <a:effectLst/>
                <a:latin typeface="Consolas" panose="020B0609020204030204" pitchFamily="49" charset="0"/>
              </a:rPr>
              <a:t>(</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TEST_IGNORE</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init_roster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"Chelsea"</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"Logan"</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7</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free_roster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a:t>
            </a:r>
          </a:p>
          <a:p>
            <a:br>
              <a:rPr lang="es-MX" sz="1080" b="0" dirty="0">
                <a:solidFill>
                  <a:srgbClr val="F8F8F2"/>
                </a:solidFill>
                <a:effectLst/>
                <a:latin typeface="Consolas" panose="020B0609020204030204" pitchFamily="49" charset="0"/>
              </a:rPr>
            </a:br>
            <a:r>
              <a:rPr lang="es-MX" sz="1080" b="0" dirty="0" err="1">
                <a:solidFill>
                  <a:srgbClr val="F92672"/>
                </a:solidFill>
                <a:effectLst/>
                <a:latin typeface="Consolas" panose="020B0609020204030204" pitchFamily="49" charset="0"/>
              </a:rPr>
              <a:t>static</a:t>
            </a:r>
            <a:r>
              <a:rPr lang="es-MX" sz="1080" b="0" dirty="0">
                <a:solidFill>
                  <a:srgbClr val="F8F8F2"/>
                </a:solidFill>
                <a:effectLst/>
                <a:latin typeface="Consolas" panose="020B0609020204030204" pitchFamily="49" charset="0"/>
              </a:rPr>
              <a:t> </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test_students_in_multiple_grades_are_added_to_roster</a:t>
            </a:r>
            <a:r>
              <a:rPr lang="es-MX" sz="1080" b="0" dirty="0">
                <a:solidFill>
                  <a:srgbClr val="F8F8F2"/>
                </a:solidFill>
                <a:effectLst/>
                <a:latin typeface="Consolas" panose="020B0609020204030204" pitchFamily="49" charset="0"/>
              </a:rPr>
              <a:t>(</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TEST_IGNORE</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student_t</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expected_students</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"Chelsea"</a:t>
            </a:r>
            <a:r>
              <a:rPr lang="es-MX" sz="1080" b="0" dirty="0">
                <a:solidFill>
                  <a:srgbClr val="F8F8F2"/>
                </a:solidFill>
                <a:effectLst/>
                <a:latin typeface="Consolas" panose="020B0609020204030204" pitchFamily="49" charset="0"/>
              </a:rPr>
              <a:t> },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7</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"Logan"</a:t>
            </a:r>
            <a:r>
              <a:rPr lang="es-MX" sz="1080" b="0" dirty="0">
                <a:solidFill>
                  <a:srgbClr val="F8F8F2"/>
                </a:solidFill>
                <a:effectLst/>
                <a:latin typeface="Consolas" panose="020B0609020204030204" pitchFamily="49" charset="0"/>
              </a:rPr>
              <a:t> } </a:t>
            </a:r>
          </a:p>
          <a:p>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a:t>
            </a:r>
            <a:r>
              <a:rPr lang="es-MX" sz="1080" b="0" dirty="0">
                <a:solidFill>
                  <a:srgbClr val="F8F8F2"/>
                </a:solidFill>
                <a:effectLst/>
                <a:latin typeface="Consolas" panose="020B0609020204030204" pitchFamily="49" charset="0"/>
              </a:rPr>
              <a:t> </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expected_students</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init_roster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"Chelsea"</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"Logan"</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7</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check_rosters</a:t>
            </a:r>
            <a:r>
              <a:rPr lang="es-MX" sz="1080" b="0" dirty="0">
                <a:solidFill>
                  <a:srgbClr val="F8F8F2"/>
                </a:solidFill>
                <a:effectLst/>
                <a:latin typeface="Consolas" panose="020B0609020204030204" pitchFamily="49" charset="0"/>
              </a:rPr>
              <a:t>(</a:t>
            </a:r>
            <a:r>
              <a:rPr lang="es-MX" sz="1080" b="0" dirty="0" err="1">
                <a:solidFill>
                  <a:srgbClr val="F8F8F2"/>
                </a:solidFill>
                <a:effectLst/>
                <a:latin typeface="Consolas" panose="020B0609020204030204" pitchFamily="49" charset="0"/>
              </a:rPr>
              <a:t>expected</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free_roster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a:t>
            </a:r>
          </a:p>
          <a:p>
            <a:br>
              <a:rPr lang="es-MX" sz="1080" b="0" dirty="0">
                <a:solidFill>
                  <a:srgbClr val="F8F8F2"/>
                </a:solidFill>
                <a:effectLst/>
                <a:latin typeface="Consolas" panose="020B0609020204030204" pitchFamily="49" charset="0"/>
              </a:rPr>
            </a:br>
            <a:r>
              <a:rPr lang="es-MX" sz="1080" b="0" dirty="0" err="1">
                <a:solidFill>
                  <a:srgbClr val="F92672"/>
                </a:solidFill>
                <a:effectLst/>
                <a:latin typeface="Consolas" panose="020B0609020204030204" pitchFamily="49" charset="0"/>
              </a:rPr>
              <a:t>static</a:t>
            </a:r>
            <a:r>
              <a:rPr lang="es-MX" sz="1080" b="0" dirty="0">
                <a:solidFill>
                  <a:srgbClr val="F8F8F2"/>
                </a:solidFill>
                <a:effectLst/>
                <a:latin typeface="Consolas" panose="020B0609020204030204" pitchFamily="49" charset="0"/>
              </a:rPr>
              <a:t> </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test_cannot_add_same_student_to_multiple_grades_in_roster</a:t>
            </a:r>
            <a:r>
              <a:rPr lang="es-MX" sz="1080" b="0" dirty="0">
                <a:solidFill>
                  <a:srgbClr val="F8F8F2"/>
                </a:solidFill>
                <a:effectLst/>
                <a:latin typeface="Consolas" panose="020B0609020204030204" pitchFamily="49" charset="0"/>
              </a:rPr>
              <a:t>(</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TEST_IGNORE</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init_roster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"Blair"</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TEST_ASSERT_FALSE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"Paul"</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free_roster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endParaRPr lang="es-MX" sz="1080" dirty="0">
              <a:solidFill>
                <a:srgbClr val="F8F8F2"/>
              </a:solidFill>
              <a:latin typeface="Consolas" panose="020B0609020204030204" pitchFamily="49" charset="0"/>
            </a:endParaRPr>
          </a:p>
          <a:p>
            <a:r>
              <a:rPr lang="es-MX" sz="1080" b="0" dirty="0">
                <a:solidFill>
                  <a:srgbClr val="F8F8F2"/>
                </a:solidFill>
                <a:effectLst/>
                <a:latin typeface="Consolas" panose="020B0609020204030204" pitchFamily="49" charset="0"/>
              </a:rPr>
              <a:t>}</a:t>
            </a:r>
          </a:p>
        </p:txBody>
      </p:sp>
      <p:sp>
        <p:nvSpPr>
          <p:cNvPr id="4" name="Rectángulo 3">
            <a:extLst>
              <a:ext uri="{FF2B5EF4-FFF2-40B4-BE49-F238E27FC236}">
                <a16:creationId xmlns:a16="http://schemas.microsoft.com/office/drawing/2014/main" id="{7D447DA9-52FA-A6E3-DA16-283D350185B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EA69A621-6D42-8BB1-A05D-3502E99A095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49</a:t>
            </a:r>
          </a:p>
        </p:txBody>
      </p:sp>
      <p:sp>
        <p:nvSpPr>
          <p:cNvPr id="10" name="Rectángulo 9">
            <a:extLst>
              <a:ext uri="{FF2B5EF4-FFF2-40B4-BE49-F238E27FC236}">
                <a16:creationId xmlns:a16="http://schemas.microsoft.com/office/drawing/2014/main" id="{188D3350-44A9-C55F-0785-2C7A43133E3A}"/>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3021536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50</a:t>
            </a:r>
          </a:p>
        </p:txBody>
      </p:sp>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25466"/>
          </a:xfrm>
          <a:prstGeom prst="rect">
            <a:avLst/>
          </a:prstGeom>
          <a:solidFill>
            <a:srgbClr val="272822"/>
          </a:solidFill>
        </p:spPr>
        <p:txBody>
          <a:bodyPr wrap="square" rtlCol="0">
            <a:spAutoFit/>
          </a:bodyPr>
          <a:lstStyle/>
          <a:p>
            <a:r>
              <a:rPr lang="es-MX" sz="1100" b="0" dirty="0" err="1">
                <a:solidFill>
                  <a:srgbClr val="F92672"/>
                </a:solidFill>
                <a:effectLst/>
                <a:latin typeface="Consolas" panose="020B0609020204030204" pitchFamily="49" charset="0"/>
              </a:rPr>
              <a:t>static</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test_student_not_added_to_multiple_grades_in_roster</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TEST_IGNORE</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student_t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"Blair"</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"James"</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"Paul"</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init_roster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"Blair"</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"James"</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"James"</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"Paul"</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check_rosters</a:t>
            </a:r>
            <a:r>
              <a:rPr lang="es-MX" sz="1100" b="0" dirty="0">
                <a:solidFill>
                  <a:srgbClr val="F8F8F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free_roster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a:t>
            </a:r>
          </a:p>
          <a:p>
            <a:br>
              <a:rPr lang="es-MX" sz="1100" b="0" dirty="0">
                <a:solidFill>
                  <a:srgbClr val="F8F8F2"/>
                </a:solidFill>
                <a:effectLst/>
                <a:latin typeface="Consolas" panose="020B0609020204030204" pitchFamily="49" charset="0"/>
              </a:rPr>
            </a:br>
            <a:r>
              <a:rPr lang="es-MX" sz="1100" b="0" dirty="0" err="1">
                <a:solidFill>
                  <a:srgbClr val="F92672"/>
                </a:solidFill>
                <a:effectLst/>
                <a:latin typeface="Consolas" panose="020B0609020204030204" pitchFamily="49" charset="0"/>
              </a:rPr>
              <a:t>static</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test_students_are_sorted_by_grades_in_roster</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TEST_IGNORE</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student_t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"Anna"</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"Peter"</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"Jim"</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init_roster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"Jim"</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"Peter"</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"Anna"</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check_rosters</a:t>
            </a:r>
            <a:r>
              <a:rPr lang="es-MX" sz="1100" b="0" dirty="0">
                <a:solidFill>
                  <a:srgbClr val="F8F8F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free_roster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a:t>
            </a:r>
          </a:p>
          <a:p>
            <a:br>
              <a:rPr lang="es-MX" sz="1100" b="0" dirty="0">
                <a:solidFill>
                  <a:srgbClr val="F8F8F2"/>
                </a:solidFill>
                <a:effectLst/>
                <a:latin typeface="Consolas" panose="020B0609020204030204" pitchFamily="49" charset="0"/>
              </a:rPr>
            </a:br>
            <a:r>
              <a:rPr lang="es-MX" sz="1100" b="0" dirty="0" err="1">
                <a:solidFill>
                  <a:srgbClr val="F92672"/>
                </a:solidFill>
                <a:effectLst/>
                <a:latin typeface="Consolas" panose="020B0609020204030204" pitchFamily="49" charset="0"/>
              </a:rPr>
              <a:t>static</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test_students_are_sorted_by_name_in_roster</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TEST_IGNORE</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student_t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"Alex"</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"Peter"</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a:t>
            </a:r>
            <a:r>
              <a:rPr lang="es-MX" sz="1100" b="0" dirty="0" err="1">
                <a:solidFill>
                  <a:srgbClr val="E6DB74"/>
                </a:solidFill>
                <a:effectLst/>
                <a:latin typeface="Consolas" panose="020B0609020204030204" pitchFamily="49" charset="0"/>
              </a:rPr>
              <a:t>Zoe</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init_roster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"Peter"</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a:t>
            </a:r>
            <a:r>
              <a:rPr lang="es-MX" sz="1100" b="0" dirty="0" err="1">
                <a:solidFill>
                  <a:srgbClr val="E6DB74"/>
                </a:solidFill>
                <a:effectLst/>
                <a:latin typeface="Consolas" panose="020B0609020204030204" pitchFamily="49" charset="0"/>
              </a:rPr>
              <a:t>Zoe</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"Alex"</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check_rosters</a:t>
            </a:r>
            <a:r>
              <a:rPr lang="es-MX" sz="1100" b="0" dirty="0">
                <a:solidFill>
                  <a:srgbClr val="F8F8F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free_roster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endParaRPr lang="es-MX" sz="1100" dirty="0">
              <a:solidFill>
                <a:srgbClr val="F8F8F2"/>
              </a:solidFill>
              <a:latin typeface="Consolas" panose="020B0609020204030204" pitchFamily="49" charset="0"/>
            </a:endParaRPr>
          </a:p>
          <a:p>
            <a:r>
              <a:rPr lang="es-MX" sz="1100"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39642102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10077"/>
          </a:xfrm>
          <a:prstGeom prst="rect">
            <a:avLst/>
          </a:prstGeom>
          <a:solidFill>
            <a:srgbClr val="272822"/>
          </a:solidFill>
        </p:spPr>
        <p:txBody>
          <a:bodyPr wrap="square" rtlCol="0">
            <a:spAutoFit/>
          </a:bodyPr>
          <a:lstStyle/>
          <a:p>
            <a:r>
              <a:rPr lang="es-MX" sz="1120" b="0" dirty="0" err="1">
                <a:solidFill>
                  <a:srgbClr val="F92672"/>
                </a:solidFill>
                <a:effectLst/>
                <a:latin typeface="Consolas" panose="020B0609020204030204" pitchFamily="49" charset="0"/>
              </a:rPr>
              <a:t>static</a:t>
            </a:r>
            <a:r>
              <a:rPr lang="es-MX" sz="1120" b="0" dirty="0">
                <a:solidFill>
                  <a:srgbClr val="F8F8F2"/>
                </a:solidFill>
                <a:effectLst/>
                <a:latin typeface="Consolas" panose="020B0609020204030204" pitchFamily="49" charset="0"/>
              </a:rPr>
              <a:t> </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test_students_are_sorted_by_grades_and_then_by_names_in_roster</a:t>
            </a:r>
            <a:r>
              <a:rPr lang="es-MX" sz="1120" b="0" dirty="0">
                <a:solidFill>
                  <a:srgbClr val="F8F8F2"/>
                </a:solidFill>
                <a:effectLst/>
                <a:latin typeface="Consolas" panose="020B0609020204030204" pitchFamily="49" charset="0"/>
              </a:rPr>
              <a:t>(</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TEST_IGNORE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student_t</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expected_students</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"Anna"</a:t>
            </a:r>
            <a:r>
              <a:rPr lang="es-MX" sz="1120" b="0" dirty="0">
                <a:solidFill>
                  <a:srgbClr val="F8F8F2"/>
                </a:solidFill>
                <a:effectLst/>
                <a:latin typeface="Consolas" panose="020B0609020204030204" pitchFamily="49" charset="0"/>
              </a:rPr>
              <a:t> },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Barb</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"Charlie"</a:t>
            </a:r>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"Alex"</a:t>
            </a:r>
            <a:r>
              <a:rPr lang="es-MX" sz="1120" b="0" dirty="0">
                <a:solidFill>
                  <a:srgbClr val="F8F8F2"/>
                </a:solidFill>
                <a:effectLst/>
                <a:latin typeface="Consolas" panose="020B0609020204030204" pitchFamily="49" charset="0"/>
              </a:rPr>
              <a:t> },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"Peter"</a:t>
            </a:r>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Zoe</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3</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"Jim"</a:t>
            </a:r>
            <a:r>
              <a:rPr lang="es-MX" sz="1120" b="0" dirty="0">
                <a:solidFill>
                  <a:srgbClr val="F8F8F2"/>
                </a:solidFill>
                <a:effectLst/>
                <a:latin typeface="Consolas" panose="020B0609020204030204" pitchFamily="49" charset="0"/>
              </a:rPr>
              <a:t> } </a:t>
            </a:r>
          </a:p>
          <a:p>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expected</a:t>
            </a:r>
            <a:r>
              <a:rPr lang="es-MX" sz="1120" b="0" dirty="0">
                <a:solidFill>
                  <a:srgbClr val="F8F8F2"/>
                </a:solidFill>
                <a:effectLst/>
                <a:latin typeface="Consolas" panose="020B0609020204030204" pitchFamily="49" charset="0"/>
              </a:rPr>
              <a:t>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7</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8</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expected_students</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actual;</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init_roster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"Peter"</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"Anna"</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Barb</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Zoe</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"Alex"</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"Jim"</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3</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"Charlie"</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check_rosters</a:t>
            </a:r>
            <a:r>
              <a:rPr lang="es-MX" sz="1120" b="0" dirty="0">
                <a:solidFill>
                  <a:srgbClr val="F8F8F2"/>
                </a:solidFill>
                <a:effectLst/>
                <a:latin typeface="Consolas" panose="020B0609020204030204" pitchFamily="49" charset="0"/>
              </a:rPr>
              <a:t>(</a:t>
            </a:r>
            <a:r>
              <a:rPr lang="es-MX" sz="1120" b="0" dirty="0" err="1">
                <a:solidFill>
                  <a:srgbClr val="F8F8F2"/>
                </a:solidFill>
                <a:effectLst/>
                <a:latin typeface="Consolas" panose="020B0609020204030204" pitchFamily="49" charset="0"/>
              </a:rPr>
              <a:t>expected</a:t>
            </a:r>
            <a:r>
              <a:rPr lang="es-MX" sz="1120" b="0" dirty="0">
                <a:solidFill>
                  <a:srgbClr val="F8F8F2"/>
                </a:solidFill>
                <a:effectLst/>
                <a:latin typeface="Consolas" panose="020B0609020204030204" pitchFamily="49" charset="0"/>
              </a:rPr>
              <a:t>, actual);</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a:t>
            </a:r>
          </a:p>
          <a:p>
            <a:r>
              <a:rPr lang="es-MX" sz="1120" b="0" dirty="0">
                <a:solidFill>
                  <a:srgbClr val="F8F8F2"/>
                </a:solidFill>
                <a:effectLst/>
                <a:latin typeface="Consolas" panose="020B0609020204030204" pitchFamily="49" charset="0"/>
              </a:rPr>
              <a:t>}</a:t>
            </a:r>
          </a:p>
          <a:p>
            <a:br>
              <a:rPr lang="es-MX" sz="1120" b="0" dirty="0">
                <a:solidFill>
                  <a:srgbClr val="F8F8F2"/>
                </a:solidFill>
                <a:effectLst/>
                <a:latin typeface="Consolas" panose="020B0609020204030204" pitchFamily="49" charset="0"/>
              </a:rPr>
            </a:br>
            <a:r>
              <a:rPr lang="es-MX" sz="1120" b="0" dirty="0" err="1">
                <a:solidFill>
                  <a:srgbClr val="F92672"/>
                </a:solidFill>
                <a:effectLst/>
                <a:latin typeface="Consolas" panose="020B0609020204030204" pitchFamily="49" charset="0"/>
              </a:rPr>
              <a:t>static</a:t>
            </a:r>
            <a:r>
              <a:rPr lang="es-MX" sz="1120" b="0" dirty="0">
                <a:solidFill>
                  <a:srgbClr val="F8F8F2"/>
                </a:solidFill>
                <a:effectLst/>
                <a:latin typeface="Consolas" panose="020B0609020204030204" pitchFamily="49" charset="0"/>
              </a:rPr>
              <a:t> </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test_grade_empty_if_no_students_in_roster</a:t>
            </a:r>
            <a:r>
              <a:rPr lang="es-MX" sz="1120" b="0" dirty="0">
                <a:solidFill>
                  <a:srgbClr val="F8F8F2"/>
                </a:solidFill>
                <a:effectLst/>
                <a:latin typeface="Consolas" panose="020B0609020204030204" pitchFamily="49" charset="0"/>
              </a:rPr>
              <a:t>(</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TEST_IGNORE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a:solidFill>
                  <a:srgbClr val="A6E22E"/>
                </a:solidFill>
                <a:effectLst/>
                <a:latin typeface="Consolas" panose="020B0609020204030204" pitchFamily="49" charset="0"/>
              </a:rPr>
              <a:t>uint8_t</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desired_grade</a:t>
            </a:r>
            <a:r>
              <a:rPr lang="es-MX" sz="1120" b="0" dirty="0">
                <a:solidFill>
                  <a:srgbClr val="F8F8F2"/>
                </a:solidFill>
                <a:effectLst/>
                <a:latin typeface="Consolas" panose="020B0609020204030204" pitchFamily="49" charset="0"/>
              </a:rPr>
              <a:t>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init_roster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actual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get_grade</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err="1">
                <a:solidFill>
                  <a:srgbClr val="F8F8F2"/>
                </a:solidFill>
                <a:effectLst/>
                <a:latin typeface="Consolas" panose="020B0609020204030204" pitchFamily="49" charset="0"/>
              </a:rPr>
              <a:t>desired_grade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TEST_ASSERT_EQUAL</a:t>
            </a:r>
            <a:r>
              <a:rPr lang="es-MX" sz="1120" b="0" dirty="0">
                <a:solidFill>
                  <a:srgbClr val="F8F8F2"/>
                </a:solidFill>
                <a:effectLst/>
                <a:latin typeface="Consolas" panose="020B0609020204030204" pitchFamily="49" charset="0"/>
              </a:rPr>
              <a:t>(</a:t>
            </a:r>
            <a:r>
              <a:rPr lang="es-MX" sz="1120" b="0" dirty="0">
                <a:solidFill>
                  <a:srgbClr val="AE81FF"/>
                </a:solidFill>
                <a:effectLst/>
                <a:latin typeface="Consolas" panose="020B0609020204030204" pitchFamily="49" charset="0"/>
              </a:rPr>
              <a:t>0</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actual.count</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a:t>
            </a:r>
          </a:p>
          <a:p>
            <a:r>
              <a:rPr lang="es-MX" sz="1120" b="0" dirty="0">
                <a:solidFill>
                  <a:srgbClr val="F8F8F2"/>
                </a:solidFill>
                <a:effectLst/>
                <a:latin typeface="Consolas" panose="020B0609020204030204" pitchFamily="49" charset="0"/>
              </a:rPr>
              <a:t>}</a:t>
            </a:r>
          </a:p>
          <a:p>
            <a:br>
              <a:rPr lang="es-MX" sz="1120" b="0" dirty="0">
                <a:solidFill>
                  <a:srgbClr val="F8F8F2"/>
                </a:solidFill>
                <a:effectLst/>
                <a:latin typeface="Consolas" panose="020B0609020204030204" pitchFamily="49" charset="0"/>
              </a:rPr>
            </a:br>
            <a:r>
              <a:rPr lang="es-MX" sz="1120" b="0" dirty="0" err="1">
                <a:solidFill>
                  <a:srgbClr val="F92672"/>
                </a:solidFill>
                <a:effectLst/>
                <a:latin typeface="Consolas" panose="020B0609020204030204" pitchFamily="49" charset="0"/>
              </a:rPr>
              <a:t>static</a:t>
            </a:r>
            <a:r>
              <a:rPr lang="es-MX" sz="1120" b="0" dirty="0">
                <a:solidFill>
                  <a:srgbClr val="F8F8F2"/>
                </a:solidFill>
                <a:effectLst/>
                <a:latin typeface="Consolas" panose="020B0609020204030204" pitchFamily="49" charset="0"/>
              </a:rPr>
              <a:t> </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test_grade_empty_if_no_students_in_grade</a:t>
            </a:r>
            <a:r>
              <a:rPr lang="es-MX" sz="1120" b="0" dirty="0">
                <a:solidFill>
                  <a:srgbClr val="F8F8F2"/>
                </a:solidFill>
                <a:effectLst/>
                <a:latin typeface="Consolas" panose="020B0609020204030204" pitchFamily="49" charset="0"/>
              </a:rPr>
              <a:t>(</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TEST_IGNORE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a:solidFill>
                  <a:srgbClr val="A6E22E"/>
                </a:solidFill>
                <a:effectLst/>
                <a:latin typeface="Consolas" panose="020B0609020204030204" pitchFamily="49" charset="0"/>
              </a:rPr>
              <a:t>uint8_t</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desired_grade</a:t>
            </a:r>
            <a:r>
              <a:rPr lang="es-MX" sz="1120" b="0" dirty="0">
                <a:solidFill>
                  <a:srgbClr val="F8F8F2"/>
                </a:solidFill>
                <a:effectLst/>
                <a:latin typeface="Consolas" panose="020B0609020204030204" pitchFamily="49" charset="0"/>
              </a:rPr>
              <a:t>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init_roster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a:solidFill>
                  <a:srgbClr val="E6DB74"/>
                </a:solidFill>
                <a:effectLst/>
                <a:latin typeface="Consolas" panose="020B0609020204030204" pitchFamily="49" charset="0"/>
              </a:rPr>
              <a:t>"Peter"</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Zoe</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a:solidFill>
                  <a:srgbClr val="E6DB74"/>
                </a:solidFill>
                <a:effectLst/>
                <a:latin typeface="Consolas" panose="020B0609020204030204" pitchFamily="49" charset="0"/>
              </a:rPr>
              <a:t>"Alex"</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a:solidFill>
                  <a:srgbClr val="E6DB74"/>
                </a:solidFill>
                <a:effectLst/>
                <a:latin typeface="Consolas" panose="020B0609020204030204" pitchFamily="49" charset="0"/>
              </a:rPr>
              <a:t>"Jim"</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3</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actual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get_grade</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err="1">
                <a:solidFill>
                  <a:srgbClr val="F8F8F2"/>
                </a:solidFill>
                <a:effectLst/>
                <a:latin typeface="Consolas" panose="020B0609020204030204" pitchFamily="49" charset="0"/>
              </a:rPr>
              <a:t>desired_grade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TEST_ASSERT_EQUAL</a:t>
            </a:r>
            <a:r>
              <a:rPr lang="es-MX" sz="1120" b="0" dirty="0">
                <a:solidFill>
                  <a:srgbClr val="F8F8F2"/>
                </a:solidFill>
                <a:effectLst/>
                <a:latin typeface="Consolas" panose="020B0609020204030204" pitchFamily="49" charset="0"/>
              </a:rPr>
              <a:t>(</a:t>
            </a:r>
            <a:r>
              <a:rPr lang="es-MX" sz="1120" b="0" dirty="0">
                <a:solidFill>
                  <a:srgbClr val="AE81FF"/>
                </a:solidFill>
                <a:effectLst/>
                <a:latin typeface="Consolas" panose="020B0609020204030204" pitchFamily="49" charset="0"/>
              </a:rPr>
              <a:t>0</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actual.count</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a:t>
            </a:r>
            <a:endParaRPr lang="es-MX" sz="1120" dirty="0">
              <a:solidFill>
                <a:srgbClr val="F8F8F2"/>
              </a:solidFill>
              <a:latin typeface="Consolas" panose="020B0609020204030204" pitchFamily="49" charset="0"/>
            </a:endParaRPr>
          </a:p>
          <a:p>
            <a:r>
              <a:rPr lang="es-MX" sz="1120" b="0" dirty="0">
                <a:solidFill>
                  <a:srgbClr val="F8F8F2"/>
                </a:solidFill>
                <a:effectLst/>
                <a:latin typeface="Consolas" panose="020B0609020204030204" pitchFamily="49" charset="0"/>
              </a:rPr>
              <a:t>}</a:t>
            </a:r>
          </a:p>
        </p:txBody>
      </p:sp>
      <p:sp>
        <p:nvSpPr>
          <p:cNvPr id="4" name="Rectángulo 3">
            <a:extLst>
              <a:ext uri="{FF2B5EF4-FFF2-40B4-BE49-F238E27FC236}">
                <a16:creationId xmlns:a16="http://schemas.microsoft.com/office/drawing/2014/main" id="{7D447DA9-52FA-A6E3-DA16-283D350185B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EA69A621-6D42-8BB1-A05D-3502E99A095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51</a:t>
            </a:r>
          </a:p>
        </p:txBody>
      </p:sp>
      <p:sp>
        <p:nvSpPr>
          <p:cNvPr id="10" name="Rectángulo 9">
            <a:extLst>
              <a:ext uri="{FF2B5EF4-FFF2-40B4-BE49-F238E27FC236}">
                <a16:creationId xmlns:a16="http://schemas.microsoft.com/office/drawing/2014/main" id="{188D3350-44A9-C55F-0785-2C7A43133E3A}"/>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17396399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52</a:t>
            </a:r>
          </a:p>
        </p:txBody>
      </p:sp>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17771"/>
          </a:xfrm>
          <a:prstGeom prst="rect">
            <a:avLst/>
          </a:prstGeom>
          <a:solidFill>
            <a:srgbClr val="272822"/>
          </a:solidFill>
        </p:spPr>
        <p:txBody>
          <a:bodyPr wrap="square" rtlCol="0">
            <a:spAutoFit/>
          </a:bodyPr>
          <a:lstStyle/>
          <a:p>
            <a:r>
              <a:rPr lang="es-MX" sz="950" b="0" dirty="0" err="1">
                <a:solidFill>
                  <a:srgbClr val="F92672"/>
                </a:solidFill>
                <a:effectLst/>
                <a:latin typeface="Consolas" panose="020B0609020204030204" pitchFamily="49" charset="0"/>
              </a:rPr>
              <a:t>static</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test_student_not_added_to_same_grade_more_than_once</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TEST_IGNORE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uint8_t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student_t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4</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init_roster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actual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get_grade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check_rosters</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actual);</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actual);</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dirty="0" err="1">
                <a:solidFill>
                  <a:srgbClr val="F92672"/>
                </a:solidFill>
                <a:effectLst/>
                <a:latin typeface="Consolas" panose="020B0609020204030204" pitchFamily="49" charset="0"/>
              </a:rPr>
              <a:t>static</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test_student_not_added_to_multiple_grades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TEST_IGNORE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uint8_t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student_t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init_roster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actual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get_grade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check_rosters</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actual);</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actual);</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dirty="0" err="1">
                <a:solidFill>
                  <a:srgbClr val="F92672"/>
                </a:solidFill>
                <a:effectLst/>
                <a:latin typeface="Consolas" panose="020B0609020204030204" pitchFamily="49" charset="0"/>
              </a:rPr>
              <a:t>static</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test_student_not_added_to_other_grade_for_multiple_grades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TEST_IGNORE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uint8_t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student_t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init_roster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actual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get_grade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check_rosters</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actual);</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actual);</a:t>
            </a:r>
          </a:p>
          <a:p>
            <a:r>
              <a:rPr lang="es-MX" sz="950" dirty="0">
                <a:solidFill>
                  <a:srgbClr val="F8F8F2"/>
                </a:solidFill>
                <a:latin typeface="Consolas" panose="020B0609020204030204" pitchFamily="49" charset="0"/>
              </a:rPr>
              <a:t>}</a:t>
            </a:r>
            <a:endParaRPr lang="es-MX" sz="95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5268003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032968"/>
          </a:xfrm>
          <a:prstGeom prst="rect">
            <a:avLst/>
          </a:prstGeom>
          <a:solidFill>
            <a:srgbClr val="272822"/>
          </a:solidFill>
        </p:spPr>
        <p:txBody>
          <a:bodyPr wrap="square" rtlCol="0">
            <a:spAutoFit/>
          </a:bodyPr>
          <a:lstStyle/>
          <a:p>
            <a:r>
              <a:rPr lang="en-US" sz="1200" b="0" dirty="0">
                <a:solidFill>
                  <a:srgbClr val="F92672"/>
                </a:solidFill>
                <a:effectLst/>
                <a:latin typeface="Consolas" panose="020B0609020204030204" pitchFamily="49" charset="0"/>
              </a:rPr>
              <a:t>static</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test_students_are_sorted_by_name_in_grade</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TEST_IGNORE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uint8_t</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desired_grade</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student_t</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expected_students</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 </a:t>
            </a:r>
            <a:r>
              <a:rPr lang="en-US" sz="1200" b="0" dirty="0">
                <a:solidFill>
                  <a:srgbClr val="E6DB74"/>
                </a:solidFill>
                <a:effectLst/>
                <a:latin typeface="Consolas" panose="020B0609020204030204" pitchFamily="49" charset="0"/>
              </a:rPr>
              <a:t>"Bradley"</a:t>
            </a:r>
            <a:r>
              <a:rPr lang="en-US" sz="1200" b="0" dirty="0">
                <a:solidFill>
                  <a:srgbClr val="F8F8F2"/>
                </a:solidFill>
                <a:effectLst/>
                <a:latin typeface="Consolas" panose="020B0609020204030204" pitchFamily="49" charset="0"/>
              </a:rPr>
              <a:t> }, </a:t>
            </a:r>
          </a:p>
          <a:p>
            <a:r>
              <a:rPr lang="en-US" sz="1200" b="0" dirty="0">
                <a:solidFill>
                  <a:srgbClr val="F8F8F2"/>
                </a:solidFill>
                <a:effectLst/>
                <a:latin typeface="Consolas" panose="020B0609020204030204" pitchFamily="49" charset="0"/>
              </a:rPr>
              <a:t>      {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 </a:t>
            </a:r>
            <a:r>
              <a:rPr lang="en-US" sz="1200" b="0" dirty="0">
                <a:solidFill>
                  <a:srgbClr val="E6DB74"/>
                </a:solidFill>
                <a:effectLst/>
                <a:latin typeface="Consolas" panose="020B0609020204030204" pitchFamily="49" charset="0"/>
              </a:rPr>
              <a:t>"Franklin"</a:t>
            </a:r>
            <a:r>
              <a:rPr lang="en-US" sz="1200" b="0" dirty="0">
                <a:solidFill>
                  <a:srgbClr val="F8F8F2"/>
                </a:solidFill>
                <a:effectLst/>
                <a:latin typeface="Consolas" panose="020B0609020204030204" pitchFamily="49" charset="0"/>
              </a:rPr>
              <a:t> } </a:t>
            </a: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roster_t</a:t>
            </a:r>
            <a:r>
              <a:rPr lang="en-US" sz="1200" b="0" dirty="0">
                <a:solidFill>
                  <a:srgbClr val="F8F8F2"/>
                </a:solidFill>
                <a:effectLst/>
                <a:latin typeface="Consolas" panose="020B0609020204030204" pitchFamily="49" charset="0"/>
              </a:rPr>
              <a:t> expected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2</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2</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expected_students</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roster_t</a:t>
            </a:r>
            <a:r>
              <a:rPr lang="en-US" sz="1200" b="0" dirty="0">
                <a:solidFill>
                  <a:srgbClr val="F8F8F2"/>
                </a:solidFill>
                <a:effectLst/>
                <a:latin typeface="Consolas" panose="020B0609020204030204" pitchFamily="49" charset="0"/>
              </a:rPr>
              <a:t> roster;</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init_roster</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add_student</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 </a:t>
            </a:r>
            <a:r>
              <a:rPr lang="en-US" sz="1200" b="0" dirty="0">
                <a:solidFill>
                  <a:srgbClr val="E6DB74"/>
                </a:solidFill>
                <a:effectLst/>
                <a:latin typeface="Consolas" panose="020B0609020204030204" pitchFamily="49" charset="0"/>
              </a:rPr>
              <a:t>"Franklin"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add_student</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 </a:t>
            </a:r>
            <a:r>
              <a:rPr lang="en-US" sz="1200" b="0" dirty="0">
                <a:solidFill>
                  <a:srgbClr val="E6DB74"/>
                </a:solidFill>
                <a:effectLst/>
                <a:latin typeface="Consolas" panose="020B0609020204030204" pitchFamily="49" charset="0"/>
              </a:rPr>
              <a:t>"Bradley"</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add_student</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 </a:t>
            </a:r>
            <a:r>
              <a:rPr lang="en-US" sz="1200" b="0" dirty="0">
                <a:solidFill>
                  <a:srgbClr val="E6DB74"/>
                </a:solidFill>
                <a:effectLst/>
                <a:latin typeface="Consolas" panose="020B0609020204030204" pitchFamily="49" charset="0"/>
              </a:rPr>
              <a:t>"Jeff"</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roster_t</a:t>
            </a:r>
            <a:r>
              <a:rPr lang="en-US" sz="1200" b="0" dirty="0">
                <a:solidFill>
                  <a:srgbClr val="F8F8F2"/>
                </a:solidFill>
                <a:effectLst/>
                <a:latin typeface="Consolas" panose="020B0609020204030204" pitchFamily="49" charset="0"/>
              </a:rPr>
              <a:t> actual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get_grade</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 </a:t>
            </a:r>
            <a:r>
              <a:rPr lang="en-US" sz="1200" b="0" dirty="0" err="1">
                <a:solidFill>
                  <a:srgbClr val="F8F8F2"/>
                </a:solidFill>
                <a:effectLst/>
                <a:latin typeface="Consolas" panose="020B0609020204030204" pitchFamily="49" charset="0"/>
              </a:rPr>
              <a:t>desired_grade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check_rosters</a:t>
            </a:r>
            <a:r>
              <a:rPr lang="en-US" sz="1200" b="0" dirty="0">
                <a:solidFill>
                  <a:srgbClr val="F8F8F2"/>
                </a:solidFill>
                <a:effectLst/>
                <a:latin typeface="Consolas" panose="020B0609020204030204" pitchFamily="49" charset="0"/>
              </a:rPr>
              <a:t>(expected, actual);</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free_roster</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free_roster</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actual);</a:t>
            </a:r>
          </a:p>
          <a:p>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p>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UnityBegin</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a:t>
            </a:r>
            <a:r>
              <a:rPr lang="en-US" sz="1200" b="0" dirty="0" err="1">
                <a:solidFill>
                  <a:srgbClr val="E6DB74"/>
                </a:solidFill>
                <a:effectLst/>
                <a:latin typeface="Consolas" panose="020B0609020204030204" pitchFamily="49" charset="0"/>
              </a:rPr>
              <a:t>test_grade_school.c</a:t>
            </a:r>
            <a:r>
              <a:rPr lang="en-US" sz="1200" b="0" dirty="0">
                <a:solidFill>
                  <a:srgbClr val="E6DB74"/>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test_roster_is_empty_when_no_student_added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test_add_student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test_student_added_to_roster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test_adding_multiple_students_in_same_grade_in_roster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test_multiple_students_in_same_grade_are_added_to_roster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test_cannot_add_student_to_same_grade_more_than_once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test_student_not_added_to_same_grade_in_roster_more_than_once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test_adding_students_in_multiple_grades</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test_students_in_multiple_grades_are_added_to_roster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test_cannot_add_same_student_to_multiple_grades_in_roster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test_student_not_added_to_multiple_grades_in_roster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test_students_are_sorted_by_grades_in_roster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test_students_are_sorted_by_name_in_roster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test_students_are_sorted_by_grades_and_then_by_names_in_roster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test_grade_empty_if_no_students_in_roster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test_grade_empty_if_no_students_in_grade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test_student_not_added_to_same_grade_more_than_once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test_student_not_added_to_multiple_grades</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test_student_not_added_to_other_grade_for_multiple_grades</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test_students_are_sorted_by_name_in_grade</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UnityEnd</a:t>
            </a:r>
            <a:r>
              <a:rPr lang="en-US" sz="1200" b="0" dirty="0">
                <a:solidFill>
                  <a:srgbClr val="F8F8F2"/>
                </a:solidFill>
                <a:effectLst/>
                <a:latin typeface="Consolas" panose="020B0609020204030204" pitchFamily="49" charset="0"/>
              </a:rPr>
              <a:t>();</a:t>
            </a:r>
            <a:endParaRPr lang="en-US" sz="1200" dirty="0">
              <a:solidFill>
                <a:srgbClr val="F8F8F2"/>
              </a:solidFill>
              <a:latin typeface="Consolas" panose="020B0609020204030204" pitchFamily="49" charset="0"/>
            </a:endParaRPr>
          </a:p>
          <a:p>
            <a:r>
              <a:rPr lang="en-US" sz="1200" b="0" dirty="0">
                <a:solidFill>
                  <a:srgbClr val="F8F8F2"/>
                </a:solidFill>
                <a:effectLst/>
                <a:latin typeface="Consolas" panose="020B0609020204030204" pitchFamily="49" charset="0"/>
              </a:rPr>
              <a:t>}</a:t>
            </a:r>
          </a:p>
        </p:txBody>
      </p:sp>
      <p:sp>
        <p:nvSpPr>
          <p:cNvPr id="4" name="Rectángulo 3">
            <a:extLst>
              <a:ext uri="{FF2B5EF4-FFF2-40B4-BE49-F238E27FC236}">
                <a16:creationId xmlns:a16="http://schemas.microsoft.com/office/drawing/2014/main" id="{7D447DA9-52FA-A6E3-DA16-283D350185B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EA69A621-6D42-8BB1-A05D-3502E99A095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53</a:t>
            </a:r>
          </a:p>
        </p:txBody>
      </p:sp>
      <p:sp>
        <p:nvSpPr>
          <p:cNvPr id="10" name="Rectángulo 9">
            <a:extLst>
              <a:ext uri="{FF2B5EF4-FFF2-40B4-BE49-F238E27FC236}">
                <a16:creationId xmlns:a16="http://schemas.microsoft.com/office/drawing/2014/main" id="{188D3350-44A9-C55F-0785-2C7A43133E3A}"/>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403590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576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54</a:t>
            </a:r>
          </a:p>
        </p:txBody>
      </p:sp>
      <p:sp>
        <p:nvSpPr>
          <p:cNvPr id="4" name="Rectángulo: esquinas redondeadas 3">
            <a:extLst>
              <a:ext uri="{FF2B5EF4-FFF2-40B4-BE49-F238E27FC236}">
                <a16:creationId xmlns:a16="http://schemas.microsoft.com/office/drawing/2014/main" id="{659C5393-8323-5BDB-7DF9-AFF81DA1A929}"/>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grade_school.c</a:t>
            </a:r>
            <a:endParaRPr lang="es-MX" dirty="0">
              <a:latin typeface="Consolas" panose="020B0609020204030204" pitchFamily="49" charset="0"/>
            </a:endParaRPr>
          </a:p>
        </p:txBody>
      </p:sp>
      <p:pic>
        <p:nvPicPr>
          <p:cNvPr id="5" name="Gráfico 4">
            <a:extLst>
              <a:ext uri="{FF2B5EF4-FFF2-40B4-BE49-F238E27FC236}">
                <a16:creationId xmlns:a16="http://schemas.microsoft.com/office/drawing/2014/main" id="{D2AEE121-E527-AE55-E1D6-3597C6ACDD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10" name="Rectángulo 9">
            <a:extLst>
              <a:ext uri="{FF2B5EF4-FFF2-40B4-BE49-F238E27FC236}">
                <a16:creationId xmlns:a16="http://schemas.microsoft.com/office/drawing/2014/main" id="{ADCCF7D7-EA8C-0FE7-FA32-EC5D2E9F63AD}"/>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42F14037-D79B-1D38-71CD-64967E691171}"/>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D0BC431E-354B-E897-4634-6D11FE36259A}"/>
              </a:ext>
            </a:extLst>
          </p:cNvPr>
          <p:cNvGraphicFramePr>
            <a:graphicFrameLocks noGrp="1"/>
          </p:cNvGraphicFramePr>
          <p:nvPr>
            <p:extLst>
              <p:ext uri="{D42A27DB-BD31-4B8C-83A1-F6EECF244321}">
                <p14:modId xmlns:p14="http://schemas.microsoft.com/office/powerpoint/2010/main" val="384522585"/>
              </p:ext>
            </p:extLst>
          </p:nvPr>
        </p:nvGraphicFramePr>
        <p:xfrm>
          <a:off x="326603" y="1262777"/>
          <a:ext cx="7257347" cy="7955280"/>
        </p:xfrm>
        <a:graphic>
          <a:graphicData uri="http://schemas.openxmlformats.org/drawingml/2006/table">
            <a:tbl>
              <a:tblPr firstRow="1" bandRow="1">
                <a:tableStyleId>{5C22544A-7EE6-4342-B048-85BDC9FD1C3A}</a:tableStyleId>
              </a:tblPr>
              <a:tblGrid>
                <a:gridCol w="467481">
                  <a:extLst>
                    <a:ext uri="{9D8B030D-6E8A-4147-A177-3AD203B41FA5}">
                      <a16:colId xmlns:a16="http://schemas.microsoft.com/office/drawing/2014/main" val="4000583223"/>
                    </a:ext>
                  </a:extLst>
                </a:gridCol>
                <a:gridCol w="678986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endParaRPr lang="es-MX" sz="1200" u="none" dirty="0">
                        <a:latin typeface="Consolas" panose="020B0609020204030204" pitchFamily="49" charset="0"/>
                      </a:endParaRP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p>
                      <a:pPr algn="r">
                        <a:lnSpc>
                          <a:spcPct val="100000"/>
                        </a:lnSpc>
                      </a:pPr>
                      <a:r>
                        <a:rPr lang="es-MX" sz="1200" u="none" dirty="0">
                          <a:latin typeface="Consolas" panose="020B0609020204030204" pitchFamily="49" charset="0"/>
                        </a:rPr>
                        <a:t>38</a:t>
                      </a:r>
                    </a:p>
                    <a:p>
                      <a:pPr algn="r">
                        <a:lnSpc>
                          <a:spcPct val="100000"/>
                        </a:lnSpc>
                      </a:pPr>
                      <a:r>
                        <a:rPr lang="es-MX" sz="1200" u="none" dirty="0">
                          <a:latin typeface="Consolas" panose="020B0609020204030204" pitchFamily="49" charset="0"/>
                        </a:rPr>
                        <a:t>39</a:t>
                      </a:r>
                    </a:p>
                    <a:p>
                      <a:pPr algn="r">
                        <a:lnSpc>
                          <a:spcPct val="100000"/>
                        </a:lnSpc>
                      </a:pPr>
                      <a:r>
                        <a:rPr lang="es-MX" sz="1200" u="none" dirty="0">
                          <a:latin typeface="Consolas" panose="020B0609020204030204" pitchFamily="49" charset="0"/>
                        </a:rPr>
                        <a:t>40</a:t>
                      </a:r>
                    </a:p>
                    <a:p>
                      <a:pPr algn="r">
                        <a:lnSpc>
                          <a:spcPct val="100000"/>
                        </a:lnSpc>
                      </a:pPr>
                      <a:r>
                        <a:rPr lang="es-MX" sz="1200" u="none" dirty="0">
                          <a:latin typeface="Consolas" panose="020B0609020204030204" pitchFamily="49" charset="0"/>
                        </a:rPr>
                        <a:t>41</a:t>
                      </a:r>
                    </a:p>
                    <a:p>
                      <a:pPr algn="r">
                        <a:lnSpc>
                          <a:spcPct val="100000"/>
                        </a:lnSpc>
                      </a:pPr>
                      <a:endParaRPr lang="es-MX" sz="1200" u="none" dirty="0">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grade_school.h</a:t>
                      </a:r>
                      <a:r>
                        <a:rPr lang="es-MX" sz="1200" b="0" u="none" dirty="0">
                          <a:solidFill>
                            <a:srgbClr val="E6DB74"/>
                          </a:solidFill>
                          <a:effectLst/>
                          <a:latin typeface="Consolas" panose="020B0609020204030204" pitchFamily="49" charset="0"/>
                        </a:rPr>
                        <a: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stdlib.h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assert.h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string.h</a:t>
                      </a:r>
                      <a:r>
                        <a:rPr lang="es-MX" sz="1200" b="0" u="none" dirty="0">
                          <a:solidFill>
                            <a:srgbClr val="E6DB74"/>
                          </a:solidFill>
                          <a:effectLst/>
                          <a:latin typeface="Consolas" panose="020B0609020204030204" pitchFamily="49" charset="0"/>
                        </a:rPr>
                        <a:t>&gt;</a:t>
                      </a:r>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sort_by_grade</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sort_by_name</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init_roster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free_roster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bool</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add_student</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a:solidFill>
                            <a:srgbClr val="66D9EF"/>
                          </a:solidFill>
                          <a:effectLst/>
                          <a:latin typeface="Consolas" panose="020B0609020204030204" pitchFamily="49" charset="0"/>
                        </a:rPr>
                        <a:t>uint8_t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realloc</a:t>
                      </a:r>
                      <a:r>
                        <a:rPr lang="es-MX" sz="1200" b="0" u="none" dirty="0">
                          <a:solidFill>
                            <a:srgbClr val="F8F8F2"/>
                          </a:solidFill>
                          <a:effectLst/>
                          <a:latin typeface="Consolas" panose="020B0609020204030204" pitchFamily="49" charset="0"/>
                        </a:rPr>
                        <a:t>(roster-&gt;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roster-&gt;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r;</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strlen</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strcpy</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true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false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2</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realloc</a:t>
                      </a:r>
                      <a:r>
                        <a:rPr lang="es-MX" sz="1200" b="0" u="none" dirty="0">
                          <a:solidFill>
                            <a:srgbClr val="F8F8F2"/>
                          </a:solidFill>
                          <a:effectLst/>
                          <a:latin typeface="Consolas" panose="020B0609020204030204" pitchFamily="49" charset="0"/>
                        </a:rPr>
                        <a:t>(roster-&gt;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roster-&gt;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9003064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3">
            <a:extLst>
              <a:ext uri="{FF2B5EF4-FFF2-40B4-BE49-F238E27FC236}">
                <a16:creationId xmlns:a16="http://schemas.microsoft.com/office/drawing/2014/main" id="{7D447DA9-52FA-A6E3-DA16-283D350185B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EA69A621-6D42-8BB1-A05D-3502E99A095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55</a:t>
            </a:r>
          </a:p>
        </p:txBody>
      </p:sp>
      <p:sp>
        <p:nvSpPr>
          <p:cNvPr id="10" name="Rectángulo 9">
            <a:extLst>
              <a:ext uri="{FF2B5EF4-FFF2-40B4-BE49-F238E27FC236}">
                <a16:creationId xmlns:a16="http://schemas.microsoft.com/office/drawing/2014/main" id="{188D3350-44A9-C55F-0785-2C7A43133E3A}"/>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6">
            <a:extLst>
              <a:ext uri="{FF2B5EF4-FFF2-40B4-BE49-F238E27FC236}">
                <a16:creationId xmlns:a16="http://schemas.microsoft.com/office/drawing/2014/main" id="{3A852418-B336-8E1B-410B-5AF6C02FA270}"/>
              </a:ext>
            </a:extLst>
          </p:cNvPr>
          <p:cNvSpPr/>
          <p:nvPr/>
        </p:nvSpPr>
        <p:spPr>
          <a:xfrm>
            <a:off x="188449" y="592469"/>
            <a:ext cx="7374944" cy="884018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75F4A813-C568-743F-14F6-459E10F82DCD}"/>
              </a:ext>
            </a:extLst>
          </p:cNvPr>
          <p:cNvSpPr/>
          <p:nvPr/>
        </p:nvSpPr>
        <p:spPr>
          <a:xfrm>
            <a:off x="332876" y="729263"/>
            <a:ext cx="7058524" cy="849044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9" name="Tabla 38">
            <a:extLst>
              <a:ext uri="{FF2B5EF4-FFF2-40B4-BE49-F238E27FC236}">
                <a16:creationId xmlns:a16="http://schemas.microsoft.com/office/drawing/2014/main" id="{2E15452E-958E-5566-79F9-265980995CA0}"/>
              </a:ext>
            </a:extLst>
          </p:cNvPr>
          <p:cNvGraphicFramePr>
            <a:graphicFrameLocks noGrp="1"/>
          </p:cNvGraphicFramePr>
          <p:nvPr>
            <p:extLst>
              <p:ext uri="{D42A27DB-BD31-4B8C-83A1-F6EECF244321}">
                <p14:modId xmlns:p14="http://schemas.microsoft.com/office/powerpoint/2010/main" val="2809715923"/>
              </p:ext>
            </p:extLst>
          </p:nvPr>
        </p:nvGraphicFramePr>
        <p:xfrm>
          <a:off x="326603" y="731530"/>
          <a:ext cx="7257347" cy="8503920"/>
        </p:xfrm>
        <a:graphic>
          <a:graphicData uri="http://schemas.openxmlformats.org/drawingml/2006/table">
            <a:tbl>
              <a:tblPr firstRow="1" bandRow="1">
                <a:tableStyleId>{5C22544A-7EE6-4342-B048-85BDC9FD1C3A}</a:tableStyleId>
              </a:tblPr>
              <a:tblGrid>
                <a:gridCol w="467481">
                  <a:extLst>
                    <a:ext uri="{9D8B030D-6E8A-4147-A177-3AD203B41FA5}">
                      <a16:colId xmlns:a16="http://schemas.microsoft.com/office/drawing/2014/main" val="4000583223"/>
                    </a:ext>
                  </a:extLst>
                </a:gridCol>
                <a:gridCol w="678986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42</a:t>
                      </a:r>
                    </a:p>
                    <a:p>
                      <a:pPr algn="r">
                        <a:lnSpc>
                          <a:spcPct val="100000"/>
                        </a:lnSpc>
                      </a:pPr>
                      <a:r>
                        <a:rPr lang="es-MX" sz="1200" u="none" dirty="0">
                          <a:latin typeface="Consolas" panose="020B0609020204030204" pitchFamily="49" charset="0"/>
                        </a:rPr>
                        <a:t>43</a:t>
                      </a:r>
                    </a:p>
                    <a:p>
                      <a:pPr algn="r">
                        <a:lnSpc>
                          <a:spcPct val="100000"/>
                        </a:lnSpc>
                      </a:pPr>
                      <a:r>
                        <a:rPr lang="es-MX" sz="1200" u="none" dirty="0">
                          <a:latin typeface="Consolas" panose="020B0609020204030204" pitchFamily="49" charset="0"/>
                        </a:rPr>
                        <a:t>44</a:t>
                      </a:r>
                    </a:p>
                    <a:p>
                      <a:pPr algn="r">
                        <a:lnSpc>
                          <a:spcPct val="100000"/>
                        </a:lnSpc>
                      </a:pPr>
                      <a:r>
                        <a:rPr lang="es-MX" sz="1200" u="none" dirty="0">
                          <a:latin typeface="Consolas" panose="020B0609020204030204" pitchFamily="49" charset="0"/>
                        </a:rPr>
                        <a:t>45</a:t>
                      </a:r>
                    </a:p>
                    <a:p>
                      <a:pPr algn="r">
                        <a:lnSpc>
                          <a:spcPct val="100000"/>
                        </a:lnSpc>
                      </a:pPr>
                      <a:r>
                        <a:rPr lang="es-MX" sz="1200" u="none" dirty="0">
                          <a:latin typeface="Consolas" panose="020B0609020204030204" pitchFamily="49" charset="0"/>
                        </a:rPr>
                        <a:t>46</a:t>
                      </a:r>
                    </a:p>
                    <a:p>
                      <a:pPr algn="r">
                        <a:lnSpc>
                          <a:spcPct val="100000"/>
                        </a:lnSpc>
                      </a:pPr>
                      <a:r>
                        <a:rPr lang="es-MX" sz="1200" u="none" dirty="0">
                          <a:latin typeface="Consolas" panose="020B0609020204030204" pitchFamily="49" charset="0"/>
                        </a:rPr>
                        <a:t>47</a:t>
                      </a:r>
                    </a:p>
                    <a:p>
                      <a:pPr algn="r">
                        <a:lnSpc>
                          <a:spcPct val="100000"/>
                        </a:lnSpc>
                      </a:pPr>
                      <a:r>
                        <a:rPr lang="es-MX" sz="1200" u="none" dirty="0">
                          <a:latin typeface="Consolas" panose="020B0609020204030204" pitchFamily="49" charset="0"/>
                        </a:rPr>
                        <a:t>48</a:t>
                      </a:r>
                    </a:p>
                    <a:p>
                      <a:pPr algn="r">
                        <a:lnSpc>
                          <a:spcPct val="100000"/>
                        </a:lnSpc>
                      </a:pPr>
                      <a:r>
                        <a:rPr lang="es-MX" sz="1200" u="none" dirty="0">
                          <a:latin typeface="Consolas" panose="020B0609020204030204" pitchFamily="49" charset="0"/>
                        </a:rPr>
                        <a:t>49</a:t>
                      </a:r>
                    </a:p>
                    <a:p>
                      <a:pPr algn="r">
                        <a:lnSpc>
                          <a:spcPct val="100000"/>
                        </a:lnSpc>
                      </a:pPr>
                      <a:r>
                        <a:rPr lang="es-MX" sz="1200" u="none" dirty="0">
                          <a:latin typeface="Consolas" panose="020B0609020204030204" pitchFamily="49" charset="0"/>
                        </a:rPr>
                        <a:t>50</a:t>
                      </a:r>
                    </a:p>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r;</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strlen</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strcpy</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sort_by_grade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sort_by_name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true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false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strlen</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strcpy</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sort_by_grade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sort_by_name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true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sort_by_grade</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j</a:t>
                      </a:r>
                      <a:r>
                        <a:rPr lang="es-MX" sz="1200" b="0" u="none" dirty="0" err="1">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[i].grade </a:t>
                      </a:r>
                      <a:r>
                        <a:rPr lang="es-MX" sz="1200" b="0" u="none" dirty="0">
                          <a:solidFill>
                            <a:srgbClr val="F92672"/>
                          </a:solidFill>
                          <a:effectLst/>
                          <a:latin typeface="Consolas" panose="020B0609020204030204" pitchFamily="49" charset="0"/>
                        </a:rPr>
                        <a:t>&gt;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[j].grade){</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[j];</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endParaRPr lang="es-MX" sz="1200" b="0" u="none" dirty="0">
                        <a:solidFill>
                          <a:srgbClr val="F8F8F2"/>
                        </a:solidFill>
                        <a:effectLst/>
                        <a:latin typeface="Consolas" panose="020B0609020204030204" pitchFamily="49" charset="0"/>
                      </a:endParaRPr>
                    </a:p>
                    <a:p>
                      <a:r>
                        <a:rPr lang="en-US" sz="1200" b="0" i="1" u="none" dirty="0">
                          <a:solidFill>
                            <a:srgbClr val="66D9EF"/>
                          </a:solidFill>
                          <a:effectLst/>
                          <a:latin typeface="Consolas" panose="020B0609020204030204" pitchFamily="49" charset="0"/>
                        </a:rPr>
                        <a:t>void</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sort_by_name</a:t>
                      </a:r>
                      <a:r>
                        <a:rPr lang="en-US" sz="1200" b="0" u="none" dirty="0">
                          <a:solidFill>
                            <a:srgbClr val="F8F8F2"/>
                          </a:solidFill>
                          <a:effectLst/>
                          <a:latin typeface="Consolas" panose="020B0609020204030204" pitchFamily="49" charset="0"/>
                        </a:rPr>
                        <a:t>(</a:t>
                      </a:r>
                      <a:r>
                        <a:rPr lang="en-US" sz="1200" b="0" i="1" u="none" dirty="0" err="1">
                          <a:solidFill>
                            <a:srgbClr val="66D9EF"/>
                          </a:solidFill>
                          <a:effectLst/>
                          <a:latin typeface="Consolas" panose="020B0609020204030204" pitchFamily="49" charset="0"/>
                        </a:rPr>
                        <a:t>roster_t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roster</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i="1" u="none" dirty="0" err="1">
                          <a:solidFill>
                            <a:srgbClr val="66D9EF"/>
                          </a:solidFill>
                          <a:effectLst/>
                          <a:latin typeface="Consolas" panose="020B0609020204030204" pitchFamily="49" charset="0"/>
                        </a:rPr>
                        <a:t>student_t</a:t>
                      </a:r>
                      <a:r>
                        <a:rPr lang="en-US" sz="1200" b="0" u="none" dirty="0">
                          <a:solidFill>
                            <a:srgbClr val="F8F8F2"/>
                          </a:solidFill>
                          <a:effectLst/>
                          <a:latin typeface="Consolas" panose="020B0609020204030204" pitchFamily="49" charset="0"/>
                        </a:rPr>
                        <a:t> </a:t>
                      </a:r>
                      <a:r>
                        <a:rPr lang="en-US" sz="1200" b="0" u="none" dirty="0" err="1">
                          <a:solidFill>
                            <a:srgbClr val="F8F8F2"/>
                          </a:solidFill>
                          <a:effectLst/>
                          <a:latin typeface="Consolas" panose="020B0609020204030204" pitchFamily="49" charset="0"/>
                        </a:rPr>
                        <a:t>tmp</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for</a:t>
                      </a:r>
                      <a:r>
                        <a:rPr lang="en-US" sz="1200" b="0" dirty="0">
                          <a:solidFill>
                            <a:srgbClr val="F8F8F2"/>
                          </a:solidFill>
                          <a:effectLst/>
                          <a:latin typeface="Consolas" panose="020B0609020204030204" pitchFamily="49" charset="0"/>
                        </a:rPr>
                        <a:t>(</a:t>
                      </a:r>
                      <a:r>
                        <a:rPr lang="en-US" sz="1200" b="0" u="sng" dirty="0" err="1">
                          <a:solidFill>
                            <a:srgbClr val="A6E22E"/>
                          </a:solidFill>
                          <a:effectLst/>
                          <a:latin typeface="Consolas" panose="020B0609020204030204" pitchFamily="49" charset="0"/>
                        </a:rPr>
                        <a:t>size_t</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i</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i</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&lt;</a:t>
                      </a:r>
                      <a:r>
                        <a:rPr lang="en-US" sz="1200" b="0" dirty="0">
                          <a:solidFill>
                            <a:srgbClr val="F8F8F2"/>
                          </a:solidFill>
                          <a:effectLst/>
                          <a:latin typeface="Consolas" panose="020B0609020204030204" pitchFamily="49" charset="0"/>
                        </a:rPr>
                        <a:t> </a:t>
                      </a:r>
                      <a:r>
                        <a:rPr lang="en-US" sz="1200" b="0" i="1" dirty="0">
                          <a:solidFill>
                            <a:srgbClr val="FD971F"/>
                          </a:solidFill>
                          <a:effectLst/>
                          <a:latin typeface="Consolas" panose="020B0609020204030204" pitchFamily="49" charset="0"/>
                        </a:rPr>
                        <a:t>roster</a:t>
                      </a:r>
                      <a:r>
                        <a:rPr lang="en-US" sz="1200" b="0" dirty="0">
                          <a:solidFill>
                            <a:srgbClr val="F8F8F2"/>
                          </a:solidFill>
                          <a:effectLst/>
                          <a:latin typeface="Consolas" panose="020B0609020204030204" pitchFamily="49" charset="0"/>
                        </a:rPr>
                        <a:t>-&gt;count; </a:t>
                      </a:r>
                      <a:r>
                        <a:rPr lang="en-US" sz="1200" b="0" dirty="0" err="1">
                          <a:solidFill>
                            <a:srgbClr val="F8F8F2"/>
                          </a:solidFill>
                          <a:effectLst/>
                          <a:latin typeface="Consolas" panose="020B0609020204030204" pitchFamily="49" charset="0"/>
                        </a:rPr>
                        <a:t>i</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997095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56</a:t>
            </a:r>
          </a:p>
        </p:txBody>
      </p:sp>
      <p:sp>
        <p:nvSpPr>
          <p:cNvPr id="3" name="Rectángulo 2">
            <a:extLst>
              <a:ext uri="{FF2B5EF4-FFF2-40B4-BE49-F238E27FC236}">
                <a16:creationId xmlns:a16="http://schemas.microsoft.com/office/drawing/2014/main" id="{C2C2F99F-FF1F-1B5A-10C8-7FFB38B8C79D}"/>
              </a:ext>
            </a:extLst>
          </p:cNvPr>
          <p:cNvSpPr/>
          <p:nvPr/>
        </p:nvSpPr>
        <p:spPr>
          <a:xfrm>
            <a:off x="188449" y="592470"/>
            <a:ext cx="7374944" cy="458681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9CD788B9-4D33-3E1C-43D7-764D32FBE5E5}"/>
              </a:ext>
            </a:extLst>
          </p:cNvPr>
          <p:cNvSpPr/>
          <p:nvPr/>
        </p:nvSpPr>
        <p:spPr>
          <a:xfrm>
            <a:off x="332876" y="729263"/>
            <a:ext cx="7058524" cy="429768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 name="Tabla 38">
            <a:extLst>
              <a:ext uri="{FF2B5EF4-FFF2-40B4-BE49-F238E27FC236}">
                <a16:creationId xmlns:a16="http://schemas.microsoft.com/office/drawing/2014/main" id="{0AEAF5EE-EE59-BF9B-4504-3BDB55A26AA6}"/>
              </a:ext>
            </a:extLst>
          </p:cNvPr>
          <p:cNvGraphicFramePr>
            <a:graphicFrameLocks noGrp="1"/>
          </p:cNvGraphicFramePr>
          <p:nvPr>
            <p:extLst>
              <p:ext uri="{D42A27DB-BD31-4B8C-83A1-F6EECF244321}">
                <p14:modId xmlns:p14="http://schemas.microsoft.com/office/powerpoint/2010/main" val="2652935861"/>
              </p:ext>
            </p:extLst>
          </p:nvPr>
        </p:nvGraphicFramePr>
        <p:xfrm>
          <a:off x="326603" y="731530"/>
          <a:ext cx="7058525" cy="4297680"/>
        </p:xfrm>
        <a:graphic>
          <a:graphicData uri="http://schemas.openxmlformats.org/drawingml/2006/table">
            <a:tbl>
              <a:tblPr firstRow="1" bandRow="1">
                <a:tableStyleId>{5C22544A-7EE6-4342-B048-85BDC9FD1C3A}</a:tableStyleId>
              </a:tblPr>
              <a:tblGrid>
                <a:gridCol w="454674">
                  <a:extLst>
                    <a:ext uri="{9D8B030D-6E8A-4147-A177-3AD203B41FA5}">
                      <a16:colId xmlns:a16="http://schemas.microsoft.com/office/drawing/2014/main" val="4000583223"/>
                    </a:ext>
                  </a:extLst>
                </a:gridCol>
                <a:gridCol w="6603851">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p>
                      <a:pPr algn="r">
                        <a:lnSpc>
                          <a:spcPct val="100000"/>
                        </a:lnSpc>
                      </a:pPr>
                      <a:r>
                        <a:rPr lang="es-MX" sz="1200" u="none" dirty="0">
                          <a:latin typeface="Consolas" panose="020B0609020204030204" pitchFamily="49" charset="0"/>
                        </a:rPr>
                        <a:t>90</a:t>
                      </a:r>
                    </a:p>
                    <a:p>
                      <a:pPr algn="r">
                        <a:lnSpc>
                          <a:spcPct val="100000"/>
                        </a:lnSpc>
                      </a:pPr>
                      <a:endParaRPr lang="es-MX" sz="1200" u="none" dirty="0">
                        <a:latin typeface="Consolas" panose="020B0609020204030204" pitchFamily="49" charset="0"/>
                      </a:endParaRP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p>
                      <a:pPr algn="r">
                        <a:lnSpc>
                          <a:spcPct val="100000"/>
                        </a:lnSpc>
                      </a:pPr>
                      <a:r>
                        <a:rPr lang="es-MX" sz="1200" u="none" dirty="0">
                          <a:latin typeface="Consolas" panose="020B0609020204030204" pitchFamily="49" charset="0"/>
                        </a:rPr>
                        <a:t>95</a:t>
                      </a:r>
                    </a:p>
                    <a:p>
                      <a:pPr algn="r">
                        <a:lnSpc>
                          <a:spcPct val="100000"/>
                        </a:lnSpc>
                      </a:pPr>
                      <a:r>
                        <a:rPr lang="es-MX" sz="1200" u="none" dirty="0">
                          <a:latin typeface="Consolas" panose="020B0609020204030204" pitchFamily="49" charset="0"/>
                        </a:rPr>
                        <a:t>96</a:t>
                      </a:r>
                    </a:p>
                    <a:p>
                      <a:pPr algn="r">
                        <a:lnSpc>
                          <a:spcPct val="100000"/>
                        </a:lnSpc>
                      </a:pPr>
                      <a:r>
                        <a:rPr lang="es-MX" sz="1200" u="none" dirty="0">
                          <a:latin typeface="Consolas" panose="020B0609020204030204" pitchFamily="49" charset="0"/>
                        </a:rPr>
                        <a:t>97</a:t>
                      </a:r>
                    </a:p>
                    <a:p>
                      <a:pPr algn="r">
                        <a:lnSpc>
                          <a:spcPct val="100000"/>
                        </a:lnSpc>
                      </a:pPr>
                      <a:r>
                        <a:rPr lang="es-MX" sz="1200" u="none" dirty="0">
                          <a:latin typeface="Consolas" panose="020B0609020204030204" pitchFamily="49" charset="0"/>
                        </a:rPr>
                        <a:t>98</a:t>
                      </a:r>
                    </a:p>
                    <a:p>
                      <a:pPr algn="r">
                        <a:lnSpc>
                          <a:spcPct val="100000"/>
                        </a:lnSpc>
                      </a:pPr>
                      <a:r>
                        <a:rPr lang="es-MX" sz="1200" u="none" dirty="0">
                          <a:latin typeface="Consolas" panose="020B0609020204030204" pitchFamily="49" charset="0"/>
                        </a:rPr>
                        <a:t>99</a:t>
                      </a:r>
                    </a:p>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[i].grade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[j].grade){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strcmp</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a:t>
                      </a:r>
                      <a:r>
                        <a:rPr lang="es-MX" sz="1200" b="0" dirty="0" err="1">
                          <a:solidFill>
                            <a:srgbClr val="F8F8F2"/>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&gt;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get_grade</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 </a:t>
                      </a:r>
                      <a:r>
                        <a:rPr lang="es-MX" sz="1200" b="0" i="1" u="none" dirty="0">
                          <a:solidFill>
                            <a:srgbClr val="66D9EF"/>
                          </a:solidFill>
                          <a:effectLst/>
                          <a:latin typeface="Consolas" panose="020B0609020204030204" pitchFamily="49" charset="0"/>
                        </a:rPr>
                        <a:t>uint8_t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init_roster</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add_student</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6170826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802776"/>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1. Explica tu algoritmo para agregar un estudiante a una lista. ¿Cómo crece tu lista dinámicamente? ¿Cómo determinas de que no puede haber dos estudiantes en la lista que tengan el mismo nombre? ¿Cómo determinas que un mismo estudiante no puede estar en dos grados distintos?</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53086"/>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552853"/>
            <a:ext cx="7374944" cy="68814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1689646"/>
            <a:ext cx="7058524" cy="65684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494935022"/>
              </p:ext>
            </p:extLst>
          </p:nvPr>
        </p:nvGraphicFramePr>
        <p:xfrm>
          <a:off x="356938" y="1689646"/>
          <a:ext cx="7058524" cy="6568440"/>
        </p:xfrm>
        <a:graphic>
          <a:graphicData uri="http://schemas.openxmlformats.org/drawingml/2006/table">
            <a:tbl>
              <a:tblPr firstRow="1" bandRow="1">
                <a:tableStyleId>{5C22544A-7EE6-4342-B048-85BDC9FD1C3A}</a:tableStyleId>
              </a:tblPr>
              <a:tblGrid>
                <a:gridCol w="338387">
                  <a:extLst>
                    <a:ext uri="{9D8B030D-6E8A-4147-A177-3AD203B41FA5}">
                      <a16:colId xmlns:a16="http://schemas.microsoft.com/office/drawing/2014/main" val="4000583223"/>
                    </a:ext>
                  </a:extLst>
                </a:gridCol>
                <a:gridCol w="6720137">
                  <a:extLst>
                    <a:ext uri="{9D8B030D-6E8A-4147-A177-3AD203B41FA5}">
                      <a16:colId xmlns:a16="http://schemas.microsoft.com/office/drawing/2014/main" val="1722026803"/>
                    </a:ext>
                  </a:extLst>
                </a:gridCol>
              </a:tblGrid>
              <a:tr h="6322546">
                <a:tc>
                  <a:txBody>
                    <a:bodyPr/>
                    <a:lstStyle/>
                    <a:p>
                      <a:pPr algn="r">
                        <a:lnSpc>
                          <a:spcPct val="100000"/>
                        </a:lnSpc>
                      </a:pPr>
                      <a:r>
                        <a:rPr lang="es-MX" sz="850" u="none" dirty="0">
                          <a:latin typeface="Consolas" panose="020B0609020204030204" pitchFamily="49" charset="0"/>
                        </a:rPr>
                        <a:t>20</a:t>
                      </a:r>
                    </a:p>
                    <a:p>
                      <a:pPr algn="r">
                        <a:lnSpc>
                          <a:spcPct val="100000"/>
                        </a:lnSpc>
                      </a:pPr>
                      <a:r>
                        <a:rPr lang="es-MX" sz="850" u="none" dirty="0">
                          <a:latin typeface="Consolas" panose="020B0609020204030204" pitchFamily="49" charset="0"/>
                        </a:rPr>
                        <a:t>21</a:t>
                      </a:r>
                    </a:p>
                    <a:p>
                      <a:pPr algn="r">
                        <a:lnSpc>
                          <a:spcPct val="100000"/>
                        </a:lnSpc>
                      </a:pPr>
                      <a:r>
                        <a:rPr lang="es-MX" sz="850" u="none" dirty="0">
                          <a:latin typeface="Consolas" panose="020B0609020204030204" pitchFamily="49" charset="0"/>
                        </a:rPr>
                        <a:t>22</a:t>
                      </a:r>
                    </a:p>
                    <a:p>
                      <a:pPr algn="r">
                        <a:lnSpc>
                          <a:spcPct val="100000"/>
                        </a:lnSpc>
                      </a:pPr>
                      <a:r>
                        <a:rPr lang="es-MX" sz="850" u="none" dirty="0">
                          <a:latin typeface="Consolas" panose="020B0609020204030204" pitchFamily="49" charset="0"/>
                        </a:rPr>
                        <a:t>23</a:t>
                      </a:r>
                    </a:p>
                    <a:p>
                      <a:pPr algn="r">
                        <a:lnSpc>
                          <a:spcPct val="100000"/>
                        </a:lnSpc>
                      </a:pPr>
                      <a:r>
                        <a:rPr lang="es-MX" sz="850" u="none" dirty="0">
                          <a:latin typeface="Consolas" panose="020B0609020204030204" pitchFamily="49" charset="0"/>
                        </a:rPr>
                        <a:t>24</a:t>
                      </a:r>
                    </a:p>
                    <a:p>
                      <a:pPr algn="r">
                        <a:lnSpc>
                          <a:spcPct val="100000"/>
                        </a:lnSpc>
                      </a:pPr>
                      <a:r>
                        <a:rPr lang="es-MX" sz="850" u="none" dirty="0">
                          <a:latin typeface="Consolas" panose="020B0609020204030204" pitchFamily="49" charset="0"/>
                        </a:rPr>
                        <a:t>25</a:t>
                      </a:r>
                    </a:p>
                    <a:p>
                      <a:pPr algn="r">
                        <a:lnSpc>
                          <a:spcPct val="100000"/>
                        </a:lnSpc>
                      </a:pPr>
                      <a:r>
                        <a:rPr lang="es-MX" sz="850" u="none" dirty="0">
                          <a:latin typeface="Consolas" panose="020B0609020204030204" pitchFamily="49" charset="0"/>
                        </a:rPr>
                        <a:t>26</a:t>
                      </a:r>
                    </a:p>
                    <a:p>
                      <a:pPr algn="r">
                        <a:lnSpc>
                          <a:spcPct val="100000"/>
                        </a:lnSpc>
                      </a:pPr>
                      <a:r>
                        <a:rPr lang="es-MX" sz="850" u="none" dirty="0">
                          <a:latin typeface="Consolas" panose="020B0609020204030204" pitchFamily="49" charset="0"/>
                        </a:rPr>
                        <a:t>27</a:t>
                      </a:r>
                    </a:p>
                    <a:p>
                      <a:pPr algn="r">
                        <a:lnSpc>
                          <a:spcPct val="100000"/>
                        </a:lnSpc>
                      </a:pPr>
                      <a:r>
                        <a:rPr lang="es-MX" sz="850" u="none" dirty="0">
                          <a:latin typeface="Consolas" panose="020B0609020204030204" pitchFamily="49" charset="0"/>
                        </a:rPr>
                        <a:t>28</a:t>
                      </a:r>
                    </a:p>
                    <a:p>
                      <a:pPr algn="r">
                        <a:lnSpc>
                          <a:spcPct val="100000"/>
                        </a:lnSpc>
                      </a:pPr>
                      <a:r>
                        <a:rPr lang="es-MX" sz="850" u="none" dirty="0">
                          <a:latin typeface="Consolas" panose="020B0609020204030204" pitchFamily="49" charset="0"/>
                        </a:rPr>
                        <a:t>29</a:t>
                      </a:r>
                    </a:p>
                    <a:p>
                      <a:pPr algn="r">
                        <a:lnSpc>
                          <a:spcPct val="100000"/>
                        </a:lnSpc>
                      </a:pPr>
                      <a:r>
                        <a:rPr lang="es-MX" sz="850" u="none" dirty="0">
                          <a:latin typeface="Consolas" panose="020B0609020204030204" pitchFamily="49" charset="0"/>
                        </a:rPr>
                        <a:t>30</a:t>
                      </a:r>
                    </a:p>
                    <a:p>
                      <a:pPr algn="r">
                        <a:lnSpc>
                          <a:spcPct val="100000"/>
                        </a:lnSpc>
                      </a:pPr>
                      <a:r>
                        <a:rPr lang="es-MX" sz="850" u="none" dirty="0">
                          <a:latin typeface="Consolas" panose="020B0609020204030204" pitchFamily="49" charset="0"/>
                        </a:rPr>
                        <a:t>31</a:t>
                      </a:r>
                    </a:p>
                    <a:p>
                      <a:pPr algn="r">
                        <a:lnSpc>
                          <a:spcPct val="100000"/>
                        </a:lnSpc>
                      </a:pPr>
                      <a:r>
                        <a:rPr lang="es-MX" sz="850" u="none" dirty="0">
                          <a:latin typeface="Consolas" panose="020B0609020204030204" pitchFamily="49" charset="0"/>
                        </a:rPr>
                        <a:t>32</a:t>
                      </a:r>
                    </a:p>
                    <a:p>
                      <a:pPr algn="r">
                        <a:lnSpc>
                          <a:spcPct val="100000"/>
                        </a:lnSpc>
                      </a:pPr>
                      <a:r>
                        <a:rPr lang="es-MX" sz="850" u="none" dirty="0">
                          <a:latin typeface="Consolas" panose="020B0609020204030204" pitchFamily="49" charset="0"/>
                        </a:rPr>
                        <a:t>33</a:t>
                      </a:r>
                    </a:p>
                    <a:p>
                      <a:pPr algn="r">
                        <a:lnSpc>
                          <a:spcPct val="100000"/>
                        </a:lnSpc>
                      </a:pPr>
                      <a:r>
                        <a:rPr lang="es-MX" sz="850" u="none" dirty="0">
                          <a:latin typeface="Consolas" panose="020B0609020204030204" pitchFamily="49" charset="0"/>
                        </a:rPr>
                        <a:t>34</a:t>
                      </a:r>
                    </a:p>
                    <a:p>
                      <a:pPr algn="r">
                        <a:lnSpc>
                          <a:spcPct val="100000"/>
                        </a:lnSpc>
                      </a:pPr>
                      <a:r>
                        <a:rPr lang="es-MX" sz="850" u="none" dirty="0">
                          <a:latin typeface="Consolas" panose="020B0609020204030204" pitchFamily="49" charset="0"/>
                        </a:rPr>
                        <a:t>35</a:t>
                      </a:r>
                    </a:p>
                    <a:p>
                      <a:pPr algn="r">
                        <a:lnSpc>
                          <a:spcPct val="100000"/>
                        </a:lnSpc>
                      </a:pPr>
                      <a:r>
                        <a:rPr lang="es-MX" sz="850" u="none" dirty="0">
                          <a:latin typeface="Consolas" panose="020B0609020204030204" pitchFamily="49" charset="0"/>
                        </a:rPr>
                        <a:t>36</a:t>
                      </a:r>
                    </a:p>
                    <a:p>
                      <a:pPr algn="r">
                        <a:lnSpc>
                          <a:spcPct val="100000"/>
                        </a:lnSpc>
                      </a:pPr>
                      <a:r>
                        <a:rPr lang="es-MX" sz="850" u="none" dirty="0">
                          <a:latin typeface="Consolas" panose="020B0609020204030204" pitchFamily="49" charset="0"/>
                        </a:rPr>
                        <a:t>37</a:t>
                      </a:r>
                    </a:p>
                    <a:p>
                      <a:pPr algn="r">
                        <a:lnSpc>
                          <a:spcPct val="100000"/>
                        </a:lnSpc>
                      </a:pPr>
                      <a:r>
                        <a:rPr lang="es-MX" sz="850" u="none" dirty="0">
                          <a:latin typeface="Consolas" panose="020B0609020204030204" pitchFamily="49" charset="0"/>
                        </a:rPr>
                        <a:t>38</a:t>
                      </a:r>
                    </a:p>
                    <a:p>
                      <a:pPr algn="r">
                        <a:lnSpc>
                          <a:spcPct val="100000"/>
                        </a:lnSpc>
                      </a:pPr>
                      <a:r>
                        <a:rPr lang="es-MX" sz="850" u="none" dirty="0">
                          <a:latin typeface="Consolas" panose="020B0609020204030204" pitchFamily="49" charset="0"/>
                        </a:rPr>
                        <a:t>39</a:t>
                      </a:r>
                    </a:p>
                    <a:p>
                      <a:pPr algn="r">
                        <a:lnSpc>
                          <a:spcPct val="100000"/>
                        </a:lnSpc>
                      </a:pPr>
                      <a:r>
                        <a:rPr lang="es-MX" sz="850" u="none" dirty="0">
                          <a:latin typeface="Consolas" panose="020B0609020204030204" pitchFamily="49" charset="0"/>
                        </a:rPr>
                        <a:t>40</a:t>
                      </a:r>
                    </a:p>
                    <a:p>
                      <a:pPr algn="r">
                        <a:lnSpc>
                          <a:spcPct val="100000"/>
                        </a:lnSpc>
                      </a:pPr>
                      <a:r>
                        <a:rPr lang="es-MX" sz="850" u="none" dirty="0">
                          <a:latin typeface="Consolas" panose="020B0609020204030204" pitchFamily="49" charset="0"/>
                        </a:rPr>
                        <a:t>41</a:t>
                      </a:r>
                    </a:p>
                    <a:p>
                      <a:pPr algn="r">
                        <a:lnSpc>
                          <a:spcPct val="100000"/>
                        </a:lnSpc>
                      </a:pPr>
                      <a:r>
                        <a:rPr lang="es-MX" sz="850" u="none" dirty="0">
                          <a:latin typeface="Consolas" panose="020B0609020204030204" pitchFamily="49" charset="0"/>
                        </a:rPr>
                        <a:t>42</a:t>
                      </a:r>
                    </a:p>
                    <a:p>
                      <a:pPr algn="r">
                        <a:lnSpc>
                          <a:spcPct val="100000"/>
                        </a:lnSpc>
                      </a:pPr>
                      <a:r>
                        <a:rPr lang="es-MX" sz="850" u="none" dirty="0">
                          <a:latin typeface="Consolas" panose="020B0609020204030204" pitchFamily="49" charset="0"/>
                        </a:rPr>
                        <a:t>43</a:t>
                      </a:r>
                    </a:p>
                    <a:p>
                      <a:pPr algn="r">
                        <a:lnSpc>
                          <a:spcPct val="100000"/>
                        </a:lnSpc>
                      </a:pPr>
                      <a:r>
                        <a:rPr lang="es-MX" sz="850" u="none" dirty="0">
                          <a:latin typeface="Consolas" panose="020B0609020204030204" pitchFamily="49" charset="0"/>
                        </a:rPr>
                        <a:t>44</a:t>
                      </a:r>
                    </a:p>
                    <a:p>
                      <a:pPr algn="r">
                        <a:lnSpc>
                          <a:spcPct val="100000"/>
                        </a:lnSpc>
                      </a:pPr>
                      <a:r>
                        <a:rPr lang="es-MX" sz="850" u="none" dirty="0">
                          <a:latin typeface="Consolas" panose="020B0609020204030204" pitchFamily="49" charset="0"/>
                        </a:rPr>
                        <a:t>45</a:t>
                      </a:r>
                    </a:p>
                    <a:p>
                      <a:pPr algn="r">
                        <a:lnSpc>
                          <a:spcPct val="100000"/>
                        </a:lnSpc>
                      </a:pPr>
                      <a:r>
                        <a:rPr lang="es-MX" sz="850" u="none" dirty="0">
                          <a:latin typeface="Consolas" panose="020B0609020204030204" pitchFamily="49" charset="0"/>
                        </a:rPr>
                        <a:t>46</a:t>
                      </a:r>
                    </a:p>
                    <a:p>
                      <a:pPr algn="r">
                        <a:lnSpc>
                          <a:spcPct val="100000"/>
                        </a:lnSpc>
                      </a:pPr>
                      <a:r>
                        <a:rPr lang="es-MX" sz="850" u="none" dirty="0">
                          <a:latin typeface="Consolas" panose="020B0609020204030204" pitchFamily="49" charset="0"/>
                        </a:rPr>
                        <a:t>47</a:t>
                      </a:r>
                    </a:p>
                    <a:p>
                      <a:pPr algn="r">
                        <a:lnSpc>
                          <a:spcPct val="100000"/>
                        </a:lnSpc>
                      </a:pPr>
                      <a:r>
                        <a:rPr lang="es-MX" sz="850" u="none" dirty="0">
                          <a:latin typeface="Consolas" panose="020B0609020204030204" pitchFamily="49" charset="0"/>
                        </a:rPr>
                        <a:t>48</a:t>
                      </a:r>
                    </a:p>
                    <a:p>
                      <a:pPr algn="r">
                        <a:lnSpc>
                          <a:spcPct val="100000"/>
                        </a:lnSpc>
                      </a:pPr>
                      <a:r>
                        <a:rPr lang="es-MX" sz="850" u="none" dirty="0">
                          <a:latin typeface="Consolas" panose="020B0609020204030204" pitchFamily="49" charset="0"/>
                        </a:rPr>
                        <a:t>49</a:t>
                      </a:r>
                    </a:p>
                    <a:p>
                      <a:pPr algn="r">
                        <a:lnSpc>
                          <a:spcPct val="100000"/>
                        </a:lnSpc>
                      </a:pPr>
                      <a:r>
                        <a:rPr lang="es-MX" sz="850" u="none" dirty="0">
                          <a:latin typeface="Consolas" panose="020B0609020204030204" pitchFamily="49" charset="0"/>
                        </a:rPr>
                        <a:t>50</a:t>
                      </a:r>
                    </a:p>
                    <a:p>
                      <a:pPr algn="r">
                        <a:lnSpc>
                          <a:spcPct val="100000"/>
                        </a:lnSpc>
                      </a:pPr>
                      <a:r>
                        <a:rPr lang="es-MX" sz="850" u="none" dirty="0">
                          <a:latin typeface="Consolas" panose="020B0609020204030204" pitchFamily="49" charset="0"/>
                        </a:rPr>
                        <a:t>51</a:t>
                      </a:r>
                    </a:p>
                    <a:p>
                      <a:pPr algn="r">
                        <a:lnSpc>
                          <a:spcPct val="100000"/>
                        </a:lnSpc>
                      </a:pPr>
                      <a:r>
                        <a:rPr lang="es-MX" sz="850" u="none" dirty="0">
                          <a:latin typeface="Consolas" panose="020B0609020204030204" pitchFamily="49" charset="0"/>
                        </a:rPr>
                        <a:t>52</a:t>
                      </a:r>
                    </a:p>
                    <a:p>
                      <a:pPr algn="r">
                        <a:lnSpc>
                          <a:spcPct val="100000"/>
                        </a:lnSpc>
                      </a:pPr>
                      <a:r>
                        <a:rPr lang="es-MX" sz="850" u="none" dirty="0">
                          <a:latin typeface="Consolas" panose="020B0609020204030204" pitchFamily="49" charset="0"/>
                        </a:rPr>
                        <a:t>53</a:t>
                      </a:r>
                    </a:p>
                    <a:p>
                      <a:pPr algn="r">
                        <a:lnSpc>
                          <a:spcPct val="100000"/>
                        </a:lnSpc>
                      </a:pPr>
                      <a:r>
                        <a:rPr lang="es-MX" sz="850" u="none" dirty="0">
                          <a:latin typeface="Consolas" panose="020B0609020204030204" pitchFamily="49" charset="0"/>
                        </a:rPr>
                        <a:t>54</a:t>
                      </a:r>
                    </a:p>
                    <a:p>
                      <a:pPr algn="r">
                        <a:lnSpc>
                          <a:spcPct val="100000"/>
                        </a:lnSpc>
                      </a:pPr>
                      <a:r>
                        <a:rPr lang="es-MX" sz="850" u="none" dirty="0">
                          <a:latin typeface="Consolas" panose="020B0609020204030204" pitchFamily="49" charset="0"/>
                        </a:rPr>
                        <a:t>55</a:t>
                      </a:r>
                    </a:p>
                    <a:p>
                      <a:pPr algn="r">
                        <a:lnSpc>
                          <a:spcPct val="100000"/>
                        </a:lnSpc>
                      </a:pPr>
                      <a:r>
                        <a:rPr lang="es-MX" sz="850" u="none" dirty="0">
                          <a:latin typeface="Consolas" panose="020B0609020204030204" pitchFamily="49" charset="0"/>
                        </a:rPr>
                        <a:t>56</a:t>
                      </a:r>
                    </a:p>
                    <a:p>
                      <a:pPr algn="r">
                        <a:lnSpc>
                          <a:spcPct val="100000"/>
                        </a:lnSpc>
                      </a:pPr>
                      <a:r>
                        <a:rPr lang="es-MX" sz="850" u="none" dirty="0">
                          <a:latin typeface="Consolas" panose="020B0609020204030204" pitchFamily="49" charset="0"/>
                        </a:rPr>
                        <a:t>57</a:t>
                      </a:r>
                    </a:p>
                    <a:p>
                      <a:pPr algn="r">
                        <a:lnSpc>
                          <a:spcPct val="100000"/>
                        </a:lnSpc>
                      </a:pPr>
                      <a:r>
                        <a:rPr lang="es-MX" sz="850" u="none" dirty="0">
                          <a:latin typeface="Consolas" panose="020B0609020204030204" pitchFamily="49" charset="0"/>
                        </a:rPr>
                        <a:t>58</a:t>
                      </a:r>
                    </a:p>
                    <a:p>
                      <a:pPr algn="r">
                        <a:lnSpc>
                          <a:spcPct val="100000"/>
                        </a:lnSpc>
                      </a:pPr>
                      <a:r>
                        <a:rPr lang="es-MX" sz="850" u="none" dirty="0">
                          <a:latin typeface="Consolas" panose="020B0609020204030204" pitchFamily="49" charset="0"/>
                        </a:rPr>
                        <a:t>59</a:t>
                      </a:r>
                    </a:p>
                    <a:p>
                      <a:pPr algn="r">
                        <a:lnSpc>
                          <a:spcPct val="100000"/>
                        </a:lnSpc>
                      </a:pPr>
                      <a:r>
                        <a:rPr lang="es-MX" sz="850" u="none" dirty="0">
                          <a:latin typeface="Consolas" panose="020B0609020204030204" pitchFamily="49" charset="0"/>
                        </a:rPr>
                        <a:t>60</a:t>
                      </a:r>
                    </a:p>
                    <a:p>
                      <a:pPr algn="r">
                        <a:lnSpc>
                          <a:spcPct val="100000"/>
                        </a:lnSpc>
                      </a:pPr>
                      <a:r>
                        <a:rPr lang="es-MX" sz="850" u="none" dirty="0">
                          <a:latin typeface="Consolas" panose="020B0609020204030204" pitchFamily="49" charset="0"/>
                        </a:rPr>
                        <a:t>61</a:t>
                      </a:r>
                    </a:p>
                    <a:p>
                      <a:pPr algn="r">
                        <a:lnSpc>
                          <a:spcPct val="100000"/>
                        </a:lnSpc>
                      </a:pPr>
                      <a:r>
                        <a:rPr lang="es-MX" sz="850" u="none" dirty="0">
                          <a:latin typeface="Consolas" panose="020B0609020204030204" pitchFamily="49" charset="0"/>
                        </a:rPr>
                        <a:t>62</a:t>
                      </a:r>
                    </a:p>
                    <a:p>
                      <a:pPr algn="r">
                        <a:lnSpc>
                          <a:spcPct val="100000"/>
                        </a:lnSpc>
                      </a:pPr>
                      <a:r>
                        <a:rPr lang="es-MX" sz="850" u="none" dirty="0">
                          <a:latin typeface="Consolas" panose="020B0609020204030204" pitchFamily="49" charset="0"/>
                        </a:rPr>
                        <a:t>63</a:t>
                      </a:r>
                    </a:p>
                    <a:p>
                      <a:pPr algn="r">
                        <a:lnSpc>
                          <a:spcPct val="100000"/>
                        </a:lnSpc>
                      </a:pPr>
                      <a:r>
                        <a:rPr lang="es-MX" sz="850" u="none" dirty="0">
                          <a:latin typeface="Consolas" panose="020B0609020204030204" pitchFamily="49" charset="0"/>
                        </a:rPr>
                        <a:t>64</a:t>
                      </a:r>
                    </a:p>
                    <a:p>
                      <a:pPr algn="r">
                        <a:lnSpc>
                          <a:spcPct val="100000"/>
                        </a:lnSpc>
                      </a:pPr>
                      <a:r>
                        <a:rPr lang="es-MX" sz="850" u="none" dirty="0">
                          <a:latin typeface="Consolas" panose="020B0609020204030204" pitchFamily="49" charset="0"/>
                        </a:rPr>
                        <a:t>65</a:t>
                      </a:r>
                    </a:p>
                    <a:p>
                      <a:pPr algn="r">
                        <a:lnSpc>
                          <a:spcPct val="100000"/>
                        </a:lnSpc>
                      </a:pPr>
                      <a:r>
                        <a:rPr lang="es-MX" sz="850" u="none" dirty="0">
                          <a:latin typeface="Consolas" panose="020B0609020204030204" pitchFamily="49" charset="0"/>
                        </a:rPr>
                        <a:t>66</a:t>
                      </a:r>
                    </a:p>
                    <a:p>
                      <a:pPr algn="r">
                        <a:lnSpc>
                          <a:spcPct val="100000"/>
                        </a:lnSpc>
                      </a:pPr>
                      <a:r>
                        <a:rPr lang="es-MX" sz="850" u="none" dirty="0">
                          <a:latin typeface="Consolas" panose="020B0609020204030204" pitchFamily="49" charset="0"/>
                        </a:rPr>
                        <a:t>67</a:t>
                      </a:r>
                    </a:p>
                    <a:p>
                      <a:pPr algn="r">
                        <a:lnSpc>
                          <a:spcPct val="100000"/>
                        </a:lnSpc>
                      </a:pPr>
                      <a:r>
                        <a:rPr lang="es-MX" sz="850" u="none" dirty="0">
                          <a:latin typeface="Consolas" panose="020B0609020204030204" pitchFamily="49" charset="0"/>
                        </a:rPr>
                        <a:t>68</a:t>
                      </a:r>
                    </a:p>
                    <a:p>
                      <a:pPr algn="r">
                        <a:lnSpc>
                          <a:spcPct val="100000"/>
                        </a:lnSpc>
                      </a:pPr>
                      <a:r>
                        <a:rPr lang="es-MX" sz="850" u="none" dirty="0">
                          <a:latin typeface="Consolas" panose="020B0609020204030204" pitchFamily="49" charset="0"/>
                        </a:rPr>
                        <a:t>69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50" b="0" i="1" u="none" dirty="0" err="1">
                          <a:solidFill>
                            <a:srgbClr val="66D9EF"/>
                          </a:solidFill>
                          <a:effectLst/>
                          <a:latin typeface="Consolas" panose="020B0609020204030204" pitchFamily="49" charset="0"/>
                        </a:rPr>
                        <a:t>bool</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add_student</a:t>
                      </a:r>
                      <a:r>
                        <a:rPr lang="es-MX" sz="850" b="0" u="none" dirty="0">
                          <a:solidFill>
                            <a:srgbClr val="F8F8F2"/>
                          </a:solidFill>
                          <a:effectLst/>
                          <a:latin typeface="Consolas" panose="020B0609020204030204" pitchFamily="49" charset="0"/>
                        </a:rPr>
                        <a:t>(</a:t>
                      </a:r>
                      <a:r>
                        <a:rPr lang="es-MX" sz="850" b="0" i="1" u="none" dirty="0" err="1">
                          <a:solidFill>
                            <a:srgbClr val="66D9EF"/>
                          </a:solidFill>
                          <a:effectLst/>
                          <a:latin typeface="Consolas" panose="020B0609020204030204" pitchFamily="49" charset="0"/>
                        </a:rPr>
                        <a:t>roster_t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const</a:t>
                      </a:r>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char</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a:solidFill>
                            <a:srgbClr val="66D9EF"/>
                          </a:solidFill>
                          <a:effectLst/>
                          <a:latin typeface="Consolas" panose="020B0609020204030204" pitchFamily="49" charset="0"/>
                        </a:rPr>
                        <a:t>uint8_t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grade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if</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if</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1</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r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realloc</a:t>
                      </a:r>
                      <a:r>
                        <a:rPr lang="es-MX" sz="850" b="0" u="none" dirty="0">
                          <a:solidFill>
                            <a:srgbClr val="F8F8F2"/>
                          </a:solidFill>
                          <a:effectLst/>
                          <a:latin typeface="Consolas" panose="020B0609020204030204" pitchFamily="49" charset="0"/>
                        </a:rPr>
                        <a:t>(roster-&gt;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 roster-&gt;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sizeof</a:t>
                      </a:r>
                      <a:r>
                        <a:rPr lang="es-MX" sz="850" b="0" u="none" dirty="0">
                          <a:solidFill>
                            <a:srgbClr val="F8F8F2"/>
                          </a:solidFill>
                          <a:effectLst/>
                          <a:latin typeface="Consolas" panose="020B0609020204030204" pitchFamily="49" charset="0"/>
                        </a:rPr>
                        <a:t>(</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(r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r;</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].grade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grade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malloc</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strlen</a:t>
                      </a:r>
                      <a:r>
                        <a:rPr lang="es-MX" sz="850" b="0" u="none" dirty="0">
                          <a:solidFill>
                            <a:srgbClr val="F8F8F2"/>
                          </a:solidFill>
                          <a:effectLst/>
                          <a:latin typeface="Consolas" panose="020B0609020204030204" pitchFamily="49" charset="0"/>
                        </a:rPr>
                        <a:t>(</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1</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strcpy</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true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else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for</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size_t</a:t>
                      </a:r>
                      <a:r>
                        <a:rPr lang="es-MX" sz="850" b="0" u="none" dirty="0">
                          <a:solidFill>
                            <a:srgbClr val="F8F8F2"/>
                          </a:solidFill>
                          <a:effectLst/>
                          <a:latin typeface="Consolas" panose="020B0609020204030204" pitchFamily="49" charset="0"/>
                        </a:rPr>
                        <a:t> i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 i </a:t>
                      </a:r>
                      <a:r>
                        <a:rPr lang="es-MX" sz="850" b="0" u="none" dirty="0">
                          <a:solidFill>
                            <a:srgbClr val="F92672"/>
                          </a:solidFill>
                          <a:effectLst/>
                          <a:latin typeface="Consolas" panose="020B0609020204030204" pitchFamily="49" charset="0"/>
                        </a:rPr>
                        <a:t>&lt;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 i</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if</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strcmp</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[i].</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false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2</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r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realloc</a:t>
                      </a:r>
                      <a:r>
                        <a:rPr lang="es-MX" sz="850" b="0" u="none" dirty="0">
                          <a:solidFill>
                            <a:srgbClr val="F8F8F2"/>
                          </a:solidFill>
                          <a:effectLst/>
                          <a:latin typeface="Consolas" panose="020B0609020204030204" pitchFamily="49" charset="0"/>
                        </a:rPr>
                        <a:t>(roster-&gt;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 roster-&gt;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sizeof</a:t>
                      </a:r>
                      <a:r>
                        <a:rPr lang="es-MX" sz="850" b="0" u="none" dirty="0">
                          <a:solidFill>
                            <a:srgbClr val="F8F8F2"/>
                          </a:solidFill>
                          <a:effectLst/>
                          <a:latin typeface="Consolas" panose="020B0609020204030204" pitchFamily="49" charset="0"/>
                        </a:rPr>
                        <a:t>(</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(r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r;</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].grade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grade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malloc</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strlen</a:t>
                      </a:r>
                      <a:r>
                        <a:rPr lang="es-MX" sz="850" b="0" u="none" dirty="0">
                          <a:solidFill>
                            <a:srgbClr val="F8F8F2"/>
                          </a:solidFill>
                          <a:effectLst/>
                          <a:latin typeface="Consolas" panose="020B0609020204030204" pitchFamily="49" charset="0"/>
                        </a:rPr>
                        <a:t>(</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1</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strcpy</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sort_by_grade</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sort_by_name</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true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else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for</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size_t</a:t>
                      </a:r>
                      <a:r>
                        <a:rPr lang="es-MX" sz="850" b="0" u="none" dirty="0">
                          <a:solidFill>
                            <a:srgbClr val="F8F8F2"/>
                          </a:solidFill>
                          <a:effectLst/>
                          <a:latin typeface="Consolas" panose="020B0609020204030204" pitchFamily="49" charset="0"/>
                        </a:rPr>
                        <a:t> i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 i </a:t>
                      </a:r>
                      <a:r>
                        <a:rPr lang="es-MX" sz="850" b="0" u="none" dirty="0">
                          <a:solidFill>
                            <a:srgbClr val="F92672"/>
                          </a:solidFill>
                          <a:effectLst/>
                          <a:latin typeface="Consolas" panose="020B0609020204030204" pitchFamily="49" charset="0"/>
                        </a:rPr>
                        <a:t>&lt;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 i</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if</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strcmp</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[i].</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false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].grade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grade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malloc</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strlen</a:t>
                      </a:r>
                      <a:r>
                        <a:rPr lang="es-MX" sz="850" b="0" u="none" dirty="0">
                          <a:solidFill>
                            <a:srgbClr val="F8F8F2"/>
                          </a:solidFill>
                          <a:effectLst/>
                          <a:latin typeface="Consolas" panose="020B0609020204030204" pitchFamily="49" charset="0"/>
                        </a:rPr>
                        <a:t>(</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1</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strcpy</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sort_by_grade</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sort_by_name</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true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F18DAAD4-0DA5-F9ED-634B-6A29B377A965}"/>
              </a:ext>
            </a:extLst>
          </p:cNvPr>
          <p:cNvSpPr txBox="1"/>
          <p:nvPr/>
        </p:nvSpPr>
        <p:spPr>
          <a:xfrm>
            <a:off x="188449" y="8434316"/>
            <a:ext cx="7374943" cy="1015663"/>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reviso si el último elemento de la lista ya alcanzo al tamaño máximo, de ser así, hay dos opciones, la primera, que este vacía, en ese caso el tamaño máximo cambia de cero a uno, en caso contario, el tamaño maño máximo aumenta al doble, y se utiliza </a:t>
            </a:r>
            <a:r>
              <a:rPr lang="es-MX" sz="1200" dirty="0" err="1">
                <a:latin typeface="Consolas" panose="020B0609020204030204" pitchFamily="49" charset="0"/>
                <a:cs typeface="Times New Roman" panose="02020603050405020304" pitchFamily="18" charset="0"/>
              </a:rPr>
              <a:t>realloc</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para cambiar el tamaño. En caso de que no, simplemente agrego el elemento. Para revisar que no haya dos estudiantes repetidos, solo necesito hacer una búsqueda de todos los alumnos, así no importa si son del mismo grupo o no.</a:t>
            </a:r>
          </a:p>
        </p:txBody>
      </p:sp>
    </p:spTree>
    <p:extLst>
      <p:ext uri="{BB962C8B-B14F-4D97-AF65-F5344CB8AC3E}">
        <p14:creationId xmlns:p14="http://schemas.microsoft.com/office/powerpoint/2010/main" val="1539419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601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2. Explica tu algoritmo para obtener la lista de estudiantes de un grado específico. ¿La lista que se obtiene como resultado de este algoritmo es dinámica? ¿Cómo determinas su tamaño?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53086"/>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382726"/>
            <a:ext cx="7374944" cy="224322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1519519"/>
            <a:ext cx="7058524" cy="191947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1833714789"/>
              </p:ext>
            </p:extLst>
          </p:nvPr>
        </p:nvGraphicFramePr>
        <p:xfrm>
          <a:off x="356938" y="1519518"/>
          <a:ext cx="7058524" cy="1925424"/>
        </p:xfrm>
        <a:graphic>
          <a:graphicData uri="http://schemas.openxmlformats.org/drawingml/2006/table">
            <a:tbl>
              <a:tblPr firstRow="1" bandRow="1">
                <a:tableStyleId>{5C22544A-7EE6-4342-B048-85BDC9FD1C3A}</a:tableStyleId>
              </a:tblPr>
              <a:tblGrid>
                <a:gridCol w="483034">
                  <a:extLst>
                    <a:ext uri="{9D8B030D-6E8A-4147-A177-3AD203B41FA5}">
                      <a16:colId xmlns:a16="http://schemas.microsoft.com/office/drawing/2014/main" val="4000583223"/>
                    </a:ext>
                  </a:extLst>
                </a:gridCol>
                <a:gridCol w="6575490">
                  <a:extLst>
                    <a:ext uri="{9D8B030D-6E8A-4147-A177-3AD203B41FA5}">
                      <a16:colId xmlns:a16="http://schemas.microsoft.com/office/drawing/2014/main" val="1722026803"/>
                    </a:ext>
                  </a:extLst>
                </a:gridCol>
              </a:tblGrid>
              <a:tr h="1925424">
                <a:tc>
                  <a:txBody>
                    <a:bodyPr/>
                    <a:lstStyle/>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get_grade</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 </a:t>
                      </a:r>
                      <a:r>
                        <a:rPr lang="es-MX" sz="1200" b="0" i="1" u="none" dirty="0">
                          <a:solidFill>
                            <a:srgbClr val="66D9EF"/>
                          </a:solidFill>
                          <a:effectLst/>
                          <a:latin typeface="Consolas" panose="020B0609020204030204" pitchFamily="49" charset="0"/>
                        </a:rPr>
                        <a:t>uint8_t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init_roster</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roster-&gt;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(roster-&gt;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add_student</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 roster-&gt;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F18DAAD4-0DA5-F9ED-634B-6A29B377A965}"/>
              </a:ext>
            </a:extLst>
          </p:cNvPr>
          <p:cNvSpPr txBox="1"/>
          <p:nvPr/>
        </p:nvSpPr>
        <p:spPr>
          <a:xfrm>
            <a:off x="188449" y="3671824"/>
            <a:ext cx="7374943" cy="830997"/>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 que hago es crear otra lista llamada </a:t>
            </a:r>
            <a:r>
              <a:rPr lang="es-MX" sz="1200" dirty="0" err="1">
                <a:latin typeface="Consolas" panose="020B0609020204030204" pitchFamily="49" charset="0"/>
                <a:cs typeface="Times New Roman" panose="02020603050405020304" pitchFamily="18" charset="0"/>
              </a:rPr>
              <a:t>answer</a:t>
            </a:r>
            <a:r>
              <a:rPr lang="es-MX" sz="1200" dirty="0">
                <a:latin typeface="Times New Roman" panose="02020603050405020304" pitchFamily="18" charset="0"/>
                <a:cs typeface="Times New Roman" panose="02020603050405020304" pitchFamily="18" charset="0"/>
              </a:rPr>
              <a:t>, la inicializo con </a:t>
            </a:r>
            <a:r>
              <a:rPr lang="es-MX" sz="1200" dirty="0" err="1">
                <a:latin typeface="Consolas" panose="020B0609020204030204" pitchFamily="49" charset="0"/>
                <a:cs typeface="Times New Roman" panose="02020603050405020304" pitchFamily="18" charset="0"/>
              </a:rPr>
              <a:t>init_roster</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y luego hago un ciclo </a:t>
            </a:r>
            <a:r>
              <a:rPr lang="es-MX" sz="1200" dirty="0" err="1">
                <a:latin typeface="Consolas" panose="020B0609020204030204" pitchFamily="49"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que recorre todos los elementos de la lista, cada vez que encuentra uno con el mismo grado, lo agrega a la lista </a:t>
            </a:r>
            <a:r>
              <a:rPr lang="es-MX" sz="1200" dirty="0" err="1">
                <a:latin typeface="Consolas" panose="020B0609020204030204" pitchFamily="49" charset="0"/>
                <a:cs typeface="Times New Roman" panose="02020603050405020304" pitchFamily="18" charset="0"/>
              </a:rPr>
              <a:t>answer</a:t>
            </a:r>
            <a:r>
              <a:rPr lang="es-MX" sz="1200" dirty="0">
                <a:latin typeface="Times New Roman" panose="02020603050405020304" pitchFamily="18" charset="0"/>
                <a:cs typeface="Times New Roman" panose="02020603050405020304" pitchFamily="18" charset="0"/>
              </a:rPr>
              <a:t> con la función </a:t>
            </a:r>
            <a:r>
              <a:rPr lang="es-MX" sz="1200" dirty="0" err="1">
                <a:latin typeface="Consolas" panose="020B0609020204030204" pitchFamily="49" charset="0"/>
                <a:cs typeface="Times New Roman" panose="02020603050405020304" pitchFamily="18" charset="0"/>
              </a:rPr>
              <a:t>add_student</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al utilizar esa función, la lista crece dinámicamente, por lo que no necesito determinar su tamaño.</a:t>
            </a:r>
          </a:p>
        </p:txBody>
      </p:sp>
      <p:sp>
        <p:nvSpPr>
          <p:cNvPr id="13" name="Rectángulo 12">
            <a:extLst>
              <a:ext uri="{FF2B5EF4-FFF2-40B4-BE49-F238E27FC236}">
                <a16:creationId xmlns:a16="http://schemas.microsoft.com/office/drawing/2014/main" id="{39C07A37-96E1-CC34-95B2-70BD7DB1813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4" name="Rectángulo 13">
            <a:extLst>
              <a:ext uri="{FF2B5EF4-FFF2-40B4-BE49-F238E27FC236}">
                <a16:creationId xmlns:a16="http://schemas.microsoft.com/office/drawing/2014/main" id="{1027C546-22F6-1CCF-60A5-C427B5AA229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29EC480A-02C9-E533-1221-FE6E2B34A9B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58</a:t>
            </a:r>
          </a:p>
        </p:txBody>
      </p:sp>
      <p:sp>
        <p:nvSpPr>
          <p:cNvPr id="16" name="Rectángulo: esquinas redondeadas 15">
            <a:extLst>
              <a:ext uri="{FF2B5EF4-FFF2-40B4-BE49-F238E27FC236}">
                <a16:creationId xmlns:a16="http://schemas.microsoft.com/office/drawing/2014/main" id="{3E867111-12CE-F48E-BAFF-631267510E65}"/>
              </a:ext>
            </a:extLst>
          </p:cNvPr>
          <p:cNvSpPr/>
          <p:nvPr/>
        </p:nvSpPr>
        <p:spPr>
          <a:xfrm>
            <a:off x="744794" y="4617430"/>
            <a:ext cx="6818599" cy="428058"/>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3. ¿Qué algoritmo de ordenamiento utilizaste para esta tarea? ¿Cómo aplicaste el criterio de ordenar primero por grado y luego por nombre?</a:t>
            </a:r>
          </a:p>
        </p:txBody>
      </p:sp>
      <p:pic>
        <p:nvPicPr>
          <p:cNvPr id="17" name="Gráfico 16">
            <a:extLst>
              <a:ext uri="{FF2B5EF4-FFF2-40B4-BE49-F238E27FC236}">
                <a16:creationId xmlns:a16="http://schemas.microsoft.com/office/drawing/2014/main" id="{EA814D57-A975-D1A0-2C68-E80BAFC38E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617968"/>
            <a:ext cx="418488" cy="412376"/>
          </a:xfrm>
          <a:prstGeom prst="rect">
            <a:avLst/>
          </a:prstGeom>
        </p:spPr>
      </p:pic>
      <p:sp>
        <p:nvSpPr>
          <p:cNvPr id="18" name="Rectángulo 17">
            <a:extLst>
              <a:ext uri="{FF2B5EF4-FFF2-40B4-BE49-F238E27FC236}">
                <a16:creationId xmlns:a16="http://schemas.microsoft.com/office/drawing/2014/main" id="{E7CBFCC1-F361-66DC-C5D3-1946F7ED59E3}"/>
              </a:ext>
            </a:extLst>
          </p:cNvPr>
          <p:cNvSpPr/>
          <p:nvPr/>
        </p:nvSpPr>
        <p:spPr>
          <a:xfrm>
            <a:off x="178169" y="5128470"/>
            <a:ext cx="7374944" cy="281894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37622099-867D-F578-CEF2-E8E8EC8AFA1A}"/>
              </a:ext>
            </a:extLst>
          </p:cNvPr>
          <p:cNvSpPr/>
          <p:nvPr/>
        </p:nvSpPr>
        <p:spPr>
          <a:xfrm>
            <a:off x="346658" y="5265263"/>
            <a:ext cx="7058524" cy="24688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0" name="Tabla 38">
            <a:extLst>
              <a:ext uri="{FF2B5EF4-FFF2-40B4-BE49-F238E27FC236}">
                <a16:creationId xmlns:a16="http://schemas.microsoft.com/office/drawing/2014/main" id="{AE05095E-5A04-A35F-1E31-C3F78F47F8E1}"/>
              </a:ext>
            </a:extLst>
          </p:cNvPr>
          <p:cNvGraphicFramePr>
            <a:graphicFrameLocks noGrp="1"/>
          </p:cNvGraphicFramePr>
          <p:nvPr>
            <p:extLst>
              <p:ext uri="{D42A27DB-BD31-4B8C-83A1-F6EECF244321}">
                <p14:modId xmlns:p14="http://schemas.microsoft.com/office/powerpoint/2010/main" val="1450936564"/>
              </p:ext>
            </p:extLst>
          </p:nvPr>
        </p:nvGraphicFramePr>
        <p:xfrm>
          <a:off x="346658" y="5265262"/>
          <a:ext cx="7058524" cy="2468880"/>
        </p:xfrm>
        <a:graphic>
          <a:graphicData uri="http://schemas.openxmlformats.org/drawingml/2006/table">
            <a:tbl>
              <a:tblPr firstRow="1" bandRow="1">
                <a:tableStyleId>{5C22544A-7EE6-4342-B048-85BDC9FD1C3A}</a:tableStyleId>
              </a:tblPr>
              <a:tblGrid>
                <a:gridCol w="353057">
                  <a:extLst>
                    <a:ext uri="{9D8B030D-6E8A-4147-A177-3AD203B41FA5}">
                      <a16:colId xmlns:a16="http://schemas.microsoft.com/office/drawing/2014/main" val="4000583223"/>
                    </a:ext>
                  </a:extLst>
                </a:gridCol>
                <a:gridCol w="6705467">
                  <a:extLst>
                    <a:ext uri="{9D8B030D-6E8A-4147-A177-3AD203B41FA5}">
                      <a16:colId xmlns:a16="http://schemas.microsoft.com/office/drawing/2014/main" val="1722026803"/>
                    </a:ext>
                  </a:extLst>
                </a:gridCol>
              </a:tblGrid>
              <a:tr h="1485395">
                <a:tc>
                  <a:txBody>
                    <a:bodyPr/>
                    <a:lstStyle/>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sort_by_grade</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[i].grade </a:t>
                      </a:r>
                      <a:r>
                        <a:rPr lang="es-MX" sz="1200" b="0" dirty="0">
                          <a:solidFill>
                            <a:srgbClr val="F92672"/>
                          </a:solidFill>
                          <a:effectLst/>
                          <a:latin typeface="Consolas" panose="020B0609020204030204" pitchFamily="49" charset="0"/>
                        </a:rPr>
                        <a:t>&gt;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[j].grade){</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1" name="CuadroTexto 20">
            <a:extLst>
              <a:ext uri="{FF2B5EF4-FFF2-40B4-BE49-F238E27FC236}">
                <a16:creationId xmlns:a16="http://schemas.microsoft.com/office/drawing/2014/main" id="{6C98C92C-CE76-5DEE-70CB-A20BE93232BB}"/>
              </a:ext>
            </a:extLst>
          </p:cNvPr>
          <p:cNvSpPr txBox="1"/>
          <p:nvPr/>
        </p:nvSpPr>
        <p:spPr>
          <a:xfrm>
            <a:off x="178169" y="7965185"/>
            <a:ext cx="7374943" cy="138499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Utilicé el método de ordenamiento </a:t>
            </a:r>
            <a:r>
              <a:rPr lang="es-MX" sz="1200" dirty="0">
                <a:latin typeface="Consolas" panose="020B0609020204030204" pitchFamily="49" charset="0"/>
                <a:cs typeface="Times New Roman" panose="02020603050405020304" pitchFamily="18" charset="0"/>
              </a:rPr>
              <a:t>burbuja()</a:t>
            </a:r>
            <a:r>
              <a:rPr lang="es-MX" sz="1200" dirty="0">
                <a:latin typeface="Times New Roman" panose="02020603050405020304" pitchFamily="18" charset="0"/>
                <a:cs typeface="Times New Roman" panose="02020603050405020304" pitchFamily="18" charset="0"/>
              </a:rPr>
              <a:t> en el que va de forma iterativa uno por uno ordenándolos por grado, utilicé este método porque los </a:t>
            </a:r>
            <a:r>
              <a:rPr lang="es-MX" sz="1200" dirty="0" err="1">
                <a:latin typeface="Consolas" panose="020B0609020204030204" pitchFamily="49" charset="0"/>
                <a:cs typeface="Times New Roman" panose="02020603050405020304" pitchFamily="18" charset="0"/>
              </a:rPr>
              <a:t>tests</a:t>
            </a:r>
            <a:r>
              <a:rPr lang="es-MX" sz="1200" dirty="0">
                <a:latin typeface="Times New Roman" panose="02020603050405020304" pitchFamily="18" charset="0"/>
                <a:cs typeface="Times New Roman" panose="02020603050405020304" pitchFamily="18" charset="0"/>
              </a:rPr>
              <a:t> no contenían muchos alumnos, por lo cual no hay mucha diferencia entre utilizar este o algún algoritmo más rápido como </a:t>
            </a:r>
            <a:r>
              <a:rPr lang="es-MX" sz="1200" dirty="0" err="1">
                <a:latin typeface="Consolas" panose="020B0609020204030204" pitchFamily="49" charset="0"/>
                <a:cs typeface="Times New Roman" panose="02020603050405020304" pitchFamily="18" charset="0"/>
              </a:rPr>
              <a:t>quicksort</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el método burbuja aprendido en clase suele utilizar otra función llamada </a:t>
            </a:r>
            <a:r>
              <a:rPr lang="es-MX" sz="1200" dirty="0">
                <a:latin typeface="Consolas" panose="020B0609020204030204" pitchFamily="49" charset="0"/>
                <a:cs typeface="Times New Roman" panose="02020603050405020304" pitchFamily="18" charset="0"/>
              </a:rPr>
              <a:t>swap()</a:t>
            </a:r>
            <a:r>
              <a:rPr lang="es-MX" sz="1200" dirty="0">
                <a:latin typeface="Times New Roman" panose="02020603050405020304" pitchFamily="18" charset="0"/>
                <a:cs typeface="Times New Roman" panose="02020603050405020304" pitchFamily="18" charset="0"/>
              </a:rPr>
              <a:t>, pero decidí implementarlo ahí mismo.</a:t>
            </a:r>
          </a:p>
          <a:p>
            <a:pPr algn="just"/>
            <a:r>
              <a:rPr lang="es-MX" sz="1200" dirty="0">
                <a:latin typeface="Times New Roman" panose="02020603050405020304" pitchFamily="18" charset="0"/>
                <a:cs typeface="Times New Roman" panose="02020603050405020304" pitchFamily="18" charset="0"/>
              </a:rPr>
              <a:t>Para el ordenamiento por nombre primero reviso si los elementos que trato de ordenar (el actual y el siguiente) son del mismo grado, ya que de lo contrario no tiene sentido, después reviso con la función </a:t>
            </a:r>
            <a:r>
              <a:rPr lang="es-MX" sz="1200" dirty="0" err="1">
                <a:latin typeface="Consolas" panose="020B0609020204030204" pitchFamily="49" charset="0"/>
                <a:cs typeface="Times New Roman" panose="02020603050405020304" pitchFamily="18" charset="0"/>
              </a:rPr>
              <a:t>strcmp</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si es mayor a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en cuyo caso los cambio de lugar.</a:t>
            </a:r>
          </a:p>
        </p:txBody>
      </p:sp>
    </p:spTree>
    <p:extLst>
      <p:ext uri="{BB962C8B-B14F-4D97-AF65-F5344CB8AC3E}">
        <p14:creationId xmlns:p14="http://schemas.microsoft.com/office/powerpoint/2010/main" val="28350991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3473949"/>
            <a:ext cx="6818599" cy="678951"/>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4. Imagina por un momento que se te pide agregar una nueva funcionalidad para dar de baja estudiantes. Explica detalladamente los cambios que consideres son necesarios para poder eliminar estudiantes de la lista dinámica.</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3462961"/>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600354"/>
            <a:ext cx="7374944" cy="27810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737146"/>
            <a:ext cx="7058524" cy="24384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969746676"/>
              </p:ext>
            </p:extLst>
          </p:nvPr>
        </p:nvGraphicFramePr>
        <p:xfrm>
          <a:off x="356938" y="737147"/>
          <a:ext cx="7058524" cy="2438400"/>
        </p:xfrm>
        <a:graphic>
          <a:graphicData uri="http://schemas.openxmlformats.org/drawingml/2006/table">
            <a:tbl>
              <a:tblPr firstRow="1" bandRow="1">
                <a:tableStyleId>{5C22544A-7EE6-4342-B048-85BDC9FD1C3A}</a:tableStyleId>
              </a:tblPr>
              <a:tblGrid>
                <a:gridCol w="338387">
                  <a:extLst>
                    <a:ext uri="{9D8B030D-6E8A-4147-A177-3AD203B41FA5}">
                      <a16:colId xmlns:a16="http://schemas.microsoft.com/office/drawing/2014/main" val="4000583223"/>
                    </a:ext>
                  </a:extLst>
                </a:gridCol>
                <a:gridCol w="6720137">
                  <a:extLst>
                    <a:ext uri="{9D8B030D-6E8A-4147-A177-3AD203B41FA5}">
                      <a16:colId xmlns:a16="http://schemas.microsoft.com/office/drawing/2014/main" val="1722026803"/>
                    </a:ext>
                  </a:extLst>
                </a:gridCol>
              </a:tblGrid>
              <a:tr h="2253704">
                <a:tc>
                  <a:txBody>
                    <a:bodyPr/>
                    <a:lstStyle/>
                    <a:p>
                      <a:pPr algn="r">
                        <a:lnSpc>
                          <a:spcPct val="100000"/>
                        </a:lnSpc>
                      </a:pPr>
                      <a:r>
                        <a:rPr lang="es-MX" sz="1100" u="none" dirty="0">
                          <a:latin typeface="Consolas" panose="020B0609020204030204" pitchFamily="49" charset="0"/>
                        </a:rPr>
                        <a:t>85</a:t>
                      </a:r>
                    </a:p>
                    <a:p>
                      <a:pPr algn="r">
                        <a:lnSpc>
                          <a:spcPct val="100000"/>
                        </a:lnSpc>
                      </a:pPr>
                      <a:r>
                        <a:rPr lang="es-MX" sz="1100" u="none" dirty="0">
                          <a:latin typeface="Consolas" panose="020B0609020204030204" pitchFamily="49" charset="0"/>
                        </a:rPr>
                        <a:t>86</a:t>
                      </a:r>
                    </a:p>
                    <a:p>
                      <a:pPr algn="r">
                        <a:lnSpc>
                          <a:spcPct val="100000"/>
                        </a:lnSpc>
                      </a:pPr>
                      <a:r>
                        <a:rPr lang="es-MX" sz="1100" u="none" dirty="0">
                          <a:latin typeface="Consolas" panose="020B0609020204030204" pitchFamily="49" charset="0"/>
                        </a:rPr>
                        <a:t>87</a:t>
                      </a:r>
                    </a:p>
                    <a:p>
                      <a:pPr algn="r">
                        <a:lnSpc>
                          <a:spcPct val="100000"/>
                        </a:lnSpc>
                      </a:pPr>
                      <a:r>
                        <a:rPr lang="es-MX" sz="1100" u="none" dirty="0">
                          <a:latin typeface="Consolas" panose="020B0609020204030204" pitchFamily="49" charset="0"/>
                        </a:rPr>
                        <a:t>88</a:t>
                      </a:r>
                    </a:p>
                    <a:p>
                      <a:pPr algn="r">
                        <a:lnSpc>
                          <a:spcPct val="100000"/>
                        </a:lnSpc>
                      </a:pPr>
                      <a:r>
                        <a:rPr lang="es-MX" sz="1100" u="none" dirty="0">
                          <a:latin typeface="Consolas" panose="020B0609020204030204" pitchFamily="49" charset="0"/>
                        </a:rPr>
                        <a:t>89</a:t>
                      </a:r>
                    </a:p>
                    <a:p>
                      <a:pPr algn="r">
                        <a:lnSpc>
                          <a:spcPct val="100000"/>
                        </a:lnSpc>
                      </a:pPr>
                      <a:r>
                        <a:rPr lang="es-MX" sz="1100" u="none" dirty="0">
                          <a:latin typeface="Consolas" panose="020B0609020204030204" pitchFamily="49" charset="0"/>
                        </a:rPr>
                        <a:t>90</a:t>
                      </a:r>
                    </a:p>
                    <a:p>
                      <a:pPr algn="r">
                        <a:lnSpc>
                          <a:spcPct val="100000"/>
                        </a:lnSpc>
                      </a:pPr>
                      <a:r>
                        <a:rPr lang="es-MX" sz="1100" u="none" dirty="0">
                          <a:latin typeface="Consolas" panose="020B0609020204030204" pitchFamily="49" charset="0"/>
                        </a:rPr>
                        <a:t>91</a:t>
                      </a:r>
                    </a:p>
                    <a:p>
                      <a:pPr algn="r">
                        <a:lnSpc>
                          <a:spcPct val="100000"/>
                        </a:lnSpc>
                      </a:pPr>
                      <a:r>
                        <a:rPr lang="es-MX" sz="1100" u="none" dirty="0">
                          <a:latin typeface="Consolas" panose="020B0609020204030204" pitchFamily="49" charset="0"/>
                        </a:rPr>
                        <a:t>92</a:t>
                      </a:r>
                    </a:p>
                    <a:p>
                      <a:pPr algn="r">
                        <a:lnSpc>
                          <a:spcPct val="100000"/>
                        </a:lnSpc>
                      </a:pPr>
                      <a:r>
                        <a:rPr lang="es-MX" sz="1100" u="none" dirty="0">
                          <a:latin typeface="Consolas" panose="020B0609020204030204" pitchFamily="49" charset="0"/>
                        </a:rPr>
                        <a:t>93</a:t>
                      </a:r>
                    </a:p>
                    <a:p>
                      <a:pPr algn="r">
                        <a:lnSpc>
                          <a:spcPct val="100000"/>
                        </a:lnSpc>
                      </a:pPr>
                      <a:r>
                        <a:rPr lang="es-MX" sz="1100" u="none" dirty="0">
                          <a:latin typeface="Consolas" panose="020B0609020204030204" pitchFamily="49" charset="0"/>
                        </a:rPr>
                        <a:t>94</a:t>
                      </a:r>
                    </a:p>
                    <a:p>
                      <a:pPr algn="r">
                        <a:lnSpc>
                          <a:spcPct val="100000"/>
                        </a:lnSpc>
                      </a:pPr>
                      <a:r>
                        <a:rPr lang="es-MX" sz="1100" u="none" dirty="0">
                          <a:latin typeface="Consolas" panose="020B0609020204030204" pitchFamily="49" charset="0"/>
                        </a:rPr>
                        <a:t>95</a:t>
                      </a:r>
                    </a:p>
                    <a:p>
                      <a:pPr algn="r">
                        <a:lnSpc>
                          <a:spcPct val="100000"/>
                        </a:lnSpc>
                      </a:pPr>
                      <a:r>
                        <a:rPr lang="es-MX" sz="1100" u="none" dirty="0">
                          <a:latin typeface="Consolas" panose="020B0609020204030204" pitchFamily="49" charset="0"/>
                        </a:rPr>
                        <a:t>96</a:t>
                      </a:r>
                    </a:p>
                    <a:p>
                      <a:pPr algn="r">
                        <a:lnSpc>
                          <a:spcPct val="100000"/>
                        </a:lnSpc>
                      </a:pPr>
                      <a:r>
                        <a:rPr lang="es-MX" sz="1100" u="none" dirty="0">
                          <a:latin typeface="Consolas" panose="020B0609020204030204" pitchFamily="49" charset="0"/>
                        </a:rPr>
                        <a:t>97</a:t>
                      </a:r>
                    </a:p>
                    <a:p>
                      <a:pPr algn="r">
                        <a:lnSpc>
                          <a:spcPct val="100000"/>
                        </a:lnSpc>
                      </a:pPr>
                      <a:r>
                        <a:rPr lang="es-MX" sz="1100" u="none" dirty="0">
                          <a:latin typeface="Consolas" panose="020B0609020204030204" pitchFamily="49" charset="0"/>
                        </a:rPr>
                        <a:t>98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sort_by_name</a:t>
                      </a:r>
                      <a:r>
                        <a:rPr lang="es-MX" sz="1100" b="0" dirty="0">
                          <a:solidFill>
                            <a:srgbClr val="F8F8F2"/>
                          </a:solidFill>
                          <a:effectLst/>
                          <a:latin typeface="Consolas" panose="020B0609020204030204" pitchFamily="49" charset="0"/>
                        </a:rPr>
                        <a:t>(</a:t>
                      </a:r>
                      <a:r>
                        <a:rPr lang="es-MX" sz="1100" b="0" u="sng"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u="sng" dirty="0" err="1">
                          <a:solidFill>
                            <a:srgbClr val="A6E22E"/>
                          </a:solidFill>
                          <a:effectLst/>
                          <a:latin typeface="Consolas" panose="020B0609020204030204" pitchFamily="49" charset="0"/>
                        </a:rPr>
                        <a:t>student_t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tmp</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for</a:t>
                      </a:r>
                      <a:r>
                        <a:rPr lang="es-MX" sz="1100" b="0" dirty="0">
                          <a:solidFill>
                            <a:srgbClr val="F8F8F2"/>
                          </a:solidFill>
                          <a:effectLst/>
                          <a:latin typeface="Consolas" panose="020B0609020204030204" pitchFamily="49" charset="0"/>
                        </a:rPr>
                        <a:t>(</a:t>
                      </a:r>
                      <a:r>
                        <a:rPr lang="es-MX" sz="1100" b="0" u="sng" dirty="0" err="1">
                          <a:solidFill>
                            <a:srgbClr val="A6E22E"/>
                          </a:solidFill>
                          <a:effectLst/>
                          <a:latin typeface="Consolas" panose="020B0609020204030204" pitchFamily="49" charset="0"/>
                        </a:rPr>
                        <a:t>size_t</a:t>
                      </a:r>
                      <a:r>
                        <a:rPr lang="es-MX" sz="1100" b="0" dirty="0">
                          <a:solidFill>
                            <a:srgbClr val="F8F8F2"/>
                          </a:solidFill>
                          <a:effectLst/>
                          <a:latin typeface="Consolas" panose="020B0609020204030204" pitchFamily="49" charset="0"/>
                        </a:rPr>
                        <a:t> 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 i </a:t>
                      </a:r>
                      <a:r>
                        <a:rPr lang="es-MX" sz="1100" b="0" dirty="0">
                          <a:solidFill>
                            <a:srgbClr val="F92672"/>
                          </a:solidFill>
                          <a:effectLst/>
                          <a:latin typeface="Consolas" panose="020B0609020204030204" pitchFamily="49" charset="0"/>
                        </a:rPr>
                        <a:t>&lt;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count</a:t>
                      </a:r>
                      <a:r>
                        <a:rPr lang="es-MX" sz="1100" b="0" dirty="0">
                          <a:solidFill>
                            <a:srgbClr val="F8F8F2"/>
                          </a:solidFill>
                          <a:effectLst/>
                          <a:latin typeface="Consolas" panose="020B0609020204030204" pitchFamily="49" charset="0"/>
                        </a:rPr>
                        <a:t>; i</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for</a:t>
                      </a:r>
                      <a:r>
                        <a:rPr lang="es-MX" sz="1100" b="0" dirty="0">
                          <a:solidFill>
                            <a:srgbClr val="F8F8F2"/>
                          </a:solidFill>
                          <a:effectLst/>
                          <a:latin typeface="Consolas" panose="020B0609020204030204" pitchFamily="49" charset="0"/>
                        </a:rPr>
                        <a:t>(</a:t>
                      </a:r>
                      <a:r>
                        <a:rPr lang="es-MX" sz="1100" b="0" u="sng" dirty="0" err="1">
                          <a:solidFill>
                            <a:srgbClr val="A6E22E"/>
                          </a:solidFill>
                          <a:effectLst/>
                          <a:latin typeface="Consolas" panose="020B0609020204030204" pitchFamily="49" charset="0"/>
                        </a:rPr>
                        <a:t>size_t</a:t>
                      </a:r>
                      <a:r>
                        <a:rPr lang="es-MX" sz="1100" b="0" dirty="0">
                          <a:solidFill>
                            <a:srgbClr val="F8F8F2"/>
                          </a:solidFill>
                          <a:effectLst/>
                          <a:latin typeface="Consolas" panose="020B0609020204030204" pitchFamily="49" charset="0"/>
                        </a:rPr>
                        <a:t> j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 j </a:t>
                      </a:r>
                      <a:r>
                        <a:rPr lang="es-MX" sz="1100" b="0" dirty="0">
                          <a:solidFill>
                            <a:srgbClr val="F92672"/>
                          </a:solidFill>
                          <a:effectLst/>
                          <a:latin typeface="Consolas" panose="020B0609020204030204" pitchFamily="49" charset="0"/>
                        </a:rPr>
                        <a:t>&lt;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count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j</a:t>
                      </a:r>
                      <a:r>
                        <a:rPr lang="es-MX" sz="1100" b="0" dirty="0" err="1">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if</a:t>
                      </a:r>
                      <a:r>
                        <a:rPr lang="es-MX" sz="1100" b="0" dirty="0">
                          <a:solidFill>
                            <a:srgbClr val="F8F8F2"/>
                          </a:solidFill>
                          <a:effectLst/>
                          <a:latin typeface="Consolas" panose="020B0609020204030204" pitchFamily="49" charset="0"/>
                        </a:rPr>
                        <a:t>(</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[i].grade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[j].grade){</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if</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strcmp</a:t>
                      </a:r>
                      <a:r>
                        <a:rPr lang="es-MX" sz="1100" b="0" dirty="0">
                          <a:solidFill>
                            <a:srgbClr val="F8F8F2"/>
                          </a:solidFill>
                          <a:effectLst/>
                          <a:latin typeface="Consolas" panose="020B0609020204030204" pitchFamily="49" charset="0"/>
                        </a:rPr>
                        <a:t>(</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[i].</a:t>
                      </a:r>
                      <a:r>
                        <a:rPr lang="es-MX" sz="1100" b="0" dirty="0" err="1">
                          <a:solidFill>
                            <a:srgbClr val="F8F8F2"/>
                          </a:solidFill>
                          <a:effectLst/>
                          <a:latin typeface="Consolas" panose="020B0609020204030204" pitchFamily="49" charset="0"/>
                        </a:rPr>
                        <a:t>name</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[j].</a:t>
                      </a:r>
                      <a:r>
                        <a:rPr lang="es-MX" sz="1100" b="0" dirty="0" err="1">
                          <a:solidFill>
                            <a:srgbClr val="F8F8F2"/>
                          </a:solidFill>
                          <a:effectLst/>
                          <a:latin typeface="Consolas" panose="020B0609020204030204" pitchFamily="49" charset="0"/>
                        </a:rPr>
                        <a:t>name</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&gt;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tmp</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[j];</a:t>
                      </a:r>
                    </a:p>
                    <a:p>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[j]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[i];</a:t>
                      </a:r>
                    </a:p>
                    <a:p>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tmp</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F18DAAD4-0DA5-F9ED-634B-6A29B377A965}"/>
              </a:ext>
            </a:extLst>
          </p:cNvPr>
          <p:cNvSpPr txBox="1"/>
          <p:nvPr/>
        </p:nvSpPr>
        <p:spPr>
          <a:xfrm>
            <a:off x="188449" y="7084482"/>
            <a:ext cx="7374943" cy="138499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eliminar un alumno, podemos hacer una función </a:t>
            </a:r>
            <a:r>
              <a:rPr lang="es-MX" sz="1200" dirty="0" err="1">
                <a:latin typeface="Consolas" panose="020B0609020204030204" pitchFamily="49" charset="0"/>
                <a:cs typeface="Times New Roman" panose="02020603050405020304" pitchFamily="18" charset="0"/>
              </a:rPr>
              <a:t>remove_student</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a la que le pasemos como parámetros la lista y el nombre del alumno que queremos eliminar, el nombre puede ser </a:t>
            </a:r>
            <a:r>
              <a:rPr lang="es-MX" sz="1200" dirty="0" err="1">
                <a:latin typeface="Consolas" panose="020B0609020204030204" pitchFamily="49" charset="0"/>
                <a:cs typeface="Times New Roman" panose="02020603050405020304" pitchFamily="18" charset="0"/>
              </a:rPr>
              <a:t>const</a:t>
            </a:r>
            <a:r>
              <a:rPr lang="es-MX" sz="1200" dirty="0">
                <a:latin typeface="Times New Roman" panose="02020603050405020304" pitchFamily="18" charset="0"/>
                <a:cs typeface="Times New Roman" panose="02020603050405020304" pitchFamily="18" charset="0"/>
              </a:rPr>
              <a:t>, ya que, no solo es de lectura.</a:t>
            </a:r>
          </a:p>
          <a:p>
            <a:pPr algn="just"/>
            <a:r>
              <a:rPr lang="es-MX" sz="1200" dirty="0">
                <a:latin typeface="Times New Roman" panose="02020603050405020304" pitchFamily="18" charset="0"/>
                <a:cs typeface="Times New Roman" panose="02020603050405020304" pitchFamily="18" charset="0"/>
              </a:rPr>
              <a:t>Una vez entro de la función inicio una ciclo </a:t>
            </a:r>
            <a:r>
              <a:rPr lang="es-MX" sz="1200" dirty="0" err="1">
                <a:latin typeface="Consolas" panose="020B0609020204030204" pitchFamily="49"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recorrer todos los elementos (ya que no hay alumnos repetidos, será el primero que encontremos), con la función </a:t>
            </a:r>
            <a:r>
              <a:rPr lang="es-MX" sz="1200" dirty="0" err="1">
                <a:latin typeface="Consolas" panose="020B0609020204030204" pitchFamily="49" charset="0"/>
                <a:cs typeface="Times New Roman" panose="02020603050405020304" pitchFamily="18" charset="0"/>
              </a:rPr>
              <a:t>strcmp</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revisamos si ya lo encontramos, unas vez que lo encontramos, primero lo guardamos en una estructura temporal, luego hacemos que se recorran todos de lugar, y hacemos el </a:t>
            </a:r>
            <a:r>
              <a:rPr lang="es-MX" sz="1200" dirty="0">
                <a:latin typeface="Consolas" panose="020B0609020204030204" pitchFamily="49" charset="0"/>
                <a:cs typeface="Times New Roman" panose="02020603050405020304" pitchFamily="18" charset="0"/>
              </a:rPr>
              <a:t>free() </a:t>
            </a:r>
            <a:r>
              <a:rPr lang="es-MX" sz="1200" dirty="0">
                <a:latin typeface="Times New Roman" panose="02020603050405020304" pitchFamily="18" charset="0"/>
                <a:cs typeface="Times New Roman" panose="02020603050405020304" pitchFamily="18" charset="0"/>
              </a:rPr>
              <a:t>del nombre del temporal para no perderlo. También es importante agregar el prototipo de la función al archivo .h porque si la agregamos al archivo .c nos aparecerá un </a:t>
            </a:r>
            <a:r>
              <a:rPr lang="es-MX" sz="1200" dirty="0" err="1">
                <a:latin typeface="Consolas" panose="020B0609020204030204" pitchFamily="49" charset="0"/>
                <a:cs typeface="Times New Roman" panose="02020603050405020304" pitchFamily="18" charset="0"/>
              </a:rPr>
              <a:t>warning</a:t>
            </a:r>
            <a:r>
              <a:rPr lang="es-MX" sz="1200" dirty="0">
                <a:latin typeface="Times New Roman" panose="02020603050405020304" pitchFamily="18" charset="0"/>
                <a:cs typeface="Times New Roman" panose="02020603050405020304" pitchFamily="18" charset="0"/>
              </a:rPr>
              <a:t> por ser llamado desde ahí.</a:t>
            </a:r>
          </a:p>
        </p:txBody>
      </p:sp>
      <p:sp>
        <p:nvSpPr>
          <p:cNvPr id="13" name="Rectángulo 12">
            <a:extLst>
              <a:ext uri="{FF2B5EF4-FFF2-40B4-BE49-F238E27FC236}">
                <a16:creationId xmlns:a16="http://schemas.microsoft.com/office/drawing/2014/main" id="{D0722226-3B3D-F0A7-5317-C3F05657CF73}"/>
              </a:ext>
            </a:extLst>
          </p:cNvPr>
          <p:cNvSpPr/>
          <p:nvPr/>
        </p:nvSpPr>
        <p:spPr>
          <a:xfrm>
            <a:off x="178169" y="4252170"/>
            <a:ext cx="7374944" cy="27810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6D034011-3C87-F422-71F5-52ADDB08BB10}"/>
              </a:ext>
            </a:extLst>
          </p:cNvPr>
          <p:cNvSpPr/>
          <p:nvPr/>
        </p:nvSpPr>
        <p:spPr>
          <a:xfrm>
            <a:off x="346658" y="4388963"/>
            <a:ext cx="7058524" cy="24688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E28BB47-3A83-8516-8DD5-4F578EA785D9}"/>
              </a:ext>
            </a:extLst>
          </p:cNvPr>
          <p:cNvGraphicFramePr>
            <a:graphicFrameLocks noGrp="1"/>
          </p:cNvGraphicFramePr>
          <p:nvPr>
            <p:extLst>
              <p:ext uri="{D42A27DB-BD31-4B8C-83A1-F6EECF244321}">
                <p14:modId xmlns:p14="http://schemas.microsoft.com/office/powerpoint/2010/main" val="3510245738"/>
              </p:ext>
            </p:extLst>
          </p:nvPr>
        </p:nvGraphicFramePr>
        <p:xfrm>
          <a:off x="346658" y="4388962"/>
          <a:ext cx="7058524" cy="2468880"/>
        </p:xfrm>
        <a:graphic>
          <a:graphicData uri="http://schemas.openxmlformats.org/drawingml/2006/table">
            <a:tbl>
              <a:tblPr firstRow="1" bandRow="1">
                <a:tableStyleId>{5C22544A-7EE6-4342-B048-85BDC9FD1C3A}</a:tableStyleId>
              </a:tblPr>
              <a:tblGrid>
                <a:gridCol w="353057">
                  <a:extLst>
                    <a:ext uri="{9D8B030D-6E8A-4147-A177-3AD203B41FA5}">
                      <a16:colId xmlns:a16="http://schemas.microsoft.com/office/drawing/2014/main" val="4000583223"/>
                    </a:ext>
                  </a:extLst>
                </a:gridCol>
                <a:gridCol w="6705467">
                  <a:extLst>
                    <a:ext uri="{9D8B030D-6E8A-4147-A177-3AD203B41FA5}">
                      <a16:colId xmlns:a16="http://schemas.microsoft.com/office/drawing/2014/main" val="1722026803"/>
                    </a:ext>
                  </a:extLst>
                </a:gridCol>
              </a:tblGrid>
              <a:tr h="1485395">
                <a:tc>
                  <a:txBody>
                    <a:bodyPr/>
                    <a:lstStyle/>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remove_student</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strcmp</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(tmp.name);</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 name="Rectángulo: esquinas redondeadas 15">
            <a:extLst>
              <a:ext uri="{FF2B5EF4-FFF2-40B4-BE49-F238E27FC236}">
                <a16:creationId xmlns:a16="http://schemas.microsoft.com/office/drawing/2014/main" id="{05C18D10-3111-9B38-9FF3-2611873DEFBA}"/>
              </a:ext>
            </a:extLst>
          </p:cNvPr>
          <p:cNvSpPr/>
          <p:nvPr/>
        </p:nvSpPr>
        <p:spPr>
          <a:xfrm>
            <a:off x="744794" y="8535092"/>
            <a:ext cx="6818599" cy="630059"/>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5. ¿Cuál es el nombre de la prueba (test) que te resultó más difícil pasar? ¿Por qué consideras que fue difícil? Al finalizar la tarea, ¿cuántas pruebas tuviste que ignorar? ¿Cuáles fueron? ¿Qué errores obtuviste?</a:t>
            </a:r>
          </a:p>
        </p:txBody>
      </p:sp>
      <p:pic>
        <p:nvPicPr>
          <p:cNvPr id="17" name="Gráfico 16">
            <a:extLst>
              <a:ext uri="{FF2B5EF4-FFF2-40B4-BE49-F238E27FC236}">
                <a16:creationId xmlns:a16="http://schemas.microsoft.com/office/drawing/2014/main" id="{8BE88C9C-B617-9A13-B7A7-36FF672D3A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8535631"/>
            <a:ext cx="418488" cy="412376"/>
          </a:xfrm>
          <a:prstGeom prst="rect">
            <a:avLst/>
          </a:prstGeom>
        </p:spPr>
      </p:pic>
      <p:sp>
        <p:nvSpPr>
          <p:cNvPr id="18" name="CuadroTexto 17">
            <a:extLst>
              <a:ext uri="{FF2B5EF4-FFF2-40B4-BE49-F238E27FC236}">
                <a16:creationId xmlns:a16="http://schemas.microsoft.com/office/drawing/2014/main" id="{38F5CD9C-BF1B-DC72-A894-1FA6209FEC9D}"/>
              </a:ext>
            </a:extLst>
          </p:cNvPr>
          <p:cNvSpPr txBox="1"/>
          <p:nvPr/>
        </p:nvSpPr>
        <p:spPr>
          <a:xfrm>
            <a:off x="213968" y="9199760"/>
            <a:ext cx="7374943"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Ninguna, todas fueron sencillas de pasar, todas las pruebas fueron pasadas.</a:t>
            </a:r>
          </a:p>
        </p:txBody>
      </p:sp>
    </p:spTree>
    <p:extLst>
      <p:ext uri="{BB962C8B-B14F-4D97-AF65-F5344CB8AC3E}">
        <p14:creationId xmlns:p14="http://schemas.microsoft.com/office/powerpoint/2010/main" val="18375426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43356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6. Inventa una nueva prueba y agrégala al conjunto de pruebas del proyecto. Agrega el código fuente y explicación de tu prueba en el reporte.</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53086"/>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232600"/>
            <a:ext cx="7374944" cy="439313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1369391"/>
            <a:ext cx="7058524" cy="41147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553300960"/>
              </p:ext>
            </p:extLst>
          </p:nvPr>
        </p:nvGraphicFramePr>
        <p:xfrm>
          <a:off x="356938" y="1369390"/>
          <a:ext cx="7058524" cy="4114800"/>
        </p:xfrm>
        <a:graphic>
          <a:graphicData uri="http://schemas.openxmlformats.org/drawingml/2006/table">
            <a:tbl>
              <a:tblPr firstRow="1" bandRow="1">
                <a:tableStyleId>{5C22544A-7EE6-4342-B048-85BDC9FD1C3A}</a:tableStyleId>
              </a:tblPr>
              <a:tblGrid>
                <a:gridCol w="7058524">
                  <a:extLst>
                    <a:ext uri="{9D8B030D-6E8A-4147-A177-3AD203B41FA5}">
                      <a16:colId xmlns:a16="http://schemas.microsoft.com/office/drawing/2014/main" val="1722026803"/>
                    </a:ext>
                  </a:extLst>
                </a:gridCol>
              </a:tblGrid>
              <a:tr h="1925424">
                <a:tc>
                  <a:txBody>
                    <a:bodyPr/>
                    <a:lstStyle/>
                    <a:p>
                      <a:r>
                        <a:rPr lang="es-MX" sz="1200" b="0" dirty="0" err="1">
                          <a:solidFill>
                            <a:srgbClr val="F92672"/>
                          </a:solidFill>
                          <a:effectLst/>
                          <a:latin typeface="Consolas" panose="020B0609020204030204" pitchFamily="49" charset="0"/>
                        </a:rPr>
                        <a:t>static</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test_delete_student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a:t>
                      </a:r>
                      <a:r>
                        <a:rPr lang="es-MX" sz="1200" b="0" dirty="0" err="1">
                          <a:solidFill>
                            <a:srgbClr val="88846F"/>
                          </a:solidFill>
                          <a:effectLst/>
                          <a:latin typeface="Consolas" panose="020B0609020204030204" pitchFamily="49" charset="0"/>
                        </a:rPr>
                        <a:t>TEST_IGNORE</a:t>
                      </a:r>
                      <a:r>
                        <a:rPr lang="es-MX" sz="1200" b="0" dirty="0">
                          <a:solidFill>
                            <a:srgbClr val="88846F"/>
                          </a:solidFill>
                          <a:effectLst/>
                          <a:latin typeface="Consolas" panose="020B0609020204030204" pitchFamily="49" charset="0"/>
                        </a:rPr>
                        <a:t>();</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i="1" dirty="0">
                          <a:solidFill>
                            <a:srgbClr val="66D9EF"/>
                          </a:solidFill>
                          <a:effectLst/>
                          <a:latin typeface="Consolas" panose="020B0609020204030204" pitchFamily="49" charset="0"/>
                        </a:rPr>
                        <a:t>uint8_t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desired_grade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expected_students</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Andres</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 </a:t>
                      </a:r>
                    </a:p>
                    <a:p>
                      <a:r>
                        <a:rPr lang="es-MX" sz="1200" b="0" dirty="0">
                          <a:solidFill>
                            <a:srgbClr val="F8F8F2"/>
                          </a:solidFill>
                          <a:effectLst/>
                          <a:latin typeface="Consolas" panose="020B0609020204030204" pitchFamily="49" charset="0"/>
                        </a:rPr>
                        <a:t>      {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"Franklin"</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"Hugo"</a:t>
                      </a:r>
                      <a:r>
                        <a:rPr lang="es-MX" sz="1200" b="0" dirty="0">
                          <a:solidFill>
                            <a:srgbClr val="F8F8F2"/>
                          </a:solidFill>
                          <a:effectLst/>
                          <a:latin typeface="Consolas" panose="020B0609020204030204" pitchFamily="49" charset="0"/>
                        </a:rPr>
                        <a:t> }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expected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4</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expected_students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roster;</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init_roster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a:t>
                      </a:r>
                      <a:br>
                        <a:rPr lang="es-MX" sz="1200" b="0" dirty="0">
                          <a:solidFill>
                            <a:srgbClr val="F8F8F2"/>
                          </a:solidFill>
                          <a:effectLst/>
                          <a:latin typeface="Consolas" panose="020B0609020204030204" pitchFamily="49" charset="0"/>
                        </a:rPr>
                      </a:b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"Franklin"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"Bradley"</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"Jeff"</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remove_student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"Bradley"</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"Hugo"</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Andres</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br>
                        <a:rPr lang="es-MX" sz="1200" b="0" dirty="0">
                          <a:solidFill>
                            <a:srgbClr val="F8F8F2"/>
                          </a:solidFill>
                          <a:effectLst/>
                          <a:latin typeface="Consolas" panose="020B0609020204030204" pitchFamily="49" charset="0"/>
                        </a:rPr>
                      </a:b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actual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get_grade</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err="1">
                          <a:solidFill>
                            <a:srgbClr val="F8F8F2"/>
                          </a:solidFill>
                          <a:effectLst/>
                          <a:latin typeface="Consolas" panose="020B0609020204030204" pitchFamily="49" charset="0"/>
                        </a:rPr>
                        <a:t>desired_grade</a:t>
                      </a:r>
                      <a:r>
                        <a:rPr lang="es-MX" sz="1200" b="0" dirty="0">
                          <a:solidFill>
                            <a:srgbClr val="F8F8F2"/>
                          </a:solidFill>
                          <a:effectLst/>
                          <a:latin typeface="Consolas" panose="020B0609020204030204" pitchFamily="49" charset="0"/>
                        </a:rPr>
                        <a:t>);</a:t>
                      </a:r>
                      <a:br>
                        <a:rPr lang="es-MX" sz="1200" b="0" dirty="0">
                          <a:solidFill>
                            <a:srgbClr val="F8F8F2"/>
                          </a:solidFill>
                          <a:effectLst/>
                          <a:latin typeface="Consolas" panose="020B0609020204030204" pitchFamily="49" charset="0"/>
                        </a:rPr>
                      </a:b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check_rosters</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expected</a:t>
                      </a:r>
                      <a:r>
                        <a:rPr lang="es-MX" sz="1200" b="0" dirty="0">
                          <a:solidFill>
                            <a:srgbClr val="F8F8F2"/>
                          </a:solidFill>
                          <a:effectLst/>
                          <a:latin typeface="Consolas" panose="020B0609020204030204" pitchFamily="49" charset="0"/>
                        </a:rPr>
                        <a:t>, actual);</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free_roster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free_roster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actual);</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12">
            <a:extLst>
              <a:ext uri="{FF2B5EF4-FFF2-40B4-BE49-F238E27FC236}">
                <a16:creationId xmlns:a16="http://schemas.microsoft.com/office/drawing/2014/main" id="{39C07A37-96E1-CC34-95B2-70BD7DB1813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4" name="Rectángulo 13">
            <a:extLst>
              <a:ext uri="{FF2B5EF4-FFF2-40B4-BE49-F238E27FC236}">
                <a16:creationId xmlns:a16="http://schemas.microsoft.com/office/drawing/2014/main" id="{1027C546-22F6-1CCF-60A5-C427B5AA229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29EC480A-02C9-E533-1221-FE6E2B34A9B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60</a:t>
            </a:r>
          </a:p>
        </p:txBody>
      </p:sp>
      <p:sp>
        <p:nvSpPr>
          <p:cNvPr id="21" name="CuadroTexto 20">
            <a:extLst>
              <a:ext uri="{FF2B5EF4-FFF2-40B4-BE49-F238E27FC236}">
                <a16:creationId xmlns:a16="http://schemas.microsoft.com/office/drawing/2014/main" id="{6C98C92C-CE76-5DEE-70CB-A20BE93232BB}"/>
              </a:ext>
            </a:extLst>
          </p:cNvPr>
          <p:cNvSpPr txBox="1"/>
          <p:nvPr/>
        </p:nvSpPr>
        <p:spPr>
          <a:xfrm>
            <a:off x="178169" y="5632817"/>
            <a:ext cx="7374943"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En este test decidí incorporar mi función para eliminar, agrego varios estudiantes, elimino a uno, y después sigo agregando. El </a:t>
            </a:r>
            <a:r>
              <a:rPr lang="es-MX" sz="1200" dirty="0">
                <a:latin typeface="Consolas" panose="020B0609020204030204" pitchFamily="49" charset="0"/>
                <a:cs typeface="Times New Roman" panose="02020603050405020304" pitchFamily="18" charset="0"/>
              </a:rPr>
              <a:t>test</a:t>
            </a:r>
            <a:r>
              <a:rPr lang="es-MX" sz="1200" dirty="0">
                <a:latin typeface="Times New Roman" panose="02020603050405020304" pitchFamily="18" charset="0"/>
                <a:cs typeface="Times New Roman" panose="02020603050405020304" pitchFamily="18" charset="0"/>
              </a:rPr>
              <a:t> paso la prueba utilizando </a:t>
            </a:r>
            <a:r>
              <a:rPr lang="es-MX" sz="1200" dirty="0" err="1">
                <a:latin typeface="Consolas" panose="020B0609020204030204" pitchFamily="49" charset="0"/>
                <a:cs typeface="Times New Roman" panose="02020603050405020304" pitchFamily="18" charset="0"/>
              </a:rPr>
              <a:t>make</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memcheck</a:t>
            </a:r>
            <a:r>
              <a:rPr lang="es-MX" sz="1200" dirty="0">
                <a:latin typeface="Times New Roman" panose="02020603050405020304" pitchFamily="18" charset="0"/>
                <a:cs typeface="Times New Roman" panose="02020603050405020304" pitchFamily="18" charset="0"/>
              </a:rPr>
              <a:t>.</a:t>
            </a:r>
            <a:endParaRPr lang="es-MX" sz="1200" dirty="0">
              <a:latin typeface="Consolas" panose="020B0609020204030204" pitchFamily="49" charset="0"/>
              <a:cs typeface="Times New Roman" panose="02020603050405020304" pitchFamily="18" charset="0"/>
            </a:endParaRPr>
          </a:p>
        </p:txBody>
      </p:sp>
      <p:sp>
        <p:nvSpPr>
          <p:cNvPr id="8" name="Rectángulo: esquinas redondeadas 7">
            <a:extLst>
              <a:ext uri="{FF2B5EF4-FFF2-40B4-BE49-F238E27FC236}">
                <a16:creationId xmlns:a16="http://schemas.microsoft.com/office/drawing/2014/main" id="{40EDF864-1A76-5A31-9632-27E65F5455C0}"/>
              </a:ext>
            </a:extLst>
          </p:cNvPr>
          <p:cNvSpPr/>
          <p:nvPr/>
        </p:nvSpPr>
        <p:spPr>
          <a:xfrm>
            <a:off x="744794" y="6165288"/>
            <a:ext cx="6818599" cy="43356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7. ¿Aplicaste la refactorización en tu código? Explica de qué manera lo hiciste</a:t>
            </a:r>
          </a:p>
        </p:txBody>
      </p:sp>
      <p:pic>
        <p:nvPicPr>
          <p:cNvPr id="9" name="Gráfico 8">
            <a:extLst>
              <a:ext uri="{FF2B5EF4-FFF2-40B4-BE49-F238E27FC236}">
                <a16:creationId xmlns:a16="http://schemas.microsoft.com/office/drawing/2014/main" id="{34F5DF22-1177-2FDD-254D-86DF1EC02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4300"/>
            <a:ext cx="418488" cy="412376"/>
          </a:xfrm>
          <a:prstGeom prst="rect">
            <a:avLst/>
          </a:prstGeom>
        </p:spPr>
      </p:pic>
      <p:sp>
        <p:nvSpPr>
          <p:cNvPr id="10" name="CuadroTexto 9">
            <a:extLst>
              <a:ext uri="{FF2B5EF4-FFF2-40B4-BE49-F238E27FC236}">
                <a16:creationId xmlns:a16="http://schemas.microsoft.com/office/drawing/2014/main" id="{945ACDEF-7562-2868-7E77-EAA0196F6598}"/>
              </a:ext>
            </a:extLst>
          </p:cNvPr>
          <p:cNvSpPr txBox="1"/>
          <p:nvPr/>
        </p:nvSpPr>
        <p:spPr>
          <a:xfrm>
            <a:off x="178168" y="6637042"/>
            <a:ext cx="7374943"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Sí, me di cuenta que mi función para agregar alumnos era muy larga y repetitiva, así que la simplifique.</a:t>
            </a:r>
            <a:endParaRPr lang="es-MX" sz="1200" dirty="0">
              <a:latin typeface="Consolas" panose="020B0609020204030204" pitchFamily="49" charset="0"/>
              <a:cs typeface="Times New Roman" panose="02020603050405020304" pitchFamily="18" charset="0"/>
            </a:endParaRPr>
          </a:p>
        </p:txBody>
      </p:sp>
      <p:sp>
        <p:nvSpPr>
          <p:cNvPr id="22" name="Rectángulo 21">
            <a:extLst>
              <a:ext uri="{FF2B5EF4-FFF2-40B4-BE49-F238E27FC236}">
                <a16:creationId xmlns:a16="http://schemas.microsoft.com/office/drawing/2014/main" id="{ED06DB37-6AEB-9835-378D-785A6C894188}"/>
              </a:ext>
            </a:extLst>
          </p:cNvPr>
          <p:cNvSpPr/>
          <p:nvPr/>
        </p:nvSpPr>
        <p:spPr>
          <a:xfrm>
            <a:off x="178169" y="6969254"/>
            <a:ext cx="7374944" cy="246622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esquinas redondeadas 22">
            <a:extLst>
              <a:ext uri="{FF2B5EF4-FFF2-40B4-BE49-F238E27FC236}">
                <a16:creationId xmlns:a16="http://schemas.microsoft.com/office/drawing/2014/main" id="{97BA15C4-1A01-2E5E-1E6D-2FCE433C4FF9}"/>
              </a:ext>
            </a:extLst>
          </p:cNvPr>
          <p:cNvSpPr/>
          <p:nvPr/>
        </p:nvSpPr>
        <p:spPr>
          <a:xfrm>
            <a:off x="346658" y="7106047"/>
            <a:ext cx="7058524" cy="217673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4" name="Tabla 38">
            <a:extLst>
              <a:ext uri="{FF2B5EF4-FFF2-40B4-BE49-F238E27FC236}">
                <a16:creationId xmlns:a16="http://schemas.microsoft.com/office/drawing/2014/main" id="{E65BEC48-B3FB-904F-6834-5EDC6FED0223}"/>
              </a:ext>
            </a:extLst>
          </p:cNvPr>
          <p:cNvGraphicFramePr>
            <a:graphicFrameLocks noGrp="1"/>
          </p:cNvGraphicFramePr>
          <p:nvPr>
            <p:extLst>
              <p:ext uri="{D42A27DB-BD31-4B8C-83A1-F6EECF244321}">
                <p14:modId xmlns:p14="http://schemas.microsoft.com/office/powerpoint/2010/main" val="3999454173"/>
              </p:ext>
            </p:extLst>
          </p:nvPr>
        </p:nvGraphicFramePr>
        <p:xfrm>
          <a:off x="346658" y="7103687"/>
          <a:ext cx="7058524" cy="2171700"/>
        </p:xfrm>
        <a:graphic>
          <a:graphicData uri="http://schemas.openxmlformats.org/drawingml/2006/table">
            <a:tbl>
              <a:tblPr firstRow="1" bandRow="1">
                <a:tableStyleId>{5C22544A-7EE6-4342-B048-85BDC9FD1C3A}</a:tableStyleId>
              </a:tblPr>
              <a:tblGrid>
                <a:gridCol w="353057">
                  <a:extLst>
                    <a:ext uri="{9D8B030D-6E8A-4147-A177-3AD203B41FA5}">
                      <a16:colId xmlns:a16="http://schemas.microsoft.com/office/drawing/2014/main" val="4000583223"/>
                    </a:ext>
                  </a:extLst>
                </a:gridCol>
                <a:gridCol w="6705467">
                  <a:extLst>
                    <a:ext uri="{9D8B030D-6E8A-4147-A177-3AD203B41FA5}">
                      <a16:colId xmlns:a16="http://schemas.microsoft.com/office/drawing/2014/main" val="1722026803"/>
                    </a:ext>
                  </a:extLst>
                </a:gridCol>
              </a:tblGrid>
              <a:tr h="1485395">
                <a:tc>
                  <a:txBody>
                    <a:bodyPr/>
                    <a:lstStyle/>
                    <a:p>
                      <a:pPr algn="r">
                        <a:lnSpc>
                          <a:spcPct val="100000"/>
                        </a:lnSpc>
                      </a:pPr>
                      <a:r>
                        <a:rPr lang="es-MX" sz="1050" u="none" dirty="0">
                          <a:latin typeface="Consolas" panose="020B0609020204030204" pitchFamily="49" charset="0"/>
                        </a:rPr>
                        <a:t>22</a:t>
                      </a:r>
                    </a:p>
                    <a:p>
                      <a:pPr algn="r">
                        <a:lnSpc>
                          <a:spcPct val="100000"/>
                        </a:lnSpc>
                      </a:pPr>
                      <a:r>
                        <a:rPr lang="es-MX" sz="1050" u="none" dirty="0">
                          <a:latin typeface="Consolas" panose="020B0609020204030204" pitchFamily="49" charset="0"/>
                        </a:rPr>
                        <a:t>23</a:t>
                      </a:r>
                    </a:p>
                    <a:p>
                      <a:pPr algn="r">
                        <a:lnSpc>
                          <a:spcPct val="100000"/>
                        </a:lnSpc>
                      </a:pPr>
                      <a:r>
                        <a:rPr lang="es-MX" sz="1050" u="none" dirty="0">
                          <a:latin typeface="Consolas" panose="020B0609020204030204" pitchFamily="49" charset="0"/>
                        </a:rPr>
                        <a:t>24</a:t>
                      </a:r>
                    </a:p>
                    <a:p>
                      <a:pPr algn="r">
                        <a:lnSpc>
                          <a:spcPct val="100000"/>
                        </a:lnSpc>
                      </a:pPr>
                      <a:r>
                        <a:rPr lang="es-MX" sz="1050" u="none" dirty="0">
                          <a:latin typeface="Consolas" panose="020B0609020204030204" pitchFamily="49" charset="0"/>
                        </a:rPr>
                        <a:t>25</a:t>
                      </a:r>
                    </a:p>
                    <a:p>
                      <a:pPr algn="r">
                        <a:lnSpc>
                          <a:spcPct val="100000"/>
                        </a:lnSpc>
                      </a:pPr>
                      <a:r>
                        <a:rPr lang="es-MX" sz="1050" u="none" dirty="0">
                          <a:latin typeface="Consolas" panose="020B0609020204030204" pitchFamily="49" charset="0"/>
                        </a:rPr>
                        <a:t>26</a:t>
                      </a:r>
                    </a:p>
                    <a:p>
                      <a:pPr algn="r">
                        <a:lnSpc>
                          <a:spcPct val="100000"/>
                        </a:lnSpc>
                      </a:pPr>
                      <a:r>
                        <a:rPr lang="es-MX" sz="1050" u="none" dirty="0">
                          <a:latin typeface="Consolas" panose="020B0609020204030204" pitchFamily="49" charset="0"/>
                        </a:rPr>
                        <a:t>27</a:t>
                      </a:r>
                    </a:p>
                    <a:p>
                      <a:pPr algn="r">
                        <a:lnSpc>
                          <a:spcPct val="100000"/>
                        </a:lnSpc>
                      </a:pPr>
                      <a:r>
                        <a:rPr lang="es-MX" sz="1050" u="none" dirty="0">
                          <a:latin typeface="Consolas" panose="020B0609020204030204" pitchFamily="49" charset="0"/>
                        </a:rPr>
                        <a:t>28</a:t>
                      </a:r>
                    </a:p>
                    <a:p>
                      <a:pPr algn="r">
                        <a:lnSpc>
                          <a:spcPct val="100000"/>
                        </a:lnSpc>
                      </a:pPr>
                      <a:r>
                        <a:rPr lang="es-MX" sz="1050" u="none" dirty="0">
                          <a:latin typeface="Consolas" panose="020B0609020204030204" pitchFamily="49" charset="0"/>
                        </a:rPr>
                        <a:t>29</a:t>
                      </a:r>
                    </a:p>
                    <a:p>
                      <a:pPr algn="r">
                        <a:lnSpc>
                          <a:spcPct val="100000"/>
                        </a:lnSpc>
                      </a:pPr>
                      <a:r>
                        <a:rPr lang="es-MX" sz="1050" u="none" dirty="0">
                          <a:latin typeface="Consolas" panose="020B0609020204030204" pitchFamily="49" charset="0"/>
                        </a:rPr>
                        <a:t>30</a:t>
                      </a:r>
                    </a:p>
                    <a:p>
                      <a:pPr algn="r">
                        <a:lnSpc>
                          <a:spcPct val="100000"/>
                        </a:lnSpc>
                      </a:pPr>
                      <a:r>
                        <a:rPr lang="es-MX" sz="1050" u="none" dirty="0">
                          <a:latin typeface="Consolas" panose="020B0609020204030204" pitchFamily="49" charset="0"/>
                        </a:rPr>
                        <a:t>31</a:t>
                      </a:r>
                    </a:p>
                    <a:p>
                      <a:pPr algn="r">
                        <a:lnSpc>
                          <a:spcPct val="100000"/>
                        </a:lnSpc>
                      </a:pPr>
                      <a:r>
                        <a:rPr lang="es-MX" sz="1050" u="none" dirty="0">
                          <a:latin typeface="Consolas" panose="020B0609020204030204" pitchFamily="49" charset="0"/>
                        </a:rPr>
                        <a:t>32</a:t>
                      </a:r>
                    </a:p>
                    <a:p>
                      <a:pPr algn="r">
                        <a:lnSpc>
                          <a:spcPct val="100000"/>
                        </a:lnSpc>
                      </a:pPr>
                      <a:r>
                        <a:rPr lang="es-MX" sz="1050" u="none" dirty="0">
                          <a:latin typeface="Consolas" panose="020B0609020204030204" pitchFamily="49" charset="0"/>
                        </a:rPr>
                        <a:t>33</a:t>
                      </a:r>
                    </a:p>
                    <a:p>
                      <a:pPr algn="r">
                        <a:lnSpc>
                          <a:spcPct val="100000"/>
                        </a:lnSpc>
                      </a:pPr>
                      <a:r>
                        <a:rPr lang="es-MX" sz="1050" u="none" dirty="0">
                          <a:latin typeface="Consolas" panose="020B0609020204030204" pitchFamily="49" charset="0"/>
                        </a:rPr>
                        <a:t>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i="1" dirty="0" err="1">
                          <a:solidFill>
                            <a:srgbClr val="66D9EF"/>
                          </a:solidFill>
                          <a:effectLst/>
                          <a:latin typeface="Consolas" panose="020B0609020204030204" pitchFamily="49" charset="0"/>
                        </a:rPr>
                        <a:t>bool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add_student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roster_t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i="1" dirty="0" err="1">
                          <a:solidFill>
                            <a:srgbClr val="FD971F"/>
                          </a:solidFill>
                          <a:effectLst/>
                          <a:latin typeface="Consolas" panose="020B0609020204030204" pitchFamily="49" charset="0"/>
                        </a:rPr>
                        <a:t>name</a:t>
                      </a:r>
                      <a:r>
                        <a:rPr lang="es-MX" sz="1050" b="0" dirty="0">
                          <a:solidFill>
                            <a:srgbClr val="F8F8F2"/>
                          </a:solidFill>
                          <a:effectLst/>
                          <a:latin typeface="Consolas" panose="020B0609020204030204" pitchFamily="49" charset="0"/>
                        </a:rPr>
                        <a:t>, </a:t>
                      </a:r>
                      <a:r>
                        <a:rPr lang="es-MX" sz="1050" b="0" i="1" dirty="0">
                          <a:solidFill>
                            <a:srgbClr val="66D9EF"/>
                          </a:solidFill>
                          <a:effectLst/>
                          <a:latin typeface="Consolas" panose="020B0609020204030204" pitchFamily="49" charset="0"/>
                        </a:rPr>
                        <a:t>uint8_t</a:t>
                      </a:r>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grade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count</a:t>
                      </a:r>
                      <a:r>
                        <a:rPr lang="es-MX" sz="1050" b="0" dirty="0">
                          <a:solidFill>
                            <a:srgbClr val="F8F8F2"/>
                          </a:solidFill>
                          <a:effectLst/>
                          <a:latin typeface="Consolas" panose="020B0609020204030204" pitchFamily="49" charset="0"/>
                        </a:rPr>
                        <a:t>; i</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if</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strcmp</a:t>
                      </a:r>
                      <a:r>
                        <a:rPr lang="es-MX" sz="1050" b="0" dirty="0">
                          <a:solidFill>
                            <a:srgbClr val="F8F8F2"/>
                          </a:solidFill>
                          <a:effectLst/>
                          <a:latin typeface="Consolas" panose="020B0609020204030204" pitchFamily="49" charset="0"/>
                        </a:rPr>
                        <a:t>(</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students</a:t>
                      </a:r>
                      <a:r>
                        <a:rPr lang="es-MX" sz="1050" b="0" dirty="0">
                          <a:solidFill>
                            <a:srgbClr val="F8F8F2"/>
                          </a:solidFill>
                          <a:effectLst/>
                          <a:latin typeface="Consolas" panose="020B0609020204030204" pitchFamily="49" charset="0"/>
                        </a:rPr>
                        <a:t>[i].</a:t>
                      </a:r>
                      <a:r>
                        <a:rPr lang="es-MX" sz="1050" b="0" dirty="0" err="1">
                          <a:solidFill>
                            <a:srgbClr val="F8F8F2"/>
                          </a:solidFill>
                          <a:effectLst/>
                          <a:latin typeface="Consolas" panose="020B0609020204030204" pitchFamily="49" charset="0"/>
                        </a:rPr>
                        <a:t>name</a:t>
                      </a:r>
                      <a:r>
                        <a:rPr lang="es-MX" sz="1050" b="0" dirty="0">
                          <a:solidFill>
                            <a:srgbClr val="F8F8F2"/>
                          </a:solidFill>
                          <a:effectLst/>
                          <a:latin typeface="Consolas" panose="020B0609020204030204" pitchFamily="49" charset="0"/>
                        </a:rPr>
                        <a:t>, </a:t>
                      </a:r>
                      <a:r>
                        <a:rPr lang="es-MX" sz="1050" b="0" i="1" dirty="0" err="1">
                          <a:solidFill>
                            <a:srgbClr val="FD971F"/>
                          </a:solidFill>
                          <a:effectLst/>
                          <a:latin typeface="Consolas" panose="020B0609020204030204" pitchFamily="49" charset="0"/>
                        </a:rPr>
                        <a:t>name</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return</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false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if</a:t>
                      </a:r>
                      <a:r>
                        <a:rPr lang="es-MX" sz="1050" b="0" dirty="0">
                          <a:solidFill>
                            <a:srgbClr val="F8F8F2"/>
                          </a:solidFill>
                          <a:effectLst/>
                          <a:latin typeface="Consolas" panose="020B0609020204030204" pitchFamily="49" charset="0"/>
                        </a:rPr>
                        <a:t>(</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count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if</a:t>
                      </a:r>
                      <a:r>
                        <a:rPr lang="es-MX" sz="1050" b="0" dirty="0">
                          <a:solidFill>
                            <a:srgbClr val="F8F8F2"/>
                          </a:solidFill>
                          <a:effectLst/>
                          <a:latin typeface="Consolas" panose="020B0609020204030204" pitchFamily="49" charset="0"/>
                        </a:rPr>
                        <a:t>(</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else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820206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3496072"/>
            <a:ext cx="6818599" cy="401388"/>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8. ¿Qué hiciste particularmente bien en esta tarea?</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3485083"/>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600354"/>
            <a:ext cx="7374944" cy="27810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737146"/>
            <a:ext cx="7058524" cy="247406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1888019541"/>
              </p:ext>
            </p:extLst>
          </p:nvPr>
        </p:nvGraphicFramePr>
        <p:xfrm>
          <a:off x="356938" y="730797"/>
          <a:ext cx="7058524" cy="2491740"/>
        </p:xfrm>
        <a:graphic>
          <a:graphicData uri="http://schemas.openxmlformats.org/drawingml/2006/table">
            <a:tbl>
              <a:tblPr firstRow="1" bandRow="1">
                <a:tableStyleId>{5C22544A-7EE6-4342-B048-85BDC9FD1C3A}</a:tableStyleId>
              </a:tblPr>
              <a:tblGrid>
                <a:gridCol w="338387">
                  <a:extLst>
                    <a:ext uri="{9D8B030D-6E8A-4147-A177-3AD203B41FA5}">
                      <a16:colId xmlns:a16="http://schemas.microsoft.com/office/drawing/2014/main" val="4000583223"/>
                    </a:ext>
                  </a:extLst>
                </a:gridCol>
                <a:gridCol w="6720137">
                  <a:extLst>
                    <a:ext uri="{9D8B030D-6E8A-4147-A177-3AD203B41FA5}">
                      <a16:colId xmlns:a16="http://schemas.microsoft.com/office/drawing/2014/main" val="1722026803"/>
                    </a:ext>
                  </a:extLst>
                </a:gridCol>
              </a:tblGrid>
              <a:tr h="2253704">
                <a:tc>
                  <a:txBody>
                    <a:bodyPr/>
                    <a:lstStyle/>
                    <a:p>
                      <a:pPr algn="r">
                        <a:lnSpc>
                          <a:spcPct val="100000"/>
                        </a:lnSpc>
                      </a:pPr>
                      <a:r>
                        <a:rPr lang="es-MX" sz="1050" u="none" dirty="0">
                          <a:latin typeface="Consolas" panose="020B0609020204030204" pitchFamily="49" charset="0"/>
                        </a:rPr>
                        <a:t>35</a:t>
                      </a:r>
                    </a:p>
                    <a:p>
                      <a:pPr algn="r">
                        <a:lnSpc>
                          <a:spcPct val="100000"/>
                        </a:lnSpc>
                      </a:pPr>
                      <a:r>
                        <a:rPr lang="es-MX" sz="1050" u="none" dirty="0">
                          <a:latin typeface="Consolas" panose="020B0609020204030204" pitchFamily="49" charset="0"/>
                        </a:rPr>
                        <a:t>36</a:t>
                      </a:r>
                    </a:p>
                    <a:p>
                      <a:pPr algn="r">
                        <a:lnSpc>
                          <a:spcPct val="100000"/>
                        </a:lnSpc>
                      </a:pPr>
                      <a:r>
                        <a:rPr lang="es-MX" sz="1050" u="none" dirty="0">
                          <a:latin typeface="Consolas" panose="020B0609020204030204" pitchFamily="49" charset="0"/>
                        </a:rPr>
                        <a:t>37</a:t>
                      </a:r>
                    </a:p>
                    <a:p>
                      <a:pPr algn="r">
                        <a:lnSpc>
                          <a:spcPct val="100000"/>
                        </a:lnSpc>
                      </a:pPr>
                      <a:r>
                        <a:rPr lang="es-MX" sz="1050" u="none" dirty="0">
                          <a:latin typeface="Consolas" panose="020B0609020204030204" pitchFamily="49" charset="0"/>
                        </a:rPr>
                        <a:t>38</a:t>
                      </a:r>
                    </a:p>
                    <a:p>
                      <a:pPr algn="r">
                        <a:lnSpc>
                          <a:spcPct val="100000"/>
                        </a:lnSpc>
                      </a:pPr>
                      <a:r>
                        <a:rPr lang="es-MX" sz="1050" u="none" dirty="0">
                          <a:latin typeface="Consolas" panose="020B0609020204030204" pitchFamily="49" charset="0"/>
                        </a:rPr>
                        <a:t>39</a:t>
                      </a:r>
                    </a:p>
                    <a:p>
                      <a:pPr algn="r">
                        <a:lnSpc>
                          <a:spcPct val="100000"/>
                        </a:lnSpc>
                      </a:pPr>
                      <a:r>
                        <a:rPr lang="es-MX" sz="1050" u="none" dirty="0">
                          <a:latin typeface="Consolas" panose="020B0609020204030204" pitchFamily="49" charset="0"/>
                        </a:rPr>
                        <a:t>40</a:t>
                      </a:r>
                    </a:p>
                    <a:p>
                      <a:pPr algn="r">
                        <a:lnSpc>
                          <a:spcPct val="100000"/>
                        </a:lnSpc>
                      </a:pPr>
                      <a:r>
                        <a:rPr lang="es-MX" sz="1050" u="none" dirty="0">
                          <a:latin typeface="Consolas" panose="020B0609020204030204" pitchFamily="49" charset="0"/>
                        </a:rPr>
                        <a:t>41</a:t>
                      </a:r>
                    </a:p>
                    <a:p>
                      <a:pPr algn="r">
                        <a:lnSpc>
                          <a:spcPct val="100000"/>
                        </a:lnSpc>
                      </a:pPr>
                      <a:r>
                        <a:rPr lang="es-MX" sz="1050" u="none" dirty="0">
                          <a:latin typeface="Consolas" panose="020B0609020204030204" pitchFamily="49" charset="0"/>
                        </a:rPr>
                        <a:t>42</a:t>
                      </a:r>
                    </a:p>
                    <a:p>
                      <a:pPr algn="r">
                        <a:lnSpc>
                          <a:spcPct val="100000"/>
                        </a:lnSpc>
                      </a:pPr>
                      <a:r>
                        <a:rPr lang="es-MX" sz="1050" u="none" dirty="0">
                          <a:latin typeface="Consolas" panose="020B0609020204030204" pitchFamily="49" charset="0"/>
                        </a:rPr>
                        <a:t>43</a:t>
                      </a:r>
                    </a:p>
                    <a:p>
                      <a:pPr algn="r">
                        <a:lnSpc>
                          <a:spcPct val="100000"/>
                        </a:lnSpc>
                      </a:pPr>
                      <a:r>
                        <a:rPr lang="es-MX" sz="1050" u="none" dirty="0">
                          <a:latin typeface="Consolas" panose="020B0609020204030204" pitchFamily="49" charset="0"/>
                        </a:rPr>
                        <a:t>44</a:t>
                      </a:r>
                    </a:p>
                    <a:p>
                      <a:pPr algn="r">
                        <a:lnSpc>
                          <a:spcPct val="100000"/>
                        </a:lnSpc>
                      </a:pPr>
                      <a:r>
                        <a:rPr lang="es-MX" sz="1050" u="none" dirty="0">
                          <a:latin typeface="Consolas" panose="020B0609020204030204" pitchFamily="49" charset="0"/>
                        </a:rPr>
                        <a:t>45</a:t>
                      </a:r>
                    </a:p>
                    <a:p>
                      <a:pPr algn="r">
                        <a:lnSpc>
                          <a:spcPct val="100000"/>
                        </a:lnSpc>
                      </a:pPr>
                      <a:r>
                        <a:rPr lang="es-MX" sz="1050" u="none" dirty="0">
                          <a:latin typeface="Consolas" panose="020B0609020204030204" pitchFamily="49" charset="0"/>
                        </a:rPr>
                        <a:t>46</a:t>
                      </a:r>
                    </a:p>
                    <a:p>
                      <a:pPr algn="r">
                        <a:lnSpc>
                          <a:spcPct val="100000"/>
                        </a:lnSpc>
                      </a:pPr>
                      <a:r>
                        <a:rPr lang="es-MX" sz="1050" u="none" dirty="0">
                          <a:latin typeface="Consolas" panose="020B0609020204030204" pitchFamily="49" charset="0"/>
                        </a:rPr>
                        <a:t>47</a:t>
                      </a:r>
                    </a:p>
                    <a:p>
                      <a:pPr algn="r">
                        <a:lnSpc>
                          <a:spcPct val="100000"/>
                        </a:lnSpc>
                      </a:pPr>
                      <a:r>
                        <a:rPr lang="es-MX" sz="1050" u="none" dirty="0">
                          <a:latin typeface="Consolas" panose="020B0609020204030204" pitchFamily="49" charset="0"/>
                        </a:rPr>
                        <a:t>48</a:t>
                      </a:r>
                    </a:p>
                    <a:p>
                      <a:pPr algn="r">
                        <a:lnSpc>
                          <a:spcPct val="100000"/>
                        </a:lnSpc>
                      </a:pPr>
                      <a:r>
                        <a:rPr lang="es-MX" sz="1050" u="none" dirty="0">
                          <a:latin typeface="Consolas" panose="020B0609020204030204" pitchFamily="49" charset="0"/>
                        </a:rPr>
                        <a:t>49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student_t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r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r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student_t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realloc</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(roster-&gt;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roster-&gt;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max_students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sizeof</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student_t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assert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(r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r;</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].grade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grade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malloc</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strlen</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AE81FF"/>
                          </a:solidFill>
                          <a:effectLst/>
                          <a:uLnTx/>
                          <a:uFillTx/>
                          <a:latin typeface="Consolas" panose="020B0609020204030204" pitchFamily="49" charset="0"/>
                          <a:ea typeface="+mn-ea"/>
                          <a:cs typeface="+mn-cs"/>
                        </a:rPr>
                        <a:t>1</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assert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strcpy</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sort_by_grade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sort_by_name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return</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AE81FF"/>
                          </a:solidFill>
                          <a:effectLst/>
                          <a:uLnTx/>
                          <a:uFillTx/>
                          <a:latin typeface="Consolas" panose="020B0609020204030204" pitchFamily="49" charset="0"/>
                          <a:ea typeface="+mn-ea"/>
                          <a:cs typeface="+mn-cs"/>
                        </a:rPr>
                        <a:t>true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F18DAAD4-0DA5-F9ED-634B-6A29B377A965}"/>
              </a:ext>
            </a:extLst>
          </p:cNvPr>
          <p:cNvSpPr txBox="1"/>
          <p:nvPr/>
        </p:nvSpPr>
        <p:spPr>
          <a:xfrm>
            <a:off x="188449" y="3920951"/>
            <a:ext cx="7374943"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los conocimientos adquiridos en clase de arreglos dinámicos utilizando </a:t>
            </a:r>
            <a:r>
              <a:rPr lang="es-MX" sz="1200" dirty="0" err="1">
                <a:latin typeface="Consolas" panose="020B0609020204030204" pitchFamily="49" charset="0"/>
                <a:cs typeface="Times New Roman" panose="02020603050405020304" pitchFamily="18" charset="0"/>
              </a:rPr>
              <a:t>realloc</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así como los conocimientos adquiridos el semestre pasado de ordenamiento.</a:t>
            </a:r>
          </a:p>
        </p:txBody>
      </p:sp>
      <p:sp>
        <p:nvSpPr>
          <p:cNvPr id="19" name="Rectángulo: esquinas redondeadas 18">
            <a:extLst>
              <a:ext uri="{FF2B5EF4-FFF2-40B4-BE49-F238E27FC236}">
                <a16:creationId xmlns:a16="http://schemas.microsoft.com/office/drawing/2014/main" id="{49CE5C34-3CED-F601-A145-62DB5F9E8AFA}"/>
              </a:ext>
            </a:extLst>
          </p:cNvPr>
          <p:cNvSpPr/>
          <p:nvPr/>
        </p:nvSpPr>
        <p:spPr>
          <a:xfrm>
            <a:off x="744794" y="4477731"/>
            <a:ext cx="6818599" cy="401388"/>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9. ¿Qué pudiste haber hecho mejor en esta tarea?</a:t>
            </a:r>
          </a:p>
        </p:txBody>
      </p:sp>
      <p:pic>
        <p:nvPicPr>
          <p:cNvPr id="20" name="Gráfico 19">
            <a:extLst>
              <a:ext uri="{FF2B5EF4-FFF2-40B4-BE49-F238E27FC236}">
                <a16:creationId xmlns:a16="http://schemas.microsoft.com/office/drawing/2014/main" id="{473B33B6-B004-F884-D527-3744762912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466742"/>
            <a:ext cx="418488" cy="412376"/>
          </a:xfrm>
          <a:prstGeom prst="rect">
            <a:avLst/>
          </a:prstGeom>
        </p:spPr>
      </p:pic>
      <p:sp>
        <p:nvSpPr>
          <p:cNvPr id="21" name="CuadroTexto 20">
            <a:extLst>
              <a:ext uri="{FF2B5EF4-FFF2-40B4-BE49-F238E27FC236}">
                <a16:creationId xmlns:a16="http://schemas.microsoft.com/office/drawing/2014/main" id="{6F35AA93-4C85-C6D8-C58B-8F4712BD573E}"/>
              </a:ext>
            </a:extLst>
          </p:cNvPr>
          <p:cNvSpPr txBox="1"/>
          <p:nvPr/>
        </p:nvSpPr>
        <p:spPr>
          <a:xfrm>
            <a:off x="188449" y="4902610"/>
            <a:ext cx="7374943"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Tal vez hay una manera más fácil de simplificar la función para agregar estudiantes.</a:t>
            </a:r>
          </a:p>
        </p:txBody>
      </p:sp>
      <p:sp>
        <p:nvSpPr>
          <p:cNvPr id="24" name="Rectángulo: esquinas redondeadas 23">
            <a:extLst>
              <a:ext uri="{FF2B5EF4-FFF2-40B4-BE49-F238E27FC236}">
                <a16:creationId xmlns:a16="http://schemas.microsoft.com/office/drawing/2014/main" id="{9234EDC2-12D4-6F4F-6241-E06181194DA1}"/>
              </a:ext>
            </a:extLst>
          </p:cNvPr>
          <p:cNvSpPr/>
          <p:nvPr/>
        </p:nvSpPr>
        <p:spPr>
          <a:xfrm>
            <a:off x="744794" y="5273681"/>
            <a:ext cx="6818599" cy="401388"/>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dirty="0">
                <a:latin typeface="Consolas" panose="020B0609020204030204" pitchFamily="49" charset="0"/>
              </a:rPr>
              <a:t>10. ¿Qué nuevos conocimientos y experiencias adquiriste con esta tarea?</a:t>
            </a:r>
          </a:p>
        </p:txBody>
      </p:sp>
      <p:pic>
        <p:nvPicPr>
          <p:cNvPr id="25" name="Gráfico 24">
            <a:extLst>
              <a:ext uri="{FF2B5EF4-FFF2-40B4-BE49-F238E27FC236}">
                <a16:creationId xmlns:a16="http://schemas.microsoft.com/office/drawing/2014/main" id="{5FF9F7DF-7BE1-8C99-80A4-87B998A691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262692"/>
            <a:ext cx="418488" cy="412376"/>
          </a:xfrm>
          <a:prstGeom prst="rect">
            <a:avLst/>
          </a:prstGeom>
        </p:spPr>
      </p:pic>
      <p:sp>
        <p:nvSpPr>
          <p:cNvPr id="26" name="CuadroTexto 25">
            <a:extLst>
              <a:ext uri="{FF2B5EF4-FFF2-40B4-BE49-F238E27FC236}">
                <a16:creationId xmlns:a16="http://schemas.microsoft.com/office/drawing/2014/main" id="{B19E1534-15D0-BF8A-B63A-0EB7B11F8ECF}"/>
              </a:ext>
            </a:extLst>
          </p:cNvPr>
          <p:cNvSpPr txBox="1"/>
          <p:nvPr/>
        </p:nvSpPr>
        <p:spPr>
          <a:xfrm>
            <a:off x="188449" y="5698560"/>
            <a:ext cx="7374943"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El utilizar los métodos de ordenamiento en punteros, aunque siento que más que aprender, esta tarea fue para poder terminar de entender el tema de arreglos dinámicos de manera practica.</a:t>
            </a:r>
          </a:p>
        </p:txBody>
      </p:sp>
    </p:spTree>
    <p:extLst>
      <p:ext uri="{BB962C8B-B14F-4D97-AF65-F5344CB8AC3E}">
        <p14:creationId xmlns:p14="http://schemas.microsoft.com/office/powerpoint/2010/main" val="35019562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“Farmacia con medicamentos”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7" name="Rectángulo: esquinas redondeadas 6">
            <a:extLst>
              <a:ext uri="{FF2B5EF4-FFF2-40B4-BE49-F238E27FC236}">
                <a16:creationId xmlns:a16="http://schemas.microsoft.com/office/drawing/2014/main" id="{675DE858-A680-5836-0A7D-49F566188AAB}"/>
              </a:ext>
            </a:extLst>
          </p:cNvPr>
          <p:cNvSpPr/>
          <p:nvPr/>
        </p:nvSpPr>
        <p:spPr>
          <a:xfrm>
            <a:off x="209005" y="620680"/>
            <a:ext cx="7342901" cy="31449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Trabajo en clase: “</a:t>
            </a:r>
            <a:r>
              <a:rPr lang="es-MX" sz="1200" dirty="0">
                <a:latin typeface="Consolas" panose="020B0609020204030204" pitchFamily="49" charset="0"/>
                <a:cs typeface="Times New Roman" panose="02020603050405020304" pitchFamily="18" charset="0"/>
              </a:rPr>
              <a:t>Farmacia con medicamentos</a:t>
            </a:r>
            <a:r>
              <a:rPr lang="es-MX" sz="1200" dirty="0">
                <a:latin typeface="Consolas" panose="020B0609020204030204" pitchFamily="49" charset="0"/>
              </a:rPr>
              <a:t>”</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Pergamino: horizontal 5">
            <a:extLst>
              <a:ext uri="{FF2B5EF4-FFF2-40B4-BE49-F238E27FC236}">
                <a16:creationId xmlns:a16="http://schemas.microsoft.com/office/drawing/2014/main" id="{6C3AC823-1C8B-8B81-5075-529F8DCC35DD}"/>
              </a:ext>
            </a:extLst>
          </p:cNvPr>
          <p:cNvSpPr/>
          <p:nvPr/>
        </p:nvSpPr>
        <p:spPr>
          <a:xfrm>
            <a:off x="5527764" y="638949"/>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13 Septiembre 2022</a:t>
            </a:r>
          </a:p>
        </p:txBody>
      </p:sp>
      <p:sp>
        <p:nvSpPr>
          <p:cNvPr id="11" name="CuadroTexto 10">
            <a:extLst>
              <a:ext uri="{FF2B5EF4-FFF2-40B4-BE49-F238E27FC236}">
                <a16:creationId xmlns:a16="http://schemas.microsoft.com/office/drawing/2014/main" id="{2934B9E4-B978-E89D-1D79-EA112FCFC1C2}"/>
              </a:ext>
            </a:extLst>
          </p:cNvPr>
          <p:cNvSpPr txBox="1"/>
          <p:nvPr/>
        </p:nvSpPr>
        <p:spPr>
          <a:xfrm>
            <a:off x="209005" y="942975"/>
            <a:ext cx="7322826" cy="1785104"/>
          </a:xfrm>
          <a:prstGeom prst="rect">
            <a:avLst/>
          </a:prstGeom>
          <a:noFill/>
        </p:spPr>
        <p:txBody>
          <a:bodyPr wrap="square" rtlCol="0">
            <a:spAutoFit/>
          </a:bodyPr>
          <a:lstStyle/>
          <a:p>
            <a:pPr algn="just"/>
            <a:r>
              <a:rPr lang="es-MX" sz="1100" dirty="0">
                <a:latin typeface="Consolas" panose="020B0609020204030204" pitchFamily="49" charset="0"/>
              </a:rPr>
              <a:t>En una farmacia se venden 2 tipos de medicamentos: genéricos y de patente, Los datos de los tipos genéricos son: el precio, sustancia activa, si requiere receta médica ("s" o "n"), porcentaje de descuento (si no hay se asigna un cero) y precio final. Los datos para los medicamentos de patente son: precio, nombre comercial (por ejemplo "aspirina"), sustancia activa (por ejemplo "ácido </a:t>
            </a:r>
            <a:r>
              <a:rPr lang="es-MX" sz="1100" dirty="0" err="1">
                <a:latin typeface="Consolas" panose="020B0609020204030204" pitchFamily="49" charset="0"/>
              </a:rPr>
              <a:t>acetilsalicilico</a:t>
            </a:r>
            <a:r>
              <a:rPr lang="es-MX" sz="1100" dirty="0">
                <a:latin typeface="Consolas" panose="020B0609020204030204" pitchFamily="49" charset="0"/>
              </a:rPr>
              <a:t>"), laboratorio (por ejemplo "Bayer") y si requiere receta médica ("s" o "n").</a:t>
            </a:r>
          </a:p>
          <a:p>
            <a:pPr algn="just"/>
            <a:endParaRPr lang="es-MX" sz="1100" dirty="0">
              <a:latin typeface="Consolas" panose="020B0609020204030204" pitchFamily="49" charset="0"/>
            </a:endParaRPr>
          </a:p>
          <a:p>
            <a:pPr algn="just"/>
            <a:r>
              <a:rPr lang="es-MX" sz="1100" dirty="0">
                <a:latin typeface="Consolas" panose="020B0609020204030204" pitchFamily="49" charset="0"/>
              </a:rPr>
              <a:t>a. Diseñe las estructuras de datos necesarias para poder almacenar la información de varios medicamentos en un arreglo dinámico de estructuras, en el cual se puedan almacenar datos tanto de medicamentos genéricos como de medicamentos de patente.</a:t>
            </a:r>
          </a:p>
        </p:txBody>
      </p:sp>
      <p:sp>
        <p:nvSpPr>
          <p:cNvPr id="2" name="Rectángulo 1">
            <a:extLst>
              <a:ext uri="{FF2B5EF4-FFF2-40B4-BE49-F238E27FC236}">
                <a16:creationId xmlns:a16="http://schemas.microsoft.com/office/drawing/2014/main" id="{261CF9E3-65BD-6B69-37A1-599B24277E81}"/>
              </a:ext>
            </a:extLst>
          </p:cNvPr>
          <p:cNvSpPr/>
          <p:nvPr/>
        </p:nvSpPr>
        <p:spPr>
          <a:xfrm>
            <a:off x="4288732" y="2891012"/>
            <a:ext cx="3134418" cy="45099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B918AB6-C5A5-BDE7-250C-2E414968E263}"/>
              </a:ext>
            </a:extLst>
          </p:cNvPr>
          <p:cNvSpPr/>
          <p:nvPr/>
        </p:nvSpPr>
        <p:spPr>
          <a:xfrm>
            <a:off x="4433159" y="3021976"/>
            <a:ext cx="2857999" cy="421055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53D4BCAF-9715-47CF-F8FA-63437E68B322}"/>
              </a:ext>
            </a:extLst>
          </p:cNvPr>
          <p:cNvGraphicFramePr>
            <a:graphicFrameLocks noGrp="1"/>
          </p:cNvGraphicFramePr>
          <p:nvPr>
            <p:extLst>
              <p:ext uri="{D42A27DB-BD31-4B8C-83A1-F6EECF244321}">
                <p14:modId xmlns:p14="http://schemas.microsoft.com/office/powerpoint/2010/main" val="1194026871"/>
              </p:ext>
            </p:extLst>
          </p:nvPr>
        </p:nvGraphicFramePr>
        <p:xfrm>
          <a:off x="4426887" y="3035315"/>
          <a:ext cx="2864271" cy="4114800"/>
        </p:xfrm>
        <a:graphic>
          <a:graphicData uri="http://schemas.openxmlformats.org/drawingml/2006/table">
            <a:tbl>
              <a:tblPr firstRow="1" bandRow="1">
                <a:tableStyleId>{5C22544A-7EE6-4342-B048-85BDC9FD1C3A}</a:tableStyleId>
              </a:tblPr>
              <a:tblGrid>
                <a:gridCol w="2864271">
                  <a:extLst>
                    <a:ext uri="{9D8B030D-6E8A-4147-A177-3AD203B41FA5}">
                      <a16:colId xmlns:a16="http://schemas.microsoft.com/office/drawing/2014/main" val="1722026803"/>
                    </a:ext>
                  </a:extLst>
                </a:gridCol>
              </a:tblGrid>
              <a:tr h="1614536">
                <a:tc>
                  <a:txBody>
                    <a:bodyPr/>
                    <a:lstStyle/>
                    <a:p>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enum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GENERICO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PATENTE</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tipo_medicamento_t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float</a:t>
                      </a:r>
                      <a:r>
                        <a:rPr lang="es-MX" sz="1200" b="0" u="none" dirty="0">
                          <a:solidFill>
                            <a:srgbClr val="F8F8F2"/>
                          </a:solidFill>
                          <a:effectLst/>
                          <a:latin typeface="Consolas" panose="020B0609020204030204" pitchFamily="49" charset="0"/>
                        </a:rPr>
                        <a:t> precio;</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sustancia_activa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requiere_receta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info_adicional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tipo_medicamento_t</a:t>
                      </a:r>
                      <a:r>
                        <a:rPr lang="es-MX" sz="1200" b="0" u="none" dirty="0">
                          <a:solidFill>
                            <a:srgbClr val="F8F8F2"/>
                          </a:solidFill>
                          <a:effectLst/>
                          <a:latin typeface="Consolas" panose="020B0609020204030204" pitchFamily="49" charset="0"/>
                        </a:rPr>
                        <a:t> tipo;</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float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porcentaje_descuento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float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precio_final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generico_t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nombre_comercial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laboratorio;</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patente_t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aphicFrame>
        <p:nvGraphicFramePr>
          <p:cNvPr id="13" name="Diagrama 12">
            <a:extLst>
              <a:ext uri="{FF2B5EF4-FFF2-40B4-BE49-F238E27FC236}">
                <a16:creationId xmlns:a16="http://schemas.microsoft.com/office/drawing/2014/main" id="{8BFCA800-F4C4-1064-900B-9DA22756A3CB}"/>
              </a:ext>
            </a:extLst>
          </p:cNvPr>
          <p:cNvGraphicFramePr/>
          <p:nvPr>
            <p:extLst>
              <p:ext uri="{D42A27DB-BD31-4B8C-83A1-F6EECF244321}">
                <p14:modId xmlns:p14="http://schemas.microsoft.com/office/powerpoint/2010/main" val="1517097777"/>
              </p:ext>
            </p:extLst>
          </p:nvPr>
        </p:nvGraphicFramePr>
        <p:xfrm>
          <a:off x="240675" y="2891012"/>
          <a:ext cx="3952732" cy="45099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CuadroTexto 13">
            <a:extLst>
              <a:ext uri="{FF2B5EF4-FFF2-40B4-BE49-F238E27FC236}">
                <a16:creationId xmlns:a16="http://schemas.microsoft.com/office/drawing/2014/main" id="{890CE9F8-15F7-555F-31C7-D743B22CF96F}"/>
              </a:ext>
            </a:extLst>
          </p:cNvPr>
          <p:cNvSpPr txBox="1"/>
          <p:nvPr/>
        </p:nvSpPr>
        <p:spPr>
          <a:xfrm>
            <a:off x="209005" y="7546975"/>
            <a:ext cx="7322826" cy="600164"/>
          </a:xfrm>
          <a:prstGeom prst="rect">
            <a:avLst/>
          </a:prstGeom>
          <a:noFill/>
        </p:spPr>
        <p:txBody>
          <a:bodyPr wrap="square" rtlCol="0">
            <a:spAutoFit/>
          </a:bodyPr>
          <a:lstStyle/>
          <a:p>
            <a:pPr algn="just"/>
            <a:r>
              <a:rPr lang="es-MX" sz="1100" dirty="0">
                <a:latin typeface="Consolas" panose="020B0609020204030204" pitchFamily="49" charset="0"/>
              </a:rPr>
              <a:t>b. Escriba una función para reservar memoria para el arreglo de medicamentos. La función recibe dos parámetros: el tamaño del arreglo y un apuntador por referencia donde se asignará la memoria dinámica para el arreglo.</a:t>
            </a:r>
          </a:p>
        </p:txBody>
      </p:sp>
      <p:sp>
        <p:nvSpPr>
          <p:cNvPr id="15" name="Rectángulo 14">
            <a:extLst>
              <a:ext uri="{FF2B5EF4-FFF2-40B4-BE49-F238E27FC236}">
                <a16:creationId xmlns:a16="http://schemas.microsoft.com/office/drawing/2014/main" id="{AF3EC6D2-6FE5-7B38-CA01-34B32CC4E685}"/>
              </a:ext>
            </a:extLst>
          </p:cNvPr>
          <p:cNvSpPr/>
          <p:nvPr/>
        </p:nvSpPr>
        <p:spPr>
          <a:xfrm>
            <a:off x="240675" y="8152047"/>
            <a:ext cx="7353199" cy="132306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AC00C2FA-991A-E129-8DA2-7C9B0C9CC5C1}"/>
              </a:ext>
            </a:extLst>
          </p:cNvPr>
          <p:cNvSpPr/>
          <p:nvPr/>
        </p:nvSpPr>
        <p:spPr>
          <a:xfrm>
            <a:off x="405517" y="8283012"/>
            <a:ext cx="7017633" cy="10055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50955E52-4C56-66F6-8E9C-5442289F517D}"/>
              </a:ext>
            </a:extLst>
          </p:cNvPr>
          <p:cNvGraphicFramePr>
            <a:graphicFrameLocks noGrp="1"/>
          </p:cNvGraphicFramePr>
          <p:nvPr>
            <p:extLst>
              <p:ext uri="{D42A27DB-BD31-4B8C-83A1-F6EECF244321}">
                <p14:modId xmlns:p14="http://schemas.microsoft.com/office/powerpoint/2010/main" val="47346899"/>
              </p:ext>
            </p:extLst>
          </p:nvPr>
        </p:nvGraphicFramePr>
        <p:xfrm>
          <a:off x="399245" y="8282701"/>
          <a:ext cx="7017633" cy="1005840"/>
        </p:xfrm>
        <a:graphic>
          <a:graphicData uri="http://schemas.openxmlformats.org/drawingml/2006/table">
            <a:tbl>
              <a:tblPr firstRow="1" bandRow="1">
                <a:tableStyleId>{5C22544A-7EE6-4342-B048-85BDC9FD1C3A}</a:tableStyleId>
              </a:tblPr>
              <a:tblGrid>
                <a:gridCol w="7017633">
                  <a:extLst>
                    <a:ext uri="{9D8B030D-6E8A-4147-A177-3AD203B41FA5}">
                      <a16:colId xmlns:a16="http://schemas.microsoft.com/office/drawing/2014/main" val="1722026803"/>
                    </a:ext>
                  </a:extLst>
                </a:gridCol>
              </a:tblGrid>
              <a:tr h="752233">
                <a:tc>
                  <a:txBody>
                    <a:bodyPr/>
                    <a:lstStyle/>
                    <a:p>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crea_arreglo</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arreglo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E81FF"/>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arreglo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(arreglo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E81FF"/>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17">
            <a:extLst>
              <a:ext uri="{FF2B5EF4-FFF2-40B4-BE49-F238E27FC236}">
                <a16:creationId xmlns:a16="http://schemas.microsoft.com/office/drawing/2014/main" id="{2E031362-B6CE-8046-13BF-0D14FFEDB27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9" name="Rectángulo 18">
            <a:extLst>
              <a:ext uri="{FF2B5EF4-FFF2-40B4-BE49-F238E27FC236}">
                <a16:creationId xmlns:a16="http://schemas.microsoft.com/office/drawing/2014/main" id="{58EE8802-1608-7399-8DA1-84C55BFD25BC}"/>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770F6784-E2FE-74A9-4197-CB2E1E1FB49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62</a:t>
            </a:r>
          </a:p>
        </p:txBody>
      </p:sp>
    </p:spTree>
    <p:extLst>
      <p:ext uri="{BB962C8B-B14F-4D97-AF65-F5344CB8AC3E}">
        <p14:creationId xmlns:p14="http://schemas.microsoft.com/office/powerpoint/2010/main" val="14077616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“Farmacia con medicamentos”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1" name="CuadroTexto 10">
            <a:extLst>
              <a:ext uri="{FF2B5EF4-FFF2-40B4-BE49-F238E27FC236}">
                <a16:creationId xmlns:a16="http://schemas.microsoft.com/office/drawing/2014/main" id="{2934B9E4-B978-E89D-1D79-EA112FCFC1C2}"/>
              </a:ext>
            </a:extLst>
          </p:cNvPr>
          <p:cNvSpPr txBox="1"/>
          <p:nvPr/>
        </p:nvSpPr>
        <p:spPr>
          <a:xfrm>
            <a:off x="209005" y="619125"/>
            <a:ext cx="7322826" cy="769441"/>
          </a:xfrm>
          <a:prstGeom prst="rect">
            <a:avLst/>
          </a:prstGeom>
          <a:noFill/>
        </p:spPr>
        <p:txBody>
          <a:bodyPr wrap="square" rtlCol="0">
            <a:spAutoFit/>
          </a:bodyPr>
          <a:lstStyle/>
          <a:p>
            <a:pPr algn="just"/>
            <a:r>
              <a:rPr lang="es-MX" sz="1100" dirty="0">
                <a:latin typeface="Consolas" panose="020B0609020204030204" pitchFamily="49" charset="0"/>
              </a:rPr>
              <a:t>c. Escribir una función para capturar la información medicamentos genéricos y/o de patente. La función recibe dos parámetros: un apuntador al arreglo de medicamentos y un entero con el tamaño del arreglo. Utilice notación/aritmética de apuntadores para acceder a los elementos del arreglo.</a:t>
            </a:r>
          </a:p>
        </p:txBody>
      </p:sp>
      <p:sp>
        <p:nvSpPr>
          <p:cNvPr id="15" name="Rectángulo 14">
            <a:extLst>
              <a:ext uri="{FF2B5EF4-FFF2-40B4-BE49-F238E27FC236}">
                <a16:creationId xmlns:a16="http://schemas.microsoft.com/office/drawing/2014/main" id="{AF3EC6D2-6FE5-7B38-CA01-34B32CC4E685}"/>
              </a:ext>
            </a:extLst>
          </p:cNvPr>
          <p:cNvSpPr/>
          <p:nvPr/>
        </p:nvSpPr>
        <p:spPr>
          <a:xfrm>
            <a:off x="240675" y="1427397"/>
            <a:ext cx="7322826" cy="773135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AC00C2FA-991A-E129-8DA2-7C9B0C9CC5C1}"/>
              </a:ext>
            </a:extLst>
          </p:cNvPr>
          <p:cNvSpPr/>
          <p:nvPr/>
        </p:nvSpPr>
        <p:spPr>
          <a:xfrm>
            <a:off x="405517" y="1558362"/>
            <a:ext cx="6967637" cy="7406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50955E52-4C56-66F6-8E9C-5442289F517D}"/>
              </a:ext>
            </a:extLst>
          </p:cNvPr>
          <p:cNvGraphicFramePr>
            <a:graphicFrameLocks noGrp="1"/>
          </p:cNvGraphicFramePr>
          <p:nvPr>
            <p:extLst>
              <p:ext uri="{D42A27DB-BD31-4B8C-83A1-F6EECF244321}">
                <p14:modId xmlns:p14="http://schemas.microsoft.com/office/powerpoint/2010/main" val="1496934429"/>
              </p:ext>
            </p:extLst>
          </p:nvPr>
        </p:nvGraphicFramePr>
        <p:xfrm>
          <a:off x="399245" y="1558051"/>
          <a:ext cx="6967638" cy="7406640"/>
        </p:xfrm>
        <a:graphic>
          <a:graphicData uri="http://schemas.openxmlformats.org/drawingml/2006/table">
            <a:tbl>
              <a:tblPr firstRow="1" bandRow="1">
                <a:tableStyleId>{5C22544A-7EE6-4342-B048-85BDC9FD1C3A}</a:tableStyleId>
              </a:tblPr>
              <a:tblGrid>
                <a:gridCol w="362755">
                  <a:extLst>
                    <a:ext uri="{9D8B030D-6E8A-4147-A177-3AD203B41FA5}">
                      <a16:colId xmlns:a16="http://schemas.microsoft.com/office/drawing/2014/main" val="418470372"/>
                    </a:ext>
                  </a:extLst>
                </a:gridCol>
                <a:gridCol w="6604883">
                  <a:extLst>
                    <a:ext uri="{9D8B030D-6E8A-4147-A177-3AD203B41FA5}">
                      <a16:colId xmlns:a16="http://schemas.microsoft.com/office/drawing/2014/main" val="1722026803"/>
                    </a:ext>
                  </a:extLst>
                </a:gridCol>
              </a:tblGrid>
              <a:tr h="388617">
                <a:tc>
                  <a:txBody>
                    <a:bodyPr/>
                    <a:lstStyle/>
                    <a:p>
                      <a:pPr algn="r"/>
                      <a:r>
                        <a:rPr lang="es-MX" sz="1200" b="0" dirty="0">
                          <a:solidFill>
                            <a:srgbClr val="F8F8F2"/>
                          </a:solidFill>
                          <a:effectLst/>
                          <a:latin typeface="Consolas" panose="020B0609020204030204" pitchFamily="49" charset="0"/>
                        </a:rPr>
                        <a:t>1</a:t>
                      </a:r>
                    </a:p>
                    <a:p>
                      <a:pPr algn="r"/>
                      <a:r>
                        <a:rPr lang="es-MX" sz="1200" b="0" dirty="0">
                          <a:solidFill>
                            <a:srgbClr val="F8F8F2"/>
                          </a:solidFill>
                          <a:effectLst/>
                          <a:latin typeface="Consolas" panose="020B0609020204030204" pitchFamily="49" charset="0"/>
                        </a:rPr>
                        <a:t>2</a:t>
                      </a:r>
                    </a:p>
                    <a:p>
                      <a:pPr algn="r"/>
                      <a:r>
                        <a:rPr lang="es-MX" sz="1200" b="0" dirty="0">
                          <a:solidFill>
                            <a:srgbClr val="F8F8F2"/>
                          </a:solidFill>
                          <a:effectLst/>
                          <a:latin typeface="Consolas" panose="020B0609020204030204" pitchFamily="49" charset="0"/>
                        </a:rPr>
                        <a:t>3</a:t>
                      </a:r>
                    </a:p>
                    <a:p>
                      <a:pPr algn="r"/>
                      <a:r>
                        <a:rPr lang="es-MX" sz="1200" b="0" dirty="0">
                          <a:solidFill>
                            <a:srgbClr val="F8F8F2"/>
                          </a:solidFill>
                          <a:effectLst/>
                          <a:latin typeface="Consolas" panose="020B0609020204030204" pitchFamily="49" charset="0"/>
                        </a:rPr>
                        <a:t>4</a:t>
                      </a:r>
                    </a:p>
                    <a:p>
                      <a:pPr algn="r"/>
                      <a:r>
                        <a:rPr lang="es-MX" sz="1200" b="0" dirty="0">
                          <a:solidFill>
                            <a:srgbClr val="F8F8F2"/>
                          </a:solidFill>
                          <a:effectLst/>
                          <a:latin typeface="Consolas" panose="020B0609020204030204" pitchFamily="49" charset="0"/>
                        </a:rPr>
                        <a:t>5</a:t>
                      </a:r>
                    </a:p>
                    <a:p>
                      <a:pPr algn="r"/>
                      <a:r>
                        <a:rPr lang="es-MX" sz="1200" b="0" dirty="0">
                          <a:solidFill>
                            <a:srgbClr val="F8F8F2"/>
                          </a:solidFill>
                          <a:effectLst/>
                          <a:latin typeface="Consolas" panose="020B0609020204030204" pitchFamily="49" charset="0"/>
                        </a:rPr>
                        <a:t>6</a:t>
                      </a:r>
                    </a:p>
                    <a:p>
                      <a:pPr algn="r"/>
                      <a:r>
                        <a:rPr lang="es-MX" sz="1200" b="0" dirty="0">
                          <a:solidFill>
                            <a:srgbClr val="F8F8F2"/>
                          </a:solidFill>
                          <a:effectLst/>
                          <a:latin typeface="Consolas" panose="020B0609020204030204" pitchFamily="49" charset="0"/>
                        </a:rPr>
                        <a:t>7</a:t>
                      </a:r>
                    </a:p>
                    <a:p>
                      <a:pPr algn="r"/>
                      <a:r>
                        <a:rPr lang="es-MX" sz="1200" b="0" dirty="0">
                          <a:solidFill>
                            <a:srgbClr val="F8F8F2"/>
                          </a:solidFill>
                          <a:effectLst/>
                          <a:latin typeface="Consolas" panose="020B0609020204030204" pitchFamily="49" charset="0"/>
                        </a:rPr>
                        <a:t>8</a:t>
                      </a:r>
                    </a:p>
                    <a:p>
                      <a:pPr algn="r"/>
                      <a:r>
                        <a:rPr lang="es-MX" sz="1200" b="0" dirty="0">
                          <a:solidFill>
                            <a:srgbClr val="F8F8F2"/>
                          </a:solidFill>
                          <a:effectLst/>
                          <a:latin typeface="Consolas" panose="020B0609020204030204" pitchFamily="49" charset="0"/>
                        </a:rPr>
                        <a:t>9</a:t>
                      </a:r>
                    </a:p>
                    <a:p>
                      <a:pPr algn="r"/>
                      <a:r>
                        <a:rPr lang="es-MX" sz="1200" b="0" dirty="0">
                          <a:solidFill>
                            <a:srgbClr val="F8F8F2"/>
                          </a:solidFill>
                          <a:effectLst/>
                          <a:latin typeface="Consolas" panose="020B0609020204030204" pitchFamily="49" charset="0"/>
                        </a:rPr>
                        <a:t>10</a:t>
                      </a:r>
                    </a:p>
                    <a:p>
                      <a:pPr algn="r"/>
                      <a:r>
                        <a:rPr lang="es-MX" sz="1200" b="0" dirty="0">
                          <a:solidFill>
                            <a:srgbClr val="F8F8F2"/>
                          </a:solidFill>
                          <a:effectLst/>
                          <a:latin typeface="Consolas" panose="020B0609020204030204" pitchFamily="49" charset="0"/>
                        </a:rPr>
                        <a:t>11</a:t>
                      </a:r>
                    </a:p>
                    <a:p>
                      <a:pPr algn="r"/>
                      <a:r>
                        <a:rPr lang="es-MX" sz="1200" b="0" dirty="0">
                          <a:solidFill>
                            <a:srgbClr val="F8F8F2"/>
                          </a:solidFill>
                          <a:effectLst/>
                          <a:latin typeface="Consolas" panose="020B0609020204030204" pitchFamily="49" charset="0"/>
                        </a:rPr>
                        <a:t>12</a:t>
                      </a:r>
                    </a:p>
                    <a:p>
                      <a:pPr algn="r"/>
                      <a:r>
                        <a:rPr lang="es-MX" sz="1200" b="0" dirty="0">
                          <a:solidFill>
                            <a:srgbClr val="F8F8F2"/>
                          </a:solidFill>
                          <a:effectLst/>
                          <a:latin typeface="Consolas" panose="020B0609020204030204" pitchFamily="49" charset="0"/>
                        </a:rPr>
                        <a:t>13</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14</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15</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16</a:t>
                      </a:r>
                    </a:p>
                    <a:p>
                      <a:pPr algn="r"/>
                      <a:r>
                        <a:rPr lang="es-MX" sz="1200" b="0" dirty="0">
                          <a:solidFill>
                            <a:srgbClr val="F8F8F2"/>
                          </a:solidFill>
                          <a:effectLst/>
                          <a:latin typeface="Consolas" panose="020B0609020204030204" pitchFamily="49" charset="0"/>
                        </a:rPr>
                        <a:t>17</a:t>
                      </a:r>
                    </a:p>
                    <a:p>
                      <a:pPr algn="r"/>
                      <a:r>
                        <a:rPr lang="es-MX" sz="1200" b="0" dirty="0">
                          <a:solidFill>
                            <a:srgbClr val="F8F8F2"/>
                          </a:solidFill>
                          <a:effectLst/>
                          <a:latin typeface="Consolas" panose="020B0609020204030204" pitchFamily="49" charset="0"/>
                        </a:rPr>
                        <a:t>18</a:t>
                      </a:r>
                    </a:p>
                    <a:p>
                      <a:pPr algn="r"/>
                      <a:r>
                        <a:rPr lang="es-MX" sz="1200" b="0" dirty="0">
                          <a:solidFill>
                            <a:srgbClr val="F8F8F2"/>
                          </a:solidFill>
                          <a:effectLst/>
                          <a:latin typeface="Consolas" panose="020B0609020204030204" pitchFamily="49" charset="0"/>
                        </a:rPr>
                        <a:t>19</a:t>
                      </a:r>
                    </a:p>
                    <a:p>
                      <a:pPr algn="r"/>
                      <a:r>
                        <a:rPr lang="es-MX" sz="1200" b="0" dirty="0">
                          <a:solidFill>
                            <a:srgbClr val="F8F8F2"/>
                          </a:solidFill>
                          <a:effectLst/>
                          <a:latin typeface="Consolas" panose="020B0609020204030204" pitchFamily="49" charset="0"/>
                        </a:rPr>
                        <a:t>20</a:t>
                      </a:r>
                    </a:p>
                    <a:p>
                      <a:pPr algn="r"/>
                      <a:r>
                        <a:rPr lang="es-MX" sz="1200" b="0" dirty="0">
                          <a:solidFill>
                            <a:srgbClr val="F8F8F2"/>
                          </a:solidFill>
                          <a:effectLst/>
                          <a:latin typeface="Consolas" panose="020B0609020204030204" pitchFamily="49" charset="0"/>
                        </a:rPr>
                        <a:t>21</a:t>
                      </a:r>
                    </a:p>
                    <a:p>
                      <a:pPr algn="r"/>
                      <a:r>
                        <a:rPr lang="es-MX" sz="1200" b="0" dirty="0">
                          <a:solidFill>
                            <a:srgbClr val="F8F8F2"/>
                          </a:solidFill>
                          <a:effectLst/>
                          <a:latin typeface="Consolas" panose="020B0609020204030204" pitchFamily="49" charset="0"/>
                        </a:rPr>
                        <a:t>22</a:t>
                      </a:r>
                    </a:p>
                    <a:p>
                      <a:pPr algn="r"/>
                      <a:r>
                        <a:rPr lang="es-MX" sz="1200" b="0" dirty="0">
                          <a:solidFill>
                            <a:srgbClr val="F8F8F2"/>
                          </a:solidFill>
                          <a:effectLst/>
                          <a:latin typeface="Consolas" panose="020B0609020204030204" pitchFamily="49" charset="0"/>
                        </a:rPr>
                        <a:t>23</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24</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25</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26</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27</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28</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29</a:t>
                      </a:r>
                    </a:p>
                    <a:p>
                      <a:pPr algn="r"/>
                      <a:r>
                        <a:rPr lang="es-MX" sz="1200" b="0" dirty="0">
                          <a:solidFill>
                            <a:srgbClr val="F8F8F2"/>
                          </a:solidFill>
                          <a:effectLst/>
                          <a:latin typeface="Consolas" panose="020B0609020204030204" pitchFamily="49" charset="0"/>
                        </a:rPr>
                        <a:t>30</a:t>
                      </a:r>
                    </a:p>
                    <a:p>
                      <a:pPr algn="r"/>
                      <a:r>
                        <a:rPr lang="es-MX" sz="1200" b="0" dirty="0">
                          <a:solidFill>
                            <a:srgbClr val="F8F8F2"/>
                          </a:solidFill>
                          <a:effectLst/>
                          <a:latin typeface="Consolas" panose="020B0609020204030204" pitchFamily="49" charset="0"/>
                        </a:rPr>
                        <a:t>31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captura_medicamentos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medicamento_t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s[</a:t>
                      </a:r>
                      <a:r>
                        <a:rPr lang="es-MX" sz="1200" b="0" dirty="0">
                          <a:solidFill>
                            <a:srgbClr val="AE81FF"/>
                          </a:solidFill>
                          <a:effectLst/>
                          <a:latin typeface="Consolas" panose="020B0609020204030204" pitchFamily="49" charset="0"/>
                        </a:rPr>
                        <a:t>40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[i].precio);</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%u</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[i].tipo);</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a:t>
                      </a:r>
                      <a:r>
                        <a:rPr lang="es-MX" sz="1200" b="0" dirty="0" err="1">
                          <a:solidFill>
                            <a:srgbClr val="AE81FF"/>
                          </a:solidFill>
                          <a:effectLst/>
                          <a:latin typeface="Consolas" panose="020B0609020204030204" pitchFamily="49" charset="0"/>
                        </a:rPr>
                        <a:t>n%c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requiere_receta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sustancia_activa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(s)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sustancia_activa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sustancia_activa</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[i].tipo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GENERICO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generico_t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generico_t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porcentaje_descuento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 descuento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[i].precio)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generico_t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porcentaje_descuento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generico_t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precio_final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[i].precio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descuento;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lab</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lab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))-&gt;laboratorio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lab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))-&gt;laboratorio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))-&gt;laboratorio, </a:t>
                      </a:r>
                      <a:r>
                        <a:rPr lang="es-MX" sz="1200" b="0" dirty="0" err="1">
                          <a:solidFill>
                            <a:srgbClr val="F8F8F2"/>
                          </a:solidFill>
                          <a:effectLst/>
                          <a:latin typeface="Consolas" panose="020B0609020204030204" pitchFamily="49" charset="0"/>
                        </a:rPr>
                        <a:t>lab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nombre_comercial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nc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nombre_comercial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nombre_comercial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3DB6082B-FB3F-2086-1017-6617D32E3C5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6F288430-ACCB-783F-494A-5B79B2BB40D3}"/>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63</a:t>
            </a:r>
          </a:p>
        </p:txBody>
      </p:sp>
      <p:sp>
        <p:nvSpPr>
          <p:cNvPr id="6" name="Rectángulo 5">
            <a:extLst>
              <a:ext uri="{FF2B5EF4-FFF2-40B4-BE49-F238E27FC236}">
                <a16:creationId xmlns:a16="http://schemas.microsoft.com/office/drawing/2014/main" id="{A85FBF52-11A1-B514-74F6-1BA6BCF089B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145154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4"/>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1. Apuntadores</a:t>
            </a:r>
          </a:p>
        </p:txBody>
      </p:sp>
      <p:pic>
        <p:nvPicPr>
          <p:cNvPr id="87" name="Imagen 86" descr="Código QR&#10;&#10;Descripción generada automáticamente">
            <a:extLst>
              <a:ext uri="{FF2B5EF4-FFF2-40B4-BE49-F238E27FC236}">
                <a16:creationId xmlns:a16="http://schemas.microsoft.com/office/drawing/2014/main" id="{B2E43015-2918-171C-8572-F20EA2418463}"/>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Rectángulo: esquinas redondeadas 3">
            <a:extLst>
              <a:ext uri="{FF2B5EF4-FFF2-40B4-BE49-F238E27FC236}">
                <a16:creationId xmlns:a16="http://schemas.microsoft.com/office/drawing/2014/main" id="{2BA712A9-4079-7591-31AD-4D7C674A139E}"/>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a:t>
            </a:r>
          </a:p>
        </p:txBody>
      </p:sp>
      <p:sp>
        <p:nvSpPr>
          <p:cNvPr id="6" name="Rectángulo: esquinas redondeadas 5">
            <a:extLst>
              <a:ext uri="{FF2B5EF4-FFF2-40B4-BE49-F238E27FC236}">
                <a16:creationId xmlns:a16="http://schemas.microsoft.com/office/drawing/2014/main" id="{6C76DB1E-073C-B561-00F7-91ED07EF1613}"/>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Introducción a apuntadores</a:t>
            </a:r>
          </a:p>
        </p:txBody>
      </p:sp>
      <p:sp>
        <p:nvSpPr>
          <p:cNvPr id="23" name="CuadroTexto 22">
            <a:extLst>
              <a:ext uri="{FF2B5EF4-FFF2-40B4-BE49-F238E27FC236}">
                <a16:creationId xmlns:a16="http://schemas.microsoft.com/office/drawing/2014/main" id="{87CCE0E2-9202-1F9E-576A-C086B0EC0723}"/>
              </a:ext>
            </a:extLst>
          </p:cNvPr>
          <p:cNvSpPr txBox="1"/>
          <p:nvPr/>
        </p:nvSpPr>
        <p:spPr>
          <a:xfrm>
            <a:off x="209005" y="33521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Conocer el concepto de apuntadores en el </a:t>
            </a:r>
            <a:r>
              <a:rPr lang="es-MX" sz="1200" u="sng" dirty="0">
                <a:latin typeface="Times New Roman" panose="02020603050405020304" pitchFamily="18" charset="0"/>
                <a:cs typeface="Times New Roman" panose="02020603050405020304" pitchFamily="18" charset="0"/>
              </a:rPr>
              <a:t>paso de parámetros de funciones</a:t>
            </a:r>
            <a:r>
              <a:rPr lang="es-MX" sz="1200" dirty="0">
                <a:latin typeface="Times New Roman" panose="02020603050405020304" pitchFamily="18" charset="0"/>
                <a:cs typeface="Times New Roman" panose="02020603050405020304" pitchFamily="18" charset="0"/>
              </a:rPr>
              <a:t> y gestión de memoria (Dinámica), así como ser capaz de utilizarlos.</a:t>
            </a:r>
          </a:p>
          <a:p>
            <a:pPr algn="just"/>
            <a:endParaRPr lang="es-MX" sz="600" dirty="0">
              <a:latin typeface="Times New Roman" panose="02020603050405020304" pitchFamily="18" charset="0"/>
              <a:cs typeface="Times New Roman" panose="02020603050405020304" pitchFamily="18" charset="0"/>
            </a:endParaRPr>
          </a:p>
          <a:p>
            <a:pPr algn="just"/>
            <a:r>
              <a:rPr lang="es-MX" sz="1200" b="1" dirty="0">
                <a:latin typeface="Times New Roman" panose="02020603050405020304" pitchFamily="18" charset="0"/>
                <a:cs typeface="Times New Roman" panose="02020603050405020304" pitchFamily="18" charset="0"/>
              </a:rPr>
              <a:t>Apuntador:</a:t>
            </a:r>
            <a:r>
              <a:rPr lang="es-MX" sz="1200" dirty="0">
                <a:latin typeface="Times New Roman" panose="02020603050405020304" pitchFamily="18" charset="0"/>
                <a:cs typeface="Times New Roman" panose="02020603050405020304" pitchFamily="18" charset="0"/>
              </a:rPr>
              <a:t> un apuntador es una variable que contiene una dirección de memoria pero su contenido es otra dirección de memoria.</a:t>
            </a:r>
          </a:p>
        </p:txBody>
      </p:sp>
      <p:sp>
        <p:nvSpPr>
          <p:cNvPr id="3" name="Rectángulo 2">
            <a:extLst>
              <a:ext uri="{FF2B5EF4-FFF2-40B4-BE49-F238E27FC236}">
                <a16:creationId xmlns:a16="http://schemas.microsoft.com/office/drawing/2014/main" id="{4F4622A0-6845-4D6F-30CE-3389E2B3B1A0}"/>
              </a:ext>
            </a:extLst>
          </p:cNvPr>
          <p:cNvSpPr/>
          <p:nvPr/>
        </p:nvSpPr>
        <p:spPr>
          <a:xfrm>
            <a:off x="249408" y="4374681"/>
            <a:ext cx="1959323" cy="214543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A4316772-65AC-F261-19DB-E181E1CEE82B}"/>
              </a:ext>
            </a:extLst>
          </p:cNvPr>
          <p:cNvSpPr/>
          <p:nvPr/>
        </p:nvSpPr>
        <p:spPr>
          <a:xfrm>
            <a:off x="393835" y="4505647"/>
            <a:ext cx="1656255" cy="1823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Tabla 38">
            <a:extLst>
              <a:ext uri="{FF2B5EF4-FFF2-40B4-BE49-F238E27FC236}">
                <a16:creationId xmlns:a16="http://schemas.microsoft.com/office/drawing/2014/main" id="{4D0667F4-D488-3577-4B22-CE913B59E8D6}"/>
              </a:ext>
            </a:extLst>
          </p:cNvPr>
          <p:cNvGraphicFramePr>
            <a:graphicFrameLocks noGrp="1"/>
          </p:cNvGraphicFramePr>
          <p:nvPr>
            <p:extLst>
              <p:ext uri="{D42A27DB-BD31-4B8C-83A1-F6EECF244321}">
                <p14:modId xmlns:p14="http://schemas.microsoft.com/office/powerpoint/2010/main" val="77128631"/>
              </p:ext>
            </p:extLst>
          </p:nvPr>
        </p:nvGraphicFramePr>
        <p:xfrm>
          <a:off x="409350" y="4519404"/>
          <a:ext cx="1640740" cy="17373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432460">
                  <a:extLst>
                    <a:ext uri="{9D8B030D-6E8A-4147-A177-3AD203B41FA5}">
                      <a16:colId xmlns:a16="http://schemas.microsoft.com/office/drawing/2014/main" val="1722026803"/>
                    </a:ext>
                  </a:extLst>
                </a:gridCol>
              </a:tblGrid>
              <a:tr h="446763">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FFF00"/>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a:t>
                      </a:r>
                    </a:p>
                    <a:p>
                      <a:r>
                        <a:rPr lang="en-US" sz="1200" b="0" dirty="0">
                          <a:solidFill>
                            <a:srgbClr val="F8F8F2"/>
                          </a:solidFill>
                          <a:effectLst/>
                          <a:latin typeface="Consolas" panose="020B0609020204030204" pitchFamily="49" charset="0"/>
                        </a:rPr>
                        <a:t>    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d;</a:t>
                      </a:r>
                    </a:p>
                    <a:p>
                      <a:r>
                        <a:rPr lang="en-US" sz="1200" b="0" dirty="0">
                          <a:solidFill>
                            <a:srgbClr val="F8F8F2"/>
                          </a:solidFill>
                          <a:effectLst/>
                          <a:latin typeface="Consolas" panose="020B0609020204030204" pitchFamily="49" charset="0"/>
                        </a:rPr>
                        <a:t>    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p;</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a:t>
                      </a:r>
                    </a:p>
                    <a:p>
                      <a:r>
                        <a:rPr lang="en-US" sz="1200" b="0" dirty="0">
                          <a:solidFill>
                            <a:srgbClr val="FFFF00"/>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21" name="Grupo 20">
            <a:extLst>
              <a:ext uri="{FF2B5EF4-FFF2-40B4-BE49-F238E27FC236}">
                <a16:creationId xmlns:a16="http://schemas.microsoft.com/office/drawing/2014/main" id="{1C1FA507-4087-414C-3E2C-422A4CAE9C6D}"/>
              </a:ext>
            </a:extLst>
          </p:cNvPr>
          <p:cNvGrpSpPr/>
          <p:nvPr/>
        </p:nvGrpSpPr>
        <p:grpSpPr>
          <a:xfrm>
            <a:off x="2342236" y="4354780"/>
            <a:ext cx="2061016" cy="2165335"/>
            <a:chOff x="4712110" y="4354780"/>
            <a:chExt cx="2061016" cy="2165335"/>
          </a:xfrm>
        </p:grpSpPr>
        <p:grpSp>
          <p:nvGrpSpPr>
            <p:cNvPr id="18" name="Grupo 17">
              <a:extLst>
                <a:ext uri="{FF2B5EF4-FFF2-40B4-BE49-F238E27FC236}">
                  <a16:creationId xmlns:a16="http://schemas.microsoft.com/office/drawing/2014/main" id="{0F488EAD-DF03-0013-73D6-B58CF30D0937}"/>
                </a:ext>
              </a:extLst>
            </p:cNvPr>
            <p:cNvGrpSpPr/>
            <p:nvPr/>
          </p:nvGrpSpPr>
          <p:grpSpPr>
            <a:xfrm>
              <a:off x="5018111" y="4374680"/>
              <a:ext cx="1025723" cy="2145435"/>
              <a:chOff x="3510304" y="4514789"/>
              <a:chExt cx="1025723" cy="2145435"/>
            </a:xfrm>
          </p:grpSpPr>
          <p:sp>
            <p:nvSpPr>
              <p:cNvPr id="12" name="Rectángulo 11">
                <a:extLst>
                  <a:ext uri="{FF2B5EF4-FFF2-40B4-BE49-F238E27FC236}">
                    <a16:creationId xmlns:a16="http://schemas.microsoft.com/office/drawing/2014/main" id="{447D91CA-8AD7-464C-3E7D-0F66B5176091}"/>
                  </a:ext>
                </a:extLst>
              </p:cNvPr>
              <p:cNvSpPr/>
              <p:nvPr/>
            </p:nvSpPr>
            <p:spPr>
              <a:xfrm>
                <a:off x="3510308" y="4514790"/>
                <a:ext cx="1025719" cy="2145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1AF97A29-0983-1BC1-BA2A-5218B6443023}"/>
                  </a:ext>
                </a:extLst>
              </p:cNvPr>
              <p:cNvSpPr/>
              <p:nvPr/>
            </p:nvSpPr>
            <p:spPr>
              <a:xfrm>
                <a:off x="3510307" y="45147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sp>
            <p:nvSpPr>
              <p:cNvPr id="14" name="Rectángulo 13">
                <a:extLst>
                  <a:ext uri="{FF2B5EF4-FFF2-40B4-BE49-F238E27FC236}">
                    <a16:creationId xmlns:a16="http://schemas.microsoft.com/office/drawing/2014/main" id="{58CE3F67-10AA-D3D8-A317-1A9B259DEC94}"/>
                  </a:ext>
                </a:extLst>
              </p:cNvPr>
              <p:cNvSpPr/>
              <p:nvPr/>
            </p:nvSpPr>
            <p:spPr>
              <a:xfrm>
                <a:off x="3510307" y="49431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Consolas" panose="020B0609020204030204" pitchFamily="49" charset="0"/>
                </a:endParaRPr>
              </a:p>
            </p:txBody>
          </p:sp>
          <p:sp>
            <p:nvSpPr>
              <p:cNvPr id="15" name="Rectángulo 14">
                <a:extLst>
                  <a:ext uri="{FF2B5EF4-FFF2-40B4-BE49-F238E27FC236}">
                    <a16:creationId xmlns:a16="http://schemas.microsoft.com/office/drawing/2014/main" id="{96895A1D-A017-F245-7C9D-89558C27EB25}"/>
                  </a:ext>
                </a:extLst>
              </p:cNvPr>
              <p:cNvSpPr/>
              <p:nvPr/>
            </p:nvSpPr>
            <p:spPr>
              <a:xfrm>
                <a:off x="3510307" y="5376398"/>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5</a:t>
                </a:r>
              </a:p>
            </p:txBody>
          </p:sp>
          <p:sp>
            <p:nvSpPr>
              <p:cNvPr id="16" name="Rectángulo 15">
                <a:extLst>
                  <a:ext uri="{FF2B5EF4-FFF2-40B4-BE49-F238E27FC236}">
                    <a16:creationId xmlns:a16="http://schemas.microsoft.com/office/drawing/2014/main" id="{F9027604-FBD2-E78B-F3E2-113409BB3D26}"/>
                  </a:ext>
                </a:extLst>
              </p:cNvPr>
              <p:cNvSpPr/>
              <p:nvPr/>
            </p:nvSpPr>
            <p:spPr>
              <a:xfrm>
                <a:off x="3510306" y="5811686"/>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58BA040F-2785-5104-6F10-04D7CE4D36C5}"/>
                  </a:ext>
                </a:extLst>
              </p:cNvPr>
              <p:cNvSpPr/>
              <p:nvPr/>
            </p:nvSpPr>
            <p:spPr>
              <a:xfrm>
                <a:off x="3510304" y="6227693"/>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grpSp>
        <p:sp>
          <p:nvSpPr>
            <p:cNvPr id="19" name="CuadroTexto 18">
              <a:extLst>
                <a:ext uri="{FF2B5EF4-FFF2-40B4-BE49-F238E27FC236}">
                  <a16:creationId xmlns:a16="http://schemas.microsoft.com/office/drawing/2014/main" id="{6762689C-F71C-0719-F045-660178905D82}"/>
                </a:ext>
              </a:extLst>
            </p:cNvPr>
            <p:cNvSpPr txBox="1"/>
            <p:nvPr/>
          </p:nvSpPr>
          <p:spPr>
            <a:xfrm>
              <a:off x="4712110" y="4374680"/>
              <a:ext cx="317090"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d</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a</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p</a:t>
              </a:r>
            </a:p>
          </p:txBody>
        </p:sp>
        <p:sp>
          <p:nvSpPr>
            <p:cNvPr id="20" name="CuadroTexto 19">
              <a:extLst>
                <a:ext uri="{FF2B5EF4-FFF2-40B4-BE49-F238E27FC236}">
                  <a16:creationId xmlns:a16="http://schemas.microsoft.com/office/drawing/2014/main" id="{78A152D2-CD9E-BA29-B768-0F9402B36639}"/>
                </a:ext>
              </a:extLst>
            </p:cNvPr>
            <p:cNvSpPr txBox="1"/>
            <p:nvPr/>
          </p:nvSpPr>
          <p:spPr>
            <a:xfrm>
              <a:off x="6033998" y="4354780"/>
              <a:ext cx="739128"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0x40</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0x48</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0xA2</a:t>
              </a:r>
            </a:p>
          </p:txBody>
        </p:sp>
      </p:grpSp>
      <p:grpSp>
        <p:nvGrpSpPr>
          <p:cNvPr id="39" name="Grupo 38">
            <a:extLst>
              <a:ext uri="{FF2B5EF4-FFF2-40B4-BE49-F238E27FC236}">
                <a16:creationId xmlns:a16="http://schemas.microsoft.com/office/drawing/2014/main" id="{D5FEE25B-0E6B-AE12-56BF-856B01AAAB41}"/>
              </a:ext>
            </a:extLst>
          </p:cNvPr>
          <p:cNvGrpSpPr/>
          <p:nvPr/>
        </p:nvGrpSpPr>
        <p:grpSpPr>
          <a:xfrm>
            <a:off x="744794" y="828054"/>
            <a:ext cx="1192384" cy="1804507"/>
            <a:chOff x="5094665" y="4620170"/>
            <a:chExt cx="1192384" cy="1804507"/>
          </a:xfrm>
          <a:solidFill>
            <a:srgbClr val="00B050"/>
          </a:solidFill>
        </p:grpSpPr>
        <p:sp>
          <p:nvSpPr>
            <p:cNvPr id="34" name="Rectángulo 33">
              <a:extLst>
                <a:ext uri="{FF2B5EF4-FFF2-40B4-BE49-F238E27FC236}">
                  <a16:creationId xmlns:a16="http://schemas.microsoft.com/office/drawing/2014/main" id="{82B617ED-409B-2EF6-AA2E-47BFE32B8D2C}"/>
                </a:ext>
              </a:extLst>
            </p:cNvPr>
            <p:cNvSpPr/>
            <p:nvPr/>
          </p:nvSpPr>
          <p:spPr>
            <a:xfrm>
              <a:off x="5094668" y="4620171"/>
              <a:ext cx="1192381" cy="1804506"/>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0A85D19B-6399-D606-4950-7482F3BE62C1}"/>
                </a:ext>
              </a:extLst>
            </p:cNvPr>
            <p:cNvSpPr/>
            <p:nvPr/>
          </p:nvSpPr>
          <p:spPr>
            <a:xfrm>
              <a:off x="5094668" y="4620170"/>
              <a:ext cx="1192381" cy="792487"/>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6" name="Rectángulo 35">
              <a:extLst>
                <a:ext uri="{FF2B5EF4-FFF2-40B4-BE49-F238E27FC236}">
                  <a16:creationId xmlns:a16="http://schemas.microsoft.com/office/drawing/2014/main" id="{DAD3E8EA-6708-2952-1748-0EEC02C25BE3}"/>
                </a:ext>
              </a:extLst>
            </p:cNvPr>
            <p:cNvSpPr/>
            <p:nvPr/>
          </p:nvSpPr>
          <p:spPr>
            <a:xfrm>
              <a:off x="5094667" y="5412657"/>
              <a:ext cx="1192381" cy="276619"/>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7" name="Rectángulo 36">
              <a:extLst>
                <a:ext uri="{FF2B5EF4-FFF2-40B4-BE49-F238E27FC236}">
                  <a16:creationId xmlns:a16="http://schemas.microsoft.com/office/drawing/2014/main" id="{1360F850-0AC0-7941-895C-CA6880671C25}"/>
                </a:ext>
              </a:extLst>
            </p:cNvPr>
            <p:cNvSpPr/>
            <p:nvPr/>
          </p:nvSpPr>
          <p:spPr>
            <a:xfrm>
              <a:off x="5094666" y="5695952"/>
              <a:ext cx="1192381" cy="391632"/>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38" name="Rectángulo 37">
              <a:extLst>
                <a:ext uri="{FF2B5EF4-FFF2-40B4-BE49-F238E27FC236}">
                  <a16:creationId xmlns:a16="http://schemas.microsoft.com/office/drawing/2014/main" id="{092FAC21-A537-9D45-79DA-D4C18C41A3F7}"/>
                </a:ext>
              </a:extLst>
            </p:cNvPr>
            <p:cNvSpPr/>
            <p:nvPr/>
          </p:nvSpPr>
          <p:spPr>
            <a:xfrm>
              <a:off x="5094665" y="6087584"/>
              <a:ext cx="1192381" cy="32663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0" name="Rectángulo 39">
            <a:extLst>
              <a:ext uri="{FF2B5EF4-FFF2-40B4-BE49-F238E27FC236}">
                <a16:creationId xmlns:a16="http://schemas.microsoft.com/office/drawing/2014/main" id="{97241E38-FD7C-14AD-B1A3-3FF2332E3F78}"/>
              </a:ext>
            </a:extLst>
          </p:cNvPr>
          <p:cNvSpPr/>
          <p:nvPr/>
        </p:nvSpPr>
        <p:spPr>
          <a:xfrm>
            <a:off x="4499115" y="4351640"/>
            <a:ext cx="3068122" cy="13499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CA7CB1ED-09A5-2D1E-1DCA-2B8C11D90F12}"/>
              </a:ext>
            </a:extLst>
          </p:cNvPr>
          <p:cNvSpPr/>
          <p:nvPr/>
        </p:nvSpPr>
        <p:spPr>
          <a:xfrm>
            <a:off x="4690475" y="4542517"/>
            <a:ext cx="2732334" cy="96646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2" name="Tabla 38">
            <a:extLst>
              <a:ext uri="{FF2B5EF4-FFF2-40B4-BE49-F238E27FC236}">
                <a16:creationId xmlns:a16="http://schemas.microsoft.com/office/drawing/2014/main" id="{B2C75454-593A-B2FB-6AB5-6A6BF858A563}"/>
              </a:ext>
            </a:extLst>
          </p:cNvPr>
          <p:cNvGraphicFramePr>
            <a:graphicFrameLocks noGrp="1"/>
          </p:cNvGraphicFramePr>
          <p:nvPr>
            <p:extLst>
              <p:ext uri="{D42A27DB-BD31-4B8C-83A1-F6EECF244321}">
                <p14:modId xmlns:p14="http://schemas.microsoft.com/office/powerpoint/2010/main" val="1515881200"/>
              </p:ext>
            </p:extLst>
          </p:nvPr>
        </p:nvGraphicFramePr>
        <p:xfrm>
          <a:off x="4715018" y="4548646"/>
          <a:ext cx="2655406" cy="1022244"/>
        </p:xfrm>
        <a:graphic>
          <a:graphicData uri="http://schemas.openxmlformats.org/drawingml/2006/table">
            <a:tbl>
              <a:tblPr firstRow="1" bandRow="1">
                <a:tableStyleId>{5C22544A-7EE6-4342-B048-85BDC9FD1C3A}</a:tableStyleId>
              </a:tblPr>
              <a:tblGrid>
                <a:gridCol w="2655406">
                  <a:extLst>
                    <a:ext uri="{9D8B030D-6E8A-4147-A177-3AD203B41FA5}">
                      <a16:colId xmlns:a16="http://schemas.microsoft.com/office/drawing/2014/main" val="1722026803"/>
                    </a:ext>
                  </a:extLst>
                </a:gridCol>
              </a:tblGrid>
              <a:tr h="1022244">
                <a:tc>
                  <a:txBody>
                    <a:bodyPr/>
                    <a:lstStyle/>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3" name="Pergamino: horizontal 42">
            <a:extLst>
              <a:ext uri="{FF2B5EF4-FFF2-40B4-BE49-F238E27FC236}">
                <a16:creationId xmlns:a16="http://schemas.microsoft.com/office/drawing/2014/main" id="{01FA9462-B84B-6FBF-BF30-57138DD0AE7C}"/>
              </a:ext>
            </a:extLst>
          </p:cNvPr>
          <p:cNvSpPr/>
          <p:nvPr/>
        </p:nvSpPr>
        <p:spPr>
          <a:xfrm>
            <a:off x="5927226" y="1795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16 Agosto 2022</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14FE7692-7444-B5D8-3379-BA94057F8812}"/>
                  </a:ext>
                </a:extLst>
              </p:cNvPr>
              <p:cNvSpPr txBox="1"/>
              <p:nvPr/>
            </p:nvSpPr>
            <p:spPr>
              <a:xfrm>
                <a:off x="4499114" y="5798890"/>
                <a:ext cx="3064277" cy="621067"/>
              </a:xfrm>
              <a:prstGeom prst="rect">
                <a:avLst/>
              </a:prstGeom>
              <a:noFill/>
            </p:spPr>
            <p:txBody>
              <a:bodyPr wrap="square" rtlCol="0">
                <a:spAutoFit/>
              </a:bodyPr>
              <a:lstStyle/>
              <a:p>
                <a:pPr algn="ctr"/>
                <a:r>
                  <a:rPr lang="es-MX" sz="1200" dirty="0">
                    <a:latin typeface="Consolas" panose="020B0609020204030204" pitchFamily="49" charset="0"/>
                  </a:rPr>
                  <a:t>a = 10;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t> </a:t>
                </a:r>
                <a:r>
                  <a:rPr lang="es-MX" sz="1200" dirty="0">
                    <a:latin typeface="Consolas" panose="020B0609020204030204" pitchFamily="49" charset="0"/>
                  </a:rPr>
                  <a:t>*p = 10</a:t>
                </a:r>
              </a:p>
              <a:p>
                <a:pPr algn="ctr"/>
                <a:r>
                  <a:rPr lang="es-MX" sz="1200" dirty="0" err="1">
                    <a:latin typeface="Consolas" panose="020B0609020204030204" pitchFamily="49" charset="0"/>
                  </a:rPr>
                  <a:t>scanf</a:t>
                </a:r>
                <a:r>
                  <a:rPr lang="es-MX" sz="1200" dirty="0">
                    <a:latin typeface="Consolas" panose="020B0609020204030204" pitchFamily="49" charset="0"/>
                  </a:rPr>
                  <a:t>(“%d”, p)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scanf</a:t>
                </a:r>
                <a:r>
                  <a:rPr lang="es-MX" sz="1200" dirty="0">
                    <a:latin typeface="Consolas" panose="020B0609020204030204" pitchFamily="49" charset="0"/>
                  </a:rPr>
                  <a:t>(“%d”, &amp;a)</a:t>
                </a:r>
              </a:p>
            </p:txBody>
          </p:sp>
        </mc:Choice>
        <mc:Fallback xmlns="">
          <p:sp>
            <p:nvSpPr>
              <p:cNvPr id="22" name="CuadroTexto 21">
                <a:extLst>
                  <a:ext uri="{FF2B5EF4-FFF2-40B4-BE49-F238E27FC236}">
                    <a16:creationId xmlns:a16="http://schemas.microsoft.com/office/drawing/2014/main" id="{14FE7692-7444-B5D8-3379-BA94057F8812}"/>
                  </a:ext>
                </a:extLst>
              </p:cNvPr>
              <p:cNvSpPr txBox="1">
                <a:spLocks noRot="1" noChangeAspect="1" noMove="1" noResize="1" noEditPoints="1" noAdjustHandles="1" noChangeArrowheads="1" noChangeShapeType="1" noTextEdit="1"/>
              </p:cNvSpPr>
              <p:nvPr/>
            </p:nvSpPr>
            <p:spPr>
              <a:xfrm>
                <a:off x="4499114" y="5798890"/>
                <a:ext cx="3064277" cy="621067"/>
              </a:xfrm>
              <a:prstGeom prst="rect">
                <a:avLst/>
              </a:prstGeom>
              <a:blipFill>
                <a:blip r:embed="rId4"/>
                <a:stretch>
                  <a:fillRect t="-980" b="-31373"/>
                </a:stretch>
              </a:blipFill>
            </p:spPr>
            <p:txBody>
              <a:bodyPr/>
              <a:lstStyle/>
              <a:p>
                <a:r>
                  <a:rPr lang="es-MX">
                    <a:noFill/>
                  </a:rPr>
                  <a:t> </a:t>
                </a:r>
              </a:p>
            </p:txBody>
          </p:sp>
        </mc:Fallback>
      </mc:AlternateContent>
      <p:sp>
        <p:nvSpPr>
          <p:cNvPr id="26" name="Rectángulo: esquinas redondeadas 25">
            <a:extLst>
              <a:ext uri="{FF2B5EF4-FFF2-40B4-BE49-F238E27FC236}">
                <a16:creationId xmlns:a16="http://schemas.microsoft.com/office/drawing/2014/main" id="{65CA0145-C7FA-D573-B23B-A54170D610A6}"/>
              </a:ext>
            </a:extLst>
          </p:cNvPr>
          <p:cNvSpPr/>
          <p:nvPr/>
        </p:nvSpPr>
        <p:spPr>
          <a:xfrm>
            <a:off x="209006" y="6619432"/>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1.2</a:t>
            </a:r>
          </a:p>
        </p:txBody>
      </p:sp>
      <p:sp>
        <p:nvSpPr>
          <p:cNvPr id="27" name="Rectángulo: esquinas redondeadas 26">
            <a:extLst>
              <a:ext uri="{FF2B5EF4-FFF2-40B4-BE49-F238E27FC236}">
                <a16:creationId xmlns:a16="http://schemas.microsoft.com/office/drawing/2014/main" id="{1BE2BB59-A23D-DE4F-9E1E-2ABE059CD1F5}"/>
              </a:ext>
            </a:extLst>
          </p:cNvPr>
          <p:cNvSpPr/>
          <p:nvPr/>
        </p:nvSpPr>
        <p:spPr>
          <a:xfrm>
            <a:off x="744794" y="6619432"/>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Parámetros por valor/referencia</a:t>
            </a:r>
          </a:p>
        </p:txBody>
      </p:sp>
      <p:sp>
        <p:nvSpPr>
          <p:cNvPr id="28" name="Pergamino: horizontal 27">
            <a:extLst>
              <a:ext uri="{FF2B5EF4-FFF2-40B4-BE49-F238E27FC236}">
                <a16:creationId xmlns:a16="http://schemas.microsoft.com/office/drawing/2014/main" id="{AF88F00F-04C9-AF00-8098-2134EA2DFC46}"/>
              </a:ext>
            </a:extLst>
          </p:cNvPr>
          <p:cNvSpPr/>
          <p:nvPr/>
        </p:nvSpPr>
        <p:spPr>
          <a:xfrm>
            <a:off x="5866266" y="6645450"/>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18 Agosto 2022</a:t>
            </a:r>
          </a:p>
        </p:txBody>
      </p:sp>
      <p:grpSp>
        <p:nvGrpSpPr>
          <p:cNvPr id="29" name="Grupo 28">
            <a:extLst>
              <a:ext uri="{FF2B5EF4-FFF2-40B4-BE49-F238E27FC236}">
                <a16:creationId xmlns:a16="http://schemas.microsoft.com/office/drawing/2014/main" id="{9FD84E3D-45BF-C61C-7854-C2C827B0B6ED}"/>
              </a:ext>
            </a:extLst>
          </p:cNvPr>
          <p:cNvGrpSpPr/>
          <p:nvPr/>
        </p:nvGrpSpPr>
        <p:grpSpPr>
          <a:xfrm>
            <a:off x="173294" y="7274574"/>
            <a:ext cx="1192384" cy="1804507"/>
            <a:chOff x="5094665" y="4620170"/>
            <a:chExt cx="1192384" cy="1804507"/>
          </a:xfrm>
        </p:grpSpPr>
        <p:sp>
          <p:nvSpPr>
            <p:cNvPr id="30" name="Rectángulo 29">
              <a:extLst>
                <a:ext uri="{FF2B5EF4-FFF2-40B4-BE49-F238E27FC236}">
                  <a16:creationId xmlns:a16="http://schemas.microsoft.com/office/drawing/2014/main" id="{28FE3658-A5E7-81B8-A794-E06987723B34}"/>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17A7F9E3-6A7F-8D2A-6A8D-81C77DC02409}"/>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2" name="Rectángulo 31">
              <a:extLst>
                <a:ext uri="{FF2B5EF4-FFF2-40B4-BE49-F238E27FC236}">
                  <a16:creationId xmlns:a16="http://schemas.microsoft.com/office/drawing/2014/main" id="{D0A5AACF-932E-FD6D-E944-C9748E60C22D}"/>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3" name="Rectángulo 32">
              <a:extLst>
                <a:ext uri="{FF2B5EF4-FFF2-40B4-BE49-F238E27FC236}">
                  <a16:creationId xmlns:a16="http://schemas.microsoft.com/office/drawing/2014/main" id="{9C32FD2A-4F07-0438-C2E6-802A86938691}"/>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44" name="Rectángulo 43">
              <a:extLst>
                <a:ext uri="{FF2B5EF4-FFF2-40B4-BE49-F238E27FC236}">
                  <a16:creationId xmlns:a16="http://schemas.microsoft.com/office/drawing/2014/main" id="{72EF2E22-AD8F-C97C-4166-9010548474F2}"/>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5" name="CuadroTexto 44">
            <a:extLst>
              <a:ext uri="{FF2B5EF4-FFF2-40B4-BE49-F238E27FC236}">
                <a16:creationId xmlns:a16="http://schemas.microsoft.com/office/drawing/2014/main" id="{E57752C8-EB7F-9BA7-CD85-6E30AE9BA649}"/>
              </a:ext>
            </a:extLst>
          </p:cNvPr>
          <p:cNvSpPr txBox="1"/>
          <p:nvPr/>
        </p:nvSpPr>
        <p:spPr>
          <a:xfrm>
            <a:off x="157968" y="6988662"/>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46" name="CuadroTexto 45">
            <a:extLst>
              <a:ext uri="{FF2B5EF4-FFF2-40B4-BE49-F238E27FC236}">
                <a16:creationId xmlns:a16="http://schemas.microsoft.com/office/drawing/2014/main" id="{5EE22B5E-4209-AF5A-9F33-D3C459EFA96E}"/>
              </a:ext>
            </a:extLst>
          </p:cNvPr>
          <p:cNvSpPr txBox="1"/>
          <p:nvPr/>
        </p:nvSpPr>
        <p:spPr>
          <a:xfrm>
            <a:off x="1477211" y="7461235"/>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47" name="Cerrar llave 46">
            <a:extLst>
              <a:ext uri="{FF2B5EF4-FFF2-40B4-BE49-F238E27FC236}">
                <a16:creationId xmlns:a16="http://schemas.microsoft.com/office/drawing/2014/main" id="{77059121-A698-208D-8365-37BF9F5AC0D2}"/>
              </a:ext>
            </a:extLst>
          </p:cNvPr>
          <p:cNvSpPr/>
          <p:nvPr/>
        </p:nvSpPr>
        <p:spPr>
          <a:xfrm>
            <a:off x="1417320" y="7282194"/>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8" name="Cerrar llave 47">
            <a:extLst>
              <a:ext uri="{FF2B5EF4-FFF2-40B4-BE49-F238E27FC236}">
                <a16:creationId xmlns:a16="http://schemas.microsoft.com/office/drawing/2014/main" id="{2FB8A8B2-68C2-D649-5887-3A155E577A44}"/>
              </a:ext>
            </a:extLst>
          </p:cNvPr>
          <p:cNvSpPr/>
          <p:nvPr/>
        </p:nvSpPr>
        <p:spPr>
          <a:xfrm>
            <a:off x="1413510" y="8074681"/>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9" name="CuadroTexto 48">
            <a:extLst>
              <a:ext uri="{FF2B5EF4-FFF2-40B4-BE49-F238E27FC236}">
                <a16:creationId xmlns:a16="http://schemas.microsoft.com/office/drawing/2014/main" id="{6C67F06E-C403-5829-159D-AE1ACA5FBCA1}"/>
              </a:ext>
            </a:extLst>
          </p:cNvPr>
          <p:cNvSpPr txBox="1"/>
          <p:nvPr/>
        </p:nvSpPr>
        <p:spPr>
          <a:xfrm>
            <a:off x="1448089" y="7985700"/>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50" name="Rectángulo 49">
            <a:extLst>
              <a:ext uri="{FF2B5EF4-FFF2-40B4-BE49-F238E27FC236}">
                <a16:creationId xmlns:a16="http://schemas.microsoft.com/office/drawing/2014/main" id="{145F545E-312D-C09B-FAA1-AA59422A1C8B}"/>
              </a:ext>
            </a:extLst>
          </p:cNvPr>
          <p:cNvSpPr/>
          <p:nvPr/>
        </p:nvSpPr>
        <p:spPr>
          <a:xfrm>
            <a:off x="2428728" y="7087401"/>
            <a:ext cx="2558374" cy="244258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a:extLst>
              <a:ext uri="{FF2B5EF4-FFF2-40B4-BE49-F238E27FC236}">
                <a16:creationId xmlns:a16="http://schemas.microsoft.com/office/drawing/2014/main" id="{40F7302F-B3E9-7A62-D92C-497688ADC71A}"/>
              </a:ext>
            </a:extLst>
          </p:cNvPr>
          <p:cNvSpPr/>
          <p:nvPr/>
        </p:nvSpPr>
        <p:spPr>
          <a:xfrm>
            <a:off x="2573156" y="7218366"/>
            <a:ext cx="2257926" cy="217162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2" name="Tabla 38">
            <a:extLst>
              <a:ext uri="{FF2B5EF4-FFF2-40B4-BE49-F238E27FC236}">
                <a16:creationId xmlns:a16="http://schemas.microsoft.com/office/drawing/2014/main" id="{8C26F01C-7F2C-C55A-15FE-140A081281A2}"/>
              </a:ext>
            </a:extLst>
          </p:cNvPr>
          <p:cNvGraphicFramePr>
            <a:graphicFrameLocks noGrp="1"/>
          </p:cNvGraphicFramePr>
          <p:nvPr>
            <p:extLst>
              <p:ext uri="{D42A27DB-BD31-4B8C-83A1-F6EECF244321}">
                <p14:modId xmlns:p14="http://schemas.microsoft.com/office/powerpoint/2010/main" val="3125466660"/>
              </p:ext>
            </p:extLst>
          </p:nvPr>
        </p:nvGraphicFramePr>
        <p:xfrm>
          <a:off x="2560469" y="7218366"/>
          <a:ext cx="2240132" cy="2263140"/>
        </p:xfrm>
        <a:graphic>
          <a:graphicData uri="http://schemas.openxmlformats.org/drawingml/2006/table">
            <a:tbl>
              <a:tblPr firstRow="1" bandRow="1">
                <a:tableStyleId>{5C22544A-7EE6-4342-B048-85BDC9FD1C3A}</a:tableStyleId>
              </a:tblPr>
              <a:tblGrid>
                <a:gridCol w="357991">
                  <a:extLst>
                    <a:ext uri="{9D8B030D-6E8A-4147-A177-3AD203B41FA5}">
                      <a16:colId xmlns:a16="http://schemas.microsoft.com/office/drawing/2014/main" val="4000583223"/>
                    </a:ext>
                  </a:extLst>
                </a:gridCol>
                <a:gridCol w="1882141">
                  <a:extLst>
                    <a:ext uri="{9D8B030D-6E8A-4147-A177-3AD203B41FA5}">
                      <a16:colId xmlns:a16="http://schemas.microsoft.com/office/drawing/2014/main" val="1722026803"/>
                    </a:ext>
                  </a:extLst>
                </a:gridCol>
              </a:tblGrid>
              <a:tr h="2100073">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x</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endParaRPr lang="en-US" sz="950" b="0" dirty="0">
                        <a:solidFill>
                          <a:srgbClr val="FFFF00"/>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53" name="Grupo 52">
            <a:extLst>
              <a:ext uri="{FF2B5EF4-FFF2-40B4-BE49-F238E27FC236}">
                <a16:creationId xmlns:a16="http://schemas.microsoft.com/office/drawing/2014/main" id="{F633FAF8-6923-9B36-2B9C-D35EA6491F86}"/>
              </a:ext>
            </a:extLst>
          </p:cNvPr>
          <p:cNvGrpSpPr/>
          <p:nvPr/>
        </p:nvGrpSpPr>
        <p:grpSpPr>
          <a:xfrm>
            <a:off x="5124621" y="7337040"/>
            <a:ext cx="1192384" cy="2192948"/>
            <a:chOff x="5094665" y="4620171"/>
            <a:chExt cx="1192384" cy="1804506"/>
          </a:xfrm>
        </p:grpSpPr>
        <p:sp>
          <p:nvSpPr>
            <p:cNvPr id="54" name="Rectángulo 53">
              <a:extLst>
                <a:ext uri="{FF2B5EF4-FFF2-40B4-BE49-F238E27FC236}">
                  <a16:creationId xmlns:a16="http://schemas.microsoft.com/office/drawing/2014/main" id="{D386F106-CCE6-3583-3D6C-86EF402349E1}"/>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ángulo 54">
              <a:extLst>
                <a:ext uri="{FF2B5EF4-FFF2-40B4-BE49-F238E27FC236}">
                  <a16:creationId xmlns:a16="http://schemas.microsoft.com/office/drawing/2014/main" id="{5D508591-F399-7D4B-30E7-865B70FE8914}"/>
                </a:ext>
              </a:extLst>
            </p:cNvPr>
            <p:cNvSpPr/>
            <p:nvPr/>
          </p:nvSpPr>
          <p:spPr>
            <a:xfrm>
              <a:off x="5094668" y="4620171"/>
              <a:ext cx="1192381" cy="53480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200" dirty="0">
                <a:latin typeface="Consolas" panose="020B0609020204030204" pitchFamily="49" charset="0"/>
              </a:endParaRPr>
            </a:p>
            <a:p>
              <a:pPr algn="ctr"/>
              <a:r>
                <a:rPr lang="es-MX" sz="1200" dirty="0">
                  <a:latin typeface="Consolas" panose="020B0609020204030204" pitchFamily="49" charset="0"/>
                </a:rPr>
                <a:t>0x400</a:t>
              </a:r>
            </a:p>
          </p:txBody>
        </p:sp>
        <mc:AlternateContent xmlns:mc="http://schemas.openxmlformats.org/markup-compatibility/2006" xmlns:a14="http://schemas.microsoft.com/office/drawing/2010/main">
          <mc:Choice Requires="a14">
            <p:sp>
              <p:nvSpPr>
                <p:cNvPr id="56" name="Rectángulo 55">
                  <a:extLst>
                    <a:ext uri="{FF2B5EF4-FFF2-40B4-BE49-F238E27FC236}">
                      <a16:creationId xmlns:a16="http://schemas.microsoft.com/office/drawing/2014/main" id="{BB083D69-27CE-5C59-C185-D55D5797915D}"/>
                    </a:ext>
                  </a:extLst>
                </p:cNvPr>
                <p:cNvSpPr/>
                <p:nvPr/>
              </p:nvSpPr>
              <p:spPr>
                <a:xfrm>
                  <a:off x="5094667" y="5149416"/>
                  <a:ext cx="1192381" cy="53986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Stack</a:t>
                  </a:r>
                </a:p>
                <a:p>
                  <a:pPr algn="ctr"/>
                  <a:r>
                    <a:rPr lang="es-MX" sz="800" dirty="0">
                      <a:latin typeface="Consolas" panose="020B0609020204030204" pitchFamily="49" charset="0"/>
                    </a:rPr>
                    <a:t>x = 10 </a:t>
                  </a:r>
                  <a14:m>
                    <m:oMath xmlns:m="http://schemas.openxmlformats.org/officeDocument/2006/math">
                      <m:groupChr>
                        <m:groupChrPr>
                          <m:chr m:val="⇒"/>
                          <m:vertJc m:val="bot"/>
                          <m:ctrlPr>
                            <a:rPr lang="es-MX" sz="800" i="1" smtClean="0">
                              <a:latin typeface="Cambria Math" panose="02040503050406030204" pitchFamily="18" charset="0"/>
                            </a:rPr>
                          </m:ctrlPr>
                        </m:groupChrPr>
                        <m:e/>
                      </m:groupChr>
                    </m:oMath>
                  </a14:m>
                  <a:r>
                    <a:rPr lang="es-MX" sz="800" dirty="0">
                      <a:latin typeface="Consolas" panose="020B0609020204030204" pitchFamily="49" charset="0"/>
                    </a:rPr>
                    <a:t> x = 11</a:t>
                  </a:r>
                </a:p>
                <a:p>
                  <a:pPr algn="ctr"/>
                  <a:r>
                    <a:rPr lang="es-MX" sz="800" dirty="0">
                      <a:latin typeface="Consolas" panose="020B0609020204030204" pitchFamily="49" charset="0"/>
                    </a:rPr>
                    <a:t>incrementa()</a:t>
                  </a:r>
                </a:p>
                <a:p>
                  <a:pPr algn="ctr"/>
                  <a:r>
                    <a:rPr lang="es-MX" sz="800" dirty="0">
                      <a:latin typeface="Consolas" panose="020B0609020204030204" pitchFamily="49" charset="0"/>
                    </a:rPr>
                    <a:t>a = 10</a:t>
                  </a:r>
                </a:p>
              </p:txBody>
            </p:sp>
          </mc:Choice>
          <mc:Fallback xmlns="">
            <p:sp>
              <p:nvSpPr>
                <p:cNvPr id="56" name="Rectángulo 55">
                  <a:extLst>
                    <a:ext uri="{FF2B5EF4-FFF2-40B4-BE49-F238E27FC236}">
                      <a16:creationId xmlns:a16="http://schemas.microsoft.com/office/drawing/2014/main" id="{BB083D69-27CE-5C59-C185-D55D5797915D}"/>
                    </a:ext>
                  </a:extLst>
                </p:cNvPr>
                <p:cNvSpPr>
                  <a:spLocks noRot="1" noChangeAspect="1" noMove="1" noResize="1" noEditPoints="1" noAdjustHandles="1" noChangeArrowheads="1" noChangeShapeType="1" noTextEdit="1"/>
                </p:cNvSpPr>
                <p:nvPr/>
              </p:nvSpPr>
              <p:spPr>
                <a:xfrm>
                  <a:off x="5094667" y="5149416"/>
                  <a:ext cx="1192381" cy="539860"/>
                </a:xfrm>
                <a:prstGeom prst="rect">
                  <a:avLst/>
                </a:prstGeom>
                <a:blipFill>
                  <a:blip r:embed="rId5"/>
                  <a:stretch>
                    <a:fillRect t="-5455" b="-6364"/>
                  </a:stretch>
                </a:blipFill>
                <a:ln>
                  <a:solidFill>
                    <a:schemeClr val="tx1">
                      <a:lumMod val="50000"/>
                      <a:lumOff val="50000"/>
                    </a:schemeClr>
                  </a:solidFill>
                </a:ln>
              </p:spPr>
              <p:txBody>
                <a:bodyPr/>
                <a:lstStyle/>
                <a:p>
                  <a:r>
                    <a:rPr lang="es-MX">
                      <a:noFill/>
                    </a:rPr>
                    <a:t> </a:t>
                  </a:r>
                </a:p>
              </p:txBody>
            </p:sp>
          </mc:Fallback>
        </mc:AlternateContent>
        <p:sp>
          <p:nvSpPr>
            <p:cNvPr id="57" name="Rectángulo 56">
              <a:extLst>
                <a:ext uri="{FF2B5EF4-FFF2-40B4-BE49-F238E27FC236}">
                  <a16:creationId xmlns:a16="http://schemas.microsoft.com/office/drawing/2014/main" id="{53B1CAD3-2ED5-23DF-962B-2FAE328DDCBC}"/>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700" dirty="0">
                  <a:latin typeface="Consolas" panose="020B0609020204030204" pitchFamily="49" charset="0"/>
                </a:rPr>
                <a:t>Global/</a:t>
              </a:r>
              <a:r>
                <a:rPr lang="es-MX" sz="700" dirty="0" err="1">
                  <a:latin typeface="Consolas" panose="020B0609020204030204" pitchFamily="49" charset="0"/>
                </a:rPr>
                <a:t>Static</a:t>
              </a:r>
              <a:r>
                <a:rPr lang="es-MX" sz="700" dirty="0">
                  <a:latin typeface="Consolas" panose="020B0609020204030204" pitchFamily="49" charset="0"/>
                </a:rPr>
                <a:t> variables</a:t>
              </a:r>
            </a:p>
            <a:p>
              <a:pPr algn="ctr"/>
              <a:r>
                <a:rPr lang="es-MX" sz="700" dirty="0" err="1">
                  <a:latin typeface="Consolas" panose="020B0609020204030204" pitchFamily="49" charset="0"/>
                </a:rPr>
                <a:t>main</a:t>
              </a:r>
              <a:r>
                <a:rPr lang="es-MX" sz="700" dirty="0">
                  <a:latin typeface="Consolas" panose="020B0609020204030204" pitchFamily="49" charset="0"/>
                </a:rPr>
                <a:t>()</a:t>
              </a:r>
            </a:p>
            <a:p>
              <a:pPr algn="ctr"/>
              <a:r>
                <a:rPr lang="es-MX" sz="700" dirty="0">
                  <a:latin typeface="Consolas" panose="020B0609020204030204" pitchFamily="49" charset="0"/>
                </a:rPr>
                <a:t>0x300</a:t>
              </a:r>
            </a:p>
          </p:txBody>
        </p:sp>
        <p:sp>
          <p:nvSpPr>
            <p:cNvPr id="58" name="Rectángulo 57">
              <a:extLst>
                <a:ext uri="{FF2B5EF4-FFF2-40B4-BE49-F238E27FC236}">
                  <a16:creationId xmlns:a16="http://schemas.microsoft.com/office/drawing/2014/main" id="{9AFCC85C-2B59-7AB5-7C1D-1DDA3364BA4F}"/>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grpSp>
        <p:nvGrpSpPr>
          <p:cNvPr id="59" name="Grupo 58">
            <a:extLst>
              <a:ext uri="{FF2B5EF4-FFF2-40B4-BE49-F238E27FC236}">
                <a16:creationId xmlns:a16="http://schemas.microsoft.com/office/drawing/2014/main" id="{3F7611F5-73D4-26E3-9656-34DD9BE8698B}"/>
              </a:ext>
            </a:extLst>
          </p:cNvPr>
          <p:cNvGrpSpPr/>
          <p:nvPr/>
        </p:nvGrpSpPr>
        <p:grpSpPr>
          <a:xfrm>
            <a:off x="6405180" y="7326575"/>
            <a:ext cx="1192384" cy="2203412"/>
            <a:chOff x="5094665" y="4620170"/>
            <a:chExt cx="1192384" cy="1804507"/>
          </a:xfrm>
        </p:grpSpPr>
        <p:sp>
          <p:nvSpPr>
            <p:cNvPr id="60" name="Rectángulo 59">
              <a:extLst>
                <a:ext uri="{FF2B5EF4-FFF2-40B4-BE49-F238E27FC236}">
                  <a16:creationId xmlns:a16="http://schemas.microsoft.com/office/drawing/2014/main" id="{57228CFF-B241-7B2A-CF80-318C6E28EE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60">
              <a:extLst>
                <a:ext uri="{FF2B5EF4-FFF2-40B4-BE49-F238E27FC236}">
                  <a16:creationId xmlns:a16="http://schemas.microsoft.com/office/drawing/2014/main" id="{6D5DCA9C-1A5B-88B7-5B88-33127D7B62EC}"/>
                </a:ext>
              </a:extLst>
            </p:cNvPr>
            <p:cNvSpPr/>
            <p:nvPr/>
          </p:nvSpPr>
          <p:spPr>
            <a:xfrm>
              <a:off x="5094668" y="4620170"/>
              <a:ext cx="1192381" cy="53226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400" dirty="0">
                <a:latin typeface="Consolas" panose="020B0609020204030204" pitchFamily="49" charset="0"/>
              </a:endParaRPr>
            </a:p>
            <a:p>
              <a:pPr algn="ctr"/>
              <a:endParaRPr lang="es-MX" sz="1400" dirty="0">
                <a:latin typeface="Consolas" panose="020B0609020204030204" pitchFamily="49" charset="0"/>
              </a:endParaRPr>
            </a:p>
          </p:txBody>
        </p:sp>
        <p:sp>
          <p:nvSpPr>
            <p:cNvPr id="62" name="Rectángulo 61">
              <a:extLst>
                <a:ext uri="{FF2B5EF4-FFF2-40B4-BE49-F238E27FC236}">
                  <a16:creationId xmlns:a16="http://schemas.microsoft.com/office/drawing/2014/main" id="{751BB2C7-23C5-CA30-2B30-949EA254AA48}"/>
                </a:ext>
              </a:extLst>
            </p:cNvPr>
            <p:cNvSpPr/>
            <p:nvPr/>
          </p:nvSpPr>
          <p:spPr>
            <a:xfrm>
              <a:off x="5094667" y="5152435"/>
              <a:ext cx="1192381" cy="536841"/>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Stack</a:t>
              </a:r>
              <a:endParaRPr lang="es-MX" sz="1400" dirty="0">
                <a:latin typeface="Consolas" panose="020B0609020204030204" pitchFamily="49" charset="0"/>
              </a:endParaRPr>
            </a:p>
            <a:p>
              <a:pPr algn="ctr"/>
              <a:r>
                <a:rPr lang="es-MX" sz="1100" dirty="0">
                  <a:latin typeface="Consolas" panose="020B0609020204030204" pitchFamily="49" charset="0"/>
                </a:rPr>
                <a:t>x = 0x315</a:t>
              </a:r>
            </a:p>
            <a:p>
              <a:pPr algn="ctr"/>
              <a:r>
                <a:rPr lang="es-MX" sz="1100" dirty="0">
                  <a:latin typeface="Consolas" panose="020B0609020204030204" pitchFamily="49" charset="0"/>
                </a:rPr>
                <a:t>incrementa()</a:t>
              </a:r>
            </a:p>
            <a:p>
              <a:pPr algn="ctr"/>
              <a:endParaRPr lang="es-MX" sz="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3" name="Rectángulo 62">
                  <a:extLst>
                    <a:ext uri="{FF2B5EF4-FFF2-40B4-BE49-F238E27FC236}">
                      <a16:creationId xmlns:a16="http://schemas.microsoft.com/office/drawing/2014/main" id="{947AC3AD-A670-9F75-D263-11651FF6E124}"/>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50" dirty="0">
                      <a:latin typeface="Consolas" panose="020B0609020204030204" pitchFamily="49" charset="0"/>
                    </a:rPr>
                    <a:t>Global/</a:t>
                  </a:r>
                  <a:r>
                    <a:rPr lang="es-MX" sz="650" dirty="0" err="1">
                      <a:latin typeface="Consolas" panose="020B0609020204030204" pitchFamily="49" charset="0"/>
                    </a:rPr>
                    <a:t>Static</a:t>
                  </a:r>
                  <a:r>
                    <a:rPr lang="es-MX" sz="650" dirty="0">
                      <a:latin typeface="Consolas" panose="020B0609020204030204" pitchFamily="49" charset="0"/>
                    </a:rPr>
                    <a:t> variables</a:t>
                  </a:r>
                </a:p>
                <a:p>
                  <a:pPr algn="ctr"/>
                  <a:r>
                    <a:rPr lang="es-MX" sz="650" dirty="0">
                      <a:latin typeface="Consolas" panose="020B0609020204030204" pitchFamily="49" charset="0"/>
                    </a:rPr>
                    <a:t>a = 10 </a:t>
                  </a:r>
                  <a14:m>
                    <m:oMath xmlns:m="http://schemas.openxmlformats.org/officeDocument/2006/math">
                      <m:groupChr>
                        <m:groupChrPr>
                          <m:chr m:val="⇒"/>
                          <m:vertJc m:val="bot"/>
                          <m:ctrlPr>
                            <a:rPr lang="es-MX" sz="650" i="1" smtClean="0">
                              <a:latin typeface="Cambria Math" panose="02040503050406030204" pitchFamily="18" charset="0"/>
                            </a:rPr>
                          </m:ctrlPr>
                        </m:groupChrPr>
                        <m:e/>
                      </m:groupChr>
                    </m:oMath>
                  </a14:m>
                  <a:r>
                    <a:rPr lang="es-MX" sz="650" dirty="0">
                      <a:latin typeface="Consolas" panose="020B0609020204030204" pitchFamily="49" charset="0"/>
                    </a:rPr>
                    <a:t> 11</a:t>
                  </a:r>
                </a:p>
                <a:p>
                  <a:pPr algn="ctr"/>
                  <a:r>
                    <a:rPr lang="es-MX" sz="650" dirty="0" err="1">
                      <a:latin typeface="Consolas" panose="020B0609020204030204" pitchFamily="49" charset="0"/>
                    </a:rPr>
                    <a:t>main</a:t>
                  </a:r>
                  <a:r>
                    <a:rPr lang="es-MX" sz="650" dirty="0">
                      <a:latin typeface="Consolas" panose="020B0609020204030204" pitchFamily="49" charset="0"/>
                    </a:rPr>
                    <a:t>()</a:t>
                  </a:r>
                </a:p>
              </p:txBody>
            </p:sp>
          </mc:Choice>
          <mc:Fallback xmlns="">
            <p:sp>
              <p:nvSpPr>
                <p:cNvPr id="63" name="Rectángulo 62">
                  <a:extLst>
                    <a:ext uri="{FF2B5EF4-FFF2-40B4-BE49-F238E27FC236}">
                      <a16:creationId xmlns:a16="http://schemas.microsoft.com/office/drawing/2014/main" id="{947AC3AD-A670-9F75-D263-11651FF6E124}"/>
                    </a:ext>
                  </a:extLst>
                </p:cNvPr>
                <p:cNvSpPr>
                  <a:spLocks noRot="1" noChangeAspect="1" noMove="1" noResize="1" noEditPoints="1" noAdjustHandles="1" noChangeArrowheads="1" noChangeShapeType="1" noTextEdit="1"/>
                </p:cNvSpPr>
                <p:nvPr/>
              </p:nvSpPr>
              <p:spPr>
                <a:xfrm>
                  <a:off x="5094666" y="5695952"/>
                  <a:ext cx="1192381" cy="391632"/>
                </a:xfrm>
                <a:prstGeom prst="rect">
                  <a:avLst/>
                </a:prstGeom>
                <a:blipFill>
                  <a:blip r:embed="rId6"/>
                  <a:stretch>
                    <a:fillRect b="-7407"/>
                  </a:stretch>
                </a:blipFill>
                <a:ln>
                  <a:solidFill>
                    <a:schemeClr val="tx1">
                      <a:lumMod val="50000"/>
                      <a:lumOff val="50000"/>
                    </a:schemeClr>
                  </a:solidFill>
                </a:ln>
              </p:spPr>
              <p:txBody>
                <a:bodyPr/>
                <a:lstStyle/>
                <a:p>
                  <a:r>
                    <a:rPr lang="es-MX">
                      <a:noFill/>
                    </a:rPr>
                    <a:t> </a:t>
                  </a:r>
                </a:p>
              </p:txBody>
            </p:sp>
          </mc:Fallback>
        </mc:AlternateContent>
        <p:sp>
          <p:nvSpPr>
            <p:cNvPr id="64" name="Rectángulo 63">
              <a:extLst>
                <a:ext uri="{FF2B5EF4-FFF2-40B4-BE49-F238E27FC236}">
                  <a16:creationId xmlns:a16="http://schemas.microsoft.com/office/drawing/2014/main" id="{34EA240C-D62B-9400-441E-EEE3A021989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65" name="CuadroTexto 64">
            <a:extLst>
              <a:ext uri="{FF2B5EF4-FFF2-40B4-BE49-F238E27FC236}">
                <a16:creationId xmlns:a16="http://schemas.microsoft.com/office/drawing/2014/main" id="{1D3E975A-9390-4399-4F90-DA0AB35E93B7}"/>
              </a:ext>
            </a:extLst>
          </p:cNvPr>
          <p:cNvSpPr txBox="1"/>
          <p:nvPr/>
        </p:nvSpPr>
        <p:spPr>
          <a:xfrm>
            <a:off x="5124620" y="6995565"/>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valor</a:t>
            </a:r>
          </a:p>
        </p:txBody>
      </p:sp>
      <p:sp>
        <p:nvSpPr>
          <p:cNvPr id="66" name="CuadroTexto 65">
            <a:extLst>
              <a:ext uri="{FF2B5EF4-FFF2-40B4-BE49-F238E27FC236}">
                <a16:creationId xmlns:a16="http://schemas.microsoft.com/office/drawing/2014/main" id="{3F71D939-1D31-1F39-EAC2-EDA1120BBEAD}"/>
              </a:ext>
            </a:extLst>
          </p:cNvPr>
          <p:cNvSpPr txBox="1"/>
          <p:nvPr/>
        </p:nvSpPr>
        <p:spPr>
          <a:xfrm>
            <a:off x="6404727" y="6988623"/>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referencia</a:t>
            </a:r>
          </a:p>
        </p:txBody>
      </p:sp>
      <p:grpSp>
        <p:nvGrpSpPr>
          <p:cNvPr id="24" name="Grupo 23">
            <a:extLst>
              <a:ext uri="{FF2B5EF4-FFF2-40B4-BE49-F238E27FC236}">
                <a16:creationId xmlns:a16="http://schemas.microsoft.com/office/drawing/2014/main" id="{C88B3485-BB9B-603D-4875-2F88F54809F4}"/>
              </a:ext>
            </a:extLst>
          </p:cNvPr>
          <p:cNvGrpSpPr/>
          <p:nvPr/>
        </p:nvGrpSpPr>
        <p:grpSpPr>
          <a:xfrm>
            <a:off x="2319784" y="819937"/>
            <a:ext cx="2564151" cy="1808259"/>
            <a:chOff x="7885224" y="5436552"/>
            <a:chExt cx="2306151" cy="2120920"/>
          </a:xfrm>
        </p:grpSpPr>
        <p:grpSp>
          <p:nvGrpSpPr>
            <p:cNvPr id="25" name="Grupo 24">
              <a:extLst>
                <a:ext uri="{FF2B5EF4-FFF2-40B4-BE49-F238E27FC236}">
                  <a16:creationId xmlns:a16="http://schemas.microsoft.com/office/drawing/2014/main" id="{3B0589C9-F8F5-169E-EB98-BF4A3A6C8454}"/>
                </a:ext>
              </a:extLst>
            </p:cNvPr>
            <p:cNvGrpSpPr/>
            <p:nvPr/>
          </p:nvGrpSpPr>
          <p:grpSpPr>
            <a:xfrm>
              <a:off x="8366835" y="7304259"/>
              <a:ext cx="1504815" cy="253213"/>
              <a:chOff x="5319422" y="3395205"/>
              <a:chExt cx="1504815" cy="253213"/>
            </a:xfrm>
          </p:grpSpPr>
          <p:sp>
            <p:nvSpPr>
              <p:cNvPr id="111" name="Rectángulo 110">
                <a:extLst>
                  <a:ext uri="{FF2B5EF4-FFF2-40B4-BE49-F238E27FC236}">
                    <a16:creationId xmlns:a16="http://schemas.microsoft.com/office/drawing/2014/main" id="{B333EF68-B004-AF26-0A5C-9A966AF8C1F2}"/>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ángulo 111">
                <a:extLst>
                  <a:ext uri="{FF2B5EF4-FFF2-40B4-BE49-F238E27FC236}">
                    <a16:creationId xmlns:a16="http://schemas.microsoft.com/office/drawing/2014/main" id="{05E0238D-569F-9645-F681-80E66CF12F43}"/>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Rectángulo 112">
                <a:extLst>
                  <a:ext uri="{FF2B5EF4-FFF2-40B4-BE49-F238E27FC236}">
                    <a16:creationId xmlns:a16="http://schemas.microsoft.com/office/drawing/2014/main" id="{876016A2-E9BC-5872-1137-227990EEF7B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ángulo 113">
                <a:extLst>
                  <a:ext uri="{FF2B5EF4-FFF2-40B4-BE49-F238E27FC236}">
                    <a16:creationId xmlns:a16="http://schemas.microsoft.com/office/drawing/2014/main" id="{AE0F05EE-9C65-DF04-79AC-3539F5469BFD}"/>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Rectángulo 114">
                <a:extLst>
                  <a:ext uri="{FF2B5EF4-FFF2-40B4-BE49-F238E27FC236}">
                    <a16:creationId xmlns:a16="http://schemas.microsoft.com/office/drawing/2014/main" id="{6D7561FA-EA43-BD1E-C8DD-7FB7EF3A926E}"/>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Rectángulo 115">
                <a:extLst>
                  <a:ext uri="{FF2B5EF4-FFF2-40B4-BE49-F238E27FC236}">
                    <a16:creationId xmlns:a16="http://schemas.microsoft.com/office/drawing/2014/main" id="{529DA270-5F67-DDB5-0FC2-80FEBAA1FC06}"/>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7" name="Grupo 66">
              <a:extLst>
                <a:ext uri="{FF2B5EF4-FFF2-40B4-BE49-F238E27FC236}">
                  <a16:creationId xmlns:a16="http://schemas.microsoft.com/office/drawing/2014/main" id="{3F8F6AB6-0B0F-607B-F852-9E094FF79DA3}"/>
                </a:ext>
              </a:extLst>
            </p:cNvPr>
            <p:cNvGrpSpPr/>
            <p:nvPr/>
          </p:nvGrpSpPr>
          <p:grpSpPr>
            <a:xfrm>
              <a:off x="7885224" y="5436552"/>
              <a:ext cx="2306151" cy="1255690"/>
              <a:chOff x="5206545" y="1580695"/>
              <a:chExt cx="2306151" cy="1255690"/>
            </a:xfrm>
          </p:grpSpPr>
          <p:grpSp>
            <p:nvGrpSpPr>
              <p:cNvPr id="74" name="Grupo 73">
                <a:extLst>
                  <a:ext uri="{FF2B5EF4-FFF2-40B4-BE49-F238E27FC236}">
                    <a16:creationId xmlns:a16="http://schemas.microsoft.com/office/drawing/2014/main" id="{9BC05372-222A-4301-CF3D-05EB948BEE5B}"/>
                  </a:ext>
                </a:extLst>
              </p:cNvPr>
              <p:cNvGrpSpPr/>
              <p:nvPr/>
            </p:nvGrpSpPr>
            <p:grpSpPr>
              <a:xfrm rot="5400000">
                <a:off x="4705306" y="2081934"/>
                <a:ext cx="1255689" cy="253212"/>
                <a:chOff x="5370222" y="3038271"/>
                <a:chExt cx="1255689" cy="253212"/>
              </a:xfrm>
            </p:grpSpPr>
            <p:sp>
              <p:nvSpPr>
                <p:cNvPr id="106" name="Rectángulo 105">
                  <a:extLst>
                    <a:ext uri="{FF2B5EF4-FFF2-40B4-BE49-F238E27FC236}">
                      <a16:creationId xmlns:a16="http://schemas.microsoft.com/office/drawing/2014/main" id="{8C1B2D9D-BC64-F6AC-CFDA-03540E9EB416}"/>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7" name="Rectángulo 106">
                  <a:extLst>
                    <a:ext uri="{FF2B5EF4-FFF2-40B4-BE49-F238E27FC236}">
                      <a16:creationId xmlns:a16="http://schemas.microsoft.com/office/drawing/2014/main" id="{8525BBCF-5F4D-AA59-071D-9B3B91B6C15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Rectángulo 107">
                  <a:extLst>
                    <a:ext uri="{FF2B5EF4-FFF2-40B4-BE49-F238E27FC236}">
                      <a16:creationId xmlns:a16="http://schemas.microsoft.com/office/drawing/2014/main" id="{31896EF2-5B53-9045-C7B0-A38EC5802CE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9" name="Rectángulo 108">
                  <a:extLst>
                    <a:ext uri="{FF2B5EF4-FFF2-40B4-BE49-F238E27FC236}">
                      <a16:creationId xmlns:a16="http://schemas.microsoft.com/office/drawing/2014/main" id="{40879A88-2D32-8750-A104-FE9E76DF954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0" name="Rectángulo 109">
                  <a:extLst>
                    <a:ext uri="{FF2B5EF4-FFF2-40B4-BE49-F238E27FC236}">
                      <a16:creationId xmlns:a16="http://schemas.microsoft.com/office/drawing/2014/main" id="{B312E11D-BF24-6C5C-388A-7A3BB089CF0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5" name="Grupo 74">
                <a:extLst>
                  <a:ext uri="{FF2B5EF4-FFF2-40B4-BE49-F238E27FC236}">
                    <a16:creationId xmlns:a16="http://schemas.microsoft.com/office/drawing/2014/main" id="{6591AD6E-7164-97E6-567A-5765966D77CA}"/>
                  </a:ext>
                </a:extLst>
              </p:cNvPr>
              <p:cNvGrpSpPr/>
              <p:nvPr/>
            </p:nvGrpSpPr>
            <p:grpSpPr>
              <a:xfrm rot="5400000">
                <a:off x="5115894" y="2081934"/>
                <a:ext cx="1255689" cy="253212"/>
                <a:chOff x="5370222" y="3038271"/>
                <a:chExt cx="1255689" cy="253212"/>
              </a:xfrm>
            </p:grpSpPr>
            <p:sp>
              <p:nvSpPr>
                <p:cNvPr id="101" name="Rectángulo 100">
                  <a:extLst>
                    <a:ext uri="{FF2B5EF4-FFF2-40B4-BE49-F238E27FC236}">
                      <a16:creationId xmlns:a16="http://schemas.microsoft.com/office/drawing/2014/main" id="{B6A3B99F-E699-5A54-2D27-C3341313018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Rectángulo 101">
                  <a:extLst>
                    <a:ext uri="{FF2B5EF4-FFF2-40B4-BE49-F238E27FC236}">
                      <a16:creationId xmlns:a16="http://schemas.microsoft.com/office/drawing/2014/main" id="{5C34F176-E79B-5E66-9191-3CE5C976820D}"/>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Rectángulo 102">
                  <a:extLst>
                    <a:ext uri="{FF2B5EF4-FFF2-40B4-BE49-F238E27FC236}">
                      <a16:creationId xmlns:a16="http://schemas.microsoft.com/office/drawing/2014/main" id="{A2958445-40EC-4724-681B-F0C23933F6E1}"/>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Rectángulo 103">
                  <a:extLst>
                    <a:ext uri="{FF2B5EF4-FFF2-40B4-BE49-F238E27FC236}">
                      <a16:creationId xmlns:a16="http://schemas.microsoft.com/office/drawing/2014/main" id="{6AA03588-9277-A215-1488-950D8DA1358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Rectángulo 104">
                  <a:extLst>
                    <a:ext uri="{FF2B5EF4-FFF2-40B4-BE49-F238E27FC236}">
                      <a16:creationId xmlns:a16="http://schemas.microsoft.com/office/drawing/2014/main" id="{18748959-D23C-89D9-63F3-A272AD4AE15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6" name="Grupo 75">
                <a:extLst>
                  <a:ext uri="{FF2B5EF4-FFF2-40B4-BE49-F238E27FC236}">
                    <a16:creationId xmlns:a16="http://schemas.microsoft.com/office/drawing/2014/main" id="{A29AECB9-B386-10F8-F3EA-8A5DBE344DC2}"/>
                  </a:ext>
                </a:extLst>
              </p:cNvPr>
              <p:cNvGrpSpPr/>
              <p:nvPr/>
            </p:nvGrpSpPr>
            <p:grpSpPr>
              <a:xfrm rot="5400000">
                <a:off x="5526482" y="2081934"/>
                <a:ext cx="1255689" cy="253213"/>
                <a:chOff x="5370222" y="3038271"/>
                <a:chExt cx="1255689" cy="253213"/>
              </a:xfrm>
            </p:grpSpPr>
            <p:sp>
              <p:nvSpPr>
                <p:cNvPr id="96" name="Rectángulo 95">
                  <a:extLst>
                    <a:ext uri="{FF2B5EF4-FFF2-40B4-BE49-F238E27FC236}">
                      <a16:creationId xmlns:a16="http://schemas.microsoft.com/office/drawing/2014/main" id="{FEAA042F-E17D-DF33-D02D-A88133DCD6C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7" name="Rectángulo 96">
                  <a:extLst>
                    <a:ext uri="{FF2B5EF4-FFF2-40B4-BE49-F238E27FC236}">
                      <a16:creationId xmlns:a16="http://schemas.microsoft.com/office/drawing/2014/main" id="{43CB8BBB-2AAC-7130-3DA4-E9C7C13C6B50}"/>
                    </a:ext>
                  </a:extLst>
                </p:cNvPr>
                <p:cNvSpPr/>
                <p:nvPr/>
              </p:nvSpPr>
              <p:spPr>
                <a:xfrm>
                  <a:off x="5620785" y="3038273"/>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8" name="Rectángulo 97">
                  <a:extLst>
                    <a:ext uri="{FF2B5EF4-FFF2-40B4-BE49-F238E27FC236}">
                      <a16:creationId xmlns:a16="http://schemas.microsoft.com/office/drawing/2014/main" id="{4669B9FF-9721-BC53-924E-765C643F8289}"/>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9" name="Rectángulo 98">
                  <a:extLst>
                    <a:ext uri="{FF2B5EF4-FFF2-40B4-BE49-F238E27FC236}">
                      <a16:creationId xmlns:a16="http://schemas.microsoft.com/office/drawing/2014/main" id="{BA36F647-8A80-C64C-06F3-B97059AB93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Rectángulo 99">
                  <a:extLst>
                    <a:ext uri="{FF2B5EF4-FFF2-40B4-BE49-F238E27FC236}">
                      <a16:creationId xmlns:a16="http://schemas.microsoft.com/office/drawing/2014/main" id="{5A417813-E5F5-CDBB-5823-ED2BE369374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7" name="Grupo 76">
                <a:extLst>
                  <a:ext uri="{FF2B5EF4-FFF2-40B4-BE49-F238E27FC236}">
                    <a16:creationId xmlns:a16="http://schemas.microsoft.com/office/drawing/2014/main" id="{9FF0DC7E-C0F9-FD2F-4404-7A7A1A6DAEF5}"/>
                  </a:ext>
                </a:extLst>
              </p:cNvPr>
              <p:cNvGrpSpPr/>
              <p:nvPr/>
            </p:nvGrpSpPr>
            <p:grpSpPr>
              <a:xfrm rot="5400000">
                <a:off x="5937070" y="2081934"/>
                <a:ext cx="1255689" cy="253212"/>
                <a:chOff x="5370222" y="3038271"/>
                <a:chExt cx="1255689" cy="253212"/>
              </a:xfrm>
            </p:grpSpPr>
            <p:sp>
              <p:nvSpPr>
                <p:cNvPr id="91" name="Rectángulo 90">
                  <a:extLst>
                    <a:ext uri="{FF2B5EF4-FFF2-40B4-BE49-F238E27FC236}">
                      <a16:creationId xmlns:a16="http://schemas.microsoft.com/office/drawing/2014/main" id="{83B48894-4ED1-1BE1-5605-257E87D8609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2" name="Rectángulo 91">
                  <a:extLst>
                    <a:ext uri="{FF2B5EF4-FFF2-40B4-BE49-F238E27FC236}">
                      <a16:creationId xmlns:a16="http://schemas.microsoft.com/office/drawing/2014/main" id="{B8B870EB-3066-E70A-AE6F-7FAA7F108F1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Rectángulo 92">
                  <a:extLst>
                    <a:ext uri="{FF2B5EF4-FFF2-40B4-BE49-F238E27FC236}">
                      <a16:creationId xmlns:a16="http://schemas.microsoft.com/office/drawing/2014/main" id="{F438A744-453C-DAB0-813E-B50F1953F5D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Rectángulo 93">
                  <a:extLst>
                    <a:ext uri="{FF2B5EF4-FFF2-40B4-BE49-F238E27FC236}">
                      <a16:creationId xmlns:a16="http://schemas.microsoft.com/office/drawing/2014/main" id="{48A3D519-A930-93E3-1EE7-951B95D0CA66}"/>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5" name="Rectángulo 94">
                  <a:extLst>
                    <a:ext uri="{FF2B5EF4-FFF2-40B4-BE49-F238E27FC236}">
                      <a16:creationId xmlns:a16="http://schemas.microsoft.com/office/drawing/2014/main" id="{1B621620-14DF-1023-EB63-AC26234CF34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8" name="Grupo 77">
                <a:extLst>
                  <a:ext uri="{FF2B5EF4-FFF2-40B4-BE49-F238E27FC236}">
                    <a16:creationId xmlns:a16="http://schemas.microsoft.com/office/drawing/2014/main" id="{94800039-4CB5-ECE7-DE01-6DE38E217E21}"/>
                  </a:ext>
                </a:extLst>
              </p:cNvPr>
              <p:cNvGrpSpPr/>
              <p:nvPr/>
            </p:nvGrpSpPr>
            <p:grpSpPr>
              <a:xfrm rot="5400000">
                <a:off x="6347658" y="2081934"/>
                <a:ext cx="1255689" cy="253212"/>
                <a:chOff x="5370222" y="3038271"/>
                <a:chExt cx="1255689" cy="253212"/>
              </a:xfrm>
            </p:grpSpPr>
            <p:sp>
              <p:nvSpPr>
                <p:cNvPr id="85" name="Rectángulo 84">
                  <a:extLst>
                    <a:ext uri="{FF2B5EF4-FFF2-40B4-BE49-F238E27FC236}">
                      <a16:creationId xmlns:a16="http://schemas.microsoft.com/office/drawing/2014/main" id="{474666D8-BDAF-713A-0134-F36656E1EFB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6" name="Rectángulo 85">
                  <a:extLst>
                    <a:ext uri="{FF2B5EF4-FFF2-40B4-BE49-F238E27FC236}">
                      <a16:creationId xmlns:a16="http://schemas.microsoft.com/office/drawing/2014/main" id="{1B9075AB-E097-D23E-F4CB-B8EF12AC522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8" name="Rectángulo 87">
                  <a:extLst>
                    <a:ext uri="{FF2B5EF4-FFF2-40B4-BE49-F238E27FC236}">
                      <a16:creationId xmlns:a16="http://schemas.microsoft.com/office/drawing/2014/main" id="{346C79F6-834B-E4AA-8D41-A12D19DB2133}"/>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9" name="Rectángulo 88">
                  <a:extLst>
                    <a:ext uri="{FF2B5EF4-FFF2-40B4-BE49-F238E27FC236}">
                      <a16:creationId xmlns:a16="http://schemas.microsoft.com/office/drawing/2014/main" id="{725B9B05-91EF-E791-69E3-9369585A15A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Rectángulo 89">
                  <a:extLst>
                    <a:ext uri="{FF2B5EF4-FFF2-40B4-BE49-F238E27FC236}">
                      <a16:creationId xmlns:a16="http://schemas.microsoft.com/office/drawing/2014/main" id="{42CC8D09-A593-977B-7098-470D9239CCF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9" name="Grupo 78">
                <a:extLst>
                  <a:ext uri="{FF2B5EF4-FFF2-40B4-BE49-F238E27FC236}">
                    <a16:creationId xmlns:a16="http://schemas.microsoft.com/office/drawing/2014/main" id="{E865E991-2617-69C0-582F-B7C4996707E6}"/>
                  </a:ext>
                </a:extLst>
              </p:cNvPr>
              <p:cNvGrpSpPr/>
              <p:nvPr/>
            </p:nvGrpSpPr>
            <p:grpSpPr>
              <a:xfrm rot="5400000">
                <a:off x="6758245" y="2081934"/>
                <a:ext cx="1255689" cy="253212"/>
                <a:chOff x="5370222" y="3038271"/>
                <a:chExt cx="1255689" cy="253212"/>
              </a:xfrm>
            </p:grpSpPr>
            <p:sp>
              <p:nvSpPr>
                <p:cNvPr id="80" name="Rectángulo 79">
                  <a:extLst>
                    <a:ext uri="{FF2B5EF4-FFF2-40B4-BE49-F238E27FC236}">
                      <a16:creationId xmlns:a16="http://schemas.microsoft.com/office/drawing/2014/main" id="{8AEB8C60-D23B-E10B-630D-293CD1E19AA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Rectángulo 80">
                  <a:extLst>
                    <a:ext uri="{FF2B5EF4-FFF2-40B4-BE49-F238E27FC236}">
                      <a16:creationId xmlns:a16="http://schemas.microsoft.com/office/drawing/2014/main" id="{53523715-51A4-551D-E0D3-6E4AB2C222B4}"/>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Rectángulo 81">
                  <a:extLst>
                    <a:ext uri="{FF2B5EF4-FFF2-40B4-BE49-F238E27FC236}">
                      <a16:creationId xmlns:a16="http://schemas.microsoft.com/office/drawing/2014/main" id="{104F8598-E372-EBCC-154C-653652C0313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Rectángulo 82">
                  <a:extLst>
                    <a:ext uri="{FF2B5EF4-FFF2-40B4-BE49-F238E27FC236}">
                      <a16:creationId xmlns:a16="http://schemas.microsoft.com/office/drawing/2014/main" id="{03EE9A2D-5B3A-1C73-1DE1-2DAEECF9B2F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AD4881BF-8518-22C0-571A-51CCBE50270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68" name="Conector: curvado 67">
              <a:extLst>
                <a:ext uri="{FF2B5EF4-FFF2-40B4-BE49-F238E27FC236}">
                  <a16:creationId xmlns:a16="http://schemas.microsoft.com/office/drawing/2014/main" id="{73CD6D60-3297-1B67-FAF3-A533AFAC86AA}"/>
                </a:ext>
              </a:extLst>
            </p:cNvPr>
            <p:cNvCxnSpPr>
              <a:stCxn id="111" idx="0"/>
            </p:cNvCxnSpPr>
            <p:nvPr/>
          </p:nvCxnSpPr>
          <p:spPr>
            <a:xfrm rot="16200000" flipV="1">
              <a:off x="7982662" y="6794088"/>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curvado 68">
              <a:extLst>
                <a:ext uri="{FF2B5EF4-FFF2-40B4-BE49-F238E27FC236}">
                  <a16:creationId xmlns:a16="http://schemas.microsoft.com/office/drawing/2014/main" id="{63EC93A0-4564-1C73-D2F6-12DBCAC70AB9}"/>
                </a:ext>
              </a:extLst>
            </p:cNvPr>
            <p:cNvCxnSpPr>
              <a:stCxn id="112" idx="0"/>
              <a:endCxn id="105" idx="3"/>
            </p:cNvCxnSpPr>
            <p:nvPr/>
          </p:nvCxnSpPr>
          <p:spPr>
            <a:xfrm rot="16200000" flipV="1">
              <a:off x="8276899" y="6837762"/>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curvado 69">
              <a:extLst>
                <a:ext uri="{FF2B5EF4-FFF2-40B4-BE49-F238E27FC236}">
                  <a16:creationId xmlns:a16="http://schemas.microsoft.com/office/drawing/2014/main" id="{BFFB1DCD-739B-10CE-4ACE-E42CE2022F57}"/>
                </a:ext>
              </a:extLst>
            </p:cNvPr>
            <p:cNvCxnSpPr>
              <a:stCxn id="113" idx="0"/>
              <a:endCxn id="100" idx="3"/>
            </p:cNvCxnSpPr>
            <p:nvPr/>
          </p:nvCxnSpPr>
          <p:spPr>
            <a:xfrm rot="16200000" flipV="1">
              <a:off x="8608193" y="6917056"/>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curvado 70">
              <a:extLst>
                <a:ext uri="{FF2B5EF4-FFF2-40B4-BE49-F238E27FC236}">
                  <a16:creationId xmlns:a16="http://schemas.microsoft.com/office/drawing/2014/main" id="{71D89AF0-BD7D-BC9A-3D33-8F3B0746B447}"/>
                </a:ext>
              </a:extLst>
            </p:cNvPr>
            <p:cNvCxnSpPr>
              <a:stCxn id="114" idx="0"/>
              <a:endCxn id="95" idx="3"/>
            </p:cNvCxnSpPr>
            <p:nvPr/>
          </p:nvCxnSpPr>
          <p:spPr>
            <a:xfrm rot="16200000" flipV="1">
              <a:off x="8938769" y="6997067"/>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curvado 71">
              <a:extLst>
                <a:ext uri="{FF2B5EF4-FFF2-40B4-BE49-F238E27FC236}">
                  <a16:creationId xmlns:a16="http://schemas.microsoft.com/office/drawing/2014/main" id="{ABDD0A62-E3C6-FC96-CA84-E9E3A04255A2}"/>
                </a:ext>
              </a:extLst>
            </p:cNvPr>
            <p:cNvCxnSpPr>
              <a:stCxn id="115" idx="0"/>
              <a:endCxn id="90" idx="3"/>
            </p:cNvCxnSpPr>
            <p:nvPr/>
          </p:nvCxnSpPr>
          <p:spPr>
            <a:xfrm rot="5400000" flipH="1" flipV="1">
              <a:off x="9269344" y="6919422"/>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curvado 72">
              <a:extLst>
                <a:ext uri="{FF2B5EF4-FFF2-40B4-BE49-F238E27FC236}">
                  <a16:creationId xmlns:a16="http://schemas.microsoft.com/office/drawing/2014/main" id="{7BA0E806-FEF4-8141-6C77-95676B9B7DB6}"/>
                </a:ext>
              </a:extLst>
            </p:cNvPr>
            <p:cNvCxnSpPr>
              <a:stCxn id="116" idx="0"/>
              <a:endCxn id="84" idx="3"/>
            </p:cNvCxnSpPr>
            <p:nvPr/>
          </p:nvCxnSpPr>
          <p:spPr>
            <a:xfrm rot="5400000" flipH="1" flipV="1">
              <a:off x="9599201" y="6838692"/>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39694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Primer Examen Parcial</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7" name="Rectángulo: esquinas redondeadas 6">
            <a:extLst>
              <a:ext uri="{FF2B5EF4-FFF2-40B4-BE49-F238E27FC236}">
                <a16:creationId xmlns:a16="http://schemas.microsoft.com/office/drawing/2014/main" id="{675DE858-A680-5836-0A7D-49F566188AAB}"/>
              </a:ext>
            </a:extLst>
          </p:cNvPr>
          <p:cNvSpPr/>
          <p:nvPr/>
        </p:nvSpPr>
        <p:spPr>
          <a:xfrm>
            <a:off x="209005" y="620680"/>
            <a:ext cx="7342901" cy="31449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Primer Examen Parcial</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Pergamino: horizontal 5">
            <a:extLst>
              <a:ext uri="{FF2B5EF4-FFF2-40B4-BE49-F238E27FC236}">
                <a16:creationId xmlns:a16="http://schemas.microsoft.com/office/drawing/2014/main" id="{6C3AC823-1C8B-8B81-5075-529F8DCC35DD}"/>
              </a:ext>
            </a:extLst>
          </p:cNvPr>
          <p:cNvSpPr/>
          <p:nvPr/>
        </p:nvSpPr>
        <p:spPr>
          <a:xfrm>
            <a:off x="5527764" y="638949"/>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15 Septiembre 2022</a:t>
            </a:r>
          </a:p>
        </p:txBody>
      </p:sp>
      <p:sp>
        <p:nvSpPr>
          <p:cNvPr id="11" name="CuadroTexto 10">
            <a:extLst>
              <a:ext uri="{FF2B5EF4-FFF2-40B4-BE49-F238E27FC236}">
                <a16:creationId xmlns:a16="http://schemas.microsoft.com/office/drawing/2014/main" id="{2934B9E4-B978-E89D-1D79-EA112FCFC1C2}"/>
              </a:ext>
            </a:extLst>
          </p:cNvPr>
          <p:cNvSpPr txBox="1"/>
          <p:nvPr/>
        </p:nvSpPr>
        <p:spPr>
          <a:xfrm>
            <a:off x="209005" y="942975"/>
            <a:ext cx="7322826" cy="83099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Problema 1 (25 puntos)</a:t>
            </a:r>
          </a:p>
          <a:p>
            <a:pPr algn="just"/>
            <a:r>
              <a:rPr lang="es-MX" sz="1200" dirty="0">
                <a:latin typeface="Times New Roman" panose="02020603050405020304" pitchFamily="18" charset="0"/>
                <a:cs typeface="Times New Roman" panose="02020603050405020304" pitchFamily="18" charset="0"/>
              </a:rPr>
              <a:t>Escribir una función para obtener los elementos de la diagonal principal de una matriz dinámica. La función recibe como parámetros el apuntador a una matriz dinámica de </a:t>
            </a:r>
            <a:r>
              <a:rPr lang="es-MX" sz="1200" dirty="0" err="1">
                <a:latin typeface="Consolas" panose="020B0609020204030204" pitchFamily="49" charset="0"/>
                <a:cs typeface="Times New Roman" panose="02020603050405020304" pitchFamily="18" charset="0"/>
              </a:rPr>
              <a:t>NxN</a:t>
            </a:r>
            <a:r>
              <a:rPr lang="es-MX" sz="1200" dirty="0">
                <a:latin typeface="Times New Roman" panose="02020603050405020304" pitchFamily="18" charset="0"/>
                <a:cs typeface="Times New Roman" panose="02020603050405020304" pitchFamily="18" charset="0"/>
              </a:rPr>
              <a:t> números enteros, previamente creada y rellenada con datos, y regresa un arreglo dinámico con el contenido de la diagonal principal. </a:t>
            </a:r>
            <a:r>
              <a:rPr lang="es-MX" sz="1200" b="1" u="sng" dirty="0">
                <a:latin typeface="Times New Roman" panose="02020603050405020304" pitchFamily="18" charset="0"/>
                <a:cs typeface="Times New Roman" panose="02020603050405020304" pitchFamily="18" charset="0"/>
              </a:rPr>
              <a:t>Utilice aritmética de apuntadores.</a:t>
            </a:r>
          </a:p>
        </p:txBody>
      </p:sp>
      <p:sp>
        <p:nvSpPr>
          <p:cNvPr id="15" name="Rectángulo 14">
            <a:extLst>
              <a:ext uri="{FF2B5EF4-FFF2-40B4-BE49-F238E27FC236}">
                <a16:creationId xmlns:a16="http://schemas.microsoft.com/office/drawing/2014/main" id="{AF3EC6D2-6FE5-7B38-CA01-34B32CC4E685}"/>
              </a:ext>
            </a:extLst>
          </p:cNvPr>
          <p:cNvSpPr/>
          <p:nvPr/>
        </p:nvSpPr>
        <p:spPr>
          <a:xfrm>
            <a:off x="240675" y="4033037"/>
            <a:ext cx="7353199" cy="315239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AC00C2FA-991A-E129-8DA2-7C9B0C9CC5C1}"/>
              </a:ext>
            </a:extLst>
          </p:cNvPr>
          <p:cNvSpPr/>
          <p:nvPr/>
        </p:nvSpPr>
        <p:spPr>
          <a:xfrm>
            <a:off x="405517" y="4164001"/>
            <a:ext cx="7017633" cy="28178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50955E52-4C56-66F6-8E9C-5442289F517D}"/>
              </a:ext>
            </a:extLst>
          </p:cNvPr>
          <p:cNvGraphicFramePr>
            <a:graphicFrameLocks noGrp="1"/>
          </p:cNvGraphicFramePr>
          <p:nvPr>
            <p:extLst>
              <p:ext uri="{D42A27DB-BD31-4B8C-83A1-F6EECF244321}">
                <p14:modId xmlns:p14="http://schemas.microsoft.com/office/powerpoint/2010/main" val="711406966"/>
              </p:ext>
            </p:extLst>
          </p:nvPr>
        </p:nvGraphicFramePr>
        <p:xfrm>
          <a:off x="399245" y="4163691"/>
          <a:ext cx="7017633" cy="2834640"/>
        </p:xfrm>
        <a:graphic>
          <a:graphicData uri="http://schemas.openxmlformats.org/drawingml/2006/table">
            <a:tbl>
              <a:tblPr firstRow="1" bandRow="1">
                <a:tableStyleId>{5C22544A-7EE6-4342-B048-85BDC9FD1C3A}</a:tableStyleId>
              </a:tblPr>
              <a:tblGrid>
                <a:gridCol w="7017633">
                  <a:extLst>
                    <a:ext uri="{9D8B030D-6E8A-4147-A177-3AD203B41FA5}">
                      <a16:colId xmlns:a16="http://schemas.microsoft.com/office/drawing/2014/main" val="1722026803"/>
                    </a:ext>
                  </a:extLst>
                </a:gridCol>
              </a:tblGrid>
              <a:tr h="752233">
                <a:tc>
                  <a:txBody>
                    <a:bodyPr/>
                    <a:lstStyle/>
                    <a:p>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diagonal_Principal</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matriz</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diagonal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crea_arreglo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diagonal, </a:t>
                      </a:r>
                      <a:r>
                        <a:rPr lang="es-MX" sz="1200" b="0" i="1" u="none" dirty="0">
                          <a:solidFill>
                            <a:srgbClr val="FD971F"/>
                          </a:solidFill>
                          <a:effectLst/>
                          <a:latin typeface="Consolas" panose="020B0609020204030204" pitchFamily="49" charset="0"/>
                        </a:rPr>
                        <a:t>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N</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(diagonal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matriz</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j);</a:t>
                      </a:r>
                    </a:p>
                    <a:p>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diagonal;</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crea_arreglo</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arreglo</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arreglo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arreglo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17">
            <a:extLst>
              <a:ext uri="{FF2B5EF4-FFF2-40B4-BE49-F238E27FC236}">
                <a16:creationId xmlns:a16="http://schemas.microsoft.com/office/drawing/2014/main" id="{2E031362-B6CE-8046-13BF-0D14FFEDB27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9" name="Rectángulo 18">
            <a:extLst>
              <a:ext uri="{FF2B5EF4-FFF2-40B4-BE49-F238E27FC236}">
                <a16:creationId xmlns:a16="http://schemas.microsoft.com/office/drawing/2014/main" id="{58EE8802-1608-7399-8DA1-84C55BFD25BC}"/>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770F6784-E2FE-74A9-4197-CB2E1E1FB49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64</a:t>
            </a:r>
          </a:p>
        </p:txBody>
      </p:sp>
      <p:graphicFrame>
        <p:nvGraphicFramePr>
          <p:cNvPr id="8" name="Tabla 8">
            <a:extLst>
              <a:ext uri="{FF2B5EF4-FFF2-40B4-BE49-F238E27FC236}">
                <a16:creationId xmlns:a16="http://schemas.microsoft.com/office/drawing/2014/main" id="{12A57155-43CD-984A-878D-93936EBD56C8}"/>
              </a:ext>
            </a:extLst>
          </p:cNvPr>
          <p:cNvGraphicFramePr>
            <a:graphicFrameLocks noGrp="1"/>
          </p:cNvGraphicFramePr>
          <p:nvPr>
            <p:extLst>
              <p:ext uri="{D42A27DB-BD31-4B8C-83A1-F6EECF244321}">
                <p14:modId xmlns:p14="http://schemas.microsoft.com/office/powerpoint/2010/main" val="56029963"/>
              </p:ext>
            </p:extLst>
          </p:nvPr>
        </p:nvGraphicFramePr>
        <p:xfrm>
          <a:off x="3000375" y="1881309"/>
          <a:ext cx="730800" cy="731520"/>
        </p:xfrm>
        <a:graphic>
          <a:graphicData uri="http://schemas.openxmlformats.org/drawingml/2006/table">
            <a:tbl>
              <a:tblPr firstRow="1" bandRow="1">
                <a:tableStyleId>{2D5ABB26-0587-4C30-8999-92F81FD0307C}</a:tableStyleId>
              </a:tblPr>
              <a:tblGrid>
                <a:gridCol w="243600">
                  <a:extLst>
                    <a:ext uri="{9D8B030D-6E8A-4147-A177-3AD203B41FA5}">
                      <a16:colId xmlns:a16="http://schemas.microsoft.com/office/drawing/2014/main" val="3351299982"/>
                    </a:ext>
                  </a:extLst>
                </a:gridCol>
                <a:gridCol w="243600">
                  <a:extLst>
                    <a:ext uri="{9D8B030D-6E8A-4147-A177-3AD203B41FA5}">
                      <a16:colId xmlns:a16="http://schemas.microsoft.com/office/drawing/2014/main" val="2111089093"/>
                    </a:ext>
                  </a:extLst>
                </a:gridCol>
                <a:gridCol w="243600">
                  <a:extLst>
                    <a:ext uri="{9D8B030D-6E8A-4147-A177-3AD203B41FA5}">
                      <a16:colId xmlns:a16="http://schemas.microsoft.com/office/drawing/2014/main" val="1668509865"/>
                    </a:ext>
                  </a:extLst>
                </a:gridCol>
              </a:tblGrid>
              <a:tr h="240000">
                <a:tc>
                  <a:txBody>
                    <a:bodyPr/>
                    <a:lstStyle/>
                    <a:p>
                      <a:pPr algn="ctr"/>
                      <a:r>
                        <a:rPr lang="es-MX" sz="1000" dirty="0">
                          <a:latin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68198"/>
                  </a:ext>
                </a:extLst>
              </a:tr>
              <a:tr h="240000">
                <a:tc>
                  <a:txBody>
                    <a:bodyPr/>
                    <a:lstStyle/>
                    <a:p>
                      <a:pPr algn="ctr"/>
                      <a:r>
                        <a:rPr lang="es-MX" sz="1000" dirty="0">
                          <a:latin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8117670"/>
                  </a:ext>
                </a:extLst>
              </a:tr>
              <a:tr h="240000">
                <a:tc>
                  <a:txBody>
                    <a:bodyPr/>
                    <a:lstStyle/>
                    <a:p>
                      <a:pPr algn="ctr"/>
                      <a:r>
                        <a:rPr lang="es-MX" sz="1000" dirty="0">
                          <a:latin typeface="Consolas" panose="020B0609020204030204" pitchFamily="49"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0964117"/>
                  </a:ext>
                </a:extLst>
              </a:tr>
            </a:tbl>
          </a:graphicData>
        </a:graphic>
      </p:graphicFrame>
      <p:graphicFrame>
        <p:nvGraphicFramePr>
          <p:cNvPr id="9" name="Tabla 8">
            <a:extLst>
              <a:ext uri="{FF2B5EF4-FFF2-40B4-BE49-F238E27FC236}">
                <a16:creationId xmlns:a16="http://schemas.microsoft.com/office/drawing/2014/main" id="{EDDCFA1A-4299-D874-1435-E83AE51C54CA}"/>
              </a:ext>
            </a:extLst>
          </p:cNvPr>
          <p:cNvGraphicFramePr>
            <a:graphicFrameLocks noGrp="1"/>
          </p:cNvGraphicFramePr>
          <p:nvPr>
            <p:extLst>
              <p:ext uri="{D42A27DB-BD31-4B8C-83A1-F6EECF244321}">
                <p14:modId xmlns:p14="http://schemas.microsoft.com/office/powerpoint/2010/main" val="3806922179"/>
              </p:ext>
            </p:extLst>
          </p:nvPr>
        </p:nvGraphicFramePr>
        <p:xfrm>
          <a:off x="3000375" y="2865638"/>
          <a:ext cx="730800" cy="243840"/>
        </p:xfrm>
        <a:graphic>
          <a:graphicData uri="http://schemas.openxmlformats.org/drawingml/2006/table">
            <a:tbl>
              <a:tblPr firstRow="1" bandRow="1">
                <a:tableStyleId>{2D5ABB26-0587-4C30-8999-92F81FD0307C}</a:tableStyleId>
              </a:tblPr>
              <a:tblGrid>
                <a:gridCol w="243600">
                  <a:extLst>
                    <a:ext uri="{9D8B030D-6E8A-4147-A177-3AD203B41FA5}">
                      <a16:colId xmlns:a16="http://schemas.microsoft.com/office/drawing/2014/main" val="3351299982"/>
                    </a:ext>
                  </a:extLst>
                </a:gridCol>
                <a:gridCol w="243600">
                  <a:extLst>
                    <a:ext uri="{9D8B030D-6E8A-4147-A177-3AD203B41FA5}">
                      <a16:colId xmlns:a16="http://schemas.microsoft.com/office/drawing/2014/main" val="2111089093"/>
                    </a:ext>
                  </a:extLst>
                </a:gridCol>
                <a:gridCol w="243600">
                  <a:extLst>
                    <a:ext uri="{9D8B030D-6E8A-4147-A177-3AD203B41FA5}">
                      <a16:colId xmlns:a16="http://schemas.microsoft.com/office/drawing/2014/main" val="1668509865"/>
                    </a:ext>
                  </a:extLst>
                </a:gridCol>
              </a:tblGrid>
              <a:tr h="240000">
                <a:tc>
                  <a:txBody>
                    <a:bodyPr/>
                    <a:lstStyle/>
                    <a:p>
                      <a:pPr algn="ctr"/>
                      <a:r>
                        <a:rPr lang="es-MX" sz="1000" dirty="0">
                          <a:latin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68198"/>
                  </a:ext>
                </a:extLst>
              </a:tr>
            </a:tbl>
          </a:graphicData>
        </a:graphic>
      </p:graphicFrame>
      <p:sp>
        <p:nvSpPr>
          <p:cNvPr id="10" name="CuadroTexto 9">
            <a:extLst>
              <a:ext uri="{FF2B5EF4-FFF2-40B4-BE49-F238E27FC236}">
                <a16:creationId xmlns:a16="http://schemas.microsoft.com/office/drawing/2014/main" id="{AFF58E82-C23A-5947-9AC3-30ABA0EE8E43}"/>
              </a:ext>
            </a:extLst>
          </p:cNvPr>
          <p:cNvSpPr txBox="1"/>
          <p:nvPr/>
        </p:nvSpPr>
        <p:spPr>
          <a:xfrm>
            <a:off x="240675" y="1867305"/>
            <a:ext cx="2310936"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Por ejemplo, si la matriz dinámica contiene la siguiente información:</a:t>
            </a:r>
          </a:p>
        </p:txBody>
      </p:sp>
      <p:sp>
        <p:nvSpPr>
          <p:cNvPr id="21" name="CuadroTexto 20">
            <a:extLst>
              <a:ext uri="{FF2B5EF4-FFF2-40B4-BE49-F238E27FC236}">
                <a16:creationId xmlns:a16="http://schemas.microsoft.com/office/drawing/2014/main" id="{E6AC6ABD-43F5-A134-491A-62E8A8E46EA6}"/>
              </a:ext>
            </a:extLst>
          </p:cNvPr>
          <p:cNvSpPr txBox="1"/>
          <p:nvPr/>
        </p:nvSpPr>
        <p:spPr>
          <a:xfrm>
            <a:off x="240675" y="2756725"/>
            <a:ext cx="2310936"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Entonces regresa un arreglo dinámico que contiene:</a:t>
            </a:r>
          </a:p>
        </p:txBody>
      </p:sp>
      <p:sp>
        <p:nvSpPr>
          <p:cNvPr id="2" name="CuadroTexto 1">
            <a:extLst>
              <a:ext uri="{FF2B5EF4-FFF2-40B4-BE49-F238E27FC236}">
                <a16:creationId xmlns:a16="http://schemas.microsoft.com/office/drawing/2014/main" id="{89C3D6B4-15E2-6A77-3E4A-02EE5DDE3DF1}"/>
              </a:ext>
            </a:extLst>
          </p:cNvPr>
          <p:cNvSpPr txBox="1"/>
          <p:nvPr/>
        </p:nvSpPr>
        <p:spPr>
          <a:xfrm>
            <a:off x="209005" y="3687372"/>
            <a:ext cx="7322826"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Asumiendo que también nos dan N como un parámetro, por ejemplo, en el ejemplo sería N = 3</a:t>
            </a:r>
          </a:p>
        </p:txBody>
      </p:sp>
      <p:sp>
        <p:nvSpPr>
          <p:cNvPr id="3" name="Pergamino: horizontal 2">
            <a:extLst>
              <a:ext uri="{FF2B5EF4-FFF2-40B4-BE49-F238E27FC236}">
                <a16:creationId xmlns:a16="http://schemas.microsoft.com/office/drawing/2014/main" id="{C1430775-EC85-272B-59A9-048AD7B30796}"/>
              </a:ext>
            </a:extLst>
          </p:cNvPr>
          <p:cNvSpPr/>
          <p:nvPr/>
        </p:nvSpPr>
        <p:spPr>
          <a:xfrm>
            <a:off x="240675" y="3343896"/>
            <a:ext cx="731123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Solución</a:t>
            </a:r>
          </a:p>
        </p:txBody>
      </p:sp>
      <p:sp>
        <p:nvSpPr>
          <p:cNvPr id="12" name="CuadroTexto 11">
            <a:extLst>
              <a:ext uri="{FF2B5EF4-FFF2-40B4-BE49-F238E27FC236}">
                <a16:creationId xmlns:a16="http://schemas.microsoft.com/office/drawing/2014/main" id="{B95F59F9-8A2C-7455-4479-820477FA6374}"/>
              </a:ext>
            </a:extLst>
          </p:cNvPr>
          <p:cNvSpPr txBox="1"/>
          <p:nvPr/>
        </p:nvSpPr>
        <p:spPr>
          <a:xfrm>
            <a:off x="208899" y="7288098"/>
            <a:ext cx="7322826" cy="1938992"/>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Problema 2</a:t>
            </a:r>
          </a:p>
          <a:p>
            <a:pPr algn="just"/>
            <a:r>
              <a:rPr lang="es-MX" sz="1200" dirty="0">
                <a:latin typeface="Times New Roman" panose="02020603050405020304" pitchFamily="18" charset="0"/>
                <a:cs typeface="Times New Roman" panose="02020603050405020304" pitchFamily="18" charset="0"/>
              </a:rPr>
              <a:t>Se requiere implementar un prototipo de una pequeña parte de una aplicación de red social, la cual mostrará publicaciones que aparecerán en pantalla cuando el usuario abra la página principal. Existen dos tipos de publicaciones en la red social: publicaciones de texto (mensajes) y publicaciones fotográficas. Las publicaciones de texto contienen el nombre del autor y el texto del mensaje. Las publicaciones fotográficas contienen el nombre del autor, el número de personas a las que les ha gustado la publicación y el tamaño del archivo de la imagen que será visualizada.</a:t>
            </a:r>
          </a:p>
          <a:p>
            <a:pPr algn="just"/>
            <a:endParaRPr lang="es-MX" sz="1200" b="1" u="sng"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a. </a:t>
            </a:r>
            <a:r>
              <a:rPr lang="es-MX" sz="1200" b="1" dirty="0">
                <a:latin typeface="Times New Roman" panose="02020603050405020304" pitchFamily="18" charset="0"/>
                <a:cs typeface="Times New Roman" panose="02020603050405020304" pitchFamily="18" charset="0"/>
              </a:rPr>
              <a:t>(10 puntos) </a:t>
            </a:r>
            <a:r>
              <a:rPr lang="es-MX" sz="1200" dirty="0">
                <a:latin typeface="Times New Roman" panose="02020603050405020304" pitchFamily="18" charset="0"/>
                <a:cs typeface="Times New Roman" panose="02020603050405020304" pitchFamily="18" charset="0"/>
              </a:rPr>
              <a:t>Diseñe y escriba el código de las estructuras requeridas para almacenar las publicaciones de la red social en una estructura de datos dinámica.</a:t>
            </a:r>
          </a:p>
        </p:txBody>
      </p:sp>
    </p:spTree>
    <p:extLst>
      <p:ext uri="{BB962C8B-B14F-4D97-AF65-F5344CB8AC3E}">
        <p14:creationId xmlns:p14="http://schemas.microsoft.com/office/powerpoint/2010/main" val="2289707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AF3EC6D2-6FE5-7B38-CA01-34B32CC4E685}"/>
              </a:ext>
            </a:extLst>
          </p:cNvPr>
          <p:cNvSpPr/>
          <p:nvPr/>
        </p:nvSpPr>
        <p:spPr>
          <a:xfrm>
            <a:off x="240675" y="608247"/>
            <a:ext cx="7322826" cy="265882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AC00C2FA-991A-E129-8DA2-7C9B0C9CC5C1}"/>
              </a:ext>
            </a:extLst>
          </p:cNvPr>
          <p:cNvSpPr/>
          <p:nvPr/>
        </p:nvSpPr>
        <p:spPr>
          <a:xfrm>
            <a:off x="405517" y="739212"/>
            <a:ext cx="6967637" cy="238019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50955E52-4C56-66F6-8E9C-5442289F517D}"/>
              </a:ext>
            </a:extLst>
          </p:cNvPr>
          <p:cNvGraphicFramePr>
            <a:graphicFrameLocks noGrp="1"/>
          </p:cNvGraphicFramePr>
          <p:nvPr>
            <p:extLst>
              <p:ext uri="{D42A27DB-BD31-4B8C-83A1-F6EECF244321}">
                <p14:modId xmlns:p14="http://schemas.microsoft.com/office/powerpoint/2010/main" val="2886471567"/>
              </p:ext>
            </p:extLst>
          </p:nvPr>
        </p:nvGraphicFramePr>
        <p:xfrm>
          <a:off x="399245" y="738901"/>
          <a:ext cx="6967638" cy="2286000"/>
        </p:xfrm>
        <a:graphic>
          <a:graphicData uri="http://schemas.openxmlformats.org/drawingml/2006/table">
            <a:tbl>
              <a:tblPr firstRow="1" bandRow="1">
                <a:tableStyleId>{5C22544A-7EE6-4342-B048-85BDC9FD1C3A}</a:tableStyleId>
              </a:tblPr>
              <a:tblGrid>
                <a:gridCol w="3483819">
                  <a:extLst>
                    <a:ext uri="{9D8B030D-6E8A-4147-A177-3AD203B41FA5}">
                      <a16:colId xmlns:a16="http://schemas.microsoft.com/office/drawing/2014/main" val="1722026803"/>
                    </a:ext>
                  </a:extLst>
                </a:gridCol>
                <a:gridCol w="3483819">
                  <a:extLst>
                    <a:ext uri="{9D8B030D-6E8A-4147-A177-3AD203B41FA5}">
                      <a16:colId xmlns:a16="http://schemas.microsoft.com/office/drawing/2014/main" val="2347490464"/>
                    </a:ext>
                  </a:extLst>
                </a:gridCol>
              </a:tblGrid>
              <a:tr h="752233">
                <a:tc>
                  <a:txBody>
                    <a:bodyPr/>
                    <a:lstStyle/>
                    <a:p>
                      <a:r>
                        <a:rPr lang="es-MX" sz="1200" b="0" u="none" dirty="0">
                          <a:solidFill>
                            <a:srgbClr val="F92672"/>
                          </a:solidFill>
                          <a:effectLst/>
                          <a:latin typeface="Consolas" panose="020B0609020204030204" pitchFamily="49" charset="0"/>
                        </a:rPr>
                        <a:t>#define</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MAX_TEXTO</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30</a:t>
                      </a:r>
                      <a:endParaRPr lang="es-MX" sz="1200" b="0" u="none" dirty="0">
                        <a:solidFill>
                          <a:srgbClr val="F8F8F2"/>
                        </a:solidFill>
                        <a:effectLst/>
                        <a:latin typeface="Consolas" panose="020B0609020204030204" pitchFamily="49" charset="0"/>
                      </a:endParaRP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enum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MENSAJE,</a:t>
                      </a:r>
                    </a:p>
                    <a:p>
                      <a:r>
                        <a:rPr lang="es-MX" sz="1200" b="0" u="none" dirty="0">
                          <a:solidFill>
                            <a:srgbClr val="F8F8F2"/>
                          </a:solidFill>
                          <a:effectLst/>
                          <a:latin typeface="Consolas" panose="020B0609020204030204" pitchFamily="49" charset="0"/>
                        </a:rPr>
                        <a:t>    FOTO</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tipo_post_t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username</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MAX_TEXTO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tipo_post_t</a:t>
                      </a:r>
                      <a:r>
                        <a:rPr lang="es-MX" sz="1200" b="0" u="none" dirty="0">
                          <a:solidFill>
                            <a:srgbClr val="F8F8F2"/>
                          </a:solidFill>
                          <a:effectLst/>
                          <a:latin typeface="Consolas" panose="020B0609020204030204" pitchFamily="49" charset="0"/>
                        </a:rPr>
                        <a:t> tipo;</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post_t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s-MX" sz="1200" b="0" u="none" dirty="0">
                        <a:solidFill>
                          <a:srgbClr val="F92672"/>
                        </a:solidFill>
                        <a:effectLst/>
                        <a:latin typeface="Consolas" panose="020B0609020204030204" pitchFamily="49" charset="0"/>
                      </a:endParaRPr>
                    </a:p>
                    <a:p>
                      <a:endParaRPr lang="es-MX" sz="1200" b="0" u="none" dirty="0">
                        <a:solidFill>
                          <a:srgbClr val="F92672"/>
                        </a:solidFill>
                        <a:effectLst/>
                        <a:latin typeface="Consolas" panose="020B0609020204030204" pitchFamily="49" charset="0"/>
                      </a:endParaRPr>
                    </a:p>
                    <a:p>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mensaje[</a:t>
                      </a:r>
                      <a:r>
                        <a:rPr lang="es-MX" sz="1200" b="0" u="none" dirty="0" err="1">
                          <a:solidFill>
                            <a:srgbClr val="A6E22E"/>
                          </a:solidFill>
                          <a:effectLst/>
                          <a:latin typeface="Consolas" panose="020B0609020204030204" pitchFamily="49" charset="0"/>
                        </a:rPr>
                        <a:t>MAX_TEXTO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mensaje_t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tam_archivo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likes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foto_t</a:t>
                      </a:r>
                      <a:r>
                        <a:rPr lang="es-MX" sz="1200" b="0" u="none" dirty="0">
                          <a:solidFill>
                            <a:srgbClr val="F8F8F2"/>
                          </a:solidFill>
                          <a:effectLst/>
                          <a:latin typeface="Consolas" panose="020B0609020204030204" pitchFamily="49" charset="0"/>
                        </a:rPr>
                        <a:t>;</a:t>
                      </a:r>
                    </a:p>
                    <a:p>
                      <a:endParaRPr lang="es-MX" sz="1200" b="0" u="none"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3DB6082B-FB3F-2086-1017-6617D32E3C5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6F288430-ACCB-783F-494A-5B79B2BB40D3}"/>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65</a:t>
            </a:r>
          </a:p>
        </p:txBody>
      </p:sp>
      <p:sp>
        <p:nvSpPr>
          <p:cNvPr id="6" name="Rectángulo 5">
            <a:extLst>
              <a:ext uri="{FF2B5EF4-FFF2-40B4-BE49-F238E27FC236}">
                <a16:creationId xmlns:a16="http://schemas.microsoft.com/office/drawing/2014/main" id="{A85FBF52-11A1-B514-74F6-1BA6BCF089B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8B3BBD68-BCAC-A9FA-618B-49D729854C8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Primer Examen Parcial</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8" name="Imagen 7">
            <a:extLst>
              <a:ext uri="{FF2B5EF4-FFF2-40B4-BE49-F238E27FC236}">
                <a16:creationId xmlns:a16="http://schemas.microsoft.com/office/drawing/2014/main" id="{3CDA47AD-258C-0D9E-1292-5EA74DA80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9" name="CuadroTexto 8">
            <a:extLst>
              <a:ext uri="{FF2B5EF4-FFF2-40B4-BE49-F238E27FC236}">
                <a16:creationId xmlns:a16="http://schemas.microsoft.com/office/drawing/2014/main" id="{FC7031B6-938A-4F86-60AD-52EE5CBCE5C0}"/>
              </a:ext>
            </a:extLst>
          </p:cNvPr>
          <p:cNvSpPr txBox="1"/>
          <p:nvPr/>
        </p:nvSpPr>
        <p:spPr>
          <a:xfrm>
            <a:off x="209005" y="3371850"/>
            <a:ext cx="7322826"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b. </a:t>
            </a:r>
            <a:r>
              <a:rPr lang="es-MX" sz="1200" b="1" dirty="0">
                <a:latin typeface="Times New Roman" panose="02020603050405020304" pitchFamily="18" charset="0"/>
                <a:cs typeface="Times New Roman" panose="02020603050405020304" pitchFamily="18" charset="0"/>
              </a:rPr>
              <a:t>(10 puntos) </a:t>
            </a:r>
            <a:r>
              <a:rPr lang="es-MX" sz="1200" dirty="0">
                <a:latin typeface="Times New Roman" panose="02020603050405020304" pitchFamily="18" charset="0"/>
                <a:cs typeface="Times New Roman" panose="02020603050405020304" pitchFamily="18" charset="0"/>
              </a:rPr>
              <a:t>Completar la siguiente función para inicializar la estructura dinámica de publicaciones a un tamaño determinado. </a:t>
            </a:r>
            <a:r>
              <a:rPr lang="es-MX" sz="1200" b="1" u="sng" dirty="0">
                <a:latin typeface="Times New Roman" panose="02020603050405020304" pitchFamily="18" charset="0"/>
                <a:cs typeface="Times New Roman" panose="02020603050405020304" pitchFamily="18" charset="0"/>
              </a:rPr>
              <a:t>Conteste únicamente sobre la hoja del examen</a:t>
            </a:r>
            <a:r>
              <a:rPr lang="es-MX" sz="1200" dirty="0">
                <a:latin typeface="Times New Roman" panose="02020603050405020304" pitchFamily="18" charset="0"/>
                <a:cs typeface="Times New Roman" panose="02020603050405020304" pitchFamily="18" charset="0"/>
              </a:rPr>
              <a:t>.</a:t>
            </a:r>
          </a:p>
        </p:txBody>
      </p:sp>
      <p:sp>
        <p:nvSpPr>
          <p:cNvPr id="10" name="CuadroTexto 9">
            <a:extLst>
              <a:ext uri="{FF2B5EF4-FFF2-40B4-BE49-F238E27FC236}">
                <a16:creationId xmlns:a16="http://schemas.microsoft.com/office/drawing/2014/main" id="{367994E6-A369-35B9-9DB3-94AB2A62370C}"/>
              </a:ext>
            </a:extLst>
          </p:cNvPr>
          <p:cNvSpPr txBox="1"/>
          <p:nvPr/>
        </p:nvSpPr>
        <p:spPr>
          <a:xfrm>
            <a:off x="209005" y="3783365"/>
            <a:ext cx="7322826" cy="1170641"/>
          </a:xfrm>
          <a:prstGeom prst="rect">
            <a:avLst/>
          </a:prstGeom>
          <a:noFill/>
        </p:spPr>
        <p:txBody>
          <a:bodyPr wrap="square" rtlCol="0">
            <a:spAutoFit/>
          </a:bodyPr>
          <a:lstStyle/>
          <a:p>
            <a:pPr algn="just">
              <a:lnSpc>
                <a:spcPct val="150000"/>
              </a:lnSpc>
            </a:pPr>
            <a:r>
              <a:rPr lang="es-MX" sz="1200" dirty="0" err="1">
                <a:latin typeface="Consolas" panose="020B0609020204030204" pitchFamily="49" charset="0"/>
                <a:cs typeface="Times New Roman" panose="02020603050405020304" pitchFamily="18" charset="0"/>
              </a:rPr>
              <a:t>void</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init_posts</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**arreglo</a:t>
            </a:r>
            <a:r>
              <a:rPr lang="es-MX" sz="1200" dirty="0">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a:t>
            </a:r>
          </a:p>
          <a:p>
            <a:pPr algn="just">
              <a:lnSpc>
                <a:spcPct val="150000"/>
              </a:lnSpc>
            </a:pP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*arreglo</a:t>
            </a:r>
            <a:r>
              <a:rPr lang="es-MX" sz="1200" dirty="0">
                <a:latin typeface="Consolas" panose="020B0609020204030204" pitchFamily="49" charset="0"/>
                <a:cs typeface="Times New Roman" panose="02020603050405020304" pitchFamily="18" charset="0"/>
              </a:rPr>
              <a:t>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a:latin typeface="Consolas" panose="020B0609020204030204" pitchFamily="49" charset="0"/>
                <a:cs typeface="Times New Roman" panose="02020603050405020304" pitchFamily="18" charset="0"/>
              </a:rPr>
              <a:t>)</a:t>
            </a:r>
            <a:r>
              <a:rPr lang="es-MX" sz="1200" dirty="0" err="1">
                <a:latin typeface="Consolas" panose="020B0609020204030204" pitchFamily="49" charset="0"/>
                <a:cs typeface="Times New Roman" panose="02020603050405020304" pitchFamily="18" charset="0"/>
              </a:rPr>
              <a:t>malloc</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sizeof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a:latin typeface="Consolas" panose="020B0609020204030204" pitchFamily="49" charset="0"/>
                <a:cs typeface="Times New Roman" panose="02020603050405020304" pitchFamily="18" charset="0"/>
              </a:rPr>
              <a:t>);</a:t>
            </a:r>
          </a:p>
          <a:p>
            <a:pPr algn="just">
              <a:lnSpc>
                <a:spcPct val="15000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assert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(*arreglo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NULL</a:t>
            </a:r>
            <a:r>
              <a:rPr lang="es-MX" sz="1200" dirty="0">
                <a:latin typeface="Consolas" panose="020B0609020204030204" pitchFamily="49" charset="0"/>
                <a:cs typeface="Times New Roman" panose="02020603050405020304" pitchFamily="18" charset="0"/>
              </a:rPr>
              <a:t>);</a:t>
            </a:r>
          </a:p>
          <a:p>
            <a:pPr algn="just">
              <a:lnSpc>
                <a:spcPct val="150000"/>
              </a:lnSpc>
            </a:pPr>
            <a:r>
              <a:rPr lang="es-MX" sz="1200" dirty="0">
                <a:latin typeface="Consolas" panose="020B0609020204030204" pitchFamily="49" charset="0"/>
                <a:cs typeface="Times New Roman" panose="02020603050405020304" pitchFamily="18" charset="0"/>
              </a:rPr>
              <a:t>}</a:t>
            </a:r>
          </a:p>
        </p:txBody>
      </p:sp>
      <p:cxnSp>
        <p:nvCxnSpPr>
          <p:cNvPr id="13" name="Conector recto 12">
            <a:extLst>
              <a:ext uri="{FF2B5EF4-FFF2-40B4-BE49-F238E27FC236}">
                <a16:creationId xmlns:a16="http://schemas.microsoft.com/office/drawing/2014/main" id="{2D6F4A1E-B4FF-FC21-B437-B199D62F8E65}"/>
              </a:ext>
            </a:extLst>
          </p:cNvPr>
          <p:cNvCxnSpPr>
            <a:cxnSpLocks/>
          </p:cNvCxnSpPr>
          <p:nvPr/>
        </p:nvCxnSpPr>
        <p:spPr>
          <a:xfrm>
            <a:off x="1653691" y="4132963"/>
            <a:ext cx="134760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93FDCF86-1883-913A-299D-0E6DCFDB937F}"/>
              </a:ext>
            </a:extLst>
          </p:cNvPr>
          <p:cNvCxnSpPr>
            <a:cxnSpLocks/>
          </p:cNvCxnSpPr>
          <p:nvPr/>
        </p:nvCxnSpPr>
        <p:spPr>
          <a:xfrm>
            <a:off x="3167096" y="4132963"/>
            <a:ext cx="59766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Conector recto 19">
            <a:extLst>
              <a:ext uri="{FF2B5EF4-FFF2-40B4-BE49-F238E27FC236}">
                <a16:creationId xmlns:a16="http://schemas.microsoft.com/office/drawing/2014/main" id="{507707B4-5540-534D-0212-816008C2437B}"/>
              </a:ext>
            </a:extLst>
          </p:cNvPr>
          <p:cNvCxnSpPr>
            <a:cxnSpLocks/>
          </p:cNvCxnSpPr>
          <p:nvPr/>
        </p:nvCxnSpPr>
        <p:spPr>
          <a:xfrm>
            <a:off x="616463" y="4370800"/>
            <a:ext cx="70351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4FE23029-A226-4FF8-6F26-62AD01802048}"/>
              </a:ext>
            </a:extLst>
          </p:cNvPr>
          <p:cNvCxnSpPr>
            <a:cxnSpLocks/>
          </p:cNvCxnSpPr>
          <p:nvPr/>
        </p:nvCxnSpPr>
        <p:spPr>
          <a:xfrm>
            <a:off x="1653691" y="4370800"/>
            <a:ext cx="66180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Conector recto 25">
            <a:extLst>
              <a:ext uri="{FF2B5EF4-FFF2-40B4-BE49-F238E27FC236}">
                <a16:creationId xmlns:a16="http://schemas.microsoft.com/office/drawing/2014/main" id="{A7A8F1D4-CB75-E208-3C7E-BFD0CE0E3938}"/>
              </a:ext>
            </a:extLst>
          </p:cNvPr>
          <p:cNvCxnSpPr>
            <a:cxnSpLocks/>
          </p:cNvCxnSpPr>
          <p:nvPr/>
        </p:nvCxnSpPr>
        <p:spPr>
          <a:xfrm>
            <a:off x="3001297" y="4370800"/>
            <a:ext cx="16739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09A0F8D7-A659-2772-2B07-F5A181027A41}"/>
              </a:ext>
            </a:extLst>
          </p:cNvPr>
          <p:cNvCxnSpPr>
            <a:cxnSpLocks/>
          </p:cNvCxnSpPr>
          <p:nvPr/>
        </p:nvCxnSpPr>
        <p:spPr>
          <a:xfrm>
            <a:off x="1199427" y="4645150"/>
            <a:ext cx="1359418" cy="0"/>
          </a:xfrm>
          <a:prstGeom prst="line">
            <a:avLst/>
          </a:prstGeom>
          <a:ln w="12700"/>
        </p:spPr>
        <p:style>
          <a:lnRef idx="1">
            <a:schemeClr val="dk1"/>
          </a:lnRef>
          <a:fillRef idx="0">
            <a:schemeClr val="dk1"/>
          </a:fillRef>
          <a:effectRef idx="0">
            <a:schemeClr val="dk1"/>
          </a:effectRef>
          <a:fontRef idx="minor">
            <a:schemeClr val="tx1"/>
          </a:fontRef>
        </p:style>
      </p:cxnSp>
      <p:sp>
        <p:nvSpPr>
          <p:cNvPr id="36" name="CuadroTexto 35">
            <a:extLst>
              <a:ext uri="{FF2B5EF4-FFF2-40B4-BE49-F238E27FC236}">
                <a16:creationId xmlns:a16="http://schemas.microsoft.com/office/drawing/2014/main" id="{4FE968A8-9B52-8588-CC7E-267C7E31319B}"/>
              </a:ext>
            </a:extLst>
          </p:cNvPr>
          <p:cNvSpPr txBox="1"/>
          <p:nvPr/>
        </p:nvSpPr>
        <p:spPr>
          <a:xfrm>
            <a:off x="209005" y="4905358"/>
            <a:ext cx="7322826"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c. </a:t>
            </a:r>
            <a:r>
              <a:rPr lang="es-MX" sz="1200" b="1" dirty="0">
                <a:latin typeface="Times New Roman" panose="02020603050405020304" pitchFamily="18" charset="0"/>
                <a:cs typeface="Times New Roman" panose="02020603050405020304" pitchFamily="18" charset="0"/>
              </a:rPr>
              <a:t>(40 puntos) </a:t>
            </a:r>
            <a:r>
              <a:rPr lang="es-MX" sz="1200" dirty="0">
                <a:latin typeface="Times New Roman" panose="02020603050405020304" pitchFamily="18" charset="0"/>
                <a:cs typeface="Times New Roman" panose="02020603050405020304" pitchFamily="18" charset="0"/>
              </a:rPr>
              <a:t>Completar la siguiente función leer la información dentro de la estructura dinámica de publicaciones. </a:t>
            </a:r>
            <a:r>
              <a:rPr lang="es-MX" sz="1200" b="1" u="sng" dirty="0">
                <a:latin typeface="Times New Roman" panose="02020603050405020304" pitchFamily="18" charset="0"/>
                <a:cs typeface="Times New Roman" panose="02020603050405020304" pitchFamily="18" charset="0"/>
              </a:rPr>
              <a:t>Conteste únicamente sobre la hoja del examen y use aritmética de apuntadores</a:t>
            </a:r>
            <a:r>
              <a:rPr lang="es-MX" sz="1200" dirty="0">
                <a:latin typeface="Times New Roman" panose="02020603050405020304" pitchFamily="18" charset="0"/>
                <a:cs typeface="Times New Roman" panose="02020603050405020304" pitchFamily="18" charset="0"/>
              </a:rPr>
              <a:t>.</a:t>
            </a:r>
          </a:p>
        </p:txBody>
      </p:sp>
      <p:sp>
        <p:nvSpPr>
          <p:cNvPr id="37" name="CuadroTexto 36">
            <a:extLst>
              <a:ext uri="{FF2B5EF4-FFF2-40B4-BE49-F238E27FC236}">
                <a16:creationId xmlns:a16="http://schemas.microsoft.com/office/drawing/2014/main" id="{46FA224B-5172-1637-F045-E140DEF61101}"/>
              </a:ext>
            </a:extLst>
          </p:cNvPr>
          <p:cNvSpPr txBox="1"/>
          <p:nvPr/>
        </p:nvSpPr>
        <p:spPr>
          <a:xfrm>
            <a:off x="240027" y="5319676"/>
            <a:ext cx="7322826" cy="4219553"/>
          </a:xfrm>
          <a:prstGeom prst="rect">
            <a:avLst/>
          </a:prstGeom>
          <a:noFill/>
        </p:spPr>
        <p:txBody>
          <a:bodyPr wrap="square" rtlCol="0">
            <a:spAutoFit/>
          </a:bodyPr>
          <a:lstStyle/>
          <a:p>
            <a:pPr algn="just">
              <a:lnSpc>
                <a:spcPts val="1720"/>
              </a:lnSpc>
            </a:pPr>
            <a:r>
              <a:rPr lang="es-MX" sz="1200" dirty="0" err="1">
                <a:latin typeface="Consolas" panose="020B0609020204030204" pitchFamily="49" charset="0"/>
                <a:cs typeface="Times New Roman" panose="02020603050405020304" pitchFamily="18" charset="0"/>
              </a:rPr>
              <a:t>void</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read_posts</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*posts</a:t>
            </a:r>
            <a:r>
              <a:rPr lang="es-MX" sz="1200" dirty="0">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for</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 = posts</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 &lt; posts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a:t>
            </a:r>
            <a:r>
              <a:rPr lang="es-MX" sz="1200" dirty="0" err="1">
                <a:latin typeface="Consolas" panose="020B0609020204030204" pitchFamily="49" charset="0"/>
                <a:cs typeface="Times New Roman" panose="02020603050405020304" pitchFamily="18" charset="0"/>
              </a:rPr>
              <a:t>Username</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("%s",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username</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("Post </a:t>
            </a:r>
            <a:r>
              <a:rPr lang="es-MX" sz="1200" dirty="0" err="1">
                <a:latin typeface="Consolas" panose="020B0609020204030204" pitchFamily="49" charset="0"/>
                <a:cs typeface="Times New Roman" panose="02020603050405020304" pitchFamily="18" charset="0"/>
              </a:rPr>
              <a:t>type</a:t>
            </a:r>
            <a:r>
              <a:rPr lang="es-MX" sz="1200" dirty="0">
                <a:latin typeface="Consolas" panose="020B0609020204030204" pitchFamily="49" charset="0"/>
                <a:cs typeface="Times New Roman" panose="02020603050405020304" pitchFamily="18" charset="0"/>
              </a:rPr>
              <a:t> (0 = </a:t>
            </a:r>
            <a:r>
              <a:rPr lang="es-MX" sz="1200" dirty="0" err="1">
                <a:latin typeface="Consolas" panose="020B0609020204030204" pitchFamily="49" charset="0"/>
                <a:cs typeface="Times New Roman" panose="02020603050405020304" pitchFamily="18" charset="0"/>
              </a:rPr>
              <a:t>text</a:t>
            </a:r>
            <a:r>
              <a:rPr lang="es-MX" sz="1200" dirty="0">
                <a:latin typeface="Consolas" panose="020B0609020204030204" pitchFamily="49" charset="0"/>
                <a:cs typeface="Times New Roman" panose="02020603050405020304" pitchFamily="18" charset="0"/>
              </a:rPr>
              <a:t>, 1 = </a:t>
            </a:r>
            <a:r>
              <a:rPr lang="es-MX" sz="1200" dirty="0" err="1">
                <a:latin typeface="Consolas" panose="020B0609020204030204" pitchFamily="49" charset="0"/>
                <a:cs typeface="Times New Roman" panose="02020603050405020304" pitchFamily="18" charset="0"/>
              </a:rPr>
              <a:t>photo</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("%u",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&amp;p-&gt;tipo</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if</a:t>
            </a:r>
            <a:r>
              <a:rPr lang="es-MX" sz="1200" dirty="0">
                <a:latin typeface="Consolas" panose="020B0609020204030204" pitchFamily="49" charset="0"/>
                <a:cs typeface="Times New Roman" panose="02020603050405020304" pitchFamily="18" charset="0"/>
              </a:rPr>
              <a: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p-&gt;tipo </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MENSAJE</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malloc</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sizeof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mensaje_t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a:t>
            </a:r>
            <a:r>
              <a:rPr lang="es-MX" sz="1200" dirty="0" err="1">
                <a:latin typeface="Consolas" panose="020B0609020204030204" pitchFamily="49" charset="0"/>
                <a:cs typeface="Times New Roman" panose="02020603050405020304" pitchFamily="18" charset="0"/>
              </a:rPr>
              <a:t>Message</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text</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("\n%[^\n]",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mensaje_t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)-&gt;mensaje</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else</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if</a:t>
            </a:r>
            <a:r>
              <a:rPr lang="es-MX" sz="1200" dirty="0">
                <a:latin typeface="Consolas" panose="020B0609020204030204" pitchFamily="49" charset="0"/>
                <a:cs typeface="Times New Roman" panose="02020603050405020304" pitchFamily="18" charset="0"/>
              </a:rPr>
              <a: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p-&gt;tipo </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FOTO</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malloc</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sizeof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foto_t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("File </a:t>
            </a:r>
            <a:r>
              <a:rPr lang="es-MX" sz="1200" dirty="0" err="1">
                <a:latin typeface="Consolas" panose="020B0609020204030204" pitchFamily="49" charset="0"/>
                <a:cs typeface="Times New Roman" panose="02020603050405020304" pitchFamily="18" charset="0"/>
              </a:rPr>
              <a:t>size</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("%d",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&amp;((</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foto_t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tam_archivo</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a:t>
            </a:r>
            <a:r>
              <a:rPr lang="es-MX" sz="1200" dirty="0" err="1">
                <a:latin typeface="Consolas" panose="020B0609020204030204" pitchFamily="49" charset="0"/>
                <a:cs typeface="Times New Roman" panose="02020603050405020304" pitchFamily="18" charset="0"/>
              </a:rPr>
              <a:t>Likes</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count</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("%d",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&amp;((</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foto_t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 </a:t>
            </a:r>
          </a:p>
          <a:p>
            <a:pPr algn="just">
              <a:lnSpc>
                <a:spcPts val="1720"/>
              </a:lnSpc>
            </a:pPr>
            <a:r>
              <a:rPr lang="es-MX" sz="1200" dirty="0">
                <a:latin typeface="Consolas" panose="020B0609020204030204" pitchFamily="49" charset="0"/>
                <a:cs typeface="Times New Roman" panose="02020603050405020304" pitchFamily="18" charset="0"/>
              </a:rPr>
              <a:t>    } </a:t>
            </a:r>
          </a:p>
          <a:p>
            <a:pPr algn="just">
              <a:lnSpc>
                <a:spcPts val="1720"/>
              </a:lnSpc>
            </a:pPr>
            <a:r>
              <a:rPr lang="es-MX" sz="1200" dirty="0">
                <a:latin typeface="Consolas" panose="020B0609020204030204" pitchFamily="49" charset="0"/>
                <a:cs typeface="Times New Roman" panose="02020603050405020304" pitchFamily="18" charset="0"/>
              </a:rPr>
              <a:t>}</a:t>
            </a:r>
          </a:p>
        </p:txBody>
      </p:sp>
      <p:cxnSp>
        <p:nvCxnSpPr>
          <p:cNvPr id="47" name="Conector recto 46">
            <a:extLst>
              <a:ext uri="{FF2B5EF4-FFF2-40B4-BE49-F238E27FC236}">
                <a16:creationId xmlns:a16="http://schemas.microsoft.com/office/drawing/2014/main" id="{B7106523-F3AA-78A2-07AD-017E1F04B572}"/>
              </a:ext>
            </a:extLst>
          </p:cNvPr>
          <p:cNvCxnSpPr/>
          <p:nvPr/>
        </p:nvCxnSpPr>
        <p:spPr>
          <a:xfrm>
            <a:off x="1672741" y="5594350"/>
            <a:ext cx="110220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Conector recto 47">
            <a:extLst>
              <a:ext uri="{FF2B5EF4-FFF2-40B4-BE49-F238E27FC236}">
                <a16:creationId xmlns:a16="http://schemas.microsoft.com/office/drawing/2014/main" id="{4D9BFCB1-900B-E3AE-98CE-9607C96D2323}"/>
              </a:ext>
            </a:extLst>
          </p:cNvPr>
          <p:cNvCxnSpPr>
            <a:cxnSpLocks/>
          </p:cNvCxnSpPr>
          <p:nvPr/>
        </p:nvCxnSpPr>
        <p:spPr>
          <a:xfrm>
            <a:off x="2916726" y="5594350"/>
            <a:ext cx="87422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Conector recto 49">
            <a:extLst>
              <a:ext uri="{FF2B5EF4-FFF2-40B4-BE49-F238E27FC236}">
                <a16:creationId xmlns:a16="http://schemas.microsoft.com/office/drawing/2014/main" id="{038A7CCD-37C2-1315-8496-E78B4BD95035}"/>
              </a:ext>
            </a:extLst>
          </p:cNvPr>
          <p:cNvCxnSpPr>
            <a:cxnSpLocks/>
          </p:cNvCxnSpPr>
          <p:nvPr/>
        </p:nvCxnSpPr>
        <p:spPr>
          <a:xfrm>
            <a:off x="999641" y="5803900"/>
            <a:ext cx="14387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2" name="Conector recto 51">
            <a:extLst>
              <a:ext uri="{FF2B5EF4-FFF2-40B4-BE49-F238E27FC236}">
                <a16:creationId xmlns:a16="http://schemas.microsoft.com/office/drawing/2014/main" id="{B7B3C832-146C-A3C0-66FE-A6506066C6D7}"/>
              </a:ext>
            </a:extLst>
          </p:cNvPr>
          <p:cNvCxnSpPr>
            <a:cxnSpLocks/>
          </p:cNvCxnSpPr>
          <p:nvPr/>
        </p:nvCxnSpPr>
        <p:spPr>
          <a:xfrm>
            <a:off x="2580176" y="5803900"/>
            <a:ext cx="130602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4" name="Conector recto 53">
            <a:extLst>
              <a:ext uri="{FF2B5EF4-FFF2-40B4-BE49-F238E27FC236}">
                <a16:creationId xmlns:a16="http://schemas.microsoft.com/office/drawing/2014/main" id="{6BD1C26A-F14D-4AA0-8879-CCEB0BEB9001}"/>
              </a:ext>
            </a:extLst>
          </p:cNvPr>
          <p:cNvCxnSpPr>
            <a:cxnSpLocks/>
          </p:cNvCxnSpPr>
          <p:nvPr/>
        </p:nvCxnSpPr>
        <p:spPr>
          <a:xfrm>
            <a:off x="4018935" y="5803900"/>
            <a:ext cx="25461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Conector recto 55">
            <a:extLst>
              <a:ext uri="{FF2B5EF4-FFF2-40B4-BE49-F238E27FC236}">
                <a16:creationId xmlns:a16="http://schemas.microsoft.com/office/drawing/2014/main" id="{238E3D93-B547-AF7D-ACE8-32472371AAA1}"/>
              </a:ext>
            </a:extLst>
          </p:cNvPr>
          <p:cNvCxnSpPr>
            <a:cxnSpLocks/>
          </p:cNvCxnSpPr>
          <p:nvPr/>
        </p:nvCxnSpPr>
        <p:spPr>
          <a:xfrm>
            <a:off x="1995796" y="6242050"/>
            <a:ext cx="95457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9" name="Conector recto 58">
            <a:extLst>
              <a:ext uri="{FF2B5EF4-FFF2-40B4-BE49-F238E27FC236}">
                <a16:creationId xmlns:a16="http://schemas.microsoft.com/office/drawing/2014/main" id="{10BDF139-8427-40AD-939D-CB8B84B8CF47}"/>
              </a:ext>
            </a:extLst>
          </p:cNvPr>
          <p:cNvCxnSpPr>
            <a:cxnSpLocks/>
          </p:cNvCxnSpPr>
          <p:nvPr/>
        </p:nvCxnSpPr>
        <p:spPr>
          <a:xfrm>
            <a:off x="2007819" y="6665911"/>
            <a:ext cx="69339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Conector recto 60">
            <a:extLst>
              <a:ext uri="{FF2B5EF4-FFF2-40B4-BE49-F238E27FC236}">
                <a16:creationId xmlns:a16="http://schemas.microsoft.com/office/drawing/2014/main" id="{772A2BA8-C0FF-CD17-B41D-5A9EEEC324E4}"/>
              </a:ext>
            </a:extLst>
          </p:cNvPr>
          <p:cNvCxnSpPr>
            <a:cxnSpLocks/>
          </p:cNvCxnSpPr>
          <p:nvPr/>
        </p:nvCxnSpPr>
        <p:spPr>
          <a:xfrm>
            <a:off x="1252884" y="6880224"/>
            <a:ext cx="59496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3" name="Conector recto 62">
            <a:extLst>
              <a:ext uri="{FF2B5EF4-FFF2-40B4-BE49-F238E27FC236}">
                <a16:creationId xmlns:a16="http://schemas.microsoft.com/office/drawing/2014/main" id="{1AD23436-C8D4-86F2-F2F1-CA18B604B40B}"/>
              </a:ext>
            </a:extLst>
          </p:cNvPr>
          <p:cNvCxnSpPr>
            <a:cxnSpLocks/>
          </p:cNvCxnSpPr>
          <p:nvPr/>
        </p:nvCxnSpPr>
        <p:spPr>
          <a:xfrm>
            <a:off x="2170458" y="6878635"/>
            <a:ext cx="59496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Conector recto 63">
            <a:extLst>
              <a:ext uri="{FF2B5EF4-FFF2-40B4-BE49-F238E27FC236}">
                <a16:creationId xmlns:a16="http://schemas.microsoft.com/office/drawing/2014/main" id="{F0602D05-0893-06AE-86C3-E7E701DE2EEC}"/>
              </a:ext>
            </a:extLst>
          </p:cNvPr>
          <p:cNvCxnSpPr>
            <a:cxnSpLocks/>
          </p:cNvCxnSpPr>
          <p:nvPr/>
        </p:nvCxnSpPr>
        <p:spPr>
          <a:xfrm>
            <a:off x="1319981" y="7099299"/>
            <a:ext cx="6183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6" name="Conector recto 65">
            <a:extLst>
              <a:ext uri="{FF2B5EF4-FFF2-40B4-BE49-F238E27FC236}">
                <a16:creationId xmlns:a16="http://schemas.microsoft.com/office/drawing/2014/main" id="{17F1B6EB-84E3-D936-55F8-3025DD8AC279}"/>
              </a:ext>
            </a:extLst>
          </p:cNvPr>
          <p:cNvCxnSpPr>
            <a:cxnSpLocks/>
          </p:cNvCxnSpPr>
          <p:nvPr/>
        </p:nvCxnSpPr>
        <p:spPr>
          <a:xfrm>
            <a:off x="2774950" y="7099299"/>
            <a:ext cx="14160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Conector recto 67">
            <a:extLst>
              <a:ext uri="{FF2B5EF4-FFF2-40B4-BE49-F238E27FC236}">
                <a16:creationId xmlns:a16="http://schemas.microsoft.com/office/drawing/2014/main" id="{BB150D0D-6824-721C-B6A7-F5AC3FF17920}"/>
              </a:ext>
            </a:extLst>
          </p:cNvPr>
          <p:cNvCxnSpPr>
            <a:cxnSpLocks/>
          </p:cNvCxnSpPr>
          <p:nvPr/>
        </p:nvCxnSpPr>
        <p:spPr>
          <a:xfrm>
            <a:off x="2857500" y="7527924"/>
            <a:ext cx="26098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Conector recto 69">
            <a:extLst>
              <a:ext uri="{FF2B5EF4-FFF2-40B4-BE49-F238E27FC236}">
                <a16:creationId xmlns:a16="http://schemas.microsoft.com/office/drawing/2014/main" id="{5331FF6B-875E-CD69-535D-6FD5F7B8162C}"/>
              </a:ext>
            </a:extLst>
          </p:cNvPr>
          <p:cNvCxnSpPr>
            <a:cxnSpLocks/>
          </p:cNvCxnSpPr>
          <p:nvPr/>
        </p:nvCxnSpPr>
        <p:spPr>
          <a:xfrm>
            <a:off x="2676525" y="8385174"/>
            <a:ext cx="279082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2" name="Conector recto 71">
            <a:extLst>
              <a:ext uri="{FF2B5EF4-FFF2-40B4-BE49-F238E27FC236}">
                <a16:creationId xmlns:a16="http://schemas.microsoft.com/office/drawing/2014/main" id="{3EAB1953-3284-451E-1AC6-76487BE9522C}"/>
              </a:ext>
            </a:extLst>
          </p:cNvPr>
          <p:cNvCxnSpPr>
            <a:cxnSpLocks/>
          </p:cNvCxnSpPr>
          <p:nvPr/>
        </p:nvCxnSpPr>
        <p:spPr>
          <a:xfrm>
            <a:off x="2676525" y="8832848"/>
            <a:ext cx="228123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Conector recto 73">
            <a:extLst>
              <a:ext uri="{FF2B5EF4-FFF2-40B4-BE49-F238E27FC236}">
                <a16:creationId xmlns:a16="http://schemas.microsoft.com/office/drawing/2014/main" id="{A292C144-595B-A8F1-4660-E6133450B086}"/>
              </a:ext>
            </a:extLst>
          </p:cNvPr>
          <p:cNvCxnSpPr>
            <a:cxnSpLocks/>
          </p:cNvCxnSpPr>
          <p:nvPr/>
        </p:nvCxnSpPr>
        <p:spPr>
          <a:xfrm>
            <a:off x="1995796" y="7732712"/>
            <a:ext cx="6183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Conector recto 74">
            <a:extLst>
              <a:ext uri="{FF2B5EF4-FFF2-40B4-BE49-F238E27FC236}">
                <a16:creationId xmlns:a16="http://schemas.microsoft.com/office/drawing/2014/main" id="{32661B80-AF4D-A83A-CEE3-864FD04E6BD6}"/>
              </a:ext>
            </a:extLst>
          </p:cNvPr>
          <p:cNvCxnSpPr>
            <a:cxnSpLocks/>
          </p:cNvCxnSpPr>
          <p:nvPr/>
        </p:nvCxnSpPr>
        <p:spPr>
          <a:xfrm>
            <a:off x="2940842" y="7732712"/>
            <a:ext cx="33099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8" name="Conector recto 77">
            <a:extLst>
              <a:ext uri="{FF2B5EF4-FFF2-40B4-BE49-F238E27FC236}">
                <a16:creationId xmlns:a16="http://schemas.microsoft.com/office/drawing/2014/main" id="{976A26FD-E8C6-6E08-AE62-6140892BFA9C}"/>
              </a:ext>
            </a:extLst>
          </p:cNvPr>
          <p:cNvCxnSpPr>
            <a:cxnSpLocks/>
          </p:cNvCxnSpPr>
          <p:nvPr/>
        </p:nvCxnSpPr>
        <p:spPr>
          <a:xfrm>
            <a:off x="1672741" y="7961312"/>
            <a:ext cx="6183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Conector recto 78">
            <a:extLst>
              <a:ext uri="{FF2B5EF4-FFF2-40B4-BE49-F238E27FC236}">
                <a16:creationId xmlns:a16="http://schemas.microsoft.com/office/drawing/2014/main" id="{FDEC389F-A26C-F630-AEDE-DD06C51687D1}"/>
              </a:ext>
            </a:extLst>
          </p:cNvPr>
          <p:cNvCxnSpPr>
            <a:cxnSpLocks/>
          </p:cNvCxnSpPr>
          <p:nvPr/>
        </p:nvCxnSpPr>
        <p:spPr>
          <a:xfrm>
            <a:off x="3086870" y="7959723"/>
            <a:ext cx="1196206"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69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Primer Examen Parcial</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8" name="Rectángulo 17">
            <a:extLst>
              <a:ext uri="{FF2B5EF4-FFF2-40B4-BE49-F238E27FC236}">
                <a16:creationId xmlns:a16="http://schemas.microsoft.com/office/drawing/2014/main" id="{2E031362-B6CE-8046-13BF-0D14FFEDB27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9" name="Rectángulo 18">
            <a:extLst>
              <a:ext uri="{FF2B5EF4-FFF2-40B4-BE49-F238E27FC236}">
                <a16:creationId xmlns:a16="http://schemas.microsoft.com/office/drawing/2014/main" id="{58EE8802-1608-7399-8DA1-84C55BFD25BC}"/>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770F6784-E2FE-74A9-4197-CB2E1E1FB49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66</a:t>
            </a:r>
          </a:p>
        </p:txBody>
      </p:sp>
      <p:sp>
        <p:nvSpPr>
          <p:cNvPr id="13" name="CuadroTexto 12">
            <a:extLst>
              <a:ext uri="{FF2B5EF4-FFF2-40B4-BE49-F238E27FC236}">
                <a16:creationId xmlns:a16="http://schemas.microsoft.com/office/drawing/2014/main" id="{1787BEB5-8943-D139-E9BE-E21557703330}"/>
              </a:ext>
            </a:extLst>
          </p:cNvPr>
          <p:cNvSpPr txBox="1"/>
          <p:nvPr/>
        </p:nvSpPr>
        <p:spPr>
          <a:xfrm>
            <a:off x="209005" y="600058"/>
            <a:ext cx="7322826"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d. </a:t>
            </a:r>
            <a:r>
              <a:rPr lang="es-MX" sz="1200" b="1" dirty="0">
                <a:latin typeface="Times New Roman" panose="02020603050405020304" pitchFamily="18" charset="0"/>
                <a:cs typeface="Times New Roman" panose="02020603050405020304" pitchFamily="18" charset="0"/>
              </a:rPr>
              <a:t>(15 puntos) </a:t>
            </a:r>
            <a:r>
              <a:rPr lang="es-MX" sz="1200" dirty="0">
                <a:latin typeface="Times New Roman" panose="02020603050405020304" pitchFamily="18" charset="0"/>
                <a:cs typeface="Times New Roman" panose="02020603050405020304" pitchFamily="18" charset="0"/>
              </a:rPr>
              <a:t>Completar la siguiente función para obtener la cantidad de “me gusta” de la publicación más popular. Si ninguna publicación tiene “me gusta” regresa un valor especial -1. </a:t>
            </a:r>
            <a:r>
              <a:rPr lang="es-MX" sz="1200" b="1" u="sng" dirty="0">
                <a:latin typeface="Times New Roman" panose="02020603050405020304" pitchFamily="18" charset="0"/>
                <a:cs typeface="Times New Roman" panose="02020603050405020304" pitchFamily="18" charset="0"/>
              </a:rPr>
              <a:t>Conteste únicamente sobre la hoja del examen y use aritmética de apuntadores</a:t>
            </a:r>
            <a:r>
              <a:rPr lang="es-MX" sz="1200" dirty="0">
                <a:latin typeface="Times New Roman" panose="02020603050405020304" pitchFamily="18" charset="0"/>
                <a:cs typeface="Times New Roman" panose="02020603050405020304" pitchFamily="18" charset="0"/>
              </a:rPr>
              <a:t>.</a:t>
            </a:r>
          </a:p>
        </p:txBody>
      </p:sp>
      <p:sp>
        <p:nvSpPr>
          <p:cNvPr id="14" name="CuadroTexto 13">
            <a:extLst>
              <a:ext uri="{FF2B5EF4-FFF2-40B4-BE49-F238E27FC236}">
                <a16:creationId xmlns:a16="http://schemas.microsoft.com/office/drawing/2014/main" id="{ABA31916-5BE2-6803-CD52-5B5B608D35B8}"/>
              </a:ext>
            </a:extLst>
          </p:cNvPr>
          <p:cNvSpPr txBox="1"/>
          <p:nvPr/>
        </p:nvSpPr>
        <p:spPr>
          <a:xfrm>
            <a:off x="240027" y="1250351"/>
            <a:ext cx="7322826" cy="2475486"/>
          </a:xfrm>
          <a:prstGeom prst="rect">
            <a:avLst/>
          </a:prstGeom>
          <a:noFill/>
        </p:spPr>
        <p:txBody>
          <a:bodyPr wrap="square" rtlCol="0">
            <a:spAutoFit/>
          </a:bodyPr>
          <a:lstStyle/>
          <a:p>
            <a:pPr algn="just">
              <a:lnSpc>
                <a:spcPts val="1720"/>
              </a:lnSpc>
            </a:pP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most_popular_count</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*posts</a:t>
            </a:r>
            <a:r>
              <a:rPr lang="es-MX" sz="1200" dirty="0">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n</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result</a:t>
            </a:r>
            <a:r>
              <a:rPr lang="es-MX" sz="1200" dirty="0">
                <a:latin typeface="Consolas" panose="020B0609020204030204" pitchFamily="49" charset="0"/>
                <a:cs typeface="Times New Roman" panose="02020603050405020304" pitchFamily="18" charset="0"/>
              </a:rPr>
              <a:t> = -1;</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for</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 = posts</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 &lt; posts + n</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(p-&gt;tipo == FOTO){</a:t>
            </a:r>
          </a:p>
          <a:p>
            <a:pPr algn="just">
              <a:lnSpc>
                <a:spcPts val="1720"/>
              </a:lnSpc>
            </a:pP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foto_t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p>
          <a:p>
            <a:pPr algn="just">
              <a:lnSpc>
                <a:spcPts val="1720"/>
              </a:lnSpc>
            </a:pP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&gt; 0 &amp;&amp;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&gt;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result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p>
          <a:p>
            <a:pPr algn="just">
              <a:lnSpc>
                <a:spcPts val="1720"/>
              </a:lnSpc>
            </a:pP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result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p>
          <a:p>
            <a:pPr algn="just">
              <a:lnSpc>
                <a:spcPts val="1720"/>
              </a:lnSpc>
            </a:pP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return</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result</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a:t>
            </a:r>
          </a:p>
        </p:txBody>
      </p:sp>
      <p:cxnSp>
        <p:nvCxnSpPr>
          <p:cNvPr id="22" name="Conector recto 21">
            <a:extLst>
              <a:ext uri="{FF2B5EF4-FFF2-40B4-BE49-F238E27FC236}">
                <a16:creationId xmlns:a16="http://schemas.microsoft.com/office/drawing/2014/main" id="{F23B3076-4F2C-5E77-2FFA-3312A04BCDCB}"/>
              </a:ext>
            </a:extLst>
          </p:cNvPr>
          <p:cNvCxnSpPr>
            <a:cxnSpLocks/>
          </p:cNvCxnSpPr>
          <p:nvPr/>
        </p:nvCxnSpPr>
        <p:spPr>
          <a:xfrm>
            <a:off x="2253254" y="1524713"/>
            <a:ext cx="110937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Conector recto 23">
            <a:extLst>
              <a:ext uri="{FF2B5EF4-FFF2-40B4-BE49-F238E27FC236}">
                <a16:creationId xmlns:a16="http://schemas.microsoft.com/office/drawing/2014/main" id="{D648B5E4-A660-5804-2CDB-A20937EB53BD}"/>
              </a:ext>
            </a:extLst>
          </p:cNvPr>
          <p:cNvCxnSpPr>
            <a:cxnSpLocks/>
          </p:cNvCxnSpPr>
          <p:nvPr/>
        </p:nvCxnSpPr>
        <p:spPr>
          <a:xfrm>
            <a:off x="3505791" y="1524713"/>
            <a:ext cx="45660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Conector recto 25">
            <a:extLst>
              <a:ext uri="{FF2B5EF4-FFF2-40B4-BE49-F238E27FC236}">
                <a16:creationId xmlns:a16="http://schemas.microsoft.com/office/drawing/2014/main" id="{666F8833-B1BC-FA47-B128-11962AA535A1}"/>
              </a:ext>
            </a:extLst>
          </p:cNvPr>
          <p:cNvCxnSpPr>
            <a:cxnSpLocks/>
          </p:cNvCxnSpPr>
          <p:nvPr/>
        </p:nvCxnSpPr>
        <p:spPr>
          <a:xfrm>
            <a:off x="1010240" y="1954051"/>
            <a:ext cx="142816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BE74535E-1C87-90E2-C88C-106A9EB75738}"/>
              </a:ext>
            </a:extLst>
          </p:cNvPr>
          <p:cNvCxnSpPr>
            <a:cxnSpLocks/>
          </p:cNvCxnSpPr>
          <p:nvPr/>
        </p:nvCxnSpPr>
        <p:spPr>
          <a:xfrm>
            <a:off x="2577102" y="1954051"/>
            <a:ext cx="11185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05951382-AD93-9259-8846-CB553D234DAC}"/>
              </a:ext>
            </a:extLst>
          </p:cNvPr>
          <p:cNvCxnSpPr>
            <a:cxnSpLocks/>
          </p:cNvCxnSpPr>
          <p:nvPr/>
        </p:nvCxnSpPr>
        <p:spPr>
          <a:xfrm>
            <a:off x="3843929" y="1954051"/>
            <a:ext cx="28915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9A8B4352-FFEA-625E-2564-9E3867413833}"/>
              </a:ext>
            </a:extLst>
          </p:cNvPr>
          <p:cNvCxnSpPr>
            <a:cxnSpLocks/>
          </p:cNvCxnSpPr>
          <p:nvPr/>
        </p:nvCxnSpPr>
        <p:spPr>
          <a:xfrm>
            <a:off x="1010240" y="2163598"/>
            <a:ext cx="364272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Conector recto 34">
            <a:extLst>
              <a:ext uri="{FF2B5EF4-FFF2-40B4-BE49-F238E27FC236}">
                <a16:creationId xmlns:a16="http://schemas.microsoft.com/office/drawing/2014/main" id="{8B3218E4-EC49-433D-BF46-2C8EDDB93FA5}"/>
              </a:ext>
            </a:extLst>
          </p:cNvPr>
          <p:cNvCxnSpPr>
            <a:cxnSpLocks/>
          </p:cNvCxnSpPr>
          <p:nvPr/>
        </p:nvCxnSpPr>
        <p:spPr>
          <a:xfrm>
            <a:off x="1010240" y="2377907"/>
            <a:ext cx="364272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Conector recto 35">
            <a:extLst>
              <a:ext uri="{FF2B5EF4-FFF2-40B4-BE49-F238E27FC236}">
                <a16:creationId xmlns:a16="http://schemas.microsoft.com/office/drawing/2014/main" id="{5DF1841F-D442-9D24-763D-5692563FAB99}"/>
              </a:ext>
            </a:extLst>
          </p:cNvPr>
          <p:cNvCxnSpPr>
            <a:cxnSpLocks/>
          </p:cNvCxnSpPr>
          <p:nvPr/>
        </p:nvCxnSpPr>
        <p:spPr>
          <a:xfrm>
            <a:off x="1010240" y="2592222"/>
            <a:ext cx="364272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Conector recto 36">
            <a:extLst>
              <a:ext uri="{FF2B5EF4-FFF2-40B4-BE49-F238E27FC236}">
                <a16:creationId xmlns:a16="http://schemas.microsoft.com/office/drawing/2014/main" id="{A8562738-055A-890F-369E-7952C7ACD9E5}"/>
              </a:ext>
            </a:extLst>
          </p:cNvPr>
          <p:cNvCxnSpPr>
            <a:cxnSpLocks/>
          </p:cNvCxnSpPr>
          <p:nvPr/>
        </p:nvCxnSpPr>
        <p:spPr>
          <a:xfrm>
            <a:off x="1010240" y="2806531"/>
            <a:ext cx="364272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Conector recto 37">
            <a:extLst>
              <a:ext uri="{FF2B5EF4-FFF2-40B4-BE49-F238E27FC236}">
                <a16:creationId xmlns:a16="http://schemas.microsoft.com/office/drawing/2014/main" id="{70EBE41A-5872-8742-88D9-CB8809E44F10}"/>
              </a:ext>
            </a:extLst>
          </p:cNvPr>
          <p:cNvCxnSpPr>
            <a:cxnSpLocks/>
          </p:cNvCxnSpPr>
          <p:nvPr/>
        </p:nvCxnSpPr>
        <p:spPr>
          <a:xfrm>
            <a:off x="1010240" y="3025607"/>
            <a:ext cx="3642723"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32657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534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2"/>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2. LISTAS ENLAZADAS</a:t>
            </a:r>
          </a:p>
        </p:txBody>
      </p:sp>
      <p:sp>
        <p:nvSpPr>
          <p:cNvPr id="4" name="Rectángulo: esquinas redondeadas 3">
            <a:extLst>
              <a:ext uri="{FF2B5EF4-FFF2-40B4-BE49-F238E27FC236}">
                <a16:creationId xmlns:a16="http://schemas.microsoft.com/office/drawing/2014/main" id="{0D02CB3B-357E-1955-EFAD-E18A9AEF8E17}"/>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a:t>
            </a:r>
          </a:p>
        </p:txBody>
      </p:sp>
      <p:sp>
        <p:nvSpPr>
          <p:cNvPr id="6" name="Rectángulo: esquinas redondeadas 5">
            <a:extLst>
              <a:ext uri="{FF2B5EF4-FFF2-40B4-BE49-F238E27FC236}">
                <a16:creationId xmlns:a16="http://schemas.microsoft.com/office/drawing/2014/main" id="{56F2EC2B-4D60-FF1F-47EE-F5C2CEF40815}"/>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Listas simples</a:t>
            </a:r>
          </a:p>
        </p:txBody>
      </p:sp>
      <p:pic>
        <p:nvPicPr>
          <p:cNvPr id="133" name="Imagen 132" descr="Código QR&#10;&#10;Descripción generada automáticamente">
            <a:extLst>
              <a:ext uri="{FF2B5EF4-FFF2-40B4-BE49-F238E27FC236}">
                <a16:creationId xmlns:a16="http://schemas.microsoft.com/office/drawing/2014/main" id="{E2352938-D589-051A-D219-90F32B910B48}"/>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34" name="Pergamino: horizontal 133">
            <a:extLst>
              <a:ext uri="{FF2B5EF4-FFF2-40B4-BE49-F238E27FC236}">
                <a16:creationId xmlns:a16="http://schemas.microsoft.com/office/drawing/2014/main" id="{9F70CCB2-4301-7D86-3C34-BECDDA2F687E}"/>
              </a:ext>
            </a:extLst>
          </p:cNvPr>
          <p:cNvSpPr/>
          <p:nvPr/>
        </p:nvSpPr>
        <p:spPr>
          <a:xfrm>
            <a:off x="57150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19 Septiembre 2022</a:t>
            </a:r>
          </a:p>
        </p:txBody>
      </p:sp>
      <p:sp>
        <p:nvSpPr>
          <p:cNvPr id="135" name="CuadroTexto 134">
            <a:extLst>
              <a:ext uri="{FF2B5EF4-FFF2-40B4-BE49-F238E27FC236}">
                <a16:creationId xmlns:a16="http://schemas.microsoft.com/office/drawing/2014/main" id="{4E3116EC-4FC5-37BC-E6C2-AA2C84275E67}"/>
              </a:ext>
            </a:extLst>
          </p:cNvPr>
          <p:cNvSpPr txBox="1"/>
          <p:nvPr/>
        </p:nvSpPr>
        <p:spPr>
          <a:xfrm>
            <a:off x="209006" y="33268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Ser capaz de diseñar diversos tipos de listas enlazadas y programar las principales operaciones para su manipulación.</a:t>
            </a:r>
          </a:p>
          <a:p>
            <a:pPr algn="just"/>
            <a:endParaRPr lang="es-MX" sz="8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En una lista podemos guardar cualquier cosa, para este ejemplo de lista simple, haremos una lista de números enteros, cada casilla es un nodo, y para cada nodo hacemos una estructura con los datos que almacenara cada nodo.</a:t>
            </a:r>
          </a:p>
        </p:txBody>
      </p:sp>
      <p:sp>
        <p:nvSpPr>
          <p:cNvPr id="136" name="Rectángulo: esquinas redondeadas 135">
            <a:extLst>
              <a:ext uri="{FF2B5EF4-FFF2-40B4-BE49-F238E27FC236}">
                <a16:creationId xmlns:a16="http://schemas.microsoft.com/office/drawing/2014/main" id="{C97E9B37-4C37-4ECC-E01B-DC69B06E3483}"/>
              </a:ext>
            </a:extLst>
          </p:cNvPr>
          <p:cNvSpPr/>
          <p:nvPr/>
        </p:nvSpPr>
        <p:spPr>
          <a:xfrm>
            <a:off x="209006" y="4361669"/>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2.1.1</a:t>
            </a:r>
          </a:p>
        </p:txBody>
      </p:sp>
      <p:sp>
        <p:nvSpPr>
          <p:cNvPr id="137" name="Rectángulo: esquinas redondeadas 136">
            <a:extLst>
              <a:ext uri="{FF2B5EF4-FFF2-40B4-BE49-F238E27FC236}">
                <a16:creationId xmlns:a16="http://schemas.microsoft.com/office/drawing/2014/main" id="{4A1DC5A5-5A39-591A-50B5-323867C8ADE6}"/>
              </a:ext>
            </a:extLst>
          </p:cNvPr>
          <p:cNvSpPr/>
          <p:nvPr/>
        </p:nvSpPr>
        <p:spPr>
          <a:xfrm>
            <a:off x="834889" y="4361669"/>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
        <p:nvSpPr>
          <p:cNvPr id="139" name="Rectángulo 138">
            <a:extLst>
              <a:ext uri="{FF2B5EF4-FFF2-40B4-BE49-F238E27FC236}">
                <a16:creationId xmlns:a16="http://schemas.microsoft.com/office/drawing/2014/main" id="{0F865BE4-C81B-079F-ADF1-A5EB5488BA78}"/>
              </a:ext>
            </a:extLst>
          </p:cNvPr>
          <p:cNvSpPr/>
          <p:nvPr/>
        </p:nvSpPr>
        <p:spPr>
          <a:xfrm>
            <a:off x="3886200" y="4786901"/>
            <a:ext cx="3526784"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0" name="Rectángulo: esquinas redondeadas 139">
            <a:extLst>
              <a:ext uri="{FF2B5EF4-FFF2-40B4-BE49-F238E27FC236}">
                <a16:creationId xmlns:a16="http://schemas.microsoft.com/office/drawing/2014/main" id="{EB2EFC67-DE97-32D6-E07D-F2234AD51C18}"/>
              </a:ext>
            </a:extLst>
          </p:cNvPr>
          <p:cNvSpPr/>
          <p:nvPr/>
        </p:nvSpPr>
        <p:spPr>
          <a:xfrm>
            <a:off x="4054324" y="4994897"/>
            <a:ext cx="315578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1" name="Tabla 38">
            <a:extLst>
              <a:ext uri="{FF2B5EF4-FFF2-40B4-BE49-F238E27FC236}">
                <a16:creationId xmlns:a16="http://schemas.microsoft.com/office/drawing/2014/main" id="{5CF9A90E-85B7-8D12-1713-202059830FBE}"/>
              </a:ext>
            </a:extLst>
          </p:cNvPr>
          <p:cNvGraphicFramePr>
            <a:graphicFrameLocks noGrp="1"/>
          </p:cNvGraphicFramePr>
          <p:nvPr>
            <p:extLst>
              <p:ext uri="{D42A27DB-BD31-4B8C-83A1-F6EECF244321}">
                <p14:modId xmlns:p14="http://schemas.microsoft.com/office/powerpoint/2010/main" val="3628671306"/>
              </p:ext>
            </p:extLst>
          </p:nvPr>
        </p:nvGraphicFramePr>
        <p:xfrm>
          <a:off x="4054324" y="5059441"/>
          <a:ext cx="3279926" cy="1158240"/>
        </p:xfrm>
        <a:graphic>
          <a:graphicData uri="http://schemas.openxmlformats.org/drawingml/2006/table">
            <a:tbl>
              <a:tblPr firstRow="1" bandRow="1">
                <a:tableStyleId>{5C22544A-7EE6-4342-B048-85BDC9FD1C3A}</a:tableStyleId>
              </a:tblPr>
              <a:tblGrid>
                <a:gridCol w="309826">
                  <a:extLst>
                    <a:ext uri="{9D8B030D-6E8A-4147-A177-3AD203B41FA5}">
                      <a16:colId xmlns:a16="http://schemas.microsoft.com/office/drawing/2014/main" val="4000583223"/>
                    </a:ext>
                  </a:extLst>
                </a:gridCol>
                <a:gridCol w="2970100">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sig</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a:t>
                      </a:r>
                    </a:p>
                    <a:p>
                      <a:pPr>
                        <a:lnSpc>
                          <a:spcPct val="100000"/>
                        </a:lnSpc>
                      </a:pPr>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err="1">
                          <a:solidFill>
                            <a:srgbClr val="A6E22E"/>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3" name="Rectángulo 162">
            <a:extLst>
              <a:ext uri="{FF2B5EF4-FFF2-40B4-BE49-F238E27FC236}">
                <a16:creationId xmlns:a16="http://schemas.microsoft.com/office/drawing/2014/main" id="{BD3E9570-4F97-E81B-73CF-FD87DAA4B52E}"/>
              </a:ext>
            </a:extLst>
          </p:cNvPr>
          <p:cNvSpPr/>
          <p:nvPr/>
        </p:nvSpPr>
        <p:spPr>
          <a:xfrm>
            <a:off x="284436" y="6533591"/>
            <a:ext cx="3456038" cy="254105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esquinas redondeadas 163">
            <a:extLst>
              <a:ext uri="{FF2B5EF4-FFF2-40B4-BE49-F238E27FC236}">
                <a16:creationId xmlns:a16="http://schemas.microsoft.com/office/drawing/2014/main" id="{4EE61884-CA8E-E2FD-C7A4-C055A920CE3E}"/>
              </a:ext>
            </a:extLst>
          </p:cNvPr>
          <p:cNvSpPr/>
          <p:nvPr/>
        </p:nvSpPr>
        <p:spPr>
          <a:xfrm>
            <a:off x="428862" y="6717012"/>
            <a:ext cx="3161649" cy="2218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5" name="Tabla 38">
            <a:extLst>
              <a:ext uri="{FF2B5EF4-FFF2-40B4-BE49-F238E27FC236}">
                <a16:creationId xmlns:a16="http://schemas.microsoft.com/office/drawing/2014/main" id="{DCECA2E2-3249-5F89-1B09-94CE29F8B6B2}"/>
              </a:ext>
            </a:extLst>
          </p:cNvPr>
          <p:cNvGraphicFramePr>
            <a:graphicFrameLocks noGrp="1"/>
          </p:cNvGraphicFramePr>
          <p:nvPr>
            <p:extLst>
              <p:ext uri="{D42A27DB-BD31-4B8C-83A1-F6EECF244321}">
                <p14:modId xmlns:p14="http://schemas.microsoft.com/office/powerpoint/2010/main" val="1637586934"/>
              </p:ext>
            </p:extLst>
          </p:nvPr>
        </p:nvGraphicFramePr>
        <p:xfrm>
          <a:off x="421949" y="6766365"/>
          <a:ext cx="3541792" cy="2148840"/>
        </p:xfrm>
        <a:graphic>
          <a:graphicData uri="http://schemas.openxmlformats.org/drawingml/2006/table">
            <a:tbl>
              <a:tblPr firstRow="1" bandRow="1">
                <a:tableStyleId>{5C22544A-7EE6-4342-B048-85BDC9FD1C3A}</a:tableStyleId>
              </a:tblPr>
              <a:tblGrid>
                <a:gridCol w="321001">
                  <a:extLst>
                    <a:ext uri="{9D8B030D-6E8A-4147-A177-3AD203B41FA5}">
                      <a16:colId xmlns:a16="http://schemas.microsoft.com/office/drawing/2014/main" val="4000583223"/>
                    </a:ext>
                  </a:extLst>
                </a:gridCol>
                <a:gridCol w="3220791">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main</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n1;</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n3;</a:t>
                      </a:r>
                    </a:p>
                    <a:p>
                      <a:pPr>
                        <a:lnSpc>
                          <a:spcPct val="100000"/>
                        </a:lnSpc>
                      </a:pPr>
                      <a:r>
                        <a:rPr lang="es-MX" sz="900" b="0" u="none" dirty="0">
                          <a:solidFill>
                            <a:srgbClr val="F8F8F2"/>
                          </a:solidFill>
                          <a:effectLst/>
                          <a:latin typeface="Consolas" panose="020B0609020204030204" pitchFamily="49" charset="0"/>
                        </a:rPr>
                        <a:t>    n1.info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5</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n1.sig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&amp;</a:t>
                      </a:r>
                      <a:r>
                        <a:rPr lang="es-MX" sz="900" b="0" u="none" dirty="0">
                          <a:solidFill>
                            <a:srgbClr val="F8F8F2"/>
                          </a:solidFill>
                          <a:effectLst/>
                          <a:latin typeface="Consolas" panose="020B0609020204030204" pitchFamily="49" charset="0"/>
                        </a:rPr>
                        <a:t>n1;</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10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printf</a:t>
                      </a:r>
                      <a:r>
                        <a:rPr lang="es-MX" sz="900" b="0" u="none" dirty="0">
                          <a:solidFill>
                            <a:srgbClr val="F8F8F2"/>
                          </a:solidFill>
                          <a:effectLst/>
                          <a:latin typeface="Consolas" panose="020B0609020204030204" pitchFamily="49" charset="0"/>
                        </a:rPr>
                        <a:t>(</a:t>
                      </a:r>
                      <a:r>
                        <a:rPr lang="es-MX" sz="900" b="0" u="none" dirty="0">
                          <a:solidFill>
                            <a:srgbClr val="E6DB74"/>
                          </a:solidFill>
                          <a:effectLst/>
                          <a:latin typeface="Consolas" panose="020B0609020204030204" pitchFamily="49" charset="0"/>
                        </a:rPr>
                        <a:t>"</a:t>
                      </a:r>
                      <a:r>
                        <a:rPr lang="es-MX" sz="900" b="0" u="none" dirty="0">
                          <a:solidFill>
                            <a:srgbClr val="AE81FF"/>
                          </a:solidFill>
                          <a:effectLst/>
                          <a:latin typeface="Consolas" panose="020B0609020204030204" pitchFamily="49" charset="0"/>
                        </a:rPr>
                        <a:t>%d</a:t>
                      </a:r>
                      <a:r>
                        <a:rPr lang="es-MX" sz="900" b="0" u="none" dirty="0">
                          <a:solidFill>
                            <a:srgbClr val="E6DB74"/>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n1.info);</a:t>
                      </a:r>
                    </a:p>
                    <a:p>
                      <a:pPr>
                        <a:lnSpc>
                          <a:spcPct val="100000"/>
                        </a:lnSpc>
                      </a:pPr>
                      <a:r>
                        <a:rPr lang="es-MX" sz="900" b="0" u="none" dirty="0">
                          <a:solidFill>
                            <a:srgbClr val="F8F8F2"/>
                          </a:solidFill>
                          <a:effectLst/>
                          <a:latin typeface="Consolas" panose="020B0609020204030204" pitchFamily="49" charset="0"/>
                        </a:rPr>
                        <a:t>    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malloc</a:t>
                      </a:r>
                      <a:r>
                        <a:rPr lang="es-MX" sz="900" b="0" u="none" dirty="0">
                          <a:solidFill>
                            <a:srgbClr val="F8F8F2"/>
                          </a:solidFill>
                          <a:effectLst/>
                          <a:latin typeface="Consolas" panose="020B0609020204030204" pitchFamily="49" charset="0"/>
                        </a:rPr>
                        <a:t>(</a:t>
                      </a:r>
                      <a:r>
                        <a:rPr lang="es-MX" sz="900" b="0" u="none" dirty="0" err="1">
                          <a:solidFill>
                            <a:srgbClr val="F92672"/>
                          </a:solidFill>
                          <a:effectLst/>
                          <a:latin typeface="Consolas" panose="020B0609020204030204" pitchFamily="49" charset="0"/>
                        </a:rPr>
                        <a:t>sizeof</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assert</a:t>
                      </a:r>
                      <a:r>
                        <a:rPr lang="es-MX" sz="900" b="0" u="none" dirty="0">
                          <a:solidFill>
                            <a:srgbClr val="F8F8F2"/>
                          </a:solidFill>
                          <a:effectLst/>
                          <a:latin typeface="Consolas" panose="020B0609020204030204" pitchFamily="49" charset="0"/>
                        </a:rPr>
                        <a:t>(n3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7</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n3;</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F92672"/>
                          </a:solidFill>
                          <a:effectLst/>
                          <a:latin typeface="Consolas" panose="020B0609020204030204" pitchFamily="49" charset="0"/>
                        </a:rPr>
                        <a:t>return</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2" name="Rectángulo 171">
            <a:extLst>
              <a:ext uri="{FF2B5EF4-FFF2-40B4-BE49-F238E27FC236}">
                <a16:creationId xmlns:a16="http://schemas.microsoft.com/office/drawing/2014/main" id="{DEC3725B-13C3-124D-FD35-BFD62235B26E}"/>
              </a:ext>
            </a:extLst>
          </p:cNvPr>
          <p:cNvSpPr/>
          <p:nvPr/>
        </p:nvSpPr>
        <p:spPr>
          <a:xfrm>
            <a:off x="5337175" y="6865529"/>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ACD8C4E5-AEB7-4915-956D-A673C4E0BEDF}"/>
              </a:ext>
            </a:extLst>
          </p:cNvPr>
          <p:cNvSpPr/>
          <p:nvPr/>
        </p:nvSpPr>
        <p:spPr>
          <a:xfrm>
            <a:off x="4437716" y="7898395"/>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0" name="CuadroTexto 179">
            <a:extLst>
              <a:ext uri="{FF2B5EF4-FFF2-40B4-BE49-F238E27FC236}">
                <a16:creationId xmlns:a16="http://schemas.microsoft.com/office/drawing/2014/main" id="{7BD23E97-9CD3-D0D1-DBF2-F0A8D3C59FA5}"/>
              </a:ext>
            </a:extLst>
          </p:cNvPr>
          <p:cNvSpPr txBox="1"/>
          <p:nvPr/>
        </p:nvSpPr>
        <p:spPr>
          <a:xfrm>
            <a:off x="3914008" y="6612237"/>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n1 (nodo)</a:t>
            </a:r>
          </a:p>
        </p:txBody>
      </p:sp>
      <p:sp>
        <p:nvSpPr>
          <p:cNvPr id="181" name="CuadroTexto 180">
            <a:extLst>
              <a:ext uri="{FF2B5EF4-FFF2-40B4-BE49-F238E27FC236}">
                <a16:creationId xmlns:a16="http://schemas.microsoft.com/office/drawing/2014/main" id="{86E052B4-A34A-F215-F512-AA525556F338}"/>
              </a:ext>
            </a:extLst>
          </p:cNvPr>
          <p:cNvSpPr txBox="1"/>
          <p:nvPr/>
        </p:nvSpPr>
        <p:spPr>
          <a:xfrm>
            <a:off x="5202502" y="660443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n2 (nodo *)</a:t>
            </a:r>
          </a:p>
        </p:txBody>
      </p:sp>
      <p:sp>
        <p:nvSpPr>
          <p:cNvPr id="182" name="CuadroTexto 181">
            <a:extLst>
              <a:ext uri="{FF2B5EF4-FFF2-40B4-BE49-F238E27FC236}">
                <a16:creationId xmlns:a16="http://schemas.microsoft.com/office/drawing/2014/main" id="{B058941F-427B-DD44-1EEF-825630F09EA0}"/>
              </a:ext>
            </a:extLst>
          </p:cNvPr>
          <p:cNvSpPr txBox="1"/>
          <p:nvPr/>
        </p:nvSpPr>
        <p:spPr>
          <a:xfrm>
            <a:off x="4303723" y="764262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n3 (nodo *)</a:t>
            </a:r>
          </a:p>
        </p:txBody>
      </p:sp>
      <p:sp>
        <p:nvSpPr>
          <p:cNvPr id="183" name="CuadroTexto 182">
            <a:extLst>
              <a:ext uri="{FF2B5EF4-FFF2-40B4-BE49-F238E27FC236}">
                <a16:creationId xmlns:a16="http://schemas.microsoft.com/office/drawing/2014/main" id="{FBD22019-64BA-995C-600B-AEF0FE92BB2A}"/>
              </a:ext>
            </a:extLst>
          </p:cNvPr>
          <p:cNvSpPr txBox="1"/>
          <p:nvPr/>
        </p:nvSpPr>
        <p:spPr>
          <a:xfrm>
            <a:off x="5680905" y="7664808"/>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nodo</a:t>
            </a:r>
          </a:p>
        </p:txBody>
      </p:sp>
      <p:cxnSp>
        <p:nvCxnSpPr>
          <p:cNvPr id="184" name="Conector: curvado 183">
            <a:extLst>
              <a:ext uri="{FF2B5EF4-FFF2-40B4-BE49-F238E27FC236}">
                <a16:creationId xmlns:a16="http://schemas.microsoft.com/office/drawing/2014/main" id="{C9907D85-BD08-A6DC-B9D9-94C4C2F80C05}"/>
              </a:ext>
            </a:extLst>
          </p:cNvPr>
          <p:cNvCxnSpPr>
            <a:cxnSpLocks/>
            <a:stCxn id="172" idx="1"/>
          </p:cNvCxnSpPr>
          <p:nvPr/>
        </p:nvCxnSpPr>
        <p:spPr>
          <a:xfrm rot="10800000">
            <a:off x="4831079" y="7164833"/>
            <a:ext cx="506096"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ector: curvado 184">
            <a:extLst>
              <a:ext uri="{FF2B5EF4-FFF2-40B4-BE49-F238E27FC236}">
                <a16:creationId xmlns:a16="http://schemas.microsoft.com/office/drawing/2014/main" id="{28A0F783-D660-2EF1-F069-1A58E9E7DFAA}"/>
              </a:ext>
            </a:extLst>
          </p:cNvPr>
          <p:cNvCxnSpPr>
            <a:cxnSpLocks/>
            <a:stCxn id="173" idx="3"/>
          </p:cNvCxnSpPr>
          <p:nvPr/>
        </p:nvCxnSpPr>
        <p:spPr>
          <a:xfrm>
            <a:off x="5071579" y="8197699"/>
            <a:ext cx="582527" cy="5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6" name="Grupo 185">
            <a:extLst>
              <a:ext uri="{FF2B5EF4-FFF2-40B4-BE49-F238E27FC236}">
                <a16:creationId xmlns:a16="http://schemas.microsoft.com/office/drawing/2014/main" id="{24541700-8F4A-6A67-CC9E-693040A7598D}"/>
              </a:ext>
            </a:extLst>
          </p:cNvPr>
          <p:cNvGrpSpPr/>
          <p:nvPr/>
        </p:nvGrpSpPr>
        <p:grpSpPr>
          <a:xfrm>
            <a:off x="4783331" y="8920092"/>
            <a:ext cx="687756" cy="399342"/>
            <a:chOff x="1036320" y="2211977"/>
            <a:chExt cx="1079863" cy="627017"/>
          </a:xfrm>
        </p:grpSpPr>
        <p:sp>
          <p:nvSpPr>
            <p:cNvPr id="187" name="Rectángulo 186">
              <a:extLst>
                <a:ext uri="{FF2B5EF4-FFF2-40B4-BE49-F238E27FC236}">
                  <a16:creationId xmlns:a16="http://schemas.microsoft.com/office/drawing/2014/main" id="{EE3F39C0-859A-D7EC-6834-9A184B238B5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10</a:t>
              </a:r>
            </a:p>
          </p:txBody>
        </p:sp>
        <p:cxnSp>
          <p:nvCxnSpPr>
            <p:cNvPr id="188" name="Conector recto 187">
              <a:extLst>
                <a:ext uri="{FF2B5EF4-FFF2-40B4-BE49-F238E27FC236}">
                  <a16:creationId xmlns:a16="http://schemas.microsoft.com/office/drawing/2014/main" id="{5C2A3E63-733B-B832-F6EF-A4EBCBEEA97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189" name="CuadroTexto 188">
            <a:extLst>
              <a:ext uri="{FF2B5EF4-FFF2-40B4-BE49-F238E27FC236}">
                <a16:creationId xmlns:a16="http://schemas.microsoft.com/office/drawing/2014/main" id="{A7AB6C2B-3E3B-6122-2E56-2B1C12FC17B4}"/>
              </a:ext>
            </a:extLst>
          </p:cNvPr>
          <p:cNvSpPr txBox="1"/>
          <p:nvPr/>
        </p:nvSpPr>
        <p:spPr>
          <a:xfrm>
            <a:off x="4852888" y="86430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190" name="CuadroTexto 189">
            <a:extLst>
              <a:ext uri="{FF2B5EF4-FFF2-40B4-BE49-F238E27FC236}">
                <a16:creationId xmlns:a16="http://schemas.microsoft.com/office/drawing/2014/main" id="{37DB3140-640E-E056-F99B-3B2F1E40CB41}"/>
              </a:ext>
            </a:extLst>
          </p:cNvPr>
          <p:cNvSpPr txBox="1"/>
          <p:nvPr/>
        </p:nvSpPr>
        <p:spPr>
          <a:xfrm>
            <a:off x="4053222" y="898126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cxnSp>
        <p:nvCxnSpPr>
          <p:cNvPr id="191" name="Conector: curvado 190">
            <a:extLst>
              <a:ext uri="{FF2B5EF4-FFF2-40B4-BE49-F238E27FC236}">
                <a16:creationId xmlns:a16="http://schemas.microsoft.com/office/drawing/2014/main" id="{22E77C5D-A86C-C12A-F02F-557B7BBF67D5}"/>
              </a:ext>
            </a:extLst>
          </p:cNvPr>
          <p:cNvCxnSpPr>
            <a:cxnSpLocks/>
            <a:endCxn id="187" idx="1"/>
          </p:cNvCxnSpPr>
          <p:nvPr/>
        </p:nvCxnSpPr>
        <p:spPr>
          <a:xfrm>
            <a:off x="4477141" y="9119761"/>
            <a:ext cx="306190" cy="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2" name="Grupo 191">
            <a:extLst>
              <a:ext uri="{FF2B5EF4-FFF2-40B4-BE49-F238E27FC236}">
                <a16:creationId xmlns:a16="http://schemas.microsoft.com/office/drawing/2014/main" id="{D0BF29CC-2DDC-DC37-E96A-97644086B4AD}"/>
              </a:ext>
            </a:extLst>
          </p:cNvPr>
          <p:cNvGrpSpPr/>
          <p:nvPr/>
        </p:nvGrpSpPr>
        <p:grpSpPr>
          <a:xfrm>
            <a:off x="6382172" y="8900749"/>
            <a:ext cx="687756" cy="399344"/>
            <a:chOff x="4154093" y="4777883"/>
            <a:chExt cx="1079863" cy="627020"/>
          </a:xfrm>
        </p:grpSpPr>
        <p:grpSp>
          <p:nvGrpSpPr>
            <p:cNvPr id="193" name="Grupo 192">
              <a:extLst>
                <a:ext uri="{FF2B5EF4-FFF2-40B4-BE49-F238E27FC236}">
                  <a16:creationId xmlns:a16="http://schemas.microsoft.com/office/drawing/2014/main" id="{1708BEBB-329B-507D-0391-A9F424A739D8}"/>
                </a:ext>
              </a:extLst>
            </p:cNvPr>
            <p:cNvGrpSpPr/>
            <p:nvPr/>
          </p:nvGrpSpPr>
          <p:grpSpPr>
            <a:xfrm>
              <a:off x="4154093" y="4777883"/>
              <a:ext cx="1079863" cy="627020"/>
              <a:chOff x="1036320" y="2211974"/>
              <a:chExt cx="1079863" cy="627020"/>
            </a:xfrm>
          </p:grpSpPr>
          <p:sp>
            <p:nvSpPr>
              <p:cNvPr id="195" name="Rectángulo 194">
                <a:extLst>
                  <a:ext uri="{FF2B5EF4-FFF2-40B4-BE49-F238E27FC236}">
                    <a16:creationId xmlns:a16="http://schemas.microsoft.com/office/drawing/2014/main" id="{305844C8-E748-C260-A693-E2E955AC5F92}"/>
                  </a:ext>
                </a:extLst>
              </p:cNvPr>
              <p:cNvSpPr/>
              <p:nvPr/>
            </p:nvSpPr>
            <p:spPr>
              <a:xfrm>
                <a:off x="1036320" y="2211974"/>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196" name="Conector recto 195">
                <a:extLst>
                  <a:ext uri="{FF2B5EF4-FFF2-40B4-BE49-F238E27FC236}">
                    <a16:creationId xmlns:a16="http://schemas.microsoft.com/office/drawing/2014/main" id="{BE74FC10-7884-1AF1-4E25-81297DBE898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4" name="Conector recto 193">
              <a:extLst>
                <a:ext uri="{FF2B5EF4-FFF2-40B4-BE49-F238E27FC236}">
                  <a16:creationId xmlns:a16="http://schemas.microsoft.com/office/drawing/2014/main" id="{543B4176-F43E-2B01-E3DD-78BB2596FB0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7" name="Conector: curvado 196">
            <a:extLst>
              <a:ext uri="{FF2B5EF4-FFF2-40B4-BE49-F238E27FC236}">
                <a16:creationId xmlns:a16="http://schemas.microsoft.com/office/drawing/2014/main" id="{CB018C9D-93C8-4120-B41F-6F02CDA5EBF7}"/>
              </a:ext>
            </a:extLst>
          </p:cNvPr>
          <p:cNvCxnSpPr>
            <a:cxnSpLocks/>
            <a:stCxn id="187" idx="3"/>
            <a:endCxn id="195" idx="1"/>
          </p:cNvCxnSpPr>
          <p:nvPr/>
        </p:nvCxnSpPr>
        <p:spPr>
          <a:xfrm flipV="1">
            <a:off x="5471087" y="9100420"/>
            <a:ext cx="911085" cy="193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CuadroTexto 197">
            <a:extLst>
              <a:ext uri="{FF2B5EF4-FFF2-40B4-BE49-F238E27FC236}">
                <a16:creationId xmlns:a16="http://schemas.microsoft.com/office/drawing/2014/main" id="{47906461-7A45-F16D-04E2-96CA2EDAA3F5}"/>
              </a:ext>
            </a:extLst>
          </p:cNvPr>
          <p:cNvSpPr txBox="1"/>
          <p:nvPr/>
        </p:nvSpPr>
        <p:spPr>
          <a:xfrm>
            <a:off x="7204822" y="8397595"/>
            <a:ext cx="379495"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199" name="Conector: curvado 198">
            <a:extLst>
              <a:ext uri="{FF2B5EF4-FFF2-40B4-BE49-F238E27FC236}">
                <a16:creationId xmlns:a16="http://schemas.microsoft.com/office/drawing/2014/main" id="{9AB953F6-C33C-C429-A552-B18DF7FB09CC}"/>
              </a:ext>
            </a:extLst>
          </p:cNvPr>
          <p:cNvCxnSpPr>
            <a:stCxn id="198" idx="1"/>
            <a:endCxn id="195" idx="0"/>
          </p:cNvCxnSpPr>
          <p:nvPr/>
        </p:nvCxnSpPr>
        <p:spPr>
          <a:xfrm rot="10800000" flipV="1">
            <a:off x="6726050" y="8536095"/>
            <a:ext cx="478772" cy="3646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CuadroTexto 199">
            <a:extLst>
              <a:ext uri="{FF2B5EF4-FFF2-40B4-BE49-F238E27FC236}">
                <a16:creationId xmlns:a16="http://schemas.microsoft.com/office/drawing/2014/main" id="{1C0B6A38-BFF6-1128-125B-18C3DACD3A87}"/>
              </a:ext>
            </a:extLst>
          </p:cNvPr>
          <p:cNvSpPr txBox="1"/>
          <p:nvPr/>
        </p:nvSpPr>
        <p:spPr>
          <a:xfrm>
            <a:off x="336929" y="9133906"/>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10</a:t>
            </a:r>
          </a:p>
        </p:txBody>
      </p:sp>
      <p:grpSp>
        <p:nvGrpSpPr>
          <p:cNvPr id="232" name="Grupo 231">
            <a:extLst>
              <a:ext uri="{FF2B5EF4-FFF2-40B4-BE49-F238E27FC236}">
                <a16:creationId xmlns:a16="http://schemas.microsoft.com/office/drawing/2014/main" id="{079DB043-784F-B7F7-D72B-369EB06959B8}"/>
              </a:ext>
            </a:extLst>
          </p:cNvPr>
          <p:cNvGrpSpPr/>
          <p:nvPr/>
        </p:nvGrpSpPr>
        <p:grpSpPr>
          <a:xfrm>
            <a:off x="779947" y="706733"/>
            <a:ext cx="3607335" cy="2009980"/>
            <a:chOff x="332272" y="716258"/>
            <a:chExt cx="3607335" cy="2009980"/>
          </a:xfrm>
        </p:grpSpPr>
        <p:sp>
          <p:nvSpPr>
            <p:cNvPr id="201" name="CuadroTexto 200">
              <a:extLst>
                <a:ext uri="{FF2B5EF4-FFF2-40B4-BE49-F238E27FC236}">
                  <a16:creationId xmlns:a16="http://schemas.microsoft.com/office/drawing/2014/main" id="{FD7F6A98-DB0B-5A30-5C90-CC99AE89BE77}"/>
                </a:ext>
              </a:extLst>
            </p:cNvPr>
            <p:cNvSpPr txBox="1"/>
            <p:nvPr/>
          </p:nvSpPr>
          <p:spPr>
            <a:xfrm>
              <a:off x="1389535" y="738860"/>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2" name="CuadroTexto 201">
              <a:extLst>
                <a:ext uri="{FF2B5EF4-FFF2-40B4-BE49-F238E27FC236}">
                  <a16:creationId xmlns:a16="http://schemas.microsoft.com/office/drawing/2014/main" id="{73C61548-28A1-615E-A2B8-B07B702968BF}"/>
                </a:ext>
              </a:extLst>
            </p:cNvPr>
            <p:cNvSpPr txBox="1"/>
            <p:nvPr/>
          </p:nvSpPr>
          <p:spPr>
            <a:xfrm>
              <a:off x="2395751" y="1359073"/>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3" name="CuadroTexto 202">
              <a:extLst>
                <a:ext uri="{FF2B5EF4-FFF2-40B4-BE49-F238E27FC236}">
                  <a16:creationId xmlns:a16="http://schemas.microsoft.com/office/drawing/2014/main" id="{944E0986-4A36-6AD2-B62E-8911933D682A}"/>
                </a:ext>
              </a:extLst>
            </p:cNvPr>
            <p:cNvSpPr txBox="1"/>
            <p:nvPr/>
          </p:nvSpPr>
          <p:spPr>
            <a:xfrm>
              <a:off x="3390966" y="716258"/>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4" name="CuadroTexto 203">
              <a:extLst>
                <a:ext uri="{FF2B5EF4-FFF2-40B4-BE49-F238E27FC236}">
                  <a16:creationId xmlns:a16="http://schemas.microsoft.com/office/drawing/2014/main" id="{7AEB94F5-5651-CD1C-3341-7FA15F82C069}"/>
                </a:ext>
              </a:extLst>
            </p:cNvPr>
            <p:cNvSpPr txBox="1"/>
            <p:nvPr/>
          </p:nvSpPr>
          <p:spPr>
            <a:xfrm>
              <a:off x="1410486" y="2149871"/>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5" name="CuadroTexto 204">
              <a:extLst>
                <a:ext uri="{FF2B5EF4-FFF2-40B4-BE49-F238E27FC236}">
                  <a16:creationId xmlns:a16="http://schemas.microsoft.com/office/drawing/2014/main" id="{D308D25B-59E1-0A42-6ADA-2FF017742646}"/>
                </a:ext>
              </a:extLst>
            </p:cNvPr>
            <p:cNvSpPr txBox="1"/>
            <p:nvPr/>
          </p:nvSpPr>
          <p:spPr>
            <a:xfrm>
              <a:off x="2852585" y="2160739"/>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6" name="CuadroTexto 205">
              <a:extLst>
                <a:ext uri="{FF2B5EF4-FFF2-40B4-BE49-F238E27FC236}">
                  <a16:creationId xmlns:a16="http://schemas.microsoft.com/office/drawing/2014/main" id="{905F5AA1-8250-FAAA-6067-CC0FB178F176}"/>
                </a:ext>
              </a:extLst>
            </p:cNvPr>
            <p:cNvSpPr txBox="1"/>
            <p:nvPr/>
          </p:nvSpPr>
          <p:spPr>
            <a:xfrm>
              <a:off x="436836" y="1019864"/>
              <a:ext cx="548641" cy="276999"/>
            </a:xfrm>
            <a:prstGeom prst="rect">
              <a:avLst/>
            </a:prstGeom>
            <a:noFill/>
          </p:spPr>
          <p:txBody>
            <a:bodyPr wrap="square" rtlCol="0">
              <a:spAutoFit/>
            </a:bodyPr>
            <a:lstStyle/>
            <a:p>
              <a:pPr algn="ctr"/>
              <a:r>
                <a:rPr lang="es-MX" sz="1200" b="1" dirty="0" err="1">
                  <a:solidFill>
                    <a:schemeClr val="bg1"/>
                  </a:solidFill>
                  <a:latin typeface="Times New Roman" panose="02020603050405020304" pitchFamily="18" charset="0"/>
                  <a:cs typeface="Times New Roman" panose="02020603050405020304" pitchFamily="18" charset="0"/>
                </a:rPr>
                <a:t>cab</a:t>
              </a:r>
              <a:endParaRPr lang="es-MX" sz="1200" b="1" dirty="0">
                <a:solidFill>
                  <a:schemeClr val="bg1"/>
                </a:solidFill>
                <a:latin typeface="Times New Roman" panose="02020603050405020304" pitchFamily="18" charset="0"/>
                <a:cs typeface="Times New Roman" panose="02020603050405020304" pitchFamily="18" charset="0"/>
              </a:endParaRPr>
            </a:p>
          </p:txBody>
        </p:sp>
        <p:grpSp>
          <p:nvGrpSpPr>
            <p:cNvPr id="207" name="Grupo 206">
              <a:extLst>
                <a:ext uri="{FF2B5EF4-FFF2-40B4-BE49-F238E27FC236}">
                  <a16:creationId xmlns:a16="http://schemas.microsoft.com/office/drawing/2014/main" id="{6D97639B-B9E6-DD4E-57F0-2ACFBA8EB3D7}"/>
                </a:ext>
              </a:extLst>
            </p:cNvPr>
            <p:cNvGrpSpPr/>
            <p:nvPr/>
          </p:nvGrpSpPr>
          <p:grpSpPr>
            <a:xfrm>
              <a:off x="985477" y="996793"/>
              <a:ext cx="2932155" cy="1729445"/>
              <a:chOff x="838234" y="2054068"/>
              <a:chExt cx="3979593" cy="2033551"/>
            </a:xfrm>
            <a:solidFill>
              <a:srgbClr val="1CC220"/>
            </a:solidFill>
          </p:grpSpPr>
          <p:grpSp>
            <p:nvGrpSpPr>
              <p:cNvPr id="208" name="Grupo 207">
                <a:extLst>
                  <a:ext uri="{FF2B5EF4-FFF2-40B4-BE49-F238E27FC236}">
                    <a16:creationId xmlns:a16="http://schemas.microsoft.com/office/drawing/2014/main" id="{5179563D-F303-B0C6-2F40-8996F8ABED19}"/>
                  </a:ext>
                </a:extLst>
              </p:cNvPr>
              <p:cNvGrpSpPr/>
              <p:nvPr/>
            </p:nvGrpSpPr>
            <p:grpSpPr>
              <a:xfrm>
                <a:off x="1394125" y="2054069"/>
                <a:ext cx="687756" cy="399342"/>
                <a:chOff x="1036320" y="2211977"/>
                <a:chExt cx="1079863" cy="627017"/>
              </a:xfrm>
              <a:grpFill/>
            </p:grpSpPr>
            <p:sp>
              <p:nvSpPr>
                <p:cNvPr id="228" name="Rectángulo 227">
                  <a:extLst>
                    <a:ext uri="{FF2B5EF4-FFF2-40B4-BE49-F238E27FC236}">
                      <a16:creationId xmlns:a16="http://schemas.microsoft.com/office/drawing/2014/main" id="{42E839B1-03DF-3401-49CD-418A95D3664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9" name="Conector recto 228">
                  <a:extLst>
                    <a:ext uri="{FF2B5EF4-FFF2-40B4-BE49-F238E27FC236}">
                      <a16:creationId xmlns:a16="http://schemas.microsoft.com/office/drawing/2014/main" id="{D4461A46-C299-A235-6E25-8282DD269439}"/>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9" name="Grupo 208">
                <a:extLst>
                  <a:ext uri="{FF2B5EF4-FFF2-40B4-BE49-F238E27FC236}">
                    <a16:creationId xmlns:a16="http://schemas.microsoft.com/office/drawing/2014/main" id="{2F6202E2-1DA5-967F-F043-80649C7B9131}"/>
                  </a:ext>
                </a:extLst>
              </p:cNvPr>
              <p:cNvGrpSpPr/>
              <p:nvPr/>
            </p:nvGrpSpPr>
            <p:grpSpPr>
              <a:xfrm>
                <a:off x="2780730" y="2788103"/>
                <a:ext cx="687756" cy="399342"/>
                <a:chOff x="1036320" y="2211977"/>
                <a:chExt cx="1079863" cy="627017"/>
              </a:xfrm>
              <a:grpFill/>
            </p:grpSpPr>
            <p:sp>
              <p:nvSpPr>
                <p:cNvPr id="226" name="Rectángulo 225">
                  <a:extLst>
                    <a:ext uri="{FF2B5EF4-FFF2-40B4-BE49-F238E27FC236}">
                      <a16:creationId xmlns:a16="http://schemas.microsoft.com/office/drawing/2014/main" id="{0C117CB8-0E44-4662-8506-B97DE2C16261}"/>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7" name="Conector recto 226">
                  <a:extLst>
                    <a:ext uri="{FF2B5EF4-FFF2-40B4-BE49-F238E27FC236}">
                      <a16:creationId xmlns:a16="http://schemas.microsoft.com/office/drawing/2014/main" id="{BC4F37C3-3E48-4A48-AF14-8F43A8EC0502}"/>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0" name="Grupo 209">
                <a:extLst>
                  <a:ext uri="{FF2B5EF4-FFF2-40B4-BE49-F238E27FC236}">
                    <a16:creationId xmlns:a16="http://schemas.microsoft.com/office/drawing/2014/main" id="{C478D040-4B50-A1E6-DD61-2517216EFCF4}"/>
                  </a:ext>
                </a:extLst>
              </p:cNvPr>
              <p:cNvGrpSpPr/>
              <p:nvPr/>
            </p:nvGrpSpPr>
            <p:grpSpPr>
              <a:xfrm>
                <a:off x="4130071" y="2054068"/>
                <a:ext cx="687756" cy="399342"/>
                <a:chOff x="1036320" y="2211977"/>
                <a:chExt cx="1079863" cy="627017"/>
              </a:xfrm>
              <a:grpFill/>
            </p:grpSpPr>
            <p:sp>
              <p:nvSpPr>
                <p:cNvPr id="224" name="Rectángulo 223">
                  <a:extLst>
                    <a:ext uri="{FF2B5EF4-FFF2-40B4-BE49-F238E27FC236}">
                      <a16:creationId xmlns:a16="http://schemas.microsoft.com/office/drawing/2014/main" id="{EB8F1C02-C4CA-F746-35EC-E16939D8848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5" name="Conector recto 224">
                  <a:extLst>
                    <a:ext uri="{FF2B5EF4-FFF2-40B4-BE49-F238E27FC236}">
                      <a16:creationId xmlns:a16="http://schemas.microsoft.com/office/drawing/2014/main" id="{020E70DA-E8FE-B9CA-9D15-D8E5C232D130}"/>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1" name="Grupo 210">
                <a:extLst>
                  <a:ext uri="{FF2B5EF4-FFF2-40B4-BE49-F238E27FC236}">
                    <a16:creationId xmlns:a16="http://schemas.microsoft.com/office/drawing/2014/main" id="{4415E316-58AE-19E6-7591-2A23F76CF015}"/>
                  </a:ext>
                </a:extLst>
              </p:cNvPr>
              <p:cNvGrpSpPr/>
              <p:nvPr/>
            </p:nvGrpSpPr>
            <p:grpSpPr>
              <a:xfrm>
                <a:off x="1394125" y="3688277"/>
                <a:ext cx="687756" cy="399342"/>
                <a:chOff x="1036320" y="2211977"/>
                <a:chExt cx="1079863" cy="627017"/>
              </a:xfrm>
              <a:grpFill/>
            </p:grpSpPr>
            <p:sp>
              <p:nvSpPr>
                <p:cNvPr id="222" name="Rectángulo 221">
                  <a:extLst>
                    <a:ext uri="{FF2B5EF4-FFF2-40B4-BE49-F238E27FC236}">
                      <a16:creationId xmlns:a16="http://schemas.microsoft.com/office/drawing/2014/main" id="{A0965B09-9110-2C35-7404-69A1103C20EF}"/>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3" name="Conector recto 222">
                  <a:extLst>
                    <a:ext uri="{FF2B5EF4-FFF2-40B4-BE49-F238E27FC236}">
                      <a16:creationId xmlns:a16="http://schemas.microsoft.com/office/drawing/2014/main" id="{572537FC-63BE-D2E7-2BD2-18B11CD29324}"/>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2" name="Grupo 211">
                <a:extLst>
                  <a:ext uri="{FF2B5EF4-FFF2-40B4-BE49-F238E27FC236}">
                    <a16:creationId xmlns:a16="http://schemas.microsoft.com/office/drawing/2014/main" id="{AA9BD115-D55D-AAF3-FED4-BC716A1B8EA7}"/>
                  </a:ext>
                </a:extLst>
              </p:cNvPr>
              <p:cNvGrpSpPr/>
              <p:nvPr/>
            </p:nvGrpSpPr>
            <p:grpSpPr>
              <a:xfrm>
                <a:off x="3379810" y="3688276"/>
                <a:ext cx="687756" cy="399342"/>
                <a:chOff x="4154093" y="4777886"/>
                <a:chExt cx="1079863" cy="627017"/>
              </a:xfrm>
              <a:grpFill/>
            </p:grpSpPr>
            <p:grpSp>
              <p:nvGrpSpPr>
                <p:cNvPr id="218" name="Grupo 217">
                  <a:extLst>
                    <a:ext uri="{FF2B5EF4-FFF2-40B4-BE49-F238E27FC236}">
                      <a16:creationId xmlns:a16="http://schemas.microsoft.com/office/drawing/2014/main" id="{43F04930-C120-87AC-E990-419BF86AE1A2}"/>
                    </a:ext>
                  </a:extLst>
                </p:cNvPr>
                <p:cNvGrpSpPr/>
                <p:nvPr/>
              </p:nvGrpSpPr>
              <p:grpSpPr>
                <a:xfrm>
                  <a:off x="4154093" y="4777886"/>
                  <a:ext cx="1079863" cy="627017"/>
                  <a:chOff x="1036320" y="2211977"/>
                  <a:chExt cx="1079863" cy="627017"/>
                </a:xfrm>
                <a:grpFill/>
              </p:grpSpPr>
              <p:sp>
                <p:nvSpPr>
                  <p:cNvPr id="220" name="Rectángulo 219">
                    <a:extLst>
                      <a:ext uri="{FF2B5EF4-FFF2-40B4-BE49-F238E27FC236}">
                        <a16:creationId xmlns:a16="http://schemas.microsoft.com/office/drawing/2014/main" id="{47542AB7-3D68-B84B-9A02-1B2C98FB3A3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1" name="Conector recto 220">
                    <a:extLst>
                      <a:ext uri="{FF2B5EF4-FFF2-40B4-BE49-F238E27FC236}">
                        <a16:creationId xmlns:a16="http://schemas.microsoft.com/office/drawing/2014/main" id="{3D6F0147-5AD3-6D7C-BF97-A96FE8B6DE0D}"/>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9" name="Conector recto 218">
                  <a:extLst>
                    <a:ext uri="{FF2B5EF4-FFF2-40B4-BE49-F238E27FC236}">
                      <a16:creationId xmlns:a16="http://schemas.microsoft.com/office/drawing/2014/main" id="{35328E0C-E339-4368-1E6D-1F80CC00B5CB}"/>
                    </a:ext>
                  </a:extLst>
                </p:cNvPr>
                <p:cNvCxnSpPr/>
                <p:nvPr/>
              </p:nvCxnSpPr>
              <p:spPr>
                <a:xfrm flipH="1">
                  <a:off x="4885156" y="4777886"/>
                  <a:ext cx="34880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3" name="Conector: curvado 212">
                <a:extLst>
                  <a:ext uri="{FF2B5EF4-FFF2-40B4-BE49-F238E27FC236}">
                    <a16:creationId xmlns:a16="http://schemas.microsoft.com/office/drawing/2014/main" id="{A1EE44E0-048A-30EC-B3D0-E4F7C178F731}"/>
                  </a:ext>
                </a:extLst>
              </p:cNvPr>
              <p:cNvCxnSpPr>
                <a:cxnSpLocks/>
                <a:stCxn id="228" idx="3"/>
                <a:endCxn id="226" idx="1"/>
              </p:cNvCxnSpPr>
              <p:nvPr/>
            </p:nvCxnSpPr>
            <p:spPr>
              <a:xfrm>
                <a:off x="2081881" y="2253740"/>
                <a:ext cx="698849" cy="734034"/>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ector: curvado 213">
                <a:extLst>
                  <a:ext uri="{FF2B5EF4-FFF2-40B4-BE49-F238E27FC236}">
                    <a16:creationId xmlns:a16="http://schemas.microsoft.com/office/drawing/2014/main" id="{23DFFC34-2321-B436-649E-DB44D8647EB9}"/>
                  </a:ext>
                </a:extLst>
              </p:cNvPr>
              <p:cNvCxnSpPr>
                <a:cxnSpLocks/>
                <a:stCxn id="226" idx="3"/>
                <a:endCxn id="224" idx="1"/>
              </p:cNvCxnSpPr>
              <p:nvPr/>
            </p:nvCxnSpPr>
            <p:spPr>
              <a:xfrm flipV="1">
                <a:off x="3468486" y="2253739"/>
                <a:ext cx="661585" cy="734035"/>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ector: curvado 214">
                <a:extLst>
                  <a:ext uri="{FF2B5EF4-FFF2-40B4-BE49-F238E27FC236}">
                    <a16:creationId xmlns:a16="http://schemas.microsoft.com/office/drawing/2014/main" id="{1C21A9D9-FD45-5E19-A3C6-32A484704E58}"/>
                  </a:ext>
                </a:extLst>
              </p:cNvPr>
              <p:cNvCxnSpPr>
                <a:cxnSpLocks/>
                <a:stCxn id="224" idx="3"/>
                <a:endCxn id="222" idx="1"/>
              </p:cNvCxnSpPr>
              <p:nvPr/>
            </p:nvCxnSpPr>
            <p:spPr>
              <a:xfrm flipH="1">
                <a:off x="1394125" y="2253739"/>
                <a:ext cx="3423702" cy="1634209"/>
              </a:xfrm>
              <a:prstGeom prst="curvedConnector5">
                <a:avLst>
                  <a:gd name="adj1" fmla="val -6677"/>
                  <a:gd name="adj2" fmla="val 68003"/>
                  <a:gd name="adj3" fmla="val 106677"/>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curvado 215">
                <a:extLst>
                  <a:ext uri="{FF2B5EF4-FFF2-40B4-BE49-F238E27FC236}">
                    <a16:creationId xmlns:a16="http://schemas.microsoft.com/office/drawing/2014/main" id="{3C509E73-159E-5307-84C2-0C9EE8723009}"/>
                  </a:ext>
                </a:extLst>
              </p:cNvPr>
              <p:cNvCxnSpPr>
                <a:cxnSpLocks/>
                <a:stCxn id="222" idx="3"/>
                <a:endCxn id="220" idx="1"/>
              </p:cNvCxnSpPr>
              <p:nvPr/>
            </p:nvCxnSpPr>
            <p:spPr>
              <a:xfrm flipV="1">
                <a:off x="2081881" y="3887947"/>
                <a:ext cx="1297929" cy="1"/>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curvado 216">
                <a:extLst>
                  <a:ext uri="{FF2B5EF4-FFF2-40B4-BE49-F238E27FC236}">
                    <a16:creationId xmlns:a16="http://schemas.microsoft.com/office/drawing/2014/main" id="{85730B2A-7430-C956-A6C2-39C24C317C95}"/>
                  </a:ext>
                </a:extLst>
              </p:cNvPr>
              <p:cNvCxnSpPr>
                <a:stCxn id="206" idx="3"/>
                <a:endCxn id="228" idx="1"/>
              </p:cNvCxnSpPr>
              <p:nvPr/>
            </p:nvCxnSpPr>
            <p:spPr>
              <a:xfrm>
                <a:off x="838234" y="2244050"/>
                <a:ext cx="555891" cy="9691"/>
              </a:xfrm>
              <a:prstGeom prst="curvedConnector3">
                <a:avLst>
                  <a:gd name="adj1" fmla="val 50000"/>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30" name="CuadroTexto 229">
              <a:extLst>
                <a:ext uri="{FF2B5EF4-FFF2-40B4-BE49-F238E27FC236}">
                  <a16:creationId xmlns:a16="http://schemas.microsoft.com/office/drawing/2014/main" id="{0200B480-558F-7E96-4ECB-718E5737B90C}"/>
                </a:ext>
              </a:extLst>
            </p:cNvPr>
            <p:cNvSpPr txBox="1"/>
            <p:nvPr/>
          </p:nvSpPr>
          <p:spPr>
            <a:xfrm>
              <a:off x="332272" y="1338783"/>
              <a:ext cx="801613" cy="215444"/>
            </a:xfrm>
            <a:prstGeom prst="rect">
              <a:avLst/>
            </a:prstGeom>
            <a:noFill/>
          </p:spPr>
          <p:txBody>
            <a:bodyPr wrap="square" rtlCol="0">
              <a:spAutoFit/>
            </a:bodyPr>
            <a:lstStyle/>
            <a:p>
              <a:pPr algn="ctr"/>
              <a:r>
                <a:rPr lang="es-MX" sz="800" dirty="0" err="1">
                  <a:solidFill>
                    <a:schemeClr val="bg1"/>
                  </a:solidFill>
                  <a:latin typeface="Times New Roman" panose="02020603050405020304" pitchFamily="18" charset="0"/>
                  <a:cs typeface="Times New Roman" panose="02020603050405020304" pitchFamily="18" charset="0"/>
                </a:rPr>
                <a:t>cab</a:t>
              </a:r>
              <a:r>
                <a:rPr lang="es-MX" sz="800" dirty="0">
                  <a:solidFill>
                    <a:schemeClr val="bg1"/>
                  </a:solidFill>
                  <a:latin typeface="Times New Roman" panose="02020603050405020304" pitchFamily="18" charset="0"/>
                  <a:cs typeface="Times New Roman" panose="02020603050405020304" pitchFamily="18" charset="0"/>
                </a:rPr>
                <a:t> = cabecera</a:t>
              </a:r>
            </a:p>
          </p:txBody>
        </p:sp>
      </p:grpSp>
      <p:grpSp>
        <p:nvGrpSpPr>
          <p:cNvPr id="233" name="Grupo 232">
            <a:extLst>
              <a:ext uri="{FF2B5EF4-FFF2-40B4-BE49-F238E27FC236}">
                <a16:creationId xmlns:a16="http://schemas.microsoft.com/office/drawing/2014/main" id="{92C93803-A6CF-84C7-42E7-95388C2F35EB}"/>
              </a:ext>
            </a:extLst>
          </p:cNvPr>
          <p:cNvGrpSpPr/>
          <p:nvPr/>
        </p:nvGrpSpPr>
        <p:grpSpPr>
          <a:xfrm>
            <a:off x="421342" y="5063293"/>
            <a:ext cx="3101864" cy="1370460"/>
            <a:chOff x="5287617" y="3554233"/>
            <a:chExt cx="2275771" cy="906449"/>
          </a:xfrm>
        </p:grpSpPr>
        <p:sp>
          <p:nvSpPr>
            <p:cNvPr id="234" name="Rectángulo 233">
              <a:extLst>
                <a:ext uri="{FF2B5EF4-FFF2-40B4-BE49-F238E27FC236}">
                  <a16:creationId xmlns:a16="http://schemas.microsoft.com/office/drawing/2014/main" id="{D8D0C438-F980-6D50-744E-6EC3A52AD8B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t>info</a:t>
              </a:r>
              <a:endParaRPr lang="es-MX" sz="2000" dirty="0"/>
            </a:p>
            <a:p>
              <a:endParaRPr lang="es-MX" sz="2000" dirty="0"/>
            </a:p>
            <a:p>
              <a:r>
                <a:rPr lang="es-MX" sz="2000" dirty="0" err="1"/>
                <a:t>sig</a:t>
              </a:r>
              <a:endParaRPr lang="es-MX" sz="2000" dirty="0"/>
            </a:p>
          </p:txBody>
        </p:sp>
        <p:sp>
          <p:nvSpPr>
            <p:cNvPr id="235" name="Rectángulo 234">
              <a:extLst>
                <a:ext uri="{FF2B5EF4-FFF2-40B4-BE49-F238E27FC236}">
                  <a16:creationId xmlns:a16="http://schemas.microsoft.com/office/drawing/2014/main" id="{E63AEECC-4364-160D-73FD-A6375C7A7EA2}"/>
                </a:ext>
              </a:extLst>
            </p:cNvPr>
            <p:cNvSpPr/>
            <p:nvPr/>
          </p:nvSpPr>
          <p:spPr>
            <a:xfrm>
              <a:off x="5754187" y="3688276"/>
              <a:ext cx="1618944"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6" name="Rectángulo 235">
              <a:extLst>
                <a:ext uri="{FF2B5EF4-FFF2-40B4-BE49-F238E27FC236}">
                  <a16:creationId xmlns:a16="http://schemas.microsoft.com/office/drawing/2014/main" id="{458E7A40-6625-57DF-C5ED-A35620D8AADE}"/>
                </a:ext>
              </a:extLst>
            </p:cNvPr>
            <p:cNvSpPr/>
            <p:nvPr/>
          </p:nvSpPr>
          <p:spPr>
            <a:xfrm>
              <a:off x="5754187" y="4097244"/>
              <a:ext cx="1618945"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7" name="CuadroTexto 236">
            <a:extLst>
              <a:ext uri="{FF2B5EF4-FFF2-40B4-BE49-F238E27FC236}">
                <a16:creationId xmlns:a16="http://schemas.microsoft.com/office/drawing/2014/main" id="{C9E6BCE8-A503-3B76-AECB-EC1834AE3C07}"/>
              </a:ext>
            </a:extLst>
          </p:cNvPr>
          <p:cNvSpPr txBox="1"/>
          <p:nvPr/>
        </p:nvSpPr>
        <p:spPr>
          <a:xfrm>
            <a:off x="815796" y="4681615"/>
            <a:ext cx="2275771" cy="400110"/>
          </a:xfrm>
          <a:prstGeom prst="rect">
            <a:avLst/>
          </a:prstGeom>
          <a:noFill/>
        </p:spPr>
        <p:txBody>
          <a:bodyPr wrap="square" rtlCol="0">
            <a:spAutoFit/>
          </a:bodyPr>
          <a:lstStyle/>
          <a:p>
            <a:pPr algn="ctr"/>
            <a:r>
              <a:rPr lang="es-MX" sz="2000" b="1" dirty="0" err="1">
                <a:latin typeface="Times New Roman" panose="02020603050405020304" pitchFamily="18" charset="0"/>
                <a:cs typeface="Times New Roman" panose="02020603050405020304" pitchFamily="18" charset="0"/>
              </a:rPr>
              <a:t>Struct</a:t>
            </a:r>
            <a:r>
              <a:rPr lang="es-MX" sz="2000" b="1" dirty="0">
                <a:latin typeface="Times New Roman" panose="02020603050405020304" pitchFamily="18" charset="0"/>
                <a:cs typeface="Times New Roman" panose="02020603050405020304" pitchFamily="18" charset="0"/>
              </a:rPr>
              <a:t> nodo</a:t>
            </a:r>
          </a:p>
        </p:txBody>
      </p:sp>
      <p:grpSp>
        <p:nvGrpSpPr>
          <p:cNvPr id="238" name="Grupo 237">
            <a:extLst>
              <a:ext uri="{FF2B5EF4-FFF2-40B4-BE49-F238E27FC236}">
                <a16:creationId xmlns:a16="http://schemas.microsoft.com/office/drawing/2014/main" id="{7E137EE2-8792-F0F4-619C-959FBEC99C9B}"/>
              </a:ext>
            </a:extLst>
          </p:cNvPr>
          <p:cNvGrpSpPr/>
          <p:nvPr/>
        </p:nvGrpSpPr>
        <p:grpSpPr>
          <a:xfrm>
            <a:off x="3869259" y="6907811"/>
            <a:ext cx="953018" cy="520034"/>
            <a:chOff x="5287617" y="3554233"/>
            <a:chExt cx="2275771" cy="906449"/>
          </a:xfrm>
        </p:grpSpPr>
        <p:sp>
          <p:nvSpPr>
            <p:cNvPr id="239" name="Rectángulo 238">
              <a:extLst>
                <a:ext uri="{FF2B5EF4-FFF2-40B4-BE49-F238E27FC236}">
                  <a16:creationId xmlns:a16="http://schemas.microsoft.com/office/drawing/2014/main" id="{1252993D-B744-E7D9-1413-9D2D37B6F920}"/>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0" name="Rectángulo 239">
              <a:extLst>
                <a:ext uri="{FF2B5EF4-FFF2-40B4-BE49-F238E27FC236}">
                  <a16:creationId xmlns:a16="http://schemas.microsoft.com/office/drawing/2014/main" id="{3650E10A-8F81-FA8D-9B54-9F97061D00B8}"/>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1" name="Rectángulo 240">
              <a:extLst>
                <a:ext uri="{FF2B5EF4-FFF2-40B4-BE49-F238E27FC236}">
                  <a16:creationId xmlns:a16="http://schemas.microsoft.com/office/drawing/2014/main" id="{4A8AE359-902A-872D-7964-5A0B78CB597E}"/>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42" name="Grupo 241">
            <a:extLst>
              <a:ext uri="{FF2B5EF4-FFF2-40B4-BE49-F238E27FC236}">
                <a16:creationId xmlns:a16="http://schemas.microsoft.com/office/drawing/2014/main" id="{764A85F0-F924-D298-F0CB-63A3D7DE7107}"/>
              </a:ext>
            </a:extLst>
          </p:cNvPr>
          <p:cNvGrpSpPr/>
          <p:nvPr/>
        </p:nvGrpSpPr>
        <p:grpSpPr>
          <a:xfrm>
            <a:off x="5666769" y="7911031"/>
            <a:ext cx="953018" cy="520034"/>
            <a:chOff x="5287617" y="3554233"/>
            <a:chExt cx="2275771" cy="906449"/>
          </a:xfrm>
        </p:grpSpPr>
        <p:sp>
          <p:nvSpPr>
            <p:cNvPr id="243" name="Rectángulo 242">
              <a:extLst>
                <a:ext uri="{FF2B5EF4-FFF2-40B4-BE49-F238E27FC236}">
                  <a16:creationId xmlns:a16="http://schemas.microsoft.com/office/drawing/2014/main" id="{718A22B4-8DD6-95C0-0993-FD8DEF24062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4" name="Rectángulo 243">
              <a:extLst>
                <a:ext uri="{FF2B5EF4-FFF2-40B4-BE49-F238E27FC236}">
                  <a16:creationId xmlns:a16="http://schemas.microsoft.com/office/drawing/2014/main" id="{CCAA4CA7-8BDB-8769-2F4A-D747C4598EED}"/>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5" name="Rectángulo 244">
              <a:extLst>
                <a:ext uri="{FF2B5EF4-FFF2-40B4-BE49-F238E27FC236}">
                  <a16:creationId xmlns:a16="http://schemas.microsoft.com/office/drawing/2014/main" id="{1AA59A77-7D40-D9A7-3133-3664DC87D802}"/>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9320680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6454" y="9532813"/>
            <a:ext cx="521803"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2C034A4-F56C-7C9C-915D-0A675DB77580}"/>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2.1.2</a:t>
            </a:r>
          </a:p>
        </p:txBody>
      </p:sp>
      <p:sp>
        <p:nvSpPr>
          <p:cNvPr id="4" name="Rectángulo: esquinas redondeadas 3">
            <a:extLst>
              <a:ext uri="{FF2B5EF4-FFF2-40B4-BE49-F238E27FC236}">
                <a16:creationId xmlns:a16="http://schemas.microsoft.com/office/drawing/2014/main" id="{CAFE49F2-32EC-1400-95F5-890356F6ED4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Funciones de listas simples</a:t>
            </a:r>
          </a:p>
        </p:txBody>
      </p:sp>
      <p:sp>
        <p:nvSpPr>
          <p:cNvPr id="11" name="Rectángulo 10">
            <a:extLst>
              <a:ext uri="{FF2B5EF4-FFF2-40B4-BE49-F238E27FC236}">
                <a16:creationId xmlns:a16="http://schemas.microsoft.com/office/drawing/2014/main" id="{214012B6-64BA-ABDF-D505-6CBAF69A0301}"/>
              </a:ext>
            </a:extLst>
          </p:cNvPr>
          <p:cNvSpPr/>
          <p:nvPr/>
        </p:nvSpPr>
        <p:spPr>
          <a:xfrm>
            <a:off x="209006" y="1457455"/>
            <a:ext cx="7354387" cy="186320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8239524A-C2E2-2736-2EC3-4950DC6FE8F2}"/>
              </a:ext>
            </a:extLst>
          </p:cNvPr>
          <p:cNvSpPr/>
          <p:nvPr/>
        </p:nvSpPr>
        <p:spPr>
          <a:xfrm>
            <a:off x="359417" y="1594249"/>
            <a:ext cx="7053565" cy="1555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3" name="Tabla 38">
            <a:extLst>
              <a:ext uri="{FF2B5EF4-FFF2-40B4-BE49-F238E27FC236}">
                <a16:creationId xmlns:a16="http://schemas.microsoft.com/office/drawing/2014/main" id="{B5FE1DA3-E6DF-A492-4989-69ED25F53659}"/>
              </a:ext>
            </a:extLst>
          </p:cNvPr>
          <p:cNvGraphicFramePr>
            <a:graphicFrameLocks noGrp="1"/>
          </p:cNvGraphicFramePr>
          <p:nvPr>
            <p:extLst>
              <p:ext uri="{D42A27DB-BD31-4B8C-83A1-F6EECF244321}">
                <p14:modId xmlns:p14="http://schemas.microsoft.com/office/powerpoint/2010/main" val="3332795097"/>
              </p:ext>
            </p:extLst>
          </p:nvPr>
        </p:nvGraphicFramePr>
        <p:xfrm>
          <a:off x="359417" y="1594911"/>
          <a:ext cx="7053564" cy="155448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139993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nodo;</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4" name="CuadroTexto 13">
            <a:extLst>
              <a:ext uri="{FF2B5EF4-FFF2-40B4-BE49-F238E27FC236}">
                <a16:creationId xmlns:a16="http://schemas.microsoft.com/office/drawing/2014/main" id="{E595E138-D566-9B25-DAA3-5E04D513C877}"/>
              </a:ext>
            </a:extLst>
          </p:cNvPr>
          <p:cNvSpPr txBox="1"/>
          <p:nvPr/>
        </p:nvSpPr>
        <p:spPr>
          <a:xfrm>
            <a:off x="230358" y="3450700"/>
            <a:ext cx="1533128"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Burdo</a:t>
            </a:r>
          </a:p>
        </p:txBody>
      </p:sp>
      <p:sp>
        <p:nvSpPr>
          <p:cNvPr id="17" name="Rectángulo 16">
            <a:extLst>
              <a:ext uri="{FF2B5EF4-FFF2-40B4-BE49-F238E27FC236}">
                <a16:creationId xmlns:a16="http://schemas.microsoft.com/office/drawing/2014/main" id="{C8094B16-E3CC-E82D-2459-FA78E8FCF6F6}"/>
              </a:ext>
            </a:extLst>
          </p:cNvPr>
          <p:cNvSpPr/>
          <p:nvPr/>
        </p:nvSpPr>
        <p:spPr>
          <a:xfrm>
            <a:off x="230358" y="3808333"/>
            <a:ext cx="7333035" cy="349487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A1183C3E-9B35-9BBA-4E10-FAB9460DAC78}"/>
              </a:ext>
            </a:extLst>
          </p:cNvPr>
          <p:cNvSpPr/>
          <p:nvPr/>
        </p:nvSpPr>
        <p:spPr>
          <a:xfrm>
            <a:off x="359417" y="3958149"/>
            <a:ext cx="7053564" cy="32004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F12C1767-C7B0-E666-B718-E6CB1EC529A2}"/>
              </a:ext>
            </a:extLst>
          </p:cNvPr>
          <p:cNvGraphicFramePr>
            <a:graphicFrameLocks noGrp="1"/>
          </p:cNvGraphicFramePr>
          <p:nvPr>
            <p:extLst>
              <p:ext uri="{D42A27DB-BD31-4B8C-83A1-F6EECF244321}">
                <p14:modId xmlns:p14="http://schemas.microsoft.com/office/powerpoint/2010/main" val="3622053543"/>
              </p:ext>
            </p:extLst>
          </p:nvPr>
        </p:nvGraphicFramePr>
        <p:xfrm>
          <a:off x="358133" y="3961144"/>
          <a:ext cx="7053564" cy="3200400"/>
        </p:xfrm>
        <a:graphic>
          <a:graphicData uri="http://schemas.openxmlformats.org/drawingml/2006/table">
            <a:tbl>
              <a:tblPr firstRow="1" bandRow="1">
                <a:tableStyleId>{5C22544A-7EE6-4342-B048-85BDC9FD1C3A}</a:tableStyleId>
              </a:tblPr>
              <a:tblGrid>
                <a:gridCol w="379286">
                  <a:extLst>
                    <a:ext uri="{9D8B030D-6E8A-4147-A177-3AD203B41FA5}">
                      <a16:colId xmlns:a16="http://schemas.microsoft.com/office/drawing/2014/main" val="4000583223"/>
                    </a:ext>
                  </a:extLst>
                </a:gridCol>
                <a:gridCol w="6674278">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n1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n2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n3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n2-&gt;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n3-&gt;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n2;</a:t>
                      </a:r>
                    </a:p>
                    <a:p>
                      <a:r>
                        <a:rPr lang="es-MX" sz="1200" b="0" dirty="0">
                          <a:solidFill>
                            <a:srgbClr val="F8F8F2"/>
                          </a:solidFill>
                          <a:effectLst/>
                          <a:latin typeface="Consolas" panose="020B0609020204030204" pitchFamily="49" charset="0"/>
                        </a:rPr>
                        <a:t>    n2-&gt;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n3;</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r>
                        <a:rPr lang="es-MX" sz="1200" b="0" dirty="0">
                          <a:solidFill>
                            <a:srgbClr val="88846F"/>
                          </a:solidFill>
                          <a:effectLst/>
                          <a:latin typeface="Consolas" panose="020B0609020204030204" pitchFamily="49" charset="0"/>
                        </a:rPr>
                        <a:t>            //output: 3</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r>
                        <a:rPr lang="es-MX" sz="1200" b="0" dirty="0">
                          <a:solidFill>
                            <a:srgbClr val="88846F"/>
                          </a:solidFill>
                          <a:effectLst/>
                          <a:latin typeface="Consolas" panose="020B0609020204030204" pitchFamily="49" charset="0"/>
                        </a:rPr>
                        <a:t>       //output: 3</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r>
                        <a:rPr lang="es-MX" sz="1200" b="0" dirty="0">
                          <a:solidFill>
                            <a:srgbClr val="88846F"/>
                          </a:solidFill>
                          <a:effectLst/>
                          <a:latin typeface="Consolas" panose="020B0609020204030204" pitchFamily="49" charset="0"/>
                        </a:rPr>
                        <a:t>   //output: 3</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(n1);</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(n2);</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(n3);</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7" name="Grupo 6">
            <a:extLst>
              <a:ext uri="{FF2B5EF4-FFF2-40B4-BE49-F238E27FC236}">
                <a16:creationId xmlns:a16="http://schemas.microsoft.com/office/drawing/2014/main" id="{58B3B2D1-2344-D5C4-5E8C-FA0D77B19E2B}"/>
              </a:ext>
            </a:extLst>
          </p:cNvPr>
          <p:cNvGrpSpPr/>
          <p:nvPr/>
        </p:nvGrpSpPr>
        <p:grpSpPr>
          <a:xfrm>
            <a:off x="2425477" y="7490183"/>
            <a:ext cx="2921447" cy="1834299"/>
            <a:chOff x="2731119" y="7618519"/>
            <a:chExt cx="2921447" cy="1834299"/>
          </a:xfrm>
        </p:grpSpPr>
        <p:grpSp>
          <p:nvGrpSpPr>
            <p:cNvPr id="21" name="Grupo 20">
              <a:extLst>
                <a:ext uri="{FF2B5EF4-FFF2-40B4-BE49-F238E27FC236}">
                  <a16:creationId xmlns:a16="http://schemas.microsoft.com/office/drawing/2014/main" id="{6C9BD965-B0D5-2D0A-3BEB-46DDD14A1143}"/>
                </a:ext>
              </a:extLst>
            </p:cNvPr>
            <p:cNvGrpSpPr/>
            <p:nvPr/>
          </p:nvGrpSpPr>
          <p:grpSpPr>
            <a:xfrm>
              <a:off x="2731119" y="8075843"/>
              <a:ext cx="687756" cy="399342"/>
              <a:chOff x="4154093" y="4777886"/>
              <a:chExt cx="1079863" cy="627017"/>
            </a:xfrm>
          </p:grpSpPr>
          <p:grpSp>
            <p:nvGrpSpPr>
              <p:cNvPr id="22" name="Grupo 21">
                <a:extLst>
                  <a:ext uri="{FF2B5EF4-FFF2-40B4-BE49-F238E27FC236}">
                    <a16:creationId xmlns:a16="http://schemas.microsoft.com/office/drawing/2014/main" id="{29B49E5D-3F44-C75B-E324-289B34968029}"/>
                  </a:ext>
                </a:extLst>
              </p:cNvPr>
              <p:cNvGrpSpPr/>
              <p:nvPr/>
            </p:nvGrpSpPr>
            <p:grpSpPr>
              <a:xfrm>
                <a:off x="4154093" y="4777886"/>
                <a:ext cx="1079863" cy="627017"/>
                <a:chOff x="1036320" y="2211977"/>
                <a:chExt cx="1079863" cy="627017"/>
              </a:xfrm>
            </p:grpSpPr>
            <p:sp>
              <p:nvSpPr>
                <p:cNvPr id="24" name="Rectángulo 23">
                  <a:extLst>
                    <a:ext uri="{FF2B5EF4-FFF2-40B4-BE49-F238E27FC236}">
                      <a16:creationId xmlns:a16="http://schemas.microsoft.com/office/drawing/2014/main" id="{8B5C76EB-4523-47E8-48BD-2BE87724145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25" name="Conector recto 24">
                  <a:extLst>
                    <a:ext uri="{FF2B5EF4-FFF2-40B4-BE49-F238E27FC236}">
                      <a16:creationId xmlns:a16="http://schemas.microsoft.com/office/drawing/2014/main" id="{431270E4-7FCC-3254-B9F5-77C112F4B7A2}"/>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3" name="Conector recto 22">
                <a:extLst>
                  <a:ext uri="{FF2B5EF4-FFF2-40B4-BE49-F238E27FC236}">
                    <a16:creationId xmlns:a16="http://schemas.microsoft.com/office/drawing/2014/main" id="{E91BCA51-35FB-A524-D0F7-551B88DF2FD5}"/>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6" name="CuadroTexto 25">
              <a:extLst>
                <a:ext uri="{FF2B5EF4-FFF2-40B4-BE49-F238E27FC236}">
                  <a16:creationId xmlns:a16="http://schemas.microsoft.com/office/drawing/2014/main" id="{1C2B800B-767A-DF1B-C346-55B6C33DF379}"/>
                </a:ext>
              </a:extLst>
            </p:cNvPr>
            <p:cNvSpPr txBox="1"/>
            <p:nvPr/>
          </p:nvSpPr>
          <p:spPr>
            <a:xfrm>
              <a:off x="2800677" y="761851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grpSp>
          <p:nvGrpSpPr>
            <p:cNvPr id="27" name="Grupo 26">
              <a:extLst>
                <a:ext uri="{FF2B5EF4-FFF2-40B4-BE49-F238E27FC236}">
                  <a16:creationId xmlns:a16="http://schemas.microsoft.com/office/drawing/2014/main" id="{75120431-D7B7-4C96-CDF7-DB6B0C789464}"/>
                </a:ext>
              </a:extLst>
            </p:cNvPr>
            <p:cNvGrpSpPr/>
            <p:nvPr/>
          </p:nvGrpSpPr>
          <p:grpSpPr>
            <a:xfrm>
              <a:off x="3847964" y="8075843"/>
              <a:ext cx="687756" cy="399342"/>
              <a:chOff x="4154093" y="4777886"/>
              <a:chExt cx="1079863" cy="627017"/>
            </a:xfrm>
          </p:grpSpPr>
          <p:grpSp>
            <p:nvGrpSpPr>
              <p:cNvPr id="28" name="Grupo 27">
                <a:extLst>
                  <a:ext uri="{FF2B5EF4-FFF2-40B4-BE49-F238E27FC236}">
                    <a16:creationId xmlns:a16="http://schemas.microsoft.com/office/drawing/2014/main" id="{A0591AC8-F446-7964-6C1F-7D287BD46C64}"/>
                  </a:ext>
                </a:extLst>
              </p:cNvPr>
              <p:cNvGrpSpPr/>
              <p:nvPr/>
            </p:nvGrpSpPr>
            <p:grpSpPr>
              <a:xfrm>
                <a:off x="4154093" y="4777886"/>
                <a:ext cx="1079863" cy="627017"/>
                <a:chOff x="1036320" y="2211977"/>
                <a:chExt cx="1079863" cy="627017"/>
              </a:xfrm>
            </p:grpSpPr>
            <p:sp>
              <p:nvSpPr>
                <p:cNvPr id="30" name="Rectángulo 29">
                  <a:extLst>
                    <a:ext uri="{FF2B5EF4-FFF2-40B4-BE49-F238E27FC236}">
                      <a16:creationId xmlns:a16="http://schemas.microsoft.com/office/drawing/2014/main" id="{527406B9-3BF5-DED6-AE22-2D957458761C}"/>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1" name="Conector recto 30">
                  <a:extLst>
                    <a:ext uri="{FF2B5EF4-FFF2-40B4-BE49-F238E27FC236}">
                      <a16:creationId xmlns:a16="http://schemas.microsoft.com/office/drawing/2014/main" id="{84797061-4718-1399-973E-98D0EA4886E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9" name="Conector recto 28">
                <a:extLst>
                  <a:ext uri="{FF2B5EF4-FFF2-40B4-BE49-F238E27FC236}">
                    <a16:creationId xmlns:a16="http://schemas.microsoft.com/office/drawing/2014/main" id="{B764B469-A940-2CE2-B320-00EA82B06FD7}"/>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2" name="CuadroTexto 31">
              <a:extLst>
                <a:ext uri="{FF2B5EF4-FFF2-40B4-BE49-F238E27FC236}">
                  <a16:creationId xmlns:a16="http://schemas.microsoft.com/office/drawing/2014/main" id="{4DCA5198-246C-6DC1-4EEE-8B4EC471829F}"/>
                </a:ext>
              </a:extLst>
            </p:cNvPr>
            <p:cNvSpPr txBox="1"/>
            <p:nvPr/>
          </p:nvSpPr>
          <p:spPr>
            <a:xfrm>
              <a:off x="3917522" y="76207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grpSp>
          <p:nvGrpSpPr>
            <p:cNvPr id="33" name="Grupo 32">
              <a:extLst>
                <a:ext uri="{FF2B5EF4-FFF2-40B4-BE49-F238E27FC236}">
                  <a16:creationId xmlns:a16="http://schemas.microsoft.com/office/drawing/2014/main" id="{2B6A6006-E5F9-88A8-F073-596D043E7285}"/>
                </a:ext>
              </a:extLst>
            </p:cNvPr>
            <p:cNvGrpSpPr/>
            <p:nvPr/>
          </p:nvGrpSpPr>
          <p:grpSpPr>
            <a:xfrm>
              <a:off x="4964810" y="8075843"/>
              <a:ext cx="687756" cy="399342"/>
              <a:chOff x="4154093" y="4777886"/>
              <a:chExt cx="1079863" cy="627017"/>
            </a:xfrm>
          </p:grpSpPr>
          <p:grpSp>
            <p:nvGrpSpPr>
              <p:cNvPr id="34" name="Grupo 33">
                <a:extLst>
                  <a:ext uri="{FF2B5EF4-FFF2-40B4-BE49-F238E27FC236}">
                    <a16:creationId xmlns:a16="http://schemas.microsoft.com/office/drawing/2014/main" id="{74B42332-7D0C-2BCA-F7F5-7FCFA4FB2CBC}"/>
                  </a:ext>
                </a:extLst>
              </p:cNvPr>
              <p:cNvGrpSpPr/>
              <p:nvPr/>
            </p:nvGrpSpPr>
            <p:grpSpPr>
              <a:xfrm>
                <a:off x="4154093" y="4777886"/>
                <a:ext cx="1079863" cy="627017"/>
                <a:chOff x="1036320" y="2211977"/>
                <a:chExt cx="1079863" cy="627017"/>
              </a:xfrm>
            </p:grpSpPr>
            <p:sp>
              <p:nvSpPr>
                <p:cNvPr id="36" name="Rectángulo 35">
                  <a:extLst>
                    <a:ext uri="{FF2B5EF4-FFF2-40B4-BE49-F238E27FC236}">
                      <a16:creationId xmlns:a16="http://schemas.microsoft.com/office/drawing/2014/main" id="{08DE6AAC-89C2-6A5F-BD33-9EBA0D8008E2}"/>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7" name="Conector recto 36">
                  <a:extLst>
                    <a:ext uri="{FF2B5EF4-FFF2-40B4-BE49-F238E27FC236}">
                      <a16:creationId xmlns:a16="http://schemas.microsoft.com/office/drawing/2014/main" id="{7A292B26-8B38-4313-4692-63E8F714AAE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35" name="Conector recto 34">
                <a:extLst>
                  <a:ext uri="{FF2B5EF4-FFF2-40B4-BE49-F238E27FC236}">
                    <a16:creationId xmlns:a16="http://schemas.microsoft.com/office/drawing/2014/main" id="{6AA5DF41-29EC-7532-278C-AF33DC29C6D4}"/>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8" name="CuadroTexto 37">
              <a:extLst>
                <a:ext uri="{FF2B5EF4-FFF2-40B4-BE49-F238E27FC236}">
                  <a16:creationId xmlns:a16="http://schemas.microsoft.com/office/drawing/2014/main" id="{013E273F-9F3F-827F-710C-E51EC495AB9A}"/>
                </a:ext>
              </a:extLst>
            </p:cNvPr>
            <p:cNvSpPr txBox="1"/>
            <p:nvPr/>
          </p:nvSpPr>
          <p:spPr>
            <a:xfrm>
              <a:off x="5034368" y="76207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40" name="Conector: curvado 39">
              <a:extLst>
                <a:ext uri="{FF2B5EF4-FFF2-40B4-BE49-F238E27FC236}">
                  <a16:creationId xmlns:a16="http://schemas.microsoft.com/office/drawing/2014/main" id="{CB0E4186-C556-6F0D-722F-AC4747ED5D48}"/>
                </a:ext>
              </a:extLst>
            </p:cNvPr>
            <p:cNvCxnSpPr>
              <a:stCxn id="26" idx="2"/>
              <a:endCxn id="24" idx="0"/>
            </p:cNvCxnSpPr>
            <p:nvPr/>
          </p:nvCxnSpPr>
          <p:spPr>
            <a:xfrm rot="5400000">
              <a:off x="2984836" y="7985680"/>
              <a:ext cx="180325"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curvado 41">
              <a:extLst>
                <a:ext uri="{FF2B5EF4-FFF2-40B4-BE49-F238E27FC236}">
                  <a16:creationId xmlns:a16="http://schemas.microsoft.com/office/drawing/2014/main" id="{755A3B9F-CFEF-3B18-5BD9-E2C95909F42B}"/>
                </a:ext>
              </a:extLst>
            </p:cNvPr>
            <p:cNvCxnSpPr>
              <a:stCxn id="32" idx="2"/>
              <a:endCxn id="30" idx="0"/>
            </p:cNvCxnSpPr>
            <p:nvPr/>
          </p:nvCxnSpPr>
          <p:spPr>
            <a:xfrm rot="5400000">
              <a:off x="4102817" y="7986817"/>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a:extLst>
                <a:ext uri="{FF2B5EF4-FFF2-40B4-BE49-F238E27FC236}">
                  <a16:creationId xmlns:a16="http://schemas.microsoft.com/office/drawing/2014/main" id="{BC4E8596-D01B-C65C-F9EC-6BDCA8463C48}"/>
                </a:ext>
              </a:extLst>
            </p:cNvPr>
            <p:cNvCxnSpPr>
              <a:stCxn id="38" idx="2"/>
              <a:endCxn id="36" idx="0"/>
            </p:cNvCxnSpPr>
            <p:nvPr/>
          </p:nvCxnSpPr>
          <p:spPr>
            <a:xfrm rot="5400000">
              <a:off x="5219663" y="7986817"/>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upo 44">
              <a:extLst>
                <a:ext uri="{FF2B5EF4-FFF2-40B4-BE49-F238E27FC236}">
                  <a16:creationId xmlns:a16="http://schemas.microsoft.com/office/drawing/2014/main" id="{E61B6510-82DF-8FF2-CD7F-292CC93D56C7}"/>
                </a:ext>
              </a:extLst>
            </p:cNvPr>
            <p:cNvGrpSpPr/>
            <p:nvPr/>
          </p:nvGrpSpPr>
          <p:grpSpPr>
            <a:xfrm>
              <a:off x="2731119" y="9053476"/>
              <a:ext cx="687756" cy="399342"/>
              <a:chOff x="1036320" y="2211977"/>
              <a:chExt cx="1079863" cy="627017"/>
            </a:xfrm>
          </p:grpSpPr>
          <p:sp>
            <p:nvSpPr>
              <p:cNvPr id="46" name="Rectángulo 45">
                <a:extLst>
                  <a:ext uri="{FF2B5EF4-FFF2-40B4-BE49-F238E27FC236}">
                    <a16:creationId xmlns:a16="http://schemas.microsoft.com/office/drawing/2014/main" id="{03CF0971-B083-957B-49EB-106E3527DF98}"/>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3</a:t>
                </a:r>
              </a:p>
            </p:txBody>
          </p:sp>
          <p:cxnSp>
            <p:nvCxnSpPr>
              <p:cNvPr id="47" name="Conector recto 46">
                <a:extLst>
                  <a:ext uri="{FF2B5EF4-FFF2-40B4-BE49-F238E27FC236}">
                    <a16:creationId xmlns:a16="http://schemas.microsoft.com/office/drawing/2014/main" id="{DCEDC38F-8543-2765-834B-B9ED7972724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D938270-FE93-F175-4180-84F16BBF210B}"/>
                </a:ext>
              </a:extLst>
            </p:cNvPr>
            <p:cNvGrpSpPr/>
            <p:nvPr/>
          </p:nvGrpSpPr>
          <p:grpSpPr>
            <a:xfrm>
              <a:off x="3847964" y="9053476"/>
              <a:ext cx="687756" cy="399342"/>
              <a:chOff x="1036320" y="2211977"/>
              <a:chExt cx="1079863" cy="627017"/>
            </a:xfrm>
          </p:grpSpPr>
          <p:sp>
            <p:nvSpPr>
              <p:cNvPr id="49" name="Rectángulo 48">
                <a:extLst>
                  <a:ext uri="{FF2B5EF4-FFF2-40B4-BE49-F238E27FC236}">
                    <a16:creationId xmlns:a16="http://schemas.microsoft.com/office/drawing/2014/main" id="{468BF058-5E2F-431D-6AC2-FD3F6697321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50" name="Conector recto 49">
                <a:extLst>
                  <a:ext uri="{FF2B5EF4-FFF2-40B4-BE49-F238E27FC236}">
                    <a16:creationId xmlns:a16="http://schemas.microsoft.com/office/drawing/2014/main" id="{5827FA99-74D1-82E5-4588-D4545E25814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54" name="CuadroTexto 53">
              <a:extLst>
                <a:ext uri="{FF2B5EF4-FFF2-40B4-BE49-F238E27FC236}">
                  <a16:creationId xmlns:a16="http://schemas.microsoft.com/office/drawing/2014/main" id="{C179EAAC-ECCF-1BF5-CFDF-C239509CDC7C}"/>
                </a:ext>
              </a:extLst>
            </p:cNvPr>
            <p:cNvSpPr txBox="1"/>
            <p:nvPr/>
          </p:nvSpPr>
          <p:spPr>
            <a:xfrm>
              <a:off x="2800677" y="859165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55" name="CuadroTexto 54">
              <a:extLst>
                <a:ext uri="{FF2B5EF4-FFF2-40B4-BE49-F238E27FC236}">
                  <a16:creationId xmlns:a16="http://schemas.microsoft.com/office/drawing/2014/main" id="{F03C9B73-4026-6CE8-1230-934C2DAE7A11}"/>
                </a:ext>
              </a:extLst>
            </p:cNvPr>
            <p:cNvSpPr txBox="1"/>
            <p:nvPr/>
          </p:nvSpPr>
          <p:spPr>
            <a:xfrm>
              <a:off x="3917522" y="859392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sp>
          <p:nvSpPr>
            <p:cNvPr id="56" name="CuadroTexto 55">
              <a:extLst>
                <a:ext uri="{FF2B5EF4-FFF2-40B4-BE49-F238E27FC236}">
                  <a16:creationId xmlns:a16="http://schemas.microsoft.com/office/drawing/2014/main" id="{EA96A725-8EF9-E4E5-F4ED-6DFA16E6909C}"/>
                </a:ext>
              </a:extLst>
            </p:cNvPr>
            <p:cNvSpPr txBox="1"/>
            <p:nvPr/>
          </p:nvSpPr>
          <p:spPr>
            <a:xfrm>
              <a:off x="5034367" y="859392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60" name="Conector: curvado 59">
              <a:extLst>
                <a:ext uri="{FF2B5EF4-FFF2-40B4-BE49-F238E27FC236}">
                  <a16:creationId xmlns:a16="http://schemas.microsoft.com/office/drawing/2014/main" id="{214F3B74-8DB6-67DE-EDC7-9C7DCC0F312A}"/>
                </a:ext>
              </a:extLst>
            </p:cNvPr>
            <p:cNvCxnSpPr>
              <a:stCxn id="54" idx="2"/>
              <a:endCxn id="46" idx="0"/>
            </p:cNvCxnSpPr>
            <p:nvPr/>
          </p:nvCxnSpPr>
          <p:spPr>
            <a:xfrm rot="5400000">
              <a:off x="2982585" y="8961062"/>
              <a:ext cx="18482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curvado 61">
              <a:extLst>
                <a:ext uri="{FF2B5EF4-FFF2-40B4-BE49-F238E27FC236}">
                  <a16:creationId xmlns:a16="http://schemas.microsoft.com/office/drawing/2014/main" id="{5AE2456B-A599-99B3-4BE0-53FD2C8E38E4}"/>
                </a:ext>
              </a:extLst>
            </p:cNvPr>
            <p:cNvCxnSpPr>
              <a:stCxn id="55" idx="2"/>
              <a:endCxn id="49" idx="0"/>
            </p:cNvCxnSpPr>
            <p:nvPr/>
          </p:nvCxnSpPr>
          <p:spPr>
            <a:xfrm rot="5400000">
              <a:off x="4100566" y="896219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Grupo 62">
              <a:extLst>
                <a:ext uri="{FF2B5EF4-FFF2-40B4-BE49-F238E27FC236}">
                  <a16:creationId xmlns:a16="http://schemas.microsoft.com/office/drawing/2014/main" id="{8F4DFA57-AB02-D2F9-9550-F1DC4F1765F0}"/>
                </a:ext>
              </a:extLst>
            </p:cNvPr>
            <p:cNvGrpSpPr/>
            <p:nvPr/>
          </p:nvGrpSpPr>
          <p:grpSpPr>
            <a:xfrm>
              <a:off x="4964809" y="9053476"/>
              <a:ext cx="687756" cy="399342"/>
              <a:chOff x="4154093" y="4777886"/>
              <a:chExt cx="1079863" cy="627017"/>
            </a:xfrm>
          </p:grpSpPr>
          <p:grpSp>
            <p:nvGrpSpPr>
              <p:cNvPr id="64" name="Grupo 63">
                <a:extLst>
                  <a:ext uri="{FF2B5EF4-FFF2-40B4-BE49-F238E27FC236}">
                    <a16:creationId xmlns:a16="http://schemas.microsoft.com/office/drawing/2014/main" id="{A1DD243B-96B5-781C-9BEC-2F0F1869B7E5}"/>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D9F504A7-7BA8-6F35-02EF-F51094105FB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1</a:t>
                  </a:r>
                </a:p>
              </p:txBody>
            </p:sp>
            <p:cxnSp>
              <p:nvCxnSpPr>
                <p:cNvPr id="67" name="Conector recto 66">
                  <a:extLst>
                    <a:ext uri="{FF2B5EF4-FFF2-40B4-BE49-F238E27FC236}">
                      <a16:creationId xmlns:a16="http://schemas.microsoft.com/office/drawing/2014/main" id="{0B327C41-B25E-D32C-1D24-AFB42E6CE13B}"/>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3A7CA7DE-F447-17C5-87C7-D0D74AF3FA33}"/>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1" name="Conector: curvado 70">
              <a:extLst>
                <a:ext uri="{FF2B5EF4-FFF2-40B4-BE49-F238E27FC236}">
                  <a16:creationId xmlns:a16="http://schemas.microsoft.com/office/drawing/2014/main" id="{C90715BD-7CFC-3176-3894-46FD82BA631C}"/>
                </a:ext>
              </a:extLst>
            </p:cNvPr>
            <p:cNvCxnSpPr>
              <a:stCxn id="56" idx="2"/>
              <a:endCxn id="66" idx="0"/>
            </p:cNvCxnSpPr>
            <p:nvPr/>
          </p:nvCxnSpPr>
          <p:spPr>
            <a:xfrm rot="5400000">
              <a:off x="5217411" y="896219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curvado 74">
              <a:extLst>
                <a:ext uri="{FF2B5EF4-FFF2-40B4-BE49-F238E27FC236}">
                  <a16:creationId xmlns:a16="http://schemas.microsoft.com/office/drawing/2014/main" id="{FEF84945-9AE3-20E9-5D1A-7531A327DB8A}"/>
                </a:ext>
              </a:extLst>
            </p:cNvPr>
            <p:cNvCxnSpPr>
              <a:stCxn id="46" idx="3"/>
              <a:endCxn id="49" idx="1"/>
            </p:cNvCxnSpPr>
            <p:nvPr/>
          </p:nvCxnSpPr>
          <p:spPr>
            <a:xfrm>
              <a:off x="3418875" y="925314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curvado 76">
              <a:extLst>
                <a:ext uri="{FF2B5EF4-FFF2-40B4-BE49-F238E27FC236}">
                  <a16:creationId xmlns:a16="http://schemas.microsoft.com/office/drawing/2014/main" id="{7566A7D8-1893-F049-3A2C-7ADFA48779F1}"/>
                </a:ext>
              </a:extLst>
            </p:cNvPr>
            <p:cNvCxnSpPr>
              <a:stCxn id="49" idx="3"/>
              <a:endCxn id="66" idx="1"/>
            </p:cNvCxnSpPr>
            <p:nvPr/>
          </p:nvCxnSpPr>
          <p:spPr>
            <a:xfrm>
              <a:off x="4535720" y="925314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Rectángulo: esquinas redondeadas 15">
            <a:extLst>
              <a:ext uri="{FF2B5EF4-FFF2-40B4-BE49-F238E27FC236}">
                <a16:creationId xmlns:a16="http://schemas.microsoft.com/office/drawing/2014/main" id="{3884C469-504B-90D5-9DB0-857623FEA508}"/>
              </a:ext>
            </a:extLst>
          </p:cNvPr>
          <p:cNvSpPr/>
          <p:nvPr/>
        </p:nvSpPr>
        <p:spPr>
          <a:xfrm>
            <a:off x="202580" y="103457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crear un nodo</a:t>
            </a:r>
          </a:p>
        </p:txBody>
      </p:sp>
    </p:spTree>
    <p:extLst>
      <p:ext uri="{BB962C8B-B14F-4D97-AF65-F5344CB8AC3E}">
        <p14:creationId xmlns:p14="http://schemas.microsoft.com/office/powerpoint/2010/main" val="3393837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341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BEB63AD7-40CC-656F-0528-0223434496BB}"/>
              </a:ext>
            </a:extLst>
          </p:cNvPr>
          <p:cNvSpPr/>
          <p:nvPr/>
        </p:nvSpPr>
        <p:spPr>
          <a:xfrm>
            <a:off x="202580" y="1122542"/>
            <a:ext cx="7391294" cy="821195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0C978D1F-6A83-1426-2CD4-472ED6907C6B}"/>
              </a:ext>
            </a:extLst>
          </p:cNvPr>
          <p:cNvSpPr/>
          <p:nvPr/>
        </p:nvSpPr>
        <p:spPr>
          <a:xfrm>
            <a:off x="381000" y="1285875"/>
            <a:ext cx="7013713" cy="784000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28BA174A-3A2C-BE5A-4492-C16DE0C4D443}"/>
              </a:ext>
            </a:extLst>
          </p:cNvPr>
          <p:cNvGraphicFramePr>
            <a:graphicFrameLocks noGrp="1"/>
          </p:cNvGraphicFramePr>
          <p:nvPr>
            <p:extLst>
              <p:ext uri="{D42A27DB-BD31-4B8C-83A1-F6EECF244321}">
                <p14:modId xmlns:p14="http://schemas.microsoft.com/office/powerpoint/2010/main" val="2308775964"/>
              </p:ext>
            </p:extLst>
          </p:nvPr>
        </p:nvGraphicFramePr>
        <p:xfrm>
          <a:off x="377687" y="1285875"/>
          <a:ext cx="7013712" cy="7589520"/>
        </p:xfrm>
        <a:graphic>
          <a:graphicData uri="http://schemas.openxmlformats.org/drawingml/2006/table">
            <a:tbl>
              <a:tblPr firstRow="1" bandRow="1">
                <a:tableStyleId>{5C22544A-7EE6-4342-B048-85BDC9FD1C3A}</a:tableStyleId>
              </a:tblPr>
              <a:tblGrid>
                <a:gridCol w="430387">
                  <a:extLst>
                    <a:ext uri="{9D8B030D-6E8A-4147-A177-3AD203B41FA5}">
                      <a16:colId xmlns:a16="http://schemas.microsoft.com/office/drawing/2014/main" val="4000583223"/>
                    </a:ext>
                  </a:extLst>
                </a:gridCol>
                <a:gridCol w="6583325">
                  <a:extLst>
                    <a:ext uri="{9D8B030D-6E8A-4147-A177-3AD203B41FA5}">
                      <a16:colId xmlns:a16="http://schemas.microsoft.com/office/drawing/2014/main" val="1722026803"/>
                    </a:ext>
                  </a:extLst>
                </a:gridCol>
              </a:tblGrid>
              <a:tr h="748665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p>
                      <a:pPr algn="r">
                        <a:lnSpc>
                          <a:spcPct val="100000"/>
                        </a:lnSpc>
                      </a:pPr>
                      <a:r>
                        <a:rPr lang="es-MX" sz="1200" dirty="0">
                          <a:latin typeface="Consolas" panose="020B0609020204030204" pitchFamily="49" charset="0"/>
                        </a:rPr>
                        <a:t>18</a:t>
                      </a:r>
                    </a:p>
                    <a:p>
                      <a:pPr algn="r">
                        <a:lnSpc>
                          <a:spcPct val="100000"/>
                        </a:lnSpc>
                      </a:pPr>
                      <a:r>
                        <a:rPr lang="es-MX" sz="1200" dirty="0">
                          <a:latin typeface="Consolas" panose="020B0609020204030204" pitchFamily="49" charset="0"/>
                        </a:rPr>
                        <a:t>19</a:t>
                      </a:r>
                    </a:p>
                    <a:p>
                      <a:pPr algn="r">
                        <a:lnSpc>
                          <a:spcPct val="100000"/>
                        </a:lnSpc>
                      </a:pPr>
                      <a:r>
                        <a:rPr lang="es-MX" sz="1200" dirty="0">
                          <a:latin typeface="Consolas" panose="020B0609020204030204" pitchFamily="49" charset="0"/>
                        </a:rPr>
                        <a:t>20</a:t>
                      </a:r>
                    </a:p>
                    <a:p>
                      <a:pPr algn="r">
                        <a:lnSpc>
                          <a:spcPct val="100000"/>
                        </a:lnSpc>
                      </a:pPr>
                      <a:r>
                        <a:rPr lang="es-MX" sz="1200" dirty="0">
                          <a:latin typeface="Consolas" panose="020B0609020204030204" pitchFamily="49" charset="0"/>
                        </a:rPr>
                        <a:t>21</a:t>
                      </a:r>
                    </a:p>
                    <a:p>
                      <a:pPr algn="r">
                        <a:lnSpc>
                          <a:spcPct val="100000"/>
                        </a:lnSpc>
                      </a:pPr>
                      <a:r>
                        <a:rPr lang="es-MX" sz="1200" dirty="0">
                          <a:latin typeface="Consolas" panose="020B0609020204030204" pitchFamily="49" charset="0"/>
                        </a:rPr>
                        <a:t>22</a:t>
                      </a:r>
                    </a:p>
                    <a:p>
                      <a:pPr algn="r">
                        <a:lnSpc>
                          <a:spcPct val="100000"/>
                        </a:lnSpc>
                      </a:pPr>
                      <a:r>
                        <a:rPr lang="es-MX" sz="1200" dirty="0">
                          <a:latin typeface="Consolas" panose="020B0609020204030204" pitchFamily="49" charset="0"/>
                        </a:rPr>
                        <a:t>23</a:t>
                      </a:r>
                    </a:p>
                    <a:p>
                      <a:pPr algn="r">
                        <a:lnSpc>
                          <a:spcPct val="100000"/>
                        </a:lnSpc>
                      </a:pPr>
                      <a:r>
                        <a:rPr lang="es-MX" sz="1200" dirty="0">
                          <a:latin typeface="Consolas" panose="020B0609020204030204" pitchFamily="49" charset="0"/>
                        </a:rPr>
                        <a:t>24</a:t>
                      </a:r>
                    </a:p>
                    <a:p>
                      <a:pPr algn="r">
                        <a:lnSpc>
                          <a:spcPct val="100000"/>
                        </a:lnSpc>
                      </a:pPr>
                      <a:r>
                        <a:rPr lang="es-MX" sz="1200" dirty="0">
                          <a:latin typeface="Consolas" panose="020B0609020204030204" pitchFamily="49" charset="0"/>
                        </a:rPr>
                        <a:t>25</a:t>
                      </a:r>
                    </a:p>
                    <a:p>
                      <a:pPr algn="r">
                        <a:lnSpc>
                          <a:spcPct val="100000"/>
                        </a:lnSpc>
                      </a:pPr>
                      <a:r>
                        <a:rPr lang="es-MX" sz="1200" dirty="0">
                          <a:latin typeface="Consolas" panose="020B0609020204030204" pitchFamily="49" charset="0"/>
                        </a:rPr>
                        <a:t>26</a:t>
                      </a:r>
                    </a:p>
                    <a:p>
                      <a:pPr algn="r">
                        <a:lnSpc>
                          <a:spcPct val="100000"/>
                        </a:lnSpc>
                      </a:pPr>
                      <a:r>
                        <a:rPr lang="es-MX" sz="1200" dirty="0">
                          <a:latin typeface="Consolas" panose="020B0609020204030204" pitchFamily="49" charset="0"/>
                        </a:rPr>
                        <a:t>27</a:t>
                      </a:r>
                    </a:p>
                    <a:p>
                      <a:pPr algn="r">
                        <a:lnSpc>
                          <a:spcPct val="100000"/>
                        </a:lnSpc>
                      </a:pPr>
                      <a:r>
                        <a:rPr lang="es-MX" sz="1200" dirty="0">
                          <a:latin typeface="Consolas" panose="020B0609020204030204" pitchFamily="49" charset="0"/>
                        </a:rPr>
                        <a:t>28</a:t>
                      </a:r>
                    </a:p>
                    <a:p>
                      <a:pPr algn="r">
                        <a:lnSpc>
                          <a:spcPct val="100000"/>
                        </a:lnSpc>
                      </a:pPr>
                      <a:r>
                        <a:rPr lang="es-MX" sz="1200" dirty="0">
                          <a:latin typeface="Consolas" panose="020B0609020204030204" pitchFamily="49" charset="0"/>
                        </a:rPr>
                        <a:t>29</a:t>
                      </a:r>
                    </a:p>
                    <a:p>
                      <a:pPr algn="r">
                        <a:lnSpc>
                          <a:spcPct val="100000"/>
                        </a:lnSpc>
                      </a:pPr>
                      <a:r>
                        <a:rPr lang="es-MX" sz="1200" dirty="0">
                          <a:latin typeface="Consolas" panose="020B0609020204030204" pitchFamily="49" charset="0"/>
                        </a:rPr>
                        <a:t>30</a:t>
                      </a:r>
                    </a:p>
                    <a:p>
                      <a:pPr algn="r">
                        <a:lnSpc>
                          <a:spcPct val="100000"/>
                        </a:lnSpc>
                      </a:pPr>
                      <a:r>
                        <a:rPr lang="es-MX" sz="1200" dirty="0">
                          <a:latin typeface="Consolas" panose="020B0609020204030204" pitchFamily="49" charset="0"/>
                        </a:rPr>
                        <a:t>31</a:t>
                      </a:r>
                    </a:p>
                    <a:p>
                      <a:pPr algn="r">
                        <a:lnSpc>
                          <a:spcPct val="100000"/>
                        </a:lnSpc>
                      </a:pPr>
                      <a:r>
                        <a:rPr lang="es-MX" sz="1200" dirty="0">
                          <a:latin typeface="Consolas" panose="020B0609020204030204" pitchFamily="49" charset="0"/>
                        </a:rPr>
                        <a:t>32</a:t>
                      </a:r>
                    </a:p>
                    <a:p>
                      <a:pPr algn="r">
                        <a:lnSpc>
                          <a:spcPct val="100000"/>
                        </a:lnSpc>
                      </a:pPr>
                      <a:r>
                        <a:rPr lang="es-MX" sz="1200" dirty="0">
                          <a:latin typeface="Consolas" panose="020B0609020204030204" pitchFamily="49" charset="0"/>
                        </a:rPr>
                        <a:t>33</a:t>
                      </a:r>
                    </a:p>
                    <a:p>
                      <a:pPr algn="r">
                        <a:lnSpc>
                          <a:spcPct val="100000"/>
                        </a:lnSpc>
                      </a:pPr>
                      <a:r>
                        <a:rPr lang="es-MX" sz="1200" dirty="0">
                          <a:latin typeface="Consolas" panose="020B0609020204030204" pitchFamily="49" charset="0"/>
                        </a:rPr>
                        <a:t>34</a:t>
                      </a:r>
                    </a:p>
                    <a:p>
                      <a:pPr algn="r">
                        <a:lnSpc>
                          <a:spcPct val="100000"/>
                        </a:lnSpc>
                      </a:pPr>
                      <a:r>
                        <a:rPr lang="es-MX" sz="1200" dirty="0">
                          <a:latin typeface="Consolas" panose="020B0609020204030204" pitchFamily="49" charset="0"/>
                        </a:rPr>
                        <a:t>35</a:t>
                      </a:r>
                    </a:p>
                    <a:p>
                      <a:pPr algn="r">
                        <a:lnSpc>
                          <a:spcPct val="100000"/>
                        </a:lnSpc>
                      </a:pPr>
                      <a:r>
                        <a:rPr lang="es-MX" sz="1200" dirty="0">
                          <a:latin typeface="Consolas" panose="020B0609020204030204" pitchFamily="49" charset="0"/>
                        </a:rPr>
                        <a:t>36</a:t>
                      </a:r>
                    </a:p>
                    <a:p>
                      <a:pPr algn="r">
                        <a:lnSpc>
                          <a:spcPct val="100000"/>
                        </a:lnSpc>
                      </a:pPr>
                      <a:r>
                        <a:rPr lang="es-MX" sz="1200" dirty="0">
                          <a:latin typeface="Consolas" panose="020B0609020204030204" pitchFamily="49" charset="0"/>
                        </a:rPr>
                        <a:t>37</a:t>
                      </a:r>
                    </a:p>
                    <a:p>
                      <a:pPr algn="r">
                        <a:lnSpc>
                          <a:spcPct val="100000"/>
                        </a:lnSpc>
                      </a:pPr>
                      <a:r>
                        <a:rPr lang="es-MX" sz="1200" dirty="0">
                          <a:latin typeface="Consolas" panose="020B0609020204030204" pitchFamily="49" charset="0"/>
                        </a:rPr>
                        <a:t>38</a:t>
                      </a:r>
                    </a:p>
                    <a:p>
                      <a:pPr algn="r">
                        <a:lnSpc>
                          <a:spcPct val="100000"/>
                        </a:lnSpc>
                      </a:pPr>
                      <a:r>
                        <a:rPr lang="es-MX" sz="1200" dirty="0">
                          <a:latin typeface="Consolas" panose="020B0609020204030204" pitchFamily="49" charset="0"/>
                        </a:rPr>
                        <a:t>39</a:t>
                      </a:r>
                    </a:p>
                    <a:p>
                      <a:pPr algn="r">
                        <a:lnSpc>
                          <a:spcPct val="100000"/>
                        </a:lnSpc>
                      </a:pPr>
                      <a:r>
                        <a:rPr lang="es-MX" sz="1200" dirty="0">
                          <a:latin typeface="Consolas" panose="020B0609020204030204" pitchFamily="49" charset="0"/>
                        </a:rPr>
                        <a:t>40</a:t>
                      </a:r>
                    </a:p>
                    <a:p>
                      <a:pPr algn="r">
                        <a:lnSpc>
                          <a:spcPct val="100000"/>
                        </a:lnSpc>
                      </a:pPr>
                      <a:r>
                        <a:rPr lang="es-MX" sz="1200" dirty="0">
                          <a:latin typeface="Consolas" panose="020B0609020204030204" pitchFamily="49" charset="0"/>
                        </a:rPr>
                        <a:t>41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selecciona_opcion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switch</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"Saliendo del programa..."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2</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insertar_final</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4</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eliminar_final</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imprimir_lista</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elimina_nodo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liberar_lista</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8</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%p\n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buscar_dato</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tam_lista</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default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 no valida"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liberar_lista</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6C830A7A-A441-D941-984C-5F6BA7FA17C6}"/>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Función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main</a:t>
            </a:r>
            <a:r>
              <a:rPr lang="es-MX" sz="1200" dirty="0">
                <a:latin typeface="Consolas" panose="020B0609020204030204" pitchFamily="49" charset="0"/>
              </a:rPr>
              <a:t>() con menú de opciones</a:t>
            </a:r>
          </a:p>
        </p:txBody>
      </p:sp>
      <p:sp>
        <p:nvSpPr>
          <p:cNvPr id="11" name="Pergamino: horizontal 10">
            <a:extLst>
              <a:ext uri="{FF2B5EF4-FFF2-40B4-BE49-F238E27FC236}">
                <a16:creationId xmlns:a16="http://schemas.microsoft.com/office/drawing/2014/main" id="{24FD7FF8-1166-828C-16E7-44ACD6AACA1C}"/>
              </a:ext>
            </a:extLst>
          </p:cNvPr>
          <p:cNvSpPr/>
          <p:nvPr/>
        </p:nvSpPr>
        <p:spPr>
          <a:xfrm>
            <a:off x="5538747" y="643497"/>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20 Septiembre 2022</a:t>
            </a:r>
          </a:p>
        </p:txBody>
      </p:sp>
    </p:spTree>
    <p:extLst>
      <p:ext uri="{BB962C8B-B14F-4D97-AF65-F5344CB8AC3E}">
        <p14:creationId xmlns:p14="http://schemas.microsoft.com/office/powerpoint/2010/main" val="39321747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esquina doblada 13">
            <a:extLst>
              <a:ext uri="{FF2B5EF4-FFF2-40B4-BE49-F238E27FC236}">
                <a16:creationId xmlns:a16="http://schemas.microsoft.com/office/drawing/2014/main" id="{0A888EE5-0890-2CF9-9E0B-30CEC24C0DF9}"/>
              </a:ext>
            </a:extLst>
          </p:cNvPr>
          <p:cNvSpPr/>
          <p:nvPr/>
        </p:nvSpPr>
        <p:spPr>
          <a:xfrm>
            <a:off x="5013497" y="1059834"/>
            <a:ext cx="2572848" cy="1594876"/>
          </a:xfrm>
          <a:prstGeom prst="foldedCorner">
            <a:avLst/>
          </a:prstGeom>
          <a:solidFill>
            <a:srgbClr val="00B05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673EB422-41EF-F56E-F450-8AD5DDB9910B}"/>
              </a:ext>
            </a:extLst>
          </p:cNvPr>
          <p:cNvSpPr/>
          <p:nvPr/>
        </p:nvSpPr>
        <p:spPr>
          <a:xfrm>
            <a:off x="202580" y="1059834"/>
            <a:ext cx="4698701" cy="337246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A100793B-1879-3E68-A3F9-8BE09A9EB1F0}"/>
              </a:ext>
            </a:extLst>
          </p:cNvPr>
          <p:cNvSpPr/>
          <p:nvPr/>
        </p:nvSpPr>
        <p:spPr>
          <a:xfrm>
            <a:off x="361335" y="1222485"/>
            <a:ext cx="4417142" cy="301820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03854E9-6F19-6860-AFC1-DFFDEB28B9BC}"/>
              </a:ext>
            </a:extLst>
          </p:cNvPr>
          <p:cNvGraphicFramePr>
            <a:graphicFrameLocks noGrp="1"/>
          </p:cNvGraphicFramePr>
          <p:nvPr>
            <p:extLst>
              <p:ext uri="{D42A27DB-BD31-4B8C-83A1-F6EECF244321}">
                <p14:modId xmlns:p14="http://schemas.microsoft.com/office/powerpoint/2010/main" val="2533124572"/>
              </p:ext>
            </p:extLst>
          </p:nvPr>
        </p:nvGraphicFramePr>
        <p:xfrm>
          <a:off x="361335" y="1225366"/>
          <a:ext cx="4539946" cy="3017520"/>
        </p:xfrm>
        <a:graphic>
          <a:graphicData uri="http://schemas.openxmlformats.org/drawingml/2006/table">
            <a:tbl>
              <a:tblPr firstRow="1" bandRow="1">
                <a:tableStyleId>{5C22544A-7EE6-4342-B048-85BDC9FD1C3A}</a:tableStyleId>
              </a:tblPr>
              <a:tblGrid>
                <a:gridCol w="353962">
                  <a:extLst>
                    <a:ext uri="{9D8B030D-6E8A-4147-A177-3AD203B41FA5}">
                      <a16:colId xmlns:a16="http://schemas.microsoft.com/office/drawing/2014/main" val="4000583223"/>
                    </a:ext>
                  </a:extLst>
                </a:gridCol>
                <a:gridCol w="418598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selecciona_opcion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"Selecciona una </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"0. Salir"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"1. Insertar inicio"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"2. Insertar al final"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"3. Eliminar al inicio"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"4. Eliminar al final"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"5. Imprimir toda la 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"6. Eliminar nodo arbitrario"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"7. Eliminar/Liberar toda la 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"8. Buscar dato"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"9. Imprimir tamaño de la 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19">
            <a:extLst>
              <a:ext uri="{FF2B5EF4-FFF2-40B4-BE49-F238E27FC236}">
                <a16:creationId xmlns:a16="http://schemas.microsoft.com/office/drawing/2014/main" id="{810D1CAB-9789-A456-DAFD-1ECB0A8985DA}"/>
              </a:ext>
            </a:extLst>
          </p:cNvPr>
          <p:cNvSpPr/>
          <p:nvPr/>
        </p:nvSpPr>
        <p:spPr>
          <a:xfrm>
            <a:off x="209006" y="5023332"/>
            <a:ext cx="5046491"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E8FDDCA8-A06F-4677-3BB4-6DF60669EB43}"/>
              </a:ext>
            </a:extLst>
          </p:cNvPr>
          <p:cNvSpPr/>
          <p:nvPr/>
        </p:nvSpPr>
        <p:spPr>
          <a:xfrm>
            <a:off x="444074" y="5228759"/>
            <a:ext cx="4576355"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BC9ABDBA-7AC9-C2F9-3753-A811B5ECA40A}"/>
              </a:ext>
            </a:extLst>
          </p:cNvPr>
          <p:cNvGraphicFramePr>
            <a:graphicFrameLocks noGrp="1"/>
          </p:cNvGraphicFramePr>
          <p:nvPr>
            <p:extLst>
              <p:ext uri="{D42A27DB-BD31-4B8C-83A1-F6EECF244321}">
                <p14:modId xmlns:p14="http://schemas.microsoft.com/office/powerpoint/2010/main" val="3797089410"/>
              </p:ext>
            </p:extLst>
          </p:nvPr>
        </p:nvGraphicFramePr>
        <p:xfrm>
          <a:off x="499551" y="5333193"/>
          <a:ext cx="4520878" cy="1188720"/>
        </p:xfrm>
        <a:graphic>
          <a:graphicData uri="http://schemas.openxmlformats.org/drawingml/2006/table">
            <a:tbl>
              <a:tblPr firstRow="1" bandRow="1">
                <a:tableStyleId>{5C22544A-7EE6-4342-B048-85BDC9FD1C3A}</a:tableStyleId>
              </a:tblPr>
              <a:tblGrid>
                <a:gridCol w="357784">
                  <a:extLst>
                    <a:ext uri="{9D8B030D-6E8A-4147-A177-3AD203B41FA5}">
                      <a16:colId xmlns:a16="http://schemas.microsoft.com/office/drawing/2014/main" val="4000583223"/>
                    </a:ext>
                  </a:extLst>
                </a:gridCol>
                <a:gridCol w="416309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6" name="CuadroTexto 25">
            <a:extLst>
              <a:ext uri="{FF2B5EF4-FFF2-40B4-BE49-F238E27FC236}">
                <a16:creationId xmlns:a16="http://schemas.microsoft.com/office/drawing/2014/main" id="{A89B0C40-93A8-ED2B-DD07-26DB275552B1}"/>
              </a:ext>
            </a:extLst>
          </p:cNvPr>
          <p:cNvSpPr txBox="1"/>
          <p:nvPr/>
        </p:nvSpPr>
        <p:spPr>
          <a:xfrm>
            <a:off x="5180821" y="1155799"/>
            <a:ext cx="2238199" cy="1200329"/>
          </a:xfrm>
          <a:prstGeom prst="rect">
            <a:avLst/>
          </a:prstGeom>
          <a:noFill/>
        </p:spPr>
        <p:txBody>
          <a:bodyPr wrap="square" rtlCol="0">
            <a:spAutoFit/>
          </a:bodyPr>
          <a:lstStyle/>
          <a:p>
            <a:r>
              <a:rPr lang="es-MX" sz="1200" dirty="0" err="1">
                <a:latin typeface="Consolas" panose="020B0609020204030204" pitchFamily="49" charset="0"/>
                <a:cs typeface="Times New Roman" panose="02020603050405020304" pitchFamily="18" charset="0"/>
              </a:rPr>
              <a:t>puts</a:t>
            </a:r>
            <a:r>
              <a:rPr lang="es-MX" sz="1200" dirty="0">
                <a:latin typeface="Consolas" panose="020B0609020204030204" pitchFamily="49" charset="0"/>
                <a:cs typeface="Times New Roman" panose="02020603050405020304" pitchFamily="18" charset="0"/>
              </a:rPr>
              <a:t>() funciona como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 pero es para imprimir en pantalla puro texto, y ya imprime el salto de línea sin necesidad de ponerlo.</a:t>
            </a:r>
          </a:p>
        </p:txBody>
      </p:sp>
      <p:sp>
        <p:nvSpPr>
          <p:cNvPr id="27" name="CuadroTexto 26">
            <a:extLst>
              <a:ext uri="{FF2B5EF4-FFF2-40B4-BE49-F238E27FC236}">
                <a16:creationId xmlns:a16="http://schemas.microsoft.com/office/drawing/2014/main" id="{164D6C09-8109-F36A-EEDF-1284DCA49305}"/>
              </a:ext>
            </a:extLst>
          </p:cNvPr>
          <p:cNvSpPr txBox="1"/>
          <p:nvPr/>
        </p:nvSpPr>
        <p:spPr>
          <a:xfrm>
            <a:off x="209006" y="7095919"/>
            <a:ext cx="2838994"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a:t>
            </a:r>
          </a:p>
        </p:txBody>
      </p:sp>
      <p:sp>
        <p:nvSpPr>
          <p:cNvPr id="28" name="Rectángulo 27">
            <a:extLst>
              <a:ext uri="{FF2B5EF4-FFF2-40B4-BE49-F238E27FC236}">
                <a16:creationId xmlns:a16="http://schemas.microsoft.com/office/drawing/2014/main" id="{598F8A09-0B63-EF2A-0CA0-7714990A0E55}"/>
              </a:ext>
            </a:extLst>
          </p:cNvPr>
          <p:cNvSpPr/>
          <p:nvPr/>
        </p:nvSpPr>
        <p:spPr>
          <a:xfrm>
            <a:off x="230359" y="7411026"/>
            <a:ext cx="3655842"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4743B2F9-32AF-5B44-C361-63358711168C}"/>
              </a:ext>
            </a:extLst>
          </p:cNvPr>
          <p:cNvSpPr/>
          <p:nvPr/>
        </p:nvSpPr>
        <p:spPr>
          <a:xfrm>
            <a:off x="465427" y="7616453"/>
            <a:ext cx="3164366"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0" name="Tabla 38">
            <a:extLst>
              <a:ext uri="{FF2B5EF4-FFF2-40B4-BE49-F238E27FC236}">
                <a16:creationId xmlns:a16="http://schemas.microsoft.com/office/drawing/2014/main" id="{DC2D1C6E-FCF9-A218-C0B1-BCBC8A28A0EF}"/>
              </a:ext>
            </a:extLst>
          </p:cNvPr>
          <p:cNvGraphicFramePr>
            <a:graphicFrameLocks noGrp="1"/>
          </p:cNvGraphicFramePr>
          <p:nvPr>
            <p:extLst>
              <p:ext uri="{D42A27DB-BD31-4B8C-83A1-F6EECF244321}">
                <p14:modId xmlns:p14="http://schemas.microsoft.com/office/powerpoint/2010/main" val="3283858497"/>
              </p:ext>
            </p:extLst>
          </p:nvPr>
        </p:nvGraphicFramePr>
        <p:xfrm>
          <a:off x="520903" y="7720887"/>
          <a:ext cx="3108889" cy="1188720"/>
        </p:xfrm>
        <a:graphic>
          <a:graphicData uri="http://schemas.openxmlformats.org/drawingml/2006/table">
            <a:tbl>
              <a:tblPr firstRow="1" bandRow="1">
                <a:tableStyleId>{5C22544A-7EE6-4342-B048-85BDC9FD1C3A}</a:tableStyleId>
              </a:tblPr>
              <a:tblGrid>
                <a:gridCol w="246039">
                  <a:extLst>
                    <a:ext uri="{9D8B030D-6E8A-4147-A177-3AD203B41FA5}">
                      <a16:colId xmlns:a16="http://schemas.microsoft.com/office/drawing/2014/main" val="4000583223"/>
                    </a:ext>
                  </a:extLst>
                </a:gridCol>
                <a:gridCol w="2862850">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7" name="CuadroTexto 56">
            <a:extLst>
              <a:ext uri="{FF2B5EF4-FFF2-40B4-BE49-F238E27FC236}">
                <a16:creationId xmlns:a16="http://schemas.microsoft.com/office/drawing/2014/main" id="{31B64FA1-CECC-B5C4-F25C-43ABAC8BC279}"/>
              </a:ext>
            </a:extLst>
          </p:cNvPr>
          <p:cNvSpPr txBox="1"/>
          <p:nvPr/>
        </p:nvSpPr>
        <p:spPr>
          <a:xfrm>
            <a:off x="5561286" y="6344447"/>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cxnSp>
        <p:nvCxnSpPr>
          <p:cNvPr id="58" name="Conector: curvado 57">
            <a:extLst>
              <a:ext uri="{FF2B5EF4-FFF2-40B4-BE49-F238E27FC236}">
                <a16:creationId xmlns:a16="http://schemas.microsoft.com/office/drawing/2014/main" id="{7E7FBF86-D588-2771-0369-F2743266FD39}"/>
              </a:ext>
            </a:extLst>
          </p:cNvPr>
          <p:cNvCxnSpPr>
            <a:cxnSpLocks/>
            <a:stCxn id="57" idx="3"/>
          </p:cNvCxnSpPr>
          <p:nvPr/>
        </p:nvCxnSpPr>
        <p:spPr>
          <a:xfrm flipV="1">
            <a:off x="6109927" y="6480832"/>
            <a:ext cx="391554" cy="2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9F919C32-E152-1EF7-A305-8CB72125122E}"/>
              </a:ext>
            </a:extLst>
          </p:cNvPr>
          <p:cNvSpPr txBox="1"/>
          <p:nvPr/>
        </p:nvSpPr>
        <p:spPr>
          <a:xfrm>
            <a:off x="6501481" y="6344447"/>
            <a:ext cx="687756"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62" name="CuadroTexto 61">
            <a:extLst>
              <a:ext uri="{FF2B5EF4-FFF2-40B4-BE49-F238E27FC236}">
                <a16:creationId xmlns:a16="http://schemas.microsoft.com/office/drawing/2014/main" id="{FA11BD7D-EEE7-A776-9F13-C66B35EE7682}"/>
              </a:ext>
            </a:extLst>
          </p:cNvPr>
          <p:cNvSpPr txBox="1"/>
          <p:nvPr/>
        </p:nvSpPr>
        <p:spPr>
          <a:xfrm>
            <a:off x="5561286" y="7010644"/>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63" name="Grupo 62">
            <a:extLst>
              <a:ext uri="{FF2B5EF4-FFF2-40B4-BE49-F238E27FC236}">
                <a16:creationId xmlns:a16="http://schemas.microsoft.com/office/drawing/2014/main" id="{5A1AA020-1B75-2677-A2B6-23A8F2956111}"/>
              </a:ext>
            </a:extLst>
          </p:cNvPr>
          <p:cNvGrpSpPr/>
          <p:nvPr/>
        </p:nvGrpSpPr>
        <p:grpSpPr>
          <a:xfrm>
            <a:off x="6511819" y="6950988"/>
            <a:ext cx="687756" cy="399342"/>
            <a:chOff x="4154093" y="4777886"/>
            <a:chExt cx="1079863" cy="627017"/>
          </a:xfrm>
        </p:grpSpPr>
        <p:grpSp>
          <p:nvGrpSpPr>
            <p:cNvPr id="64" name="Grupo 63">
              <a:extLst>
                <a:ext uri="{FF2B5EF4-FFF2-40B4-BE49-F238E27FC236}">
                  <a16:creationId xmlns:a16="http://schemas.microsoft.com/office/drawing/2014/main" id="{13FF327C-E6A2-5BE3-71B7-BC5CCC967B9B}"/>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032E5451-0D9C-B7B3-1F06-5D5078413FF1}"/>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67" name="Conector recto 66">
                <a:extLst>
                  <a:ext uri="{FF2B5EF4-FFF2-40B4-BE49-F238E27FC236}">
                    <a16:creationId xmlns:a16="http://schemas.microsoft.com/office/drawing/2014/main" id="{0A23340E-4123-0A09-A9E3-8A671480146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E75A7EEA-D651-0736-4D81-AA7A3B36D5AD}"/>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8" name="CuadroTexto 67">
            <a:extLst>
              <a:ext uri="{FF2B5EF4-FFF2-40B4-BE49-F238E27FC236}">
                <a16:creationId xmlns:a16="http://schemas.microsoft.com/office/drawing/2014/main" id="{02408066-F6C9-9775-1669-A3D5E2B0C177}"/>
              </a:ext>
            </a:extLst>
          </p:cNvPr>
          <p:cNvSpPr txBox="1"/>
          <p:nvPr/>
        </p:nvSpPr>
        <p:spPr>
          <a:xfrm>
            <a:off x="6601984" y="6699517"/>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0" name="Conector: curvado 69">
            <a:extLst>
              <a:ext uri="{FF2B5EF4-FFF2-40B4-BE49-F238E27FC236}">
                <a16:creationId xmlns:a16="http://schemas.microsoft.com/office/drawing/2014/main" id="{0B555F19-5B34-CCD2-38A3-18C9F9F8CB87}"/>
              </a:ext>
            </a:extLst>
          </p:cNvPr>
          <p:cNvCxnSpPr>
            <a:stCxn id="62" idx="3"/>
            <a:endCxn id="66" idx="1"/>
          </p:cNvCxnSpPr>
          <p:nvPr/>
        </p:nvCxnSpPr>
        <p:spPr>
          <a:xfrm>
            <a:off x="6109927" y="7149144"/>
            <a:ext cx="401892" cy="15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6C477CAC-CBE0-14E9-6494-AF85D413581D}"/>
              </a:ext>
            </a:extLst>
          </p:cNvPr>
          <p:cNvSpPr txBox="1"/>
          <p:nvPr/>
        </p:nvSpPr>
        <p:spPr>
          <a:xfrm>
            <a:off x="5432966" y="7719854"/>
            <a:ext cx="423503"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72" name="Grupo 71">
            <a:extLst>
              <a:ext uri="{FF2B5EF4-FFF2-40B4-BE49-F238E27FC236}">
                <a16:creationId xmlns:a16="http://schemas.microsoft.com/office/drawing/2014/main" id="{89CDB8CB-EF40-62FF-22CB-21DF26DDA980}"/>
              </a:ext>
            </a:extLst>
          </p:cNvPr>
          <p:cNvGrpSpPr/>
          <p:nvPr/>
        </p:nvGrpSpPr>
        <p:grpSpPr>
          <a:xfrm>
            <a:off x="6671087" y="7660198"/>
            <a:ext cx="687756" cy="399342"/>
            <a:chOff x="4154093" y="4777886"/>
            <a:chExt cx="1079863" cy="627017"/>
          </a:xfrm>
        </p:grpSpPr>
        <p:grpSp>
          <p:nvGrpSpPr>
            <p:cNvPr id="73" name="Grupo 72">
              <a:extLst>
                <a:ext uri="{FF2B5EF4-FFF2-40B4-BE49-F238E27FC236}">
                  <a16:creationId xmlns:a16="http://schemas.microsoft.com/office/drawing/2014/main" id="{56395B19-2011-2ACF-CEEE-93F9221C4467}"/>
                </a:ext>
              </a:extLst>
            </p:cNvPr>
            <p:cNvGrpSpPr/>
            <p:nvPr/>
          </p:nvGrpSpPr>
          <p:grpSpPr>
            <a:xfrm>
              <a:off x="4154093" y="4777886"/>
              <a:ext cx="1079863" cy="627017"/>
              <a:chOff x="1036320" y="2211977"/>
              <a:chExt cx="1079863" cy="627017"/>
            </a:xfrm>
          </p:grpSpPr>
          <p:sp>
            <p:nvSpPr>
              <p:cNvPr id="75" name="Rectángulo 74">
                <a:extLst>
                  <a:ext uri="{FF2B5EF4-FFF2-40B4-BE49-F238E27FC236}">
                    <a16:creationId xmlns:a16="http://schemas.microsoft.com/office/drawing/2014/main" id="{804C151A-F1DD-64D2-B172-E53215037BC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76" name="Conector recto 75">
                <a:extLst>
                  <a:ext uri="{FF2B5EF4-FFF2-40B4-BE49-F238E27FC236}">
                    <a16:creationId xmlns:a16="http://schemas.microsoft.com/office/drawing/2014/main" id="{E9A62646-107A-F058-B96E-D464842F770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4" name="Conector recto 73">
              <a:extLst>
                <a:ext uri="{FF2B5EF4-FFF2-40B4-BE49-F238E27FC236}">
                  <a16:creationId xmlns:a16="http://schemas.microsoft.com/office/drawing/2014/main" id="{4B857B91-18D0-6193-9A0F-F2BD936EA386}"/>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77" name="CuadroTexto 76">
            <a:extLst>
              <a:ext uri="{FF2B5EF4-FFF2-40B4-BE49-F238E27FC236}">
                <a16:creationId xmlns:a16="http://schemas.microsoft.com/office/drawing/2014/main" id="{C5711255-A557-920C-DC7F-BD94B7FE3F3A}"/>
              </a:ext>
            </a:extLst>
          </p:cNvPr>
          <p:cNvSpPr txBox="1"/>
          <p:nvPr/>
        </p:nvSpPr>
        <p:spPr>
          <a:xfrm>
            <a:off x="6789487" y="740841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8" name="Conector: curvado 77">
            <a:extLst>
              <a:ext uri="{FF2B5EF4-FFF2-40B4-BE49-F238E27FC236}">
                <a16:creationId xmlns:a16="http://schemas.microsoft.com/office/drawing/2014/main" id="{2FDF18F0-316E-1679-DC51-3CB81AA38F8D}"/>
              </a:ext>
            </a:extLst>
          </p:cNvPr>
          <p:cNvCxnSpPr>
            <a:cxnSpLocks/>
            <a:stCxn id="71" idx="3"/>
            <a:endCxn id="80" idx="1"/>
          </p:cNvCxnSpPr>
          <p:nvPr/>
        </p:nvCxnSpPr>
        <p:spPr>
          <a:xfrm flipH="1">
            <a:off x="5286695" y="7858354"/>
            <a:ext cx="569774" cy="891995"/>
          </a:xfrm>
          <a:prstGeom prst="curvedConnector5">
            <a:avLst>
              <a:gd name="adj1" fmla="val -40121"/>
              <a:gd name="adj2" fmla="val 46571"/>
              <a:gd name="adj3" fmla="val 14012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upo 78">
            <a:extLst>
              <a:ext uri="{FF2B5EF4-FFF2-40B4-BE49-F238E27FC236}">
                <a16:creationId xmlns:a16="http://schemas.microsoft.com/office/drawing/2014/main" id="{A09F6F82-79DB-9880-F37F-54278D3474DC}"/>
              </a:ext>
            </a:extLst>
          </p:cNvPr>
          <p:cNvGrpSpPr/>
          <p:nvPr/>
        </p:nvGrpSpPr>
        <p:grpSpPr>
          <a:xfrm>
            <a:off x="5286695" y="8550678"/>
            <a:ext cx="687756" cy="399342"/>
            <a:chOff x="1036320" y="2211977"/>
            <a:chExt cx="1079863" cy="627017"/>
          </a:xfrm>
        </p:grpSpPr>
        <p:sp>
          <p:nvSpPr>
            <p:cNvPr id="80" name="Rectángulo 79">
              <a:extLst>
                <a:ext uri="{FF2B5EF4-FFF2-40B4-BE49-F238E27FC236}">
                  <a16:creationId xmlns:a16="http://schemas.microsoft.com/office/drawing/2014/main" id="{BCBF4507-2078-9229-5590-40DD4501749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9</a:t>
              </a:r>
            </a:p>
          </p:txBody>
        </p:sp>
        <p:cxnSp>
          <p:nvCxnSpPr>
            <p:cNvPr id="81" name="Conector recto 80">
              <a:extLst>
                <a:ext uri="{FF2B5EF4-FFF2-40B4-BE49-F238E27FC236}">
                  <a16:creationId xmlns:a16="http://schemas.microsoft.com/office/drawing/2014/main" id="{76924FC0-F971-886D-FA58-E770B8924E43}"/>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2" name="CuadroTexto 81">
            <a:extLst>
              <a:ext uri="{FF2B5EF4-FFF2-40B4-BE49-F238E27FC236}">
                <a16:creationId xmlns:a16="http://schemas.microsoft.com/office/drawing/2014/main" id="{2DA691A1-52C9-6CF4-96CA-BF04A06ACFF3}"/>
              </a:ext>
            </a:extLst>
          </p:cNvPr>
          <p:cNvSpPr txBox="1"/>
          <p:nvPr/>
        </p:nvSpPr>
        <p:spPr>
          <a:xfrm>
            <a:off x="5351242" y="827367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92" name="Conector: curvado 91">
            <a:extLst>
              <a:ext uri="{FF2B5EF4-FFF2-40B4-BE49-F238E27FC236}">
                <a16:creationId xmlns:a16="http://schemas.microsoft.com/office/drawing/2014/main" id="{A9510DA6-EF72-07B0-C2BF-E3CA26388921}"/>
              </a:ext>
            </a:extLst>
          </p:cNvPr>
          <p:cNvCxnSpPr>
            <a:stCxn id="80" idx="3"/>
            <a:endCxn id="75" idx="1"/>
          </p:cNvCxnSpPr>
          <p:nvPr/>
        </p:nvCxnSpPr>
        <p:spPr>
          <a:xfrm flipV="1">
            <a:off x="5974451" y="7859869"/>
            <a:ext cx="696636" cy="89048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ángulo: esquinas redondeadas 12">
            <a:extLst>
              <a:ext uri="{FF2B5EF4-FFF2-40B4-BE49-F238E27FC236}">
                <a16:creationId xmlns:a16="http://schemas.microsoft.com/office/drawing/2014/main" id="{65C5EABE-A1A2-A42C-4409-6EBDBB42436B}"/>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seleccionar una opción</a:t>
            </a:r>
          </a:p>
        </p:txBody>
      </p:sp>
      <p:sp>
        <p:nvSpPr>
          <p:cNvPr id="15" name="Rectángulo: esquinas redondeadas 14">
            <a:extLst>
              <a:ext uri="{FF2B5EF4-FFF2-40B4-BE49-F238E27FC236}">
                <a16:creationId xmlns:a16="http://schemas.microsoft.com/office/drawing/2014/main" id="{B84EAB05-9613-99E7-5F99-B0EA0F74FFA5}"/>
              </a:ext>
            </a:extLst>
          </p:cNvPr>
          <p:cNvSpPr/>
          <p:nvPr/>
        </p:nvSpPr>
        <p:spPr>
          <a:xfrm>
            <a:off x="195051" y="4582471"/>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insertar al inicio de la lista</a:t>
            </a:r>
          </a:p>
        </p:txBody>
      </p:sp>
    </p:spTree>
    <p:extLst>
      <p:ext uri="{BB962C8B-B14F-4D97-AF65-F5344CB8AC3E}">
        <p14:creationId xmlns:p14="http://schemas.microsoft.com/office/powerpoint/2010/main" val="7146653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569DD93A-2C7D-7485-072E-5E9521C4C0AB}"/>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imprimir la lista (iterativo)</a:t>
            </a:r>
          </a:p>
        </p:txBody>
      </p:sp>
      <p:sp>
        <p:nvSpPr>
          <p:cNvPr id="3" name="Rectángulo 2">
            <a:extLst>
              <a:ext uri="{FF2B5EF4-FFF2-40B4-BE49-F238E27FC236}">
                <a16:creationId xmlns:a16="http://schemas.microsoft.com/office/drawing/2014/main" id="{70ADB46E-C424-5833-A7FF-0BF7FFD13DEE}"/>
              </a:ext>
            </a:extLst>
          </p:cNvPr>
          <p:cNvSpPr/>
          <p:nvPr/>
        </p:nvSpPr>
        <p:spPr>
          <a:xfrm>
            <a:off x="209006" y="1000255"/>
            <a:ext cx="7354387" cy="16667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06B13A94-A3C6-EE74-6F5D-A7F75A90BDA8}"/>
              </a:ext>
            </a:extLst>
          </p:cNvPr>
          <p:cNvSpPr/>
          <p:nvPr/>
        </p:nvSpPr>
        <p:spPr>
          <a:xfrm>
            <a:off x="359417" y="1137049"/>
            <a:ext cx="7053565" cy="1400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3A41BBD0-9D4B-746F-6A80-5484D2CFECD3}"/>
              </a:ext>
            </a:extLst>
          </p:cNvPr>
          <p:cNvGraphicFramePr>
            <a:graphicFrameLocks noGrp="1"/>
          </p:cNvGraphicFramePr>
          <p:nvPr>
            <p:extLst>
              <p:ext uri="{D42A27DB-BD31-4B8C-83A1-F6EECF244321}">
                <p14:modId xmlns:p14="http://schemas.microsoft.com/office/powerpoint/2010/main" val="524693387"/>
              </p:ext>
            </p:extLst>
          </p:nvPr>
        </p:nvGraphicFramePr>
        <p:xfrm>
          <a:off x="359417" y="1137711"/>
          <a:ext cx="7053564" cy="139993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1399930">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imprimir_lista</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 "</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 name="Rectángulo: esquinas redondeadas 5">
            <a:extLst>
              <a:ext uri="{FF2B5EF4-FFF2-40B4-BE49-F238E27FC236}">
                <a16:creationId xmlns:a16="http://schemas.microsoft.com/office/drawing/2014/main" id="{13CEAADD-C42A-9438-7A11-7356C35F3143}"/>
              </a:ext>
            </a:extLst>
          </p:cNvPr>
          <p:cNvSpPr/>
          <p:nvPr/>
        </p:nvSpPr>
        <p:spPr>
          <a:xfrm>
            <a:off x="192399" y="27547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imprimir la lista (recursivo)</a:t>
            </a:r>
          </a:p>
        </p:txBody>
      </p:sp>
      <p:sp>
        <p:nvSpPr>
          <p:cNvPr id="7" name="Rectángulo 6">
            <a:extLst>
              <a:ext uri="{FF2B5EF4-FFF2-40B4-BE49-F238E27FC236}">
                <a16:creationId xmlns:a16="http://schemas.microsoft.com/office/drawing/2014/main" id="{165A227A-63A4-6596-4D5D-6F60F152B105}"/>
              </a:ext>
            </a:extLst>
          </p:cNvPr>
          <p:cNvSpPr/>
          <p:nvPr/>
        </p:nvSpPr>
        <p:spPr>
          <a:xfrm>
            <a:off x="209007" y="3170635"/>
            <a:ext cx="7354387" cy="16667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F0ED9202-8BA6-3063-BA67-F78192E81964}"/>
              </a:ext>
            </a:extLst>
          </p:cNvPr>
          <p:cNvSpPr/>
          <p:nvPr/>
        </p:nvSpPr>
        <p:spPr>
          <a:xfrm>
            <a:off x="359418" y="3307429"/>
            <a:ext cx="7053565" cy="1400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9FD13D1C-7AFD-C1E0-A856-1986C90EFD89}"/>
              </a:ext>
            </a:extLst>
          </p:cNvPr>
          <p:cNvGraphicFramePr>
            <a:graphicFrameLocks noGrp="1"/>
          </p:cNvGraphicFramePr>
          <p:nvPr>
            <p:extLst>
              <p:ext uri="{D42A27DB-BD31-4B8C-83A1-F6EECF244321}">
                <p14:modId xmlns:p14="http://schemas.microsoft.com/office/powerpoint/2010/main" val="199543336"/>
              </p:ext>
            </p:extLst>
          </p:nvPr>
        </p:nvGraphicFramePr>
        <p:xfrm>
          <a:off x="359418" y="3308091"/>
          <a:ext cx="7053564" cy="139993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1399930">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imprimir_lista</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 "</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imprimir_lista</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5" name="Rectángulo: esquinas redondeadas 14">
            <a:extLst>
              <a:ext uri="{FF2B5EF4-FFF2-40B4-BE49-F238E27FC236}">
                <a16:creationId xmlns:a16="http://schemas.microsoft.com/office/drawing/2014/main" id="{D090266B-15DC-E183-DFCA-D1B001AAEF4D}"/>
              </a:ext>
            </a:extLst>
          </p:cNvPr>
          <p:cNvSpPr/>
          <p:nvPr/>
        </p:nvSpPr>
        <p:spPr>
          <a:xfrm>
            <a:off x="192399" y="4934611"/>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buscar un dato</a:t>
            </a:r>
          </a:p>
        </p:txBody>
      </p:sp>
      <p:sp>
        <p:nvSpPr>
          <p:cNvPr id="16" name="Rectángulo 15">
            <a:extLst>
              <a:ext uri="{FF2B5EF4-FFF2-40B4-BE49-F238E27FC236}">
                <a16:creationId xmlns:a16="http://schemas.microsoft.com/office/drawing/2014/main" id="{50FDD8B1-2A94-57D0-7DA1-C73A4D437E93}"/>
              </a:ext>
            </a:extLst>
          </p:cNvPr>
          <p:cNvSpPr/>
          <p:nvPr/>
        </p:nvSpPr>
        <p:spPr>
          <a:xfrm>
            <a:off x="209007" y="5350541"/>
            <a:ext cx="7354387" cy="184499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esquinas redondeadas 16">
            <a:extLst>
              <a:ext uri="{FF2B5EF4-FFF2-40B4-BE49-F238E27FC236}">
                <a16:creationId xmlns:a16="http://schemas.microsoft.com/office/drawing/2014/main" id="{93902663-6575-E8EF-DECC-1DF07DBFE262}"/>
              </a:ext>
            </a:extLst>
          </p:cNvPr>
          <p:cNvSpPr/>
          <p:nvPr/>
        </p:nvSpPr>
        <p:spPr>
          <a:xfrm>
            <a:off x="359418" y="5487333"/>
            <a:ext cx="7053565" cy="155514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8" name="Tabla 38">
            <a:extLst>
              <a:ext uri="{FF2B5EF4-FFF2-40B4-BE49-F238E27FC236}">
                <a16:creationId xmlns:a16="http://schemas.microsoft.com/office/drawing/2014/main" id="{90A8F3C2-9DA0-C57C-6288-D5404944E87C}"/>
              </a:ext>
            </a:extLst>
          </p:cNvPr>
          <p:cNvGraphicFramePr>
            <a:graphicFrameLocks noGrp="1"/>
          </p:cNvGraphicFramePr>
          <p:nvPr>
            <p:extLst>
              <p:ext uri="{D42A27DB-BD31-4B8C-83A1-F6EECF244321}">
                <p14:modId xmlns:p14="http://schemas.microsoft.com/office/powerpoint/2010/main" val="990569079"/>
              </p:ext>
            </p:extLst>
          </p:nvPr>
        </p:nvGraphicFramePr>
        <p:xfrm>
          <a:off x="359418" y="5487996"/>
          <a:ext cx="7053564" cy="155448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625187">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buscar_dato</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4D840947-7FEE-9B56-7BCE-56DE99E07F0C}"/>
              </a:ext>
            </a:extLst>
          </p:cNvPr>
          <p:cNvSpPr/>
          <p:nvPr/>
        </p:nvSpPr>
        <p:spPr>
          <a:xfrm>
            <a:off x="192398" y="7284821"/>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liberar lista (iterativo)</a:t>
            </a:r>
          </a:p>
        </p:txBody>
      </p:sp>
      <p:sp>
        <p:nvSpPr>
          <p:cNvPr id="20" name="Rectángulo 19">
            <a:extLst>
              <a:ext uri="{FF2B5EF4-FFF2-40B4-BE49-F238E27FC236}">
                <a16:creationId xmlns:a16="http://schemas.microsoft.com/office/drawing/2014/main" id="{17DCDAFC-B420-901D-08E1-D6044AAE1A83}"/>
              </a:ext>
            </a:extLst>
          </p:cNvPr>
          <p:cNvSpPr/>
          <p:nvPr/>
        </p:nvSpPr>
        <p:spPr>
          <a:xfrm>
            <a:off x="209006" y="7700751"/>
            <a:ext cx="7354387" cy="176397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BA8E6B3D-C50A-809F-143A-EC280F317D35}"/>
              </a:ext>
            </a:extLst>
          </p:cNvPr>
          <p:cNvSpPr/>
          <p:nvPr/>
        </p:nvSpPr>
        <p:spPr>
          <a:xfrm>
            <a:off x="359417" y="7837543"/>
            <a:ext cx="7053565" cy="146370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FD17FD1E-5CF7-1B82-3671-5F8E378EB17A}"/>
              </a:ext>
            </a:extLst>
          </p:cNvPr>
          <p:cNvGraphicFramePr>
            <a:graphicFrameLocks noGrp="1"/>
          </p:cNvGraphicFramePr>
          <p:nvPr>
            <p:extLst>
              <p:ext uri="{D42A27DB-BD31-4B8C-83A1-F6EECF244321}">
                <p14:modId xmlns:p14="http://schemas.microsoft.com/office/powerpoint/2010/main" val="3371563540"/>
              </p:ext>
            </p:extLst>
          </p:nvPr>
        </p:nvGraphicFramePr>
        <p:xfrm>
          <a:off x="359417" y="7838206"/>
          <a:ext cx="7053564" cy="146304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625187">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u="none" dirty="0" err="1">
                          <a:solidFill>
                            <a:srgbClr val="66D9EF"/>
                          </a:solidFill>
                          <a:effectLst/>
                          <a:latin typeface="Consolas" panose="020B0609020204030204" pitchFamily="49" charset="0"/>
                        </a:rPr>
                        <a:t>void</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liberar_lista</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i="1" u="none" dirty="0" err="1">
                          <a:solidFill>
                            <a:srgbClr val="FD971F"/>
                          </a:solidFill>
                          <a:effectLst/>
                          <a:latin typeface="Consolas" panose="020B0609020204030204" pitchFamily="49" charset="0"/>
                        </a:rPr>
                        <a:t>cab</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it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i="1" u="none" dirty="0" err="1">
                          <a:solidFill>
                            <a:srgbClr val="FD971F"/>
                          </a:solidFill>
                          <a:effectLst/>
                          <a:latin typeface="Consolas" panose="020B0609020204030204" pitchFamily="49" charset="0"/>
                        </a:rPr>
                        <a:t>cab</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while</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it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tmp</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it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it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it</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tmp</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i="1" u="none" dirty="0" err="1">
                          <a:solidFill>
                            <a:srgbClr val="FD971F"/>
                          </a:solidFill>
                          <a:effectLst/>
                          <a:latin typeface="Consolas" panose="020B0609020204030204" pitchFamily="49" charset="0"/>
                        </a:rPr>
                        <a:t>cab</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42637334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5F408237-0525-31B7-717C-C2E4B23B5CC0}"/>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esquinas redondeadas 12">
            <a:extLst>
              <a:ext uri="{FF2B5EF4-FFF2-40B4-BE49-F238E27FC236}">
                <a16:creationId xmlns:a16="http://schemas.microsoft.com/office/drawing/2014/main" id="{65C5EABE-A1A2-A42C-4409-6EBDBB42436B}"/>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liberar lista (recursivo)</a:t>
            </a:r>
          </a:p>
        </p:txBody>
      </p:sp>
      <p:sp>
        <p:nvSpPr>
          <p:cNvPr id="7" name="Rectángulo 6">
            <a:extLst>
              <a:ext uri="{FF2B5EF4-FFF2-40B4-BE49-F238E27FC236}">
                <a16:creationId xmlns:a16="http://schemas.microsoft.com/office/drawing/2014/main" id="{2BDE6A69-58C1-14DF-2A5F-B71004E3A320}"/>
              </a:ext>
            </a:extLst>
          </p:cNvPr>
          <p:cNvSpPr/>
          <p:nvPr/>
        </p:nvSpPr>
        <p:spPr>
          <a:xfrm>
            <a:off x="209006" y="1019305"/>
            <a:ext cx="7354387" cy="22001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937CE8A9-A13E-86D2-CAA8-8468ED7C3A4F}"/>
              </a:ext>
            </a:extLst>
          </p:cNvPr>
          <p:cNvSpPr/>
          <p:nvPr/>
        </p:nvSpPr>
        <p:spPr>
          <a:xfrm>
            <a:off x="359417" y="1156099"/>
            <a:ext cx="7053565" cy="19209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618D909E-C853-C996-D298-1BF4D91BF945}"/>
              </a:ext>
            </a:extLst>
          </p:cNvPr>
          <p:cNvGraphicFramePr>
            <a:graphicFrameLocks noGrp="1"/>
          </p:cNvGraphicFramePr>
          <p:nvPr>
            <p:extLst>
              <p:ext uri="{D42A27DB-BD31-4B8C-83A1-F6EECF244321}">
                <p14:modId xmlns:p14="http://schemas.microsoft.com/office/powerpoint/2010/main" val="2448348570"/>
              </p:ext>
            </p:extLst>
          </p:nvPr>
        </p:nvGraphicFramePr>
        <p:xfrm>
          <a:off x="359417" y="1156761"/>
          <a:ext cx="7053564" cy="192024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liberar_lista</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liberar_lista</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 name="Rectángulo: esquinas redondeadas 15">
            <a:extLst>
              <a:ext uri="{FF2B5EF4-FFF2-40B4-BE49-F238E27FC236}">
                <a16:creationId xmlns:a16="http://schemas.microsoft.com/office/drawing/2014/main" id="{66A8F348-2E4C-D437-4498-66E0E6403A83}"/>
              </a:ext>
            </a:extLst>
          </p:cNvPr>
          <p:cNvSpPr/>
          <p:nvPr/>
        </p:nvSpPr>
        <p:spPr>
          <a:xfrm>
            <a:off x="202580" y="3297941"/>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Función para insertar al final de la lista (iterativo)</a:t>
            </a:r>
          </a:p>
        </p:txBody>
      </p:sp>
      <p:sp>
        <p:nvSpPr>
          <p:cNvPr id="17" name="Pergamino: horizontal 16">
            <a:extLst>
              <a:ext uri="{FF2B5EF4-FFF2-40B4-BE49-F238E27FC236}">
                <a16:creationId xmlns:a16="http://schemas.microsoft.com/office/drawing/2014/main" id="{0955A069-3A47-B960-8ECB-10D0598737F6}"/>
              </a:ext>
            </a:extLst>
          </p:cNvPr>
          <p:cNvSpPr/>
          <p:nvPr/>
        </p:nvSpPr>
        <p:spPr>
          <a:xfrm>
            <a:off x="5538747" y="3320332"/>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22 Septiembre 2022</a:t>
            </a:r>
          </a:p>
        </p:txBody>
      </p:sp>
      <p:sp>
        <p:nvSpPr>
          <p:cNvPr id="18" name="Rectángulo 17">
            <a:extLst>
              <a:ext uri="{FF2B5EF4-FFF2-40B4-BE49-F238E27FC236}">
                <a16:creationId xmlns:a16="http://schemas.microsoft.com/office/drawing/2014/main" id="{6C044A42-EC86-EE34-4000-C587466A1E4D}"/>
              </a:ext>
            </a:extLst>
          </p:cNvPr>
          <p:cNvSpPr/>
          <p:nvPr/>
        </p:nvSpPr>
        <p:spPr>
          <a:xfrm>
            <a:off x="202580" y="3725243"/>
            <a:ext cx="7354387" cy="298035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B2010825-00CF-8F7F-0190-CF93BE5BB627}"/>
              </a:ext>
            </a:extLst>
          </p:cNvPr>
          <p:cNvSpPr/>
          <p:nvPr/>
        </p:nvSpPr>
        <p:spPr>
          <a:xfrm>
            <a:off x="352991" y="3862035"/>
            <a:ext cx="7053565" cy="26524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3" name="Tabla 38">
            <a:extLst>
              <a:ext uri="{FF2B5EF4-FFF2-40B4-BE49-F238E27FC236}">
                <a16:creationId xmlns:a16="http://schemas.microsoft.com/office/drawing/2014/main" id="{E3D2358A-05AF-FB7F-B867-B2062C79EB42}"/>
              </a:ext>
            </a:extLst>
          </p:cNvPr>
          <p:cNvGraphicFramePr>
            <a:graphicFrameLocks noGrp="1"/>
          </p:cNvGraphicFramePr>
          <p:nvPr>
            <p:extLst>
              <p:ext uri="{D42A27DB-BD31-4B8C-83A1-F6EECF244321}">
                <p14:modId xmlns:p14="http://schemas.microsoft.com/office/powerpoint/2010/main" val="2832916353"/>
              </p:ext>
            </p:extLst>
          </p:nvPr>
        </p:nvGraphicFramePr>
        <p:xfrm>
          <a:off x="352991" y="3862698"/>
          <a:ext cx="7053564" cy="265176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3" name="Rectángulo: esquinas redondeadas 32">
            <a:extLst>
              <a:ext uri="{FF2B5EF4-FFF2-40B4-BE49-F238E27FC236}">
                <a16:creationId xmlns:a16="http://schemas.microsoft.com/office/drawing/2014/main" id="{67F0C42B-CCFE-BECE-B03B-97D62355048B}"/>
              </a:ext>
            </a:extLst>
          </p:cNvPr>
          <p:cNvSpPr/>
          <p:nvPr/>
        </p:nvSpPr>
        <p:spPr>
          <a:xfrm>
            <a:off x="209008" y="6815632"/>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insertar al final de la lista (recursivo)</a:t>
            </a:r>
          </a:p>
        </p:txBody>
      </p:sp>
      <p:sp>
        <p:nvSpPr>
          <p:cNvPr id="34" name="Rectángulo 33">
            <a:extLst>
              <a:ext uri="{FF2B5EF4-FFF2-40B4-BE49-F238E27FC236}">
                <a16:creationId xmlns:a16="http://schemas.microsoft.com/office/drawing/2014/main" id="{2F4419A5-7BB6-F50B-D691-4A32528AEAAA}"/>
              </a:ext>
            </a:extLst>
          </p:cNvPr>
          <p:cNvSpPr/>
          <p:nvPr/>
        </p:nvSpPr>
        <p:spPr>
          <a:xfrm>
            <a:off x="215434" y="7213831"/>
            <a:ext cx="7354387" cy="22001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esquinas redondeadas 34">
            <a:extLst>
              <a:ext uri="{FF2B5EF4-FFF2-40B4-BE49-F238E27FC236}">
                <a16:creationId xmlns:a16="http://schemas.microsoft.com/office/drawing/2014/main" id="{C0D76350-8839-6CC8-1FC7-2FD8935B00C7}"/>
              </a:ext>
            </a:extLst>
          </p:cNvPr>
          <p:cNvSpPr/>
          <p:nvPr/>
        </p:nvSpPr>
        <p:spPr>
          <a:xfrm>
            <a:off x="365845" y="7350625"/>
            <a:ext cx="7053565" cy="19209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6" name="Tabla 38">
            <a:extLst>
              <a:ext uri="{FF2B5EF4-FFF2-40B4-BE49-F238E27FC236}">
                <a16:creationId xmlns:a16="http://schemas.microsoft.com/office/drawing/2014/main" id="{B115D2F5-C487-0739-1BCC-101CBBA1B6A7}"/>
              </a:ext>
            </a:extLst>
          </p:cNvPr>
          <p:cNvGraphicFramePr>
            <a:graphicFrameLocks noGrp="1"/>
          </p:cNvGraphicFramePr>
          <p:nvPr>
            <p:extLst>
              <p:ext uri="{D42A27DB-BD31-4B8C-83A1-F6EECF244321}">
                <p14:modId xmlns:p14="http://schemas.microsoft.com/office/powerpoint/2010/main" val="640942439"/>
              </p:ext>
            </p:extLst>
          </p:nvPr>
        </p:nvGraphicFramePr>
        <p:xfrm>
          <a:off x="365845" y="7351287"/>
          <a:ext cx="7053564" cy="193548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100" u="none" dirty="0">
                          <a:latin typeface="Consolas" panose="020B0609020204030204" pitchFamily="49" charset="0"/>
                        </a:rPr>
                        <a:t>1</a:t>
                      </a:r>
                    </a:p>
                    <a:p>
                      <a:pPr algn="r">
                        <a:lnSpc>
                          <a:spcPct val="100000"/>
                        </a:lnSpc>
                      </a:pPr>
                      <a:r>
                        <a:rPr lang="es-MX" sz="1100" u="none" dirty="0">
                          <a:latin typeface="Consolas" panose="020B0609020204030204" pitchFamily="49" charset="0"/>
                        </a:rPr>
                        <a:t>2</a:t>
                      </a:r>
                    </a:p>
                    <a:p>
                      <a:pPr algn="r">
                        <a:lnSpc>
                          <a:spcPct val="100000"/>
                        </a:lnSpc>
                      </a:pPr>
                      <a:r>
                        <a:rPr lang="es-MX" sz="1100" u="none" dirty="0">
                          <a:latin typeface="Consolas" panose="020B0609020204030204" pitchFamily="49" charset="0"/>
                        </a:rPr>
                        <a:t>3</a:t>
                      </a:r>
                    </a:p>
                    <a:p>
                      <a:pPr algn="r">
                        <a:lnSpc>
                          <a:spcPct val="100000"/>
                        </a:lnSpc>
                      </a:pPr>
                      <a:r>
                        <a:rPr lang="es-MX" sz="1100" u="none" dirty="0">
                          <a:latin typeface="Consolas" panose="020B0609020204030204" pitchFamily="49" charset="0"/>
                        </a:rPr>
                        <a:t>4</a:t>
                      </a:r>
                    </a:p>
                    <a:p>
                      <a:pPr algn="r">
                        <a:lnSpc>
                          <a:spcPct val="100000"/>
                        </a:lnSpc>
                      </a:pPr>
                      <a:r>
                        <a:rPr lang="es-MX" sz="1100" u="none" dirty="0">
                          <a:latin typeface="Consolas" panose="020B0609020204030204" pitchFamily="49" charset="0"/>
                        </a:rPr>
                        <a:t>5</a:t>
                      </a:r>
                    </a:p>
                    <a:p>
                      <a:pPr algn="r">
                        <a:lnSpc>
                          <a:spcPct val="100000"/>
                        </a:lnSpc>
                      </a:pPr>
                      <a:r>
                        <a:rPr lang="es-MX" sz="1100" u="none" dirty="0">
                          <a:latin typeface="Consolas" panose="020B0609020204030204" pitchFamily="49" charset="0"/>
                        </a:rPr>
                        <a:t>6</a:t>
                      </a:r>
                    </a:p>
                    <a:p>
                      <a:pPr algn="r">
                        <a:lnSpc>
                          <a:spcPct val="100000"/>
                        </a:lnSpc>
                      </a:pPr>
                      <a:r>
                        <a:rPr lang="es-MX" sz="1100" u="none" dirty="0">
                          <a:latin typeface="Consolas" panose="020B0609020204030204" pitchFamily="49" charset="0"/>
                        </a:rPr>
                        <a:t>7</a:t>
                      </a:r>
                    </a:p>
                    <a:p>
                      <a:pPr algn="r">
                        <a:lnSpc>
                          <a:spcPct val="100000"/>
                        </a:lnSpc>
                      </a:pPr>
                      <a:r>
                        <a:rPr lang="es-MX" sz="1100" u="none" dirty="0">
                          <a:latin typeface="Consolas" panose="020B0609020204030204" pitchFamily="49" charset="0"/>
                        </a:rPr>
                        <a:t>8</a:t>
                      </a:r>
                    </a:p>
                    <a:p>
                      <a:pPr algn="r">
                        <a:lnSpc>
                          <a:spcPct val="100000"/>
                        </a:lnSpc>
                      </a:pPr>
                      <a:r>
                        <a:rPr lang="es-MX" sz="1100" u="none" dirty="0">
                          <a:latin typeface="Consolas" panose="020B0609020204030204" pitchFamily="49" charset="0"/>
                        </a:rPr>
                        <a:t>9</a:t>
                      </a:r>
                    </a:p>
                    <a:p>
                      <a:pPr algn="r">
                        <a:lnSpc>
                          <a:spcPct val="100000"/>
                        </a:lnSpc>
                      </a:pPr>
                      <a:r>
                        <a:rPr lang="es-MX" sz="1100" u="none" dirty="0">
                          <a:latin typeface="Consolas" panose="020B0609020204030204" pitchFamily="49" charset="0"/>
                        </a:rPr>
                        <a:t>10</a:t>
                      </a:r>
                    </a:p>
                    <a:p>
                      <a:pPr algn="r">
                        <a:lnSpc>
                          <a:spcPct val="100000"/>
                        </a:lnSpc>
                      </a:pPr>
                      <a:r>
                        <a:rPr lang="es-MX" sz="1100" u="none" dirty="0">
                          <a:latin typeface="Consolas" panose="020B0609020204030204" pitchFamily="49" charset="0"/>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insertar_final</a:t>
                      </a:r>
                      <a:r>
                        <a:rPr lang="es-MX" sz="1100" b="0" dirty="0">
                          <a:solidFill>
                            <a:srgbClr val="F8F8F2"/>
                          </a:solidFill>
                          <a:effectLst/>
                          <a:latin typeface="Consolas" panose="020B0609020204030204" pitchFamily="49" charset="0"/>
                        </a:rPr>
                        <a:t>(</a:t>
                      </a:r>
                      <a:r>
                        <a:rPr lang="es-MX" sz="1100" b="0" u="sng" dirty="0" err="1">
                          <a:solidFill>
                            <a:srgbClr val="A6E22E"/>
                          </a:solidFill>
                          <a:effectLst/>
                          <a:latin typeface="Consolas" panose="020B0609020204030204" pitchFamily="49" charset="0"/>
                        </a:rPr>
                        <a:t>nodo_t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i="1" dirty="0" err="1">
                          <a:solidFill>
                            <a:srgbClr val="FD971F"/>
                          </a:solidFill>
                          <a:effectLst/>
                          <a:latin typeface="Consolas" panose="020B0609020204030204" pitchFamily="49" charset="0"/>
                        </a:rPr>
                        <a:t>cab</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dato</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u="sng" dirty="0" err="1">
                          <a:solidFill>
                            <a:srgbClr val="A6E22E"/>
                          </a:solidFill>
                          <a:effectLst/>
                          <a:latin typeface="Consolas" panose="020B0609020204030204" pitchFamily="49" charset="0"/>
                        </a:rPr>
                        <a:t>nodo_t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nodo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crea_nodo</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nodo-&gt;</a:t>
                      </a:r>
                      <a:r>
                        <a:rPr lang="es-MX" sz="1100" b="0" dirty="0" err="1">
                          <a:solidFill>
                            <a:srgbClr val="F8F8F2"/>
                          </a:solidFill>
                          <a:effectLst/>
                          <a:latin typeface="Consolas" panose="020B0609020204030204" pitchFamily="49" charset="0"/>
                        </a:rPr>
                        <a:t>info</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dato</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if</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t>
                      </a:r>
                      <a:r>
                        <a:rPr lang="es-MX" sz="1100" b="0" i="1" dirty="0" err="1">
                          <a:solidFill>
                            <a:srgbClr val="FD971F"/>
                          </a:solidFill>
                          <a:effectLst/>
                          <a:latin typeface="Consolas" panose="020B0609020204030204" pitchFamily="49" charset="0"/>
                        </a:rPr>
                        <a:t>cab</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NULL</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i="1" dirty="0" err="1">
                          <a:solidFill>
                            <a:srgbClr val="FD971F"/>
                          </a:solidFill>
                          <a:effectLst/>
                          <a:latin typeface="Consolas" panose="020B0609020204030204" pitchFamily="49" charset="0"/>
                        </a:rPr>
                        <a:t>cab</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nodo;</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else</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insertar_final</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t>
                      </a:r>
                      <a:r>
                        <a:rPr lang="es-MX" sz="1100" b="0" i="1" dirty="0" err="1">
                          <a:solidFill>
                            <a:srgbClr val="FD971F"/>
                          </a:solidFill>
                          <a:effectLst/>
                          <a:latin typeface="Consolas" panose="020B0609020204030204" pitchFamily="49" charset="0"/>
                        </a:rPr>
                        <a:t>cab</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sig</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dato</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7" name="Rectángulo 36">
            <a:extLst>
              <a:ext uri="{FF2B5EF4-FFF2-40B4-BE49-F238E27FC236}">
                <a16:creationId xmlns:a16="http://schemas.microsoft.com/office/drawing/2014/main" id="{3A50377E-5D56-B009-1F74-74A136AA1AE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29684458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3" name="Rectángulo: esquinas redondeadas 22">
            <a:extLst>
              <a:ext uri="{FF2B5EF4-FFF2-40B4-BE49-F238E27FC236}">
                <a16:creationId xmlns:a16="http://schemas.microsoft.com/office/drawing/2014/main" id="{1DC1E81B-FCF1-FB1E-C51B-E9B14FD2EE03}"/>
              </a:ext>
            </a:extLst>
          </p:cNvPr>
          <p:cNvSpPr/>
          <p:nvPr/>
        </p:nvSpPr>
        <p:spPr>
          <a:xfrm>
            <a:off x="202580" y="615425"/>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eliminar al inicio de la lista (iterativo)</a:t>
            </a:r>
          </a:p>
        </p:txBody>
      </p:sp>
      <p:sp>
        <p:nvSpPr>
          <p:cNvPr id="24" name="Rectángulo 23">
            <a:extLst>
              <a:ext uri="{FF2B5EF4-FFF2-40B4-BE49-F238E27FC236}">
                <a16:creationId xmlns:a16="http://schemas.microsoft.com/office/drawing/2014/main" id="{4AC80EDA-3B47-8813-E155-91FDB819E8E3}"/>
              </a:ext>
            </a:extLst>
          </p:cNvPr>
          <p:cNvSpPr/>
          <p:nvPr/>
        </p:nvSpPr>
        <p:spPr>
          <a:xfrm>
            <a:off x="209006" y="1013625"/>
            <a:ext cx="7354387" cy="191826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esquinas redondeadas 24">
            <a:extLst>
              <a:ext uri="{FF2B5EF4-FFF2-40B4-BE49-F238E27FC236}">
                <a16:creationId xmlns:a16="http://schemas.microsoft.com/office/drawing/2014/main" id="{0140802B-4C8E-FE25-0717-C42E29120728}"/>
              </a:ext>
            </a:extLst>
          </p:cNvPr>
          <p:cNvSpPr/>
          <p:nvPr/>
        </p:nvSpPr>
        <p:spPr>
          <a:xfrm>
            <a:off x="359417" y="1150418"/>
            <a:ext cx="7053565" cy="156813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6" name="Tabla 38">
            <a:extLst>
              <a:ext uri="{FF2B5EF4-FFF2-40B4-BE49-F238E27FC236}">
                <a16:creationId xmlns:a16="http://schemas.microsoft.com/office/drawing/2014/main" id="{FAF02B64-1095-0E6F-E3C3-B3C41304CA92}"/>
              </a:ext>
            </a:extLst>
          </p:cNvPr>
          <p:cNvGraphicFramePr>
            <a:graphicFrameLocks noGrp="1"/>
          </p:cNvGraphicFramePr>
          <p:nvPr>
            <p:extLst>
              <p:ext uri="{D42A27DB-BD31-4B8C-83A1-F6EECF244321}">
                <p14:modId xmlns:p14="http://schemas.microsoft.com/office/powerpoint/2010/main" val="3247016861"/>
              </p:ext>
            </p:extLst>
          </p:nvPr>
        </p:nvGraphicFramePr>
        <p:xfrm>
          <a:off x="359417" y="1151080"/>
          <a:ext cx="7053564" cy="1554480"/>
        </p:xfrm>
        <a:graphic>
          <a:graphicData uri="http://schemas.openxmlformats.org/drawingml/2006/table">
            <a:tbl>
              <a:tblPr firstRow="1" bandRow="1">
                <a:tableStyleId>{5C22544A-7EE6-4342-B048-85BDC9FD1C3A}</a:tableStyleId>
              </a:tblPr>
              <a:tblGrid>
                <a:gridCol w="316858">
                  <a:extLst>
                    <a:ext uri="{9D8B030D-6E8A-4147-A177-3AD203B41FA5}">
                      <a16:colId xmlns:a16="http://schemas.microsoft.com/office/drawing/2014/main" val="4000583223"/>
                    </a:ext>
                  </a:extLst>
                </a:gridCol>
                <a:gridCol w="6736706">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7" name="Rectángulo: esquinas redondeadas 26">
            <a:extLst>
              <a:ext uri="{FF2B5EF4-FFF2-40B4-BE49-F238E27FC236}">
                <a16:creationId xmlns:a16="http://schemas.microsoft.com/office/drawing/2014/main" id="{629A559A-A156-2C15-596D-0BCCEEA11993}"/>
              </a:ext>
            </a:extLst>
          </p:cNvPr>
          <p:cNvSpPr/>
          <p:nvPr/>
        </p:nvSpPr>
        <p:spPr>
          <a:xfrm>
            <a:off x="1506582" y="3062812"/>
            <a:ext cx="608729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Ejercicio de </a:t>
            </a:r>
            <a:r>
              <a:rPr lang="es-MX" sz="1200" dirty="0" err="1">
                <a:latin typeface="Consolas" panose="020B0609020204030204" pitchFamily="49" charset="0"/>
              </a:rPr>
              <a:t>OmegaUp</a:t>
            </a:r>
            <a:r>
              <a:rPr lang="es-MX" sz="1200" dirty="0">
                <a:latin typeface="Consolas" panose="020B0609020204030204" pitchFamily="49" charset="0"/>
              </a:rPr>
              <a:t>: 14867. Listas enlazadas</a:t>
            </a:r>
          </a:p>
        </p:txBody>
      </p:sp>
      <p:sp>
        <p:nvSpPr>
          <p:cNvPr id="28" name="Pergamino: horizontal 27">
            <a:extLst>
              <a:ext uri="{FF2B5EF4-FFF2-40B4-BE49-F238E27FC236}">
                <a16:creationId xmlns:a16="http://schemas.microsoft.com/office/drawing/2014/main" id="{0357DC61-F7BB-C73A-18FF-090EC81C9E20}"/>
              </a:ext>
            </a:extLst>
          </p:cNvPr>
          <p:cNvSpPr/>
          <p:nvPr/>
        </p:nvSpPr>
        <p:spPr>
          <a:xfrm>
            <a:off x="5538747" y="3085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23 Septiembre 2022</a:t>
            </a:r>
          </a:p>
        </p:txBody>
      </p:sp>
      <p:sp>
        <p:nvSpPr>
          <p:cNvPr id="29" name="CuadroTexto 28">
            <a:extLst>
              <a:ext uri="{FF2B5EF4-FFF2-40B4-BE49-F238E27FC236}">
                <a16:creationId xmlns:a16="http://schemas.microsoft.com/office/drawing/2014/main" id="{2CB247B1-B4A6-0F1F-A0DC-510DEA0F60FB}"/>
              </a:ext>
            </a:extLst>
          </p:cNvPr>
          <p:cNvSpPr txBox="1"/>
          <p:nvPr/>
        </p:nvSpPr>
        <p:spPr>
          <a:xfrm>
            <a:off x="202580" y="3483429"/>
            <a:ext cx="7391294" cy="646331"/>
          </a:xfrm>
          <a:prstGeom prst="rect">
            <a:avLst/>
          </a:prstGeom>
          <a:noFill/>
        </p:spPr>
        <p:txBody>
          <a:bodyPr wrap="square" rtlCol="0">
            <a:spAutoFit/>
          </a:bodyPr>
          <a:lstStyle/>
          <a:p>
            <a:pPr algn="l"/>
            <a:r>
              <a:rPr lang="es-MX" sz="1200" b="1" i="0" dirty="0">
                <a:solidFill>
                  <a:srgbClr val="212529"/>
                </a:solidFill>
                <a:effectLst/>
                <a:latin typeface="Consolas" panose="020B0609020204030204" pitchFamily="49" charset="0"/>
              </a:rPr>
              <a:t>Descripción</a:t>
            </a:r>
          </a:p>
          <a:p>
            <a:pPr algn="just"/>
            <a:r>
              <a:rPr lang="es-MX" sz="1200" b="0" i="0" dirty="0">
                <a:solidFill>
                  <a:srgbClr val="212529"/>
                </a:solidFill>
                <a:effectLst/>
                <a:latin typeface="Consolas" panose="020B0609020204030204" pitchFamily="49" charset="0"/>
              </a:rPr>
              <a:t>Dada una lista de enteros A inicialmente vacía, imprimir el contenido de A después de realizar N de las siguientes operaciones:</a:t>
            </a:r>
          </a:p>
        </p:txBody>
      </p:sp>
      <p:pic>
        <p:nvPicPr>
          <p:cNvPr id="31" name="Imagen 30" descr="Imagen que contiene interior, tabla, oscuro, computer&#10;&#10;Descripción generada automáticamente">
            <a:extLst>
              <a:ext uri="{FF2B5EF4-FFF2-40B4-BE49-F238E27FC236}">
                <a16:creationId xmlns:a16="http://schemas.microsoft.com/office/drawing/2014/main" id="{BBDC8137-86ED-C285-52CD-EF0D5F129F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457" y="3103612"/>
            <a:ext cx="1096106" cy="259640"/>
          </a:xfrm>
          <a:prstGeom prst="rect">
            <a:avLst/>
          </a:prstGeom>
        </p:spPr>
      </p:pic>
      <p:graphicFrame>
        <p:nvGraphicFramePr>
          <p:cNvPr id="32" name="Tabla 32">
            <a:extLst>
              <a:ext uri="{FF2B5EF4-FFF2-40B4-BE49-F238E27FC236}">
                <a16:creationId xmlns:a16="http://schemas.microsoft.com/office/drawing/2014/main" id="{50AB3541-3950-C45B-770A-B33354AD2104}"/>
              </a:ext>
            </a:extLst>
          </p:cNvPr>
          <p:cNvGraphicFramePr>
            <a:graphicFrameLocks noGrp="1"/>
          </p:cNvGraphicFramePr>
          <p:nvPr>
            <p:extLst>
              <p:ext uri="{D42A27DB-BD31-4B8C-83A1-F6EECF244321}">
                <p14:modId xmlns:p14="http://schemas.microsoft.com/office/powerpoint/2010/main" val="909590999"/>
              </p:ext>
            </p:extLst>
          </p:nvPr>
        </p:nvGraphicFramePr>
        <p:xfrm>
          <a:off x="298457" y="4212259"/>
          <a:ext cx="4735097" cy="2595880"/>
        </p:xfrm>
        <a:graphic>
          <a:graphicData uri="http://schemas.openxmlformats.org/drawingml/2006/table">
            <a:tbl>
              <a:tblPr firstRow="1" bandRow="1">
                <a:tableStyleId>{10A1B5D5-9B99-4C35-A422-299274C87663}</a:tableStyleId>
              </a:tblPr>
              <a:tblGrid>
                <a:gridCol w="1157311">
                  <a:extLst>
                    <a:ext uri="{9D8B030D-6E8A-4147-A177-3AD203B41FA5}">
                      <a16:colId xmlns:a16="http://schemas.microsoft.com/office/drawing/2014/main" val="921538339"/>
                    </a:ext>
                  </a:extLst>
                </a:gridCol>
                <a:gridCol w="3577786">
                  <a:extLst>
                    <a:ext uri="{9D8B030D-6E8A-4147-A177-3AD203B41FA5}">
                      <a16:colId xmlns:a16="http://schemas.microsoft.com/office/drawing/2014/main" val="1736019379"/>
                    </a:ext>
                  </a:extLst>
                </a:gridCol>
              </a:tblGrid>
              <a:tr h="370840">
                <a:tc>
                  <a:txBody>
                    <a:bodyPr/>
                    <a:lstStyle/>
                    <a:p>
                      <a:pPr algn="ctr"/>
                      <a:r>
                        <a:rPr lang="es-MX" sz="1200" dirty="0"/>
                        <a:t>Operación</a:t>
                      </a:r>
                    </a:p>
                  </a:txBody>
                  <a:tcPr anchor="ctr"/>
                </a:tc>
                <a:tc>
                  <a:txBody>
                    <a:bodyPr/>
                    <a:lstStyle/>
                    <a:p>
                      <a:pPr algn="ctr"/>
                      <a:r>
                        <a:rPr lang="es-MX" sz="1200" dirty="0"/>
                        <a:t>Explicación</a:t>
                      </a:r>
                    </a:p>
                  </a:txBody>
                  <a:tcPr anchor="ctr"/>
                </a:tc>
                <a:extLst>
                  <a:ext uri="{0D108BD9-81ED-4DB2-BD59-A6C34878D82A}">
                    <a16:rowId xmlns:a16="http://schemas.microsoft.com/office/drawing/2014/main" val="1828056933"/>
                  </a:ext>
                </a:extLst>
              </a:tr>
              <a:tr h="370840">
                <a:tc>
                  <a:txBody>
                    <a:bodyPr/>
                    <a:lstStyle/>
                    <a:p>
                      <a:r>
                        <a:rPr lang="es-MX" sz="1200" dirty="0" err="1"/>
                        <a:t>push_front</a:t>
                      </a:r>
                      <a:r>
                        <a:rPr lang="es-MX" sz="1200" b="0" kern="1200" dirty="0">
                          <a:solidFill>
                            <a:schemeClr val="dk1"/>
                          </a:solidFill>
                          <a:effectLst/>
                        </a:rPr>
                        <a:t> </a:t>
                      </a:r>
                      <a:r>
                        <a:rPr lang="es-MX" sz="1200" b="0" i="1" kern="1200" dirty="0">
                          <a:solidFill>
                            <a:schemeClr val="dk1"/>
                          </a:solidFill>
                          <a:effectLst/>
                          <a:latin typeface="Cambria Math" panose="02040503050406030204" pitchFamily="18" charset="0"/>
                          <a:ea typeface="Cambria Math" panose="02040503050406030204" pitchFamily="18" charset="0"/>
                        </a:rPr>
                        <a:t>v</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tc>
                  <a:txBody>
                    <a:bodyPr/>
                    <a:lstStyle/>
                    <a:p>
                      <a:r>
                        <a:rPr lang="es-MX" sz="1200" b="0" kern="1200" dirty="0">
                          <a:solidFill>
                            <a:schemeClr val="dk1"/>
                          </a:solidFill>
                          <a:effectLst/>
                        </a:rPr>
                        <a:t>Agrega </a:t>
                      </a:r>
                      <a:r>
                        <a:rPr lang="es-MX" sz="1200" dirty="0"/>
                        <a:t>v</a:t>
                      </a:r>
                      <a:r>
                        <a:rPr lang="es-MX" sz="1200" b="0" kern="1200" dirty="0">
                          <a:solidFill>
                            <a:schemeClr val="dk1"/>
                          </a:solidFill>
                          <a:effectLst/>
                        </a:rPr>
                        <a:t> al inicio de </a:t>
                      </a:r>
                      <a:r>
                        <a:rPr lang="es-MX" sz="1200" b="0" i="1" kern="1200" dirty="0">
                          <a:solidFill>
                            <a:schemeClr val="dk1"/>
                          </a:solidFill>
                          <a:effectLst/>
                          <a:latin typeface="Cambria Math" panose="02040503050406030204" pitchFamily="18" charset="0"/>
                          <a:ea typeface="Cambria Math" panose="02040503050406030204" pitchFamily="18" charset="0"/>
                        </a:rPr>
                        <a:t>A</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extLst>
                  <a:ext uri="{0D108BD9-81ED-4DB2-BD59-A6C34878D82A}">
                    <a16:rowId xmlns:a16="http://schemas.microsoft.com/office/drawing/2014/main" val="2041182225"/>
                  </a:ext>
                </a:extLst>
              </a:tr>
              <a:tr h="370840">
                <a:tc>
                  <a:txBody>
                    <a:bodyPr/>
                    <a:lstStyle/>
                    <a:p>
                      <a:r>
                        <a:rPr lang="es-MX" sz="1200" b="0" kern="1200" dirty="0" err="1">
                          <a:solidFill>
                            <a:schemeClr val="dk1"/>
                          </a:solidFill>
                          <a:effectLst/>
                        </a:rPr>
                        <a:t>pop_front</a:t>
                      </a:r>
                      <a:endParaRPr lang="es-MX" sz="1200" dirty="0"/>
                    </a:p>
                  </a:txBody>
                  <a:tcPr anchor="ctr"/>
                </a:tc>
                <a:tc>
                  <a:txBody>
                    <a:bodyPr/>
                    <a:lstStyle/>
                    <a:p>
                      <a:r>
                        <a:rPr lang="es-MX" sz="1200" b="0" kern="1200" dirty="0">
                          <a:solidFill>
                            <a:schemeClr val="dk1"/>
                          </a:solidFill>
                          <a:effectLst/>
                        </a:rPr>
                        <a:t>Elimina el primer elemento de </a:t>
                      </a:r>
                      <a:r>
                        <a:rPr lang="es-MX" sz="1200" b="0" i="1" kern="1200" dirty="0">
                          <a:solidFill>
                            <a:schemeClr val="dk1"/>
                          </a:solidFill>
                          <a:effectLst/>
                          <a:latin typeface="Cambria Math" panose="02040503050406030204" pitchFamily="18" charset="0"/>
                          <a:ea typeface="Cambria Math" panose="02040503050406030204" pitchFamily="18" charset="0"/>
                        </a:rPr>
                        <a:t>A</a:t>
                      </a:r>
                      <a:endParaRPr lang="es-MX" sz="1200" i="1"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1753150829"/>
                  </a:ext>
                </a:extLst>
              </a:tr>
              <a:tr h="370840">
                <a:tc>
                  <a:txBody>
                    <a:bodyPr/>
                    <a:lstStyle/>
                    <a:p>
                      <a:r>
                        <a:rPr lang="es-MX" sz="1200" b="0" kern="1200" dirty="0" err="1">
                          <a:solidFill>
                            <a:schemeClr val="dk1"/>
                          </a:solidFill>
                          <a:effectLst/>
                        </a:rPr>
                        <a:t>push_back</a:t>
                      </a:r>
                      <a:r>
                        <a:rPr lang="es-MX" sz="1200" b="0" kern="1200" dirty="0">
                          <a:solidFill>
                            <a:schemeClr val="dk1"/>
                          </a:solidFill>
                          <a:effectLst/>
                        </a:rPr>
                        <a:t> </a:t>
                      </a:r>
                      <a:r>
                        <a:rPr lang="es-MX" sz="1200" b="0" i="1" kern="1200" dirty="0">
                          <a:solidFill>
                            <a:schemeClr val="dk1"/>
                          </a:solidFill>
                          <a:effectLst/>
                          <a:latin typeface="Cambria Math" panose="02040503050406030204" pitchFamily="18" charset="0"/>
                          <a:ea typeface="Cambria Math" panose="02040503050406030204" pitchFamily="18" charset="0"/>
                        </a:rPr>
                        <a:t>v</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tc>
                  <a:txBody>
                    <a:bodyPr/>
                    <a:lstStyle/>
                    <a:p>
                      <a:r>
                        <a:rPr lang="es-MX" sz="1200" b="0" kern="1200" dirty="0">
                          <a:solidFill>
                            <a:schemeClr val="dk1"/>
                          </a:solidFill>
                          <a:effectLst/>
                        </a:rPr>
                        <a:t>Agrega </a:t>
                      </a:r>
                      <a:r>
                        <a:rPr lang="es-MX" sz="1200" dirty="0"/>
                        <a:t>v</a:t>
                      </a:r>
                      <a:r>
                        <a:rPr lang="es-MX" sz="1200" b="0" kern="1200" dirty="0">
                          <a:solidFill>
                            <a:schemeClr val="dk1"/>
                          </a:solidFill>
                          <a:effectLst/>
                        </a:rPr>
                        <a:t> al final de </a:t>
                      </a:r>
                      <a:r>
                        <a:rPr lang="es-MX" sz="1200" b="0" i="1" kern="1200" dirty="0">
                          <a:solidFill>
                            <a:schemeClr val="dk1"/>
                          </a:solidFill>
                          <a:effectLst/>
                          <a:latin typeface="Cambria Math" panose="02040503050406030204" pitchFamily="18" charset="0"/>
                          <a:ea typeface="Cambria Math" panose="02040503050406030204" pitchFamily="18" charset="0"/>
                        </a:rPr>
                        <a:t>A</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extLst>
                  <a:ext uri="{0D108BD9-81ED-4DB2-BD59-A6C34878D82A}">
                    <a16:rowId xmlns:a16="http://schemas.microsoft.com/office/drawing/2014/main" val="1678530298"/>
                  </a:ext>
                </a:extLst>
              </a:tr>
              <a:tr h="370840">
                <a:tc>
                  <a:txBody>
                    <a:bodyPr/>
                    <a:lstStyle/>
                    <a:p>
                      <a:r>
                        <a:rPr lang="es-MX" sz="1200" b="0" kern="1200" dirty="0" err="1">
                          <a:solidFill>
                            <a:schemeClr val="dk1"/>
                          </a:solidFill>
                          <a:effectLst/>
                        </a:rPr>
                        <a:t>pop_back</a:t>
                      </a:r>
                      <a:endParaRPr lang="es-MX" sz="1200" dirty="0"/>
                    </a:p>
                  </a:txBody>
                  <a:tcPr anchor="ctr"/>
                </a:tc>
                <a:tc>
                  <a:txBody>
                    <a:bodyPr/>
                    <a:lstStyle/>
                    <a:p>
                      <a:r>
                        <a:rPr lang="es-MX" sz="1200" b="0" kern="1200" dirty="0">
                          <a:solidFill>
                            <a:schemeClr val="dk1"/>
                          </a:solidFill>
                          <a:effectLst/>
                        </a:rPr>
                        <a:t>Elimina el último elemento de </a:t>
                      </a:r>
                      <a:r>
                        <a:rPr lang="es-MX" sz="1200" b="0" i="1" kern="1200" dirty="0">
                          <a:solidFill>
                            <a:schemeClr val="dk1"/>
                          </a:solidFill>
                          <a:effectLst/>
                          <a:latin typeface="Cambria Math" panose="02040503050406030204" pitchFamily="18" charset="0"/>
                          <a:ea typeface="Cambria Math" panose="02040503050406030204" pitchFamily="18" charset="0"/>
                        </a:rPr>
                        <a:t>A</a:t>
                      </a:r>
                      <a:endParaRPr lang="es-MX" sz="1200" i="1"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3442580203"/>
                  </a:ext>
                </a:extLst>
              </a:tr>
              <a:tr h="370840">
                <a:tc>
                  <a:txBody>
                    <a:bodyPr/>
                    <a:lstStyle/>
                    <a:p>
                      <a:r>
                        <a:rPr lang="es-MX" sz="1200" dirty="0"/>
                        <a:t>erase</a:t>
                      </a:r>
                      <a:r>
                        <a:rPr lang="es-MX" sz="1200" b="0" kern="1200" dirty="0">
                          <a:solidFill>
                            <a:schemeClr val="dk1"/>
                          </a:solidFill>
                          <a:effectLst/>
                        </a:rPr>
                        <a:t> </a:t>
                      </a:r>
                      <a:r>
                        <a:rPr lang="es-MX" sz="1200" b="0" i="1" kern="1200" dirty="0">
                          <a:solidFill>
                            <a:schemeClr val="dk1"/>
                          </a:solidFill>
                          <a:effectLst/>
                          <a:latin typeface="Cambria Math" panose="02040503050406030204" pitchFamily="18" charset="0"/>
                          <a:ea typeface="Cambria Math" panose="02040503050406030204" pitchFamily="18" charset="0"/>
                        </a:rPr>
                        <a:t>v</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s-MX" sz="1200" b="0" kern="1200" dirty="0">
                          <a:solidFill>
                            <a:schemeClr val="dk1"/>
                          </a:solidFill>
                          <a:effectLst/>
                        </a:rPr>
                        <a:t>Elimina el primer elemento de </a:t>
                      </a:r>
                      <a:r>
                        <a:rPr lang="es-MX" sz="1200" i="1" dirty="0">
                          <a:latin typeface="Cambria Math" panose="02040503050406030204" pitchFamily="18" charset="0"/>
                          <a:ea typeface="Cambria Math" panose="02040503050406030204" pitchFamily="18" charset="0"/>
                        </a:rPr>
                        <a:t>A</a:t>
                      </a:r>
                      <a:r>
                        <a:rPr lang="es-MX" sz="1200" b="0" kern="1200" dirty="0">
                          <a:solidFill>
                            <a:schemeClr val="dk1"/>
                          </a:solidFill>
                          <a:effectLst/>
                        </a:rPr>
                        <a:t> con valor igual a </a:t>
                      </a:r>
                      <a:r>
                        <a:rPr lang="es-MX" sz="1200" b="0" i="1" kern="1200" dirty="0">
                          <a:solidFill>
                            <a:schemeClr val="dk1"/>
                          </a:solidFill>
                          <a:effectLst/>
                          <a:latin typeface="Cambria Math" panose="02040503050406030204" pitchFamily="18" charset="0"/>
                          <a:ea typeface="Cambria Math" panose="02040503050406030204" pitchFamily="18" charset="0"/>
                        </a:rPr>
                        <a:t>v</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extLst>
                  <a:ext uri="{0D108BD9-81ED-4DB2-BD59-A6C34878D82A}">
                    <a16:rowId xmlns:a16="http://schemas.microsoft.com/office/drawing/2014/main" val="904398381"/>
                  </a:ext>
                </a:extLst>
              </a:tr>
              <a:tr h="370840">
                <a:tc>
                  <a:txBody>
                    <a:bodyPr/>
                    <a:lstStyle/>
                    <a:p>
                      <a:r>
                        <a:rPr lang="es-MX" sz="1200" b="0" kern="1200" dirty="0">
                          <a:solidFill>
                            <a:schemeClr val="dk1"/>
                          </a:solidFill>
                          <a:effectLst/>
                        </a:rPr>
                        <a:t>Clear</a:t>
                      </a:r>
                      <a:endParaRPr lang="es-MX" sz="1200" dirty="0"/>
                    </a:p>
                  </a:txBody>
                  <a:tcPr anchor="ctr"/>
                </a:tc>
                <a:tc>
                  <a:txBody>
                    <a:bodyPr/>
                    <a:lstStyle/>
                    <a:p>
                      <a:r>
                        <a:rPr lang="es-MX" sz="1200" b="0" kern="1200" dirty="0">
                          <a:solidFill>
                            <a:schemeClr val="dk1"/>
                          </a:solidFill>
                          <a:effectLst/>
                        </a:rPr>
                        <a:t>Elimina todos los elementos de </a:t>
                      </a:r>
                      <a:r>
                        <a:rPr lang="es-MX" sz="1200" b="0" i="1" kern="1200" dirty="0">
                          <a:solidFill>
                            <a:schemeClr val="dk1"/>
                          </a:solidFill>
                          <a:effectLst/>
                          <a:latin typeface="Cambria Math" panose="02040503050406030204" pitchFamily="18" charset="0"/>
                          <a:ea typeface="Cambria Math" panose="02040503050406030204" pitchFamily="18" charset="0"/>
                        </a:rPr>
                        <a:t>A</a:t>
                      </a:r>
                      <a:endParaRPr lang="es-MX" sz="1200" i="1"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839315257"/>
                  </a:ext>
                </a:extLst>
              </a:tr>
            </a:tbl>
          </a:graphicData>
        </a:graphic>
      </p:graphicFrame>
      <p:sp>
        <p:nvSpPr>
          <p:cNvPr id="34" name="CuadroTexto 33">
            <a:extLst>
              <a:ext uri="{FF2B5EF4-FFF2-40B4-BE49-F238E27FC236}">
                <a16:creationId xmlns:a16="http://schemas.microsoft.com/office/drawing/2014/main" id="{A4DC8F67-93C4-B42F-8622-3A8F0BB71BC4}"/>
              </a:ext>
            </a:extLst>
          </p:cNvPr>
          <p:cNvSpPr txBox="1"/>
          <p:nvPr/>
        </p:nvSpPr>
        <p:spPr>
          <a:xfrm>
            <a:off x="202579" y="7059767"/>
            <a:ext cx="3045718" cy="1938992"/>
          </a:xfrm>
          <a:prstGeom prst="rect">
            <a:avLst/>
          </a:prstGeom>
          <a:noFill/>
        </p:spPr>
        <p:txBody>
          <a:bodyPr wrap="square" rtlCol="0">
            <a:spAutoFit/>
          </a:bodyPr>
          <a:lstStyle/>
          <a:p>
            <a:pPr algn="l"/>
            <a:r>
              <a:rPr lang="es-MX" sz="1200" b="1" dirty="0">
                <a:solidFill>
                  <a:srgbClr val="212529"/>
                </a:solidFill>
                <a:latin typeface="Consolas" panose="020B0609020204030204" pitchFamily="49" charset="0"/>
              </a:rPr>
              <a:t>Entrada</a:t>
            </a:r>
            <a:endParaRPr lang="es-MX" sz="1200" b="1" i="0" dirty="0">
              <a:solidFill>
                <a:srgbClr val="212529"/>
              </a:solidFill>
              <a:effectLst/>
              <a:latin typeface="Consolas" panose="020B0609020204030204" pitchFamily="49" charset="0"/>
            </a:endParaRPr>
          </a:p>
          <a:p>
            <a:pPr algn="just"/>
            <a:r>
              <a:rPr lang="es-MX" sz="1200" b="0" i="0" dirty="0">
                <a:solidFill>
                  <a:srgbClr val="212529"/>
                </a:solidFill>
                <a:effectLst/>
                <a:latin typeface="Consolas" panose="020B0609020204030204" pitchFamily="49" charset="0"/>
              </a:rPr>
              <a:t>La primer línea contiene un entero </a:t>
            </a:r>
            <a:r>
              <a:rPr lang="es-MX" sz="1200" b="0" i="1" dirty="0">
                <a:solidFill>
                  <a:srgbClr val="212529"/>
                </a:solidFill>
                <a:effectLst/>
                <a:latin typeface="Cambria Math" panose="02040503050406030204" pitchFamily="18" charset="0"/>
                <a:ea typeface="Cambria Math" panose="02040503050406030204" pitchFamily="18" charset="0"/>
              </a:rPr>
              <a:t>N (1 ≤ N ≤ 100)</a:t>
            </a:r>
            <a:r>
              <a:rPr lang="es-MX" sz="1200" b="0" i="0" dirty="0">
                <a:solidFill>
                  <a:srgbClr val="212529"/>
                </a:solidFill>
                <a:effectLst/>
                <a:latin typeface="Consolas" panose="020B0609020204030204" pitchFamily="49" charset="0"/>
              </a:rPr>
              <a:t>, el número de operaciones a realizar. Las siguientes </a:t>
            </a:r>
            <a:r>
              <a:rPr lang="es-MX" sz="1200" b="0" i="1" dirty="0">
                <a:solidFill>
                  <a:srgbClr val="212529"/>
                </a:solidFill>
                <a:effectLst/>
                <a:latin typeface="Cambria Math" panose="02040503050406030204" pitchFamily="18" charset="0"/>
                <a:ea typeface="Cambria Math" panose="02040503050406030204" pitchFamily="18" charset="0"/>
              </a:rPr>
              <a:t>N</a:t>
            </a:r>
            <a:r>
              <a:rPr lang="es-MX" sz="1200" b="0" i="0" dirty="0">
                <a:solidFill>
                  <a:srgbClr val="212529"/>
                </a:solidFill>
                <a:effectLst/>
                <a:latin typeface="Consolas" panose="020B0609020204030204" pitchFamily="49" charset="0"/>
              </a:rPr>
              <a:t> líneas contienen las operaciones a realizar.</a:t>
            </a:r>
          </a:p>
          <a:p>
            <a:pPr algn="just"/>
            <a:endParaRPr lang="es-MX" sz="1200" b="0" i="0" dirty="0">
              <a:solidFill>
                <a:srgbClr val="212529"/>
              </a:solidFill>
              <a:effectLst/>
              <a:latin typeface="Consolas" panose="020B0609020204030204" pitchFamily="49" charset="0"/>
            </a:endParaRPr>
          </a:p>
          <a:p>
            <a:pPr algn="just"/>
            <a:r>
              <a:rPr lang="es-MX" sz="1200" b="1" dirty="0">
                <a:solidFill>
                  <a:srgbClr val="212529"/>
                </a:solidFill>
                <a:latin typeface="Consolas" panose="020B0609020204030204" pitchFamily="49" charset="0"/>
              </a:rPr>
              <a:t>Salida</a:t>
            </a:r>
          </a:p>
          <a:p>
            <a:pPr algn="just"/>
            <a:r>
              <a:rPr lang="es-MX" sz="1200" b="0" i="0" dirty="0">
                <a:solidFill>
                  <a:srgbClr val="212529"/>
                </a:solidFill>
                <a:effectLst/>
                <a:latin typeface="-apple-system"/>
              </a:rPr>
              <a:t>Una sola </a:t>
            </a:r>
            <a:r>
              <a:rPr lang="es-MX" sz="1200" b="0" i="0" dirty="0" err="1">
                <a:solidFill>
                  <a:srgbClr val="212529"/>
                </a:solidFill>
                <a:effectLst/>
                <a:latin typeface="-apple-system"/>
              </a:rPr>
              <a:t>linea</a:t>
            </a:r>
            <a:r>
              <a:rPr lang="es-MX" sz="1200" b="0" i="0" dirty="0">
                <a:solidFill>
                  <a:srgbClr val="212529"/>
                </a:solidFill>
                <a:effectLst/>
                <a:latin typeface="-apple-system"/>
              </a:rPr>
              <a:t> con el contenido final de </a:t>
            </a:r>
            <a:r>
              <a:rPr lang="es-MX" sz="1200" b="0" i="1" kern="1200" dirty="0">
                <a:solidFill>
                  <a:schemeClr val="dk1"/>
                </a:solidFill>
                <a:effectLst/>
                <a:latin typeface="Cambria Math" panose="02040503050406030204" pitchFamily="18" charset="0"/>
                <a:ea typeface="Cambria Math" panose="02040503050406030204" pitchFamily="18" charset="0"/>
              </a:rPr>
              <a:t> A</a:t>
            </a:r>
            <a:r>
              <a:rPr lang="es-MX" sz="1200" b="0" i="0" dirty="0">
                <a:solidFill>
                  <a:srgbClr val="212529"/>
                </a:solidFill>
                <a:effectLst/>
                <a:latin typeface="-apple-system"/>
              </a:rPr>
              <a:t>, cada elemento separado por un espacio.</a:t>
            </a:r>
            <a:endParaRPr lang="es-MX" sz="1200" b="0" i="0" dirty="0">
              <a:solidFill>
                <a:srgbClr val="212529"/>
              </a:solidFill>
              <a:effectLst/>
              <a:latin typeface="Consolas" panose="020B0609020204030204" pitchFamily="49" charset="0"/>
            </a:endParaRPr>
          </a:p>
        </p:txBody>
      </p:sp>
      <p:pic>
        <p:nvPicPr>
          <p:cNvPr id="36" name="Imagen 35">
            <a:extLst>
              <a:ext uri="{FF2B5EF4-FFF2-40B4-BE49-F238E27FC236}">
                <a16:creationId xmlns:a16="http://schemas.microsoft.com/office/drawing/2014/main" id="{3310936E-AF61-36B7-CED5-B53AAA842796}"/>
              </a:ext>
            </a:extLst>
          </p:cNvPr>
          <p:cNvPicPr>
            <a:picLocks noChangeAspect="1"/>
          </p:cNvPicPr>
          <p:nvPr/>
        </p:nvPicPr>
        <p:blipFill>
          <a:blip r:embed="rId5"/>
          <a:stretch>
            <a:fillRect/>
          </a:stretch>
        </p:blipFill>
        <p:spPr>
          <a:xfrm>
            <a:off x="3629791" y="7334303"/>
            <a:ext cx="1752105" cy="1744649"/>
          </a:xfrm>
          <a:prstGeom prst="rect">
            <a:avLst/>
          </a:prstGeom>
        </p:spPr>
      </p:pic>
      <p:pic>
        <p:nvPicPr>
          <p:cNvPr id="38" name="Imagen 37">
            <a:extLst>
              <a:ext uri="{FF2B5EF4-FFF2-40B4-BE49-F238E27FC236}">
                <a16:creationId xmlns:a16="http://schemas.microsoft.com/office/drawing/2014/main" id="{4F478190-705A-6484-1B03-4E3CA97B52D7}"/>
              </a:ext>
            </a:extLst>
          </p:cNvPr>
          <p:cNvPicPr>
            <a:picLocks noChangeAspect="1"/>
          </p:cNvPicPr>
          <p:nvPr/>
        </p:nvPicPr>
        <p:blipFill>
          <a:blip r:embed="rId6"/>
          <a:stretch>
            <a:fillRect/>
          </a:stretch>
        </p:blipFill>
        <p:spPr>
          <a:xfrm>
            <a:off x="5496626" y="7275881"/>
            <a:ext cx="1853408" cy="2038748"/>
          </a:xfrm>
          <a:prstGeom prst="rect">
            <a:avLst/>
          </a:prstGeom>
        </p:spPr>
      </p:pic>
      <p:pic>
        <p:nvPicPr>
          <p:cNvPr id="40" name="Imagen 39" descr="Código QR&#10;&#10;Descripción generada automáticamente">
            <a:extLst>
              <a:ext uri="{FF2B5EF4-FFF2-40B4-BE49-F238E27FC236}">
                <a16:creationId xmlns:a16="http://schemas.microsoft.com/office/drawing/2014/main" id="{3C7D2BE7-A16F-CABC-2518-A9094B555ABA}"/>
              </a:ext>
            </a:extLst>
          </p:cNvPr>
          <p:cNvPicPr>
            <a:picLocks noChangeAspect="1"/>
          </p:cNvPicPr>
          <p:nvPr/>
        </p:nvPicPr>
        <p:blipFill>
          <a:blip r:embed="rId7">
            <a:duotone>
              <a:prstClr val="black"/>
              <a:srgbClr val="3C99D4">
                <a:tint val="45000"/>
                <a:satMod val="400000"/>
              </a:srgbClr>
            </a:duotone>
            <a:extLst>
              <a:ext uri="{28A0092B-C50C-407E-A947-70E740481C1C}">
                <a14:useLocalDpi xmlns:a14="http://schemas.microsoft.com/office/drawing/2010/main" val="0"/>
              </a:ext>
            </a:extLst>
          </a:blip>
          <a:stretch>
            <a:fillRect/>
          </a:stretch>
        </p:blipFill>
        <p:spPr>
          <a:xfrm>
            <a:off x="5140203" y="4234860"/>
            <a:ext cx="2464939" cy="2464939"/>
          </a:xfrm>
          <a:prstGeom prst="rect">
            <a:avLst/>
          </a:prstGeom>
        </p:spPr>
      </p:pic>
    </p:spTree>
    <p:extLst>
      <p:ext uri="{BB962C8B-B14F-4D97-AF65-F5344CB8AC3E}">
        <p14:creationId xmlns:p14="http://schemas.microsoft.com/office/powerpoint/2010/main" val="230024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ángulo: esquina doblada 160">
            <a:extLst>
              <a:ext uri="{FF2B5EF4-FFF2-40B4-BE49-F238E27FC236}">
                <a16:creationId xmlns:a16="http://schemas.microsoft.com/office/drawing/2014/main" id="{0905027F-ADD5-741B-5BF1-2A78E3A16F9E}"/>
              </a:ext>
            </a:extLst>
          </p:cNvPr>
          <p:cNvSpPr/>
          <p:nvPr/>
        </p:nvSpPr>
        <p:spPr>
          <a:xfrm>
            <a:off x="3783169" y="8297665"/>
            <a:ext cx="3810705" cy="107013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1.3. Apuntadores a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2FAA40F-89BB-2FFD-D6E3-D27833599597}"/>
                  </a:ext>
                </a:extLst>
              </p:cNvPr>
              <p:cNvSpPr txBox="1"/>
              <p:nvPr/>
            </p:nvSpPr>
            <p:spPr>
              <a:xfrm>
                <a:off x="2369301" y="478169"/>
                <a:ext cx="3064277" cy="356701"/>
              </a:xfrm>
              <a:prstGeom prst="rect">
                <a:avLst/>
              </a:prstGeom>
              <a:noFill/>
            </p:spPr>
            <p:txBody>
              <a:bodyPr wrap="square" rtlCol="0">
                <a:spAutoFit/>
              </a:bodyPr>
              <a:lstStyle/>
              <a:p>
                <a:pPr algn="ctr"/>
                <a:r>
                  <a:rPr lang="es-MX" sz="1200" dirty="0">
                    <a:latin typeface="Consolas" panose="020B0609020204030204" pitchFamily="49" charset="0"/>
                  </a:rPr>
                  <a:t>int *r;  </a:t>
                </a:r>
                <a14:m>
                  <m:oMath xmlns:m="http://schemas.openxmlformats.org/officeDocument/2006/math">
                    <m:groupChr>
                      <m:groupChrPr>
                        <m:chr m:val="⇒"/>
                        <m:vertJc m:val="bot"/>
                        <m:ctrlPr>
                          <a:rPr lang="es-MX" sz="1200" b="0" i="1" smtClean="0">
                            <a:latin typeface="Cambria Math" panose="02040503050406030204" pitchFamily="18" charset="0"/>
                          </a:rPr>
                        </m:ctrlPr>
                      </m:groupChrPr>
                      <m:e/>
                    </m:groupChr>
                  </m:oMath>
                </a14:m>
                <a:r>
                  <a:rPr lang="es-MX" sz="1200" dirty="0"/>
                  <a:t>    int </a:t>
                </a:r>
                <a:r>
                  <a:rPr lang="es-MX" sz="1200" dirty="0">
                    <a:latin typeface="Consolas" panose="020B0609020204030204" pitchFamily="49" charset="0"/>
                  </a:rPr>
                  <a:t>*r = </a:t>
                </a:r>
                <a:r>
                  <a:rPr lang="es-MX" sz="1200" dirty="0" err="1">
                    <a:latin typeface="Consolas" panose="020B0609020204030204" pitchFamily="49" charset="0"/>
                  </a:rPr>
                  <a:t>NULL</a:t>
                </a:r>
                <a:r>
                  <a:rPr lang="es-MX" sz="1200" dirty="0">
                    <a:latin typeface="Consolas" panose="020B0609020204030204" pitchFamily="49" charset="0"/>
                  </a:rPr>
                  <a:t>;</a:t>
                </a:r>
              </a:p>
            </p:txBody>
          </p:sp>
        </mc:Choice>
        <mc:Fallback xmlns="">
          <p:sp>
            <p:nvSpPr>
              <p:cNvPr id="3" name="CuadroTexto 2">
                <a:extLst>
                  <a:ext uri="{FF2B5EF4-FFF2-40B4-BE49-F238E27FC236}">
                    <a16:creationId xmlns:a16="http://schemas.microsoft.com/office/drawing/2014/main" id="{72FAA40F-89BB-2FFD-D6E3-D27833599597}"/>
                  </a:ext>
                </a:extLst>
              </p:cNvPr>
              <p:cNvSpPr txBox="1">
                <a:spLocks noRot="1" noChangeAspect="1" noMove="1" noResize="1" noEditPoints="1" noAdjustHandles="1" noChangeArrowheads="1" noChangeShapeType="1" noTextEdit="1"/>
              </p:cNvSpPr>
              <p:nvPr/>
            </p:nvSpPr>
            <p:spPr>
              <a:xfrm>
                <a:off x="2369301" y="478169"/>
                <a:ext cx="3064277" cy="356701"/>
              </a:xfrm>
              <a:prstGeom prst="rect">
                <a:avLst/>
              </a:prstGeom>
              <a:blipFill>
                <a:blip r:embed="rId3"/>
                <a:stretch>
                  <a:fillRect t="-8475" b="-59322"/>
                </a:stretch>
              </a:blipFill>
            </p:spPr>
            <p:txBody>
              <a:bodyPr/>
              <a:lstStyle/>
              <a:p>
                <a:r>
                  <a:rPr lang="es-MX">
                    <a:noFill/>
                  </a:rPr>
                  <a:t> </a:t>
                </a:r>
              </a:p>
            </p:txBody>
          </p:sp>
        </mc:Fallback>
      </mc:AlternateContent>
      <p:sp>
        <p:nvSpPr>
          <p:cNvPr id="4" name="Rectángulo 3">
            <a:extLst>
              <a:ext uri="{FF2B5EF4-FFF2-40B4-BE49-F238E27FC236}">
                <a16:creationId xmlns:a16="http://schemas.microsoft.com/office/drawing/2014/main" id="{0261CF4B-35B9-A989-A39C-56EB60AA1FC9}"/>
              </a:ext>
            </a:extLst>
          </p:cNvPr>
          <p:cNvSpPr/>
          <p:nvPr/>
        </p:nvSpPr>
        <p:spPr>
          <a:xfrm>
            <a:off x="1881642"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183FA3CC-3596-E833-3EB0-6A4E8DFA8BD3}"/>
              </a:ext>
            </a:extLst>
          </p:cNvPr>
          <p:cNvSpPr/>
          <p:nvPr/>
        </p:nvSpPr>
        <p:spPr>
          <a:xfrm>
            <a:off x="4546465"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62D6BE35-2622-8641-B4C1-6729D68EB2D1}"/>
              </a:ext>
            </a:extLst>
          </p:cNvPr>
          <p:cNvSpPr txBox="1"/>
          <p:nvPr/>
        </p:nvSpPr>
        <p:spPr>
          <a:xfrm>
            <a:off x="1851411"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1" name="CuadroTexto 10">
            <a:extLst>
              <a:ext uri="{FF2B5EF4-FFF2-40B4-BE49-F238E27FC236}">
                <a16:creationId xmlns:a16="http://schemas.microsoft.com/office/drawing/2014/main" id="{5FE38631-8559-A202-BAA4-3CB7A7134565}"/>
              </a:ext>
            </a:extLst>
          </p:cNvPr>
          <p:cNvSpPr txBox="1"/>
          <p:nvPr/>
        </p:nvSpPr>
        <p:spPr>
          <a:xfrm>
            <a:off x="4516234"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2" name="CuadroTexto 11">
            <a:extLst>
              <a:ext uri="{FF2B5EF4-FFF2-40B4-BE49-F238E27FC236}">
                <a16:creationId xmlns:a16="http://schemas.microsoft.com/office/drawing/2014/main" id="{5117B440-6870-4B4D-B70F-144823048C78}"/>
              </a:ext>
            </a:extLst>
          </p:cNvPr>
          <p:cNvSpPr txBox="1"/>
          <p:nvPr/>
        </p:nvSpPr>
        <p:spPr>
          <a:xfrm>
            <a:off x="3050630" y="1074352"/>
            <a:ext cx="312462" cy="307777"/>
          </a:xfrm>
          <a:prstGeom prst="rect">
            <a:avLst/>
          </a:prstGeom>
          <a:noFill/>
        </p:spPr>
        <p:txBody>
          <a:bodyPr wrap="square" rtlCol="0">
            <a:spAutoFit/>
          </a:bodyPr>
          <a:lstStyle/>
          <a:p>
            <a:pPr algn="ctr"/>
            <a:r>
              <a:rPr lang="es-MX" sz="1400" dirty="0">
                <a:latin typeface="Consolas" panose="020B0609020204030204" pitchFamily="49" charset="0"/>
              </a:rPr>
              <a:t>?</a:t>
            </a:r>
          </a:p>
        </p:txBody>
      </p:sp>
      <p:sp>
        <p:nvSpPr>
          <p:cNvPr id="16" name="CuadroTexto 15">
            <a:extLst>
              <a:ext uri="{FF2B5EF4-FFF2-40B4-BE49-F238E27FC236}">
                <a16:creationId xmlns:a16="http://schemas.microsoft.com/office/drawing/2014/main" id="{DB8C1798-EF66-48E8-DADF-918BF38B3967}"/>
              </a:ext>
            </a:extLst>
          </p:cNvPr>
          <p:cNvSpPr txBox="1"/>
          <p:nvPr/>
        </p:nvSpPr>
        <p:spPr>
          <a:xfrm>
            <a:off x="5715452" y="1074352"/>
            <a:ext cx="670107" cy="307777"/>
          </a:xfrm>
          <a:prstGeom prst="rect">
            <a:avLst/>
          </a:prstGeom>
          <a:noFill/>
        </p:spPr>
        <p:txBody>
          <a:bodyPr wrap="square" rtlCol="0">
            <a:spAutoFit/>
          </a:bodyPr>
          <a:lstStyle/>
          <a:p>
            <a:pPr algn="ctr"/>
            <a:r>
              <a:rPr lang="es-MX" sz="1400" dirty="0" err="1">
                <a:latin typeface="Consolas" panose="020B0609020204030204" pitchFamily="49" charset="0"/>
              </a:rPr>
              <a:t>NULL</a:t>
            </a:r>
            <a:endParaRPr lang="es-MX" sz="1400" dirty="0">
              <a:latin typeface="Consolas" panose="020B0609020204030204" pitchFamily="49" charset="0"/>
            </a:endParaRPr>
          </a:p>
        </p:txBody>
      </p:sp>
      <p:sp>
        <p:nvSpPr>
          <p:cNvPr id="19" name="Rectángulo: esquinas redondeadas 18">
            <a:extLst>
              <a:ext uri="{FF2B5EF4-FFF2-40B4-BE49-F238E27FC236}">
                <a16:creationId xmlns:a16="http://schemas.microsoft.com/office/drawing/2014/main" id="{DFD1DA81-D433-EE48-8AAF-3385E5B5C62A}"/>
              </a:ext>
            </a:extLst>
          </p:cNvPr>
          <p:cNvSpPr/>
          <p:nvPr/>
        </p:nvSpPr>
        <p:spPr>
          <a:xfrm>
            <a:off x="209006" y="176073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1.3</a:t>
            </a:r>
          </a:p>
        </p:txBody>
      </p:sp>
      <p:sp>
        <p:nvSpPr>
          <p:cNvPr id="20" name="Rectángulo: esquinas redondeadas 19">
            <a:extLst>
              <a:ext uri="{FF2B5EF4-FFF2-40B4-BE49-F238E27FC236}">
                <a16:creationId xmlns:a16="http://schemas.microsoft.com/office/drawing/2014/main" id="{CC80E560-50B6-4C54-0073-DD8C9DD53C48}"/>
              </a:ext>
            </a:extLst>
          </p:cNvPr>
          <p:cNvSpPr/>
          <p:nvPr/>
        </p:nvSpPr>
        <p:spPr>
          <a:xfrm>
            <a:off x="744794" y="176073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a apuntadores</a:t>
            </a:r>
          </a:p>
        </p:txBody>
      </p:sp>
      <p:grpSp>
        <p:nvGrpSpPr>
          <p:cNvPr id="32" name="Grupo 31">
            <a:extLst>
              <a:ext uri="{FF2B5EF4-FFF2-40B4-BE49-F238E27FC236}">
                <a16:creationId xmlns:a16="http://schemas.microsoft.com/office/drawing/2014/main" id="{80B13F2E-C7D4-1E2E-2FE3-B56161EF7A2D}"/>
              </a:ext>
            </a:extLst>
          </p:cNvPr>
          <p:cNvGrpSpPr/>
          <p:nvPr/>
        </p:nvGrpSpPr>
        <p:grpSpPr>
          <a:xfrm>
            <a:off x="193864" y="2381250"/>
            <a:ext cx="5407658" cy="360000"/>
            <a:chOff x="346264" y="2628900"/>
            <a:chExt cx="5407658" cy="360000"/>
          </a:xfrm>
        </p:grpSpPr>
        <p:sp>
          <p:nvSpPr>
            <p:cNvPr id="21" name="Rectángulo 20">
              <a:extLst>
                <a:ext uri="{FF2B5EF4-FFF2-40B4-BE49-F238E27FC236}">
                  <a16:creationId xmlns:a16="http://schemas.microsoft.com/office/drawing/2014/main" id="{C13B7FB9-15B6-C93C-8997-3C7986A4AD52}"/>
                </a:ext>
              </a:extLst>
            </p:cNvPr>
            <p:cNvSpPr/>
            <p:nvPr/>
          </p:nvSpPr>
          <p:spPr>
            <a:xfrm>
              <a:off x="350520" y="2628900"/>
              <a:ext cx="48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A8674780-238C-1F10-09DD-CE110B12C304}"/>
                </a:ext>
              </a:extLst>
            </p:cNvPr>
            <p:cNvSpPr/>
            <p:nvPr/>
          </p:nvSpPr>
          <p:spPr>
            <a:xfrm>
              <a:off x="34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ECEA5561-1AA7-837C-D396-7B06620E1919}"/>
                </a:ext>
              </a:extLst>
            </p:cNvPr>
            <p:cNvSpPr/>
            <p:nvPr/>
          </p:nvSpPr>
          <p:spPr>
            <a:xfrm>
              <a:off x="88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0x16</a:t>
              </a:r>
            </a:p>
          </p:txBody>
        </p:sp>
        <p:sp>
          <p:nvSpPr>
            <p:cNvPr id="24" name="Rectángulo 23">
              <a:extLst>
                <a:ext uri="{FF2B5EF4-FFF2-40B4-BE49-F238E27FC236}">
                  <a16:creationId xmlns:a16="http://schemas.microsoft.com/office/drawing/2014/main" id="{DD3595F8-CC06-1D5E-FC08-2425A9A823D6}"/>
                </a:ext>
              </a:extLst>
            </p:cNvPr>
            <p:cNvSpPr/>
            <p:nvPr/>
          </p:nvSpPr>
          <p:spPr>
            <a:xfrm>
              <a:off x="142839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5" name="Rectángulo 24">
              <a:extLst>
                <a:ext uri="{FF2B5EF4-FFF2-40B4-BE49-F238E27FC236}">
                  <a16:creationId xmlns:a16="http://schemas.microsoft.com/office/drawing/2014/main" id="{95AEC285-EF7C-9941-2068-0A77B2A58956}"/>
                </a:ext>
              </a:extLst>
            </p:cNvPr>
            <p:cNvSpPr/>
            <p:nvPr/>
          </p:nvSpPr>
          <p:spPr>
            <a:xfrm>
              <a:off x="1970730"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6" name="Rectángulo 25">
              <a:extLst>
                <a:ext uri="{FF2B5EF4-FFF2-40B4-BE49-F238E27FC236}">
                  <a16:creationId xmlns:a16="http://schemas.microsoft.com/office/drawing/2014/main" id="{D4404B62-C46B-7BAA-38FE-6AE1962C9069}"/>
                </a:ext>
              </a:extLst>
            </p:cNvPr>
            <p:cNvSpPr/>
            <p:nvPr/>
          </p:nvSpPr>
          <p:spPr>
            <a:xfrm>
              <a:off x="2513068"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87D38FD2-9483-DA14-6240-286A49F981C4}"/>
                </a:ext>
              </a:extLst>
            </p:cNvPr>
            <p:cNvSpPr/>
            <p:nvPr/>
          </p:nvSpPr>
          <p:spPr>
            <a:xfrm>
              <a:off x="3049456"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0x25</a:t>
              </a:r>
            </a:p>
          </p:txBody>
        </p:sp>
        <p:sp>
          <p:nvSpPr>
            <p:cNvPr id="28" name="Rectángulo 27">
              <a:extLst>
                <a:ext uri="{FF2B5EF4-FFF2-40B4-BE49-F238E27FC236}">
                  <a16:creationId xmlns:a16="http://schemas.microsoft.com/office/drawing/2014/main" id="{C4105EE3-C1F1-CA86-5E2C-AA48E64AF370}"/>
                </a:ext>
              </a:extLst>
            </p:cNvPr>
            <p:cNvSpPr/>
            <p:nvPr/>
          </p:nvSpPr>
          <p:spPr>
            <a:xfrm>
              <a:off x="358584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1E4CBD00-588D-DCBD-CAB4-2043BEAD9DD7}"/>
                </a:ext>
              </a:extLst>
            </p:cNvPr>
            <p:cNvSpPr/>
            <p:nvPr/>
          </p:nvSpPr>
          <p:spPr>
            <a:xfrm>
              <a:off x="412818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69D4B94-5B07-D2E6-E7BA-D1562442EB88}"/>
                </a:ext>
              </a:extLst>
            </p:cNvPr>
            <p:cNvSpPr/>
            <p:nvPr/>
          </p:nvSpPr>
          <p:spPr>
            <a:xfrm>
              <a:off x="467158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7</a:t>
              </a:r>
            </a:p>
          </p:txBody>
        </p:sp>
        <p:sp>
          <p:nvSpPr>
            <p:cNvPr id="31" name="Rectángulo 30">
              <a:extLst>
                <a:ext uri="{FF2B5EF4-FFF2-40B4-BE49-F238E27FC236}">
                  <a16:creationId xmlns:a16="http://schemas.microsoft.com/office/drawing/2014/main" id="{6D2F8892-F0A5-1A80-950C-3FFF62437489}"/>
                </a:ext>
              </a:extLst>
            </p:cNvPr>
            <p:cNvSpPr/>
            <p:nvPr/>
          </p:nvSpPr>
          <p:spPr>
            <a:xfrm>
              <a:off x="521392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3" name="CuadroTexto 32">
            <a:extLst>
              <a:ext uri="{FF2B5EF4-FFF2-40B4-BE49-F238E27FC236}">
                <a16:creationId xmlns:a16="http://schemas.microsoft.com/office/drawing/2014/main" id="{ED2529C5-6F15-3659-B2C8-4375CA2F472E}"/>
              </a:ext>
            </a:extLst>
          </p:cNvPr>
          <p:cNvSpPr txBox="1"/>
          <p:nvPr/>
        </p:nvSpPr>
        <p:spPr>
          <a:xfrm>
            <a:off x="193864" y="2090467"/>
            <a:ext cx="5407658" cy="276999"/>
          </a:xfrm>
          <a:prstGeom prst="rect">
            <a:avLst/>
          </a:prstGeom>
          <a:noFill/>
        </p:spPr>
        <p:txBody>
          <a:bodyPr wrap="square" rtlCol="0">
            <a:spAutoFit/>
          </a:bodyPr>
          <a:lstStyle/>
          <a:p>
            <a:r>
              <a:rPr lang="es-MX" sz="1200" dirty="0">
                <a:latin typeface="Consolas" panose="020B0609020204030204" pitchFamily="49" charset="0"/>
              </a:rPr>
              <a:t>       </a:t>
            </a:r>
            <a:r>
              <a:rPr lang="es-MX" sz="1200" dirty="0" err="1">
                <a:latin typeface="Consolas" panose="020B0609020204030204" pitchFamily="49" charset="0"/>
              </a:rPr>
              <a:t>qx</a:t>
            </a:r>
            <a:r>
              <a:rPr lang="es-MX" sz="1200" dirty="0">
                <a:latin typeface="Consolas" panose="020B0609020204030204" pitchFamily="49" charset="0"/>
              </a:rPr>
              <a:t>                        </a:t>
            </a:r>
            <a:r>
              <a:rPr lang="es-MX" sz="1200" dirty="0" err="1">
                <a:latin typeface="Consolas" panose="020B0609020204030204" pitchFamily="49" charset="0"/>
              </a:rPr>
              <a:t>px</a:t>
            </a:r>
            <a:r>
              <a:rPr lang="es-MX" sz="1200" dirty="0">
                <a:latin typeface="Consolas" panose="020B0609020204030204" pitchFamily="49" charset="0"/>
              </a:rPr>
              <a:t>                  x</a:t>
            </a:r>
          </a:p>
        </p:txBody>
      </p:sp>
      <p:sp>
        <p:nvSpPr>
          <p:cNvPr id="34" name="CuadroTexto 33">
            <a:extLst>
              <a:ext uri="{FF2B5EF4-FFF2-40B4-BE49-F238E27FC236}">
                <a16:creationId xmlns:a16="http://schemas.microsoft.com/office/drawing/2014/main" id="{1ED5919E-2843-FD81-6AEC-7482C4793553}"/>
              </a:ext>
            </a:extLst>
          </p:cNvPr>
          <p:cNvSpPr txBox="1"/>
          <p:nvPr/>
        </p:nvSpPr>
        <p:spPr>
          <a:xfrm>
            <a:off x="223707" y="2745007"/>
            <a:ext cx="5407658" cy="276999"/>
          </a:xfrm>
          <a:prstGeom prst="rect">
            <a:avLst/>
          </a:prstGeom>
          <a:noFill/>
        </p:spPr>
        <p:txBody>
          <a:bodyPr wrap="square" rtlCol="0">
            <a:spAutoFit/>
          </a:bodyPr>
          <a:lstStyle/>
          <a:p>
            <a:r>
              <a:rPr lang="es-MX" sz="1200" dirty="0">
                <a:latin typeface="Consolas" panose="020B0609020204030204" pitchFamily="49" charset="0"/>
              </a:rPr>
              <a:t>      0x08                      0x16               0x25</a:t>
            </a:r>
          </a:p>
        </p:txBody>
      </p:sp>
      <p:sp>
        <p:nvSpPr>
          <p:cNvPr id="35" name="CuadroTexto 34">
            <a:extLst>
              <a:ext uri="{FF2B5EF4-FFF2-40B4-BE49-F238E27FC236}">
                <a16:creationId xmlns:a16="http://schemas.microsoft.com/office/drawing/2014/main" id="{15A38E4E-4E77-2344-D8F4-EA5D8C86B8A0}"/>
              </a:ext>
            </a:extLst>
          </p:cNvPr>
          <p:cNvSpPr txBox="1"/>
          <p:nvPr/>
        </p:nvSpPr>
        <p:spPr>
          <a:xfrm>
            <a:off x="5654664" y="2388041"/>
            <a:ext cx="365760" cy="276999"/>
          </a:xfrm>
          <a:prstGeom prst="rect">
            <a:avLst/>
          </a:prstGeom>
          <a:noFill/>
        </p:spPr>
        <p:txBody>
          <a:bodyPr wrap="square" rtlCol="0">
            <a:spAutoFit/>
          </a:bodyPr>
          <a:lstStyle/>
          <a:p>
            <a:pPr algn="ctr"/>
            <a:r>
              <a:rPr lang="es-MX" sz="1200" dirty="0" err="1">
                <a:latin typeface="Consolas" panose="020B0609020204030204" pitchFamily="49" charset="0"/>
              </a:rPr>
              <a:t>qx</a:t>
            </a:r>
            <a:endParaRPr lang="es-MX" sz="1200" dirty="0">
              <a:latin typeface="Consolas" panose="020B0609020204030204" pitchFamily="49" charset="0"/>
            </a:endParaRPr>
          </a:p>
        </p:txBody>
      </p:sp>
      <p:sp>
        <p:nvSpPr>
          <p:cNvPr id="36" name="CuadroTexto 35">
            <a:extLst>
              <a:ext uri="{FF2B5EF4-FFF2-40B4-BE49-F238E27FC236}">
                <a16:creationId xmlns:a16="http://schemas.microsoft.com/office/drawing/2014/main" id="{79AF3297-FAD3-5460-8D1E-6A470BC9098A}"/>
              </a:ext>
            </a:extLst>
          </p:cNvPr>
          <p:cNvSpPr txBox="1"/>
          <p:nvPr/>
        </p:nvSpPr>
        <p:spPr>
          <a:xfrm>
            <a:off x="6313528" y="2388040"/>
            <a:ext cx="365760" cy="276999"/>
          </a:xfrm>
          <a:prstGeom prst="rect">
            <a:avLst/>
          </a:prstGeom>
          <a:noFill/>
        </p:spPr>
        <p:txBody>
          <a:bodyPr wrap="square" rtlCol="0">
            <a:spAutoFit/>
          </a:bodyPr>
          <a:lstStyle/>
          <a:p>
            <a:pPr algn="ctr"/>
            <a:r>
              <a:rPr lang="es-MX" sz="1200" dirty="0" err="1">
                <a:latin typeface="Consolas" panose="020B0609020204030204" pitchFamily="49" charset="0"/>
              </a:rPr>
              <a:t>px</a:t>
            </a:r>
            <a:endParaRPr lang="es-MX" sz="1200" dirty="0">
              <a:latin typeface="Consolas" panose="020B0609020204030204" pitchFamily="49" charset="0"/>
            </a:endParaRPr>
          </a:p>
        </p:txBody>
      </p:sp>
      <p:sp>
        <p:nvSpPr>
          <p:cNvPr id="37" name="CuadroTexto 36">
            <a:extLst>
              <a:ext uri="{FF2B5EF4-FFF2-40B4-BE49-F238E27FC236}">
                <a16:creationId xmlns:a16="http://schemas.microsoft.com/office/drawing/2014/main" id="{2EF60DC7-4011-BF15-2EFF-CA23A061D8AE}"/>
              </a:ext>
            </a:extLst>
          </p:cNvPr>
          <p:cNvSpPr txBox="1"/>
          <p:nvPr/>
        </p:nvSpPr>
        <p:spPr>
          <a:xfrm>
            <a:off x="7038536" y="2388040"/>
            <a:ext cx="365760" cy="276999"/>
          </a:xfrm>
          <a:prstGeom prst="rect">
            <a:avLst/>
          </a:prstGeom>
          <a:noFill/>
        </p:spPr>
        <p:txBody>
          <a:bodyPr wrap="square" rtlCol="0">
            <a:spAutoFit/>
          </a:bodyPr>
          <a:lstStyle/>
          <a:p>
            <a:pPr algn="ctr"/>
            <a:r>
              <a:rPr lang="es-MX" sz="1200" dirty="0">
                <a:latin typeface="Consolas" panose="020B0609020204030204" pitchFamily="49" charset="0"/>
              </a:rPr>
              <a:t>x</a:t>
            </a:r>
          </a:p>
        </p:txBody>
      </p:sp>
      <p:sp>
        <p:nvSpPr>
          <p:cNvPr id="38" name="Rectángulo 37">
            <a:extLst>
              <a:ext uri="{FF2B5EF4-FFF2-40B4-BE49-F238E27FC236}">
                <a16:creationId xmlns:a16="http://schemas.microsoft.com/office/drawing/2014/main" id="{B628720B-727C-C6F3-6BF5-44FF8A70C84A}"/>
              </a:ext>
            </a:extLst>
          </p:cNvPr>
          <p:cNvSpPr/>
          <p:nvPr/>
        </p:nvSpPr>
        <p:spPr>
          <a:xfrm>
            <a:off x="7095416" y="2696022"/>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7</a:t>
            </a:r>
          </a:p>
        </p:txBody>
      </p:sp>
      <p:cxnSp>
        <p:nvCxnSpPr>
          <p:cNvPr id="40" name="Conector recto de flecha 39">
            <a:extLst>
              <a:ext uri="{FF2B5EF4-FFF2-40B4-BE49-F238E27FC236}">
                <a16:creationId xmlns:a16="http://schemas.microsoft.com/office/drawing/2014/main" id="{068B5F05-53E4-E0E2-429D-2D138E767CB5}"/>
              </a:ext>
            </a:extLst>
          </p:cNvPr>
          <p:cNvCxnSpPr>
            <a:stCxn id="35" idx="3"/>
            <a:endCxn id="36" idx="1"/>
          </p:cNvCxnSpPr>
          <p:nvPr/>
        </p:nvCxnSpPr>
        <p:spPr>
          <a:xfrm flipV="1">
            <a:off x="6020424" y="2526540"/>
            <a:ext cx="2931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40A5ABA-A7E6-8C71-B8F2-7EC4CC84B386}"/>
              </a:ext>
            </a:extLst>
          </p:cNvPr>
          <p:cNvCxnSpPr>
            <a:stCxn id="36" idx="3"/>
            <a:endCxn id="37" idx="1"/>
          </p:cNvCxnSpPr>
          <p:nvPr/>
        </p:nvCxnSpPr>
        <p:spPr>
          <a:xfrm>
            <a:off x="6679288" y="2526540"/>
            <a:ext cx="359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D6659094-E97B-4431-CFFC-CE10FB5FE3FA}"/>
              </a:ext>
            </a:extLst>
          </p:cNvPr>
          <p:cNvSpPr/>
          <p:nvPr/>
        </p:nvSpPr>
        <p:spPr>
          <a:xfrm>
            <a:off x="188448" y="3035466"/>
            <a:ext cx="3954159" cy="27986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FE6EDE3D-FB87-A237-DB39-92E163A3661A}"/>
              </a:ext>
            </a:extLst>
          </p:cNvPr>
          <p:cNvSpPr/>
          <p:nvPr/>
        </p:nvSpPr>
        <p:spPr>
          <a:xfrm>
            <a:off x="332876" y="3166431"/>
            <a:ext cx="3640568" cy="250839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2D17D92B-703E-1857-0FFF-2614BA53A864}"/>
              </a:ext>
            </a:extLst>
          </p:cNvPr>
          <p:cNvGraphicFramePr>
            <a:graphicFrameLocks noGrp="1"/>
          </p:cNvGraphicFramePr>
          <p:nvPr>
            <p:extLst>
              <p:ext uri="{D42A27DB-BD31-4B8C-83A1-F6EECF244321}">
                <p14:modId xmlns:p14="http://schemas.microsoft.com/office/powerpoint/2010/main" val="3592787531"/>
              </p:ext>
            </p:extLst>
          </p:nvPr>
        </p:nvGraphicFramePr>
        <p:xfrm>
          <a:off x="326603" y="3179770"/>
          <a:ext cx="3559597" cy="2438400"/>
        </p:xfrm>
        <a:graphic>
          <a:graphicData uri="http://schemas.openxmlformats.org/drawingml/2006/table">
            <a:tbl>
              <a:tblPr firstRow="1" bandRow="1">
                <a:tableStyleId>{5C22544A-7EE6-4342-B048-85BDC9FD1C3A}</a:tableStyleId>
              </a:tblPr>
              <a:tblGrid>
                <a:gridCol w="342590">
                  <a:extLst>
                    <a:ext uri="{9D8B030D-6E8A-4147-A177-3AD203B41FA5}">
                      <a16:colId xmlns:a16="http://schemas.microsoft.com/office/drawing/2014/main" val="4000583223"/>
                    </a:ext>
                  </a:extLst>
                </a:gridCol>
                <a:gridCol w="3217007">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p>
                      <a:pPr algn="r">
                        <a:lnSpc>
                          <a:spcPct val="100000"/>
                        </a:lnSpc>
                      </a:pPr>
                      <a:r>
                        <a:rPr lang="es-MX" sz="11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u="none"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x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//entero</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 </a:t>
                      </a:r>
                      <a:r>
                        <a:rPr lang="es-MX" sz="1100" b="0" dirty="0">
                          <a:solidFill>
                            <a:srgbClr val="88846F"/>
                          </a:solidFill>
                          <a:effectLst/>
                          <a:latin typeface="Consolas" panose="020B0609020204030204" pitchFamily="49" charset="0"/>
                        </a:rPr>
                        <a:t>//apuntador</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//apuntador a </a:t>
                      </a:r>
                      <a:r>
                        <a:rPr lang="es-MX" sz="1100" b="0" dirty="0" err="1">
                          <a:solidFill>
                            <a:srgbClr val="88846F"/>
                          </a:solidFill>
                          <a:effectLst/>
                          <a:latin typeface="Consolas" panose="020B0609020204030204" pitchFamily="49" charset="0"/>
                        </a:rPr>
                        <a:t>apunt</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0x08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Rectángulo: esquina doblada 45">
            <a:extLst>
              <a:ext uri="{FF2B5EF4-FFF2-40B4-BE49-F238E27FC236}">
                <a16:creationId xmlns:a16="http://schemas.microsoft.com/office/drawing/2014/main" id="{5E5029D2-3A3F-FAE8-82CB-3BA0AF8C4830}"/>
              </a:ext>
            </a:extLst>
          </p:cNvPr>
          <p:cNvSpPr/>
          <p:nvPr/>
        </p:nvSpPr>
        <p:spPr>
          <a:xfrm>
            <a:off x="4223215" y="3091123"/>
            <a:ext cx="3340178"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 = indirección = Obtener el valor almacenado en una dirección.</a:t>
            </a:r>
          </a:p>
          <a:p>
            <a:pPr algn="ctr"/>
            <a:r>
              <a:rPr lang="es-MX" sz="1400" dirty="0">
                <a:solidFill>
                  <a:schemeClr val="tx1"/>
                </a:solidFill>
                <a:latin typeface="Consolas" panose="020B0609020204030204" pitchFamily="49" charset="0"/>
              </a:rPr>
              <a:t>&amp; = dirección = Obtener la dirección de una variable.</a:t>
            </a:r>
          </a:p>
        </p:txBody>
      </p:sp>
      <p:sp>
        <p:nvSpPr>
          <p:cNvPr id="47" name="Rectángulo: esquina doblada 46">
            <a:extLst>
              <a:ext uri="{FF2B5EF4-FFF2-40B4-BE49-F238E27FC236}">
                <a16:creationId xmlns:a16="http://schemas.microsoft.com/office/drawing/2014/main" id="{37FBA273-5D08-18ED-143A-E4F77A5154FC}"/>
              </a:ext>
            </a:extLst>
          </p:cNvPr>
          <p:cNvSpPr/>
          <p:nvPr/>
        </p:nvSpPr>
        <p:spPr>
          <a:xfrm>
            <a:off x="4223215" y="4860642"/>
            <a:ext cx="3340178" cy="869844"/>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Los apuntadores a apuntadores se usan para matrices dinámicas.</a:t>
            </a:r>
          </a:p>
        </p:txBody>
      </p:sp>
      <p:sp>
        <p:nvSpPr>
          <p:cNvPr id="48" name="Rectángulo: esquinas redondeadas 47">
            <a:extLst>
              <a:ext uri="{FF2B5EF4-FFF2-40B4-BE49-F238E27FC236}">
                <a16:creationId xmlns:a16="http://schemas.microsoft.com/office/drawing/2014/main" id="{702D2439-BCD9-F00C-6680-90C98A0F76E0}"/>
              </a:ext>
            </a:extLst>
          </p:cNvPr>
          <p:cNvSpPr/>
          <p:nvPr/>
        </p:nvSpPr>
        <p:spPr>
          <a:xfrm>
            <a:off x="209006" y="5911020"/>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1.4</a:t>
            </a:r>
          </a:p>
        </p:txBody>
      </p:sp>
      <p:sp>
        <p:nvSpPr>
          <p:cNvPr id="49" name="Rectángulo: esquinas redondeadas 48">
            <a:extLst>
              <a:ext uri="{FF2B5EF4-FFF2-40B4-BE49-F238E27FC236}">
                <a16:creationId xmlns:a16="http://schemas.microsoft.com/office/drawing/2014/main" id="{8B960B9D-F300-2BA2-FEB9-51193C83092D}"/>
              </a:ext>
            </a:extLst>
          </p:cNvPr>
          <p:cNvSpPr/>
          <p:nvPr/>
        </p:nvSpPr>
        <p:spPr>
          <a:xfrm>
            <a:off x="744794" y="5911020"/>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y arreglos</a:t>
            </a:r>
          </a:p>
        </p:txBody>
      </p:sp>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E45B37E1-E27E-2307-EFA4-2684EC02831F}"/>
                  </a:ext>
                </a:extLst>
              </p:cNvPr>
              <p:cNvSpPr txBox="1"/>
              <p:nvPr/>
            </p:nvSpPr>
            <p:spPr>
              <a:xfrm>
                <a:off x="188448" y="6350642"/>
                <a:ext cx="2764711" cy="541367"/>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a[10];</a:t>
                </a:r>
              </a:p>
              <a:p>
                <a:r>
                  <a:rPr lang="es-MX" sz="1200" dirty="0" err="1">
                    <a:latin typeface="Consolas" panose="020B0609020204030204" pitchFamily="49" charset="0"/>
                  </a:rPr>
                  <a:t>int</a:t>
                </a:r>
                <a:r>
                  <a:rPr lang="es-MX" sz="1200" dirty="0">
                    <a:latin typeface="Consolas" panose="020B0609020204030204" pitchFamily="49" charset="0"/>
                  </a:rPr>
                  <a:t> *p = a;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int</a:t>
                </a:r>
                <a:r>
                  <a:rPr lang="es-MX" sz="1200" dirty="0">
                    <a:latin typeface="Consolas" panose="020B0609020204030204" pitchFamily="49" charset="0"/>
                  </a:rPr>
                  <a:t> *p = &amp;a[0];</a:t>
                </a:r>
              </a:p>
            </p:txBody>
          </p:sp>
        </mc:Choice>
        <mc:Fallback xmlns="">
          <p:sp>
            <p:nvSpPr>
              <p:cNvPr id="51" name="CuadroTexto 50">
                <a:extLst>
                  <a:ext uri="{FF2B5EF4-FFF2-40B4-BE49-F238E27FC236}">
                    <a16:creationId xmlns:a16="http://schemas.microsoft.com/office/drawing/2014/main" id="{E45B37E1-E27E-2307-EFA4-2684EC02831F}"/>
                  </a:ext>
                </a:extLst>
              </p:cNvPr>
              <p:cNvSpPr txBox="1">
                <a:spLocks noRot="1" noChangeAspect="1" noMove="1" noResize="1" noEditPoints="1" noAdjustHandles="1" noChangeArrowheads="1" noChangeShapeType="1" noTextEdit="1"/>
              </p:cNvSpPr>
              <p:nvPr/>
            </p:nvSpPr>
            <p:spPr>
              <a:xfrm>
                <a:off x="188448" y="6350642"/>
                <a:ext cx="2764711" cy="541367"/>
              </a:xfrm>
              <a:prstGeom prst="rect">
                <a:avLst/>
              </a:prstGeom>
              <a:blipFill>
                <a:blip r:embed="rId4"/>
                <a:stretch>
                  <a:fillRect l="-221" t="-1124" b="-39326"/>
                </a:stretch>
              </a:blipFill>
            </p:spPr>
            <p:txBody>
              <a:bodyPr/>
              <a:lstStyle/>
              <a:p>
                <a:r>
                  <a:rPr lang="es-MX">
                    <a:noFill/>
                  </a:rPr>
                  <a:t> </a:t>
                </a:r>
              </a:p>
            </p:txBody>
          </p:sp>
        </mc:Fallback>
      </mc:AlternateContent>
      <p:grpSp>
        <p:nvGrpSpPr>
          <p:cNvPr id="62" name="Grupo 61">
            <a:extLst>
              <a:ext uri="{FF2B5EF4-FFF2-40B4-BE49-F238E27FC236}">
                <a16:creationId xmlns:a16="http://schemas.microsoft.com/office/drawing/2014/main" id="{5F1F7F4F-7E78-2BB5-6D5D-8D38D88819A6}"/>
              </a:ext>
            </a:extLst>
          </p:cNvPr>
          <p:cNvGrpSpPr/>
          <p:nvPr/>
        </p:nvGrpSpPr>
        <p:grpSpPr>
          <a:xfrm>
            <a:off x="3719703" y="6457574"/>
            <a:ext cx="3600000" cy="360000"/>
            <a:chOff x="266806" y="7657235"/>
            <a:chExt cx="3600000" cy="360000"/>
          </a:xfrm>
          <a:solidFill>
            <a:schemeClr val="accent1">
              <a:lumMod val="40000"/>
              <a:lumOff val="60000"/>
            </a:schemeClr>
          </a:solidFill>
        </p:grpSpPr>
        <p:sp>
          <p:nvSpPr>
            <p:cNvPr id="52" name="Rectángulo 51">
              <a:extLst>
                <a:ext uri="{FF2B5EF4-FFF2-40B4-BE49-F238E27FC236}">
                  <a16:creationId xmlns:a16="http://schemas.microsoft.com/office/drawing/2014/main" id="{25D9212C-2320-5D63-00C4-7C03B394B7F7}"/>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5827E378-AB41-60EE-D393-AD4615A289D9}"/>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C5B16EDD-2DE5-B35E-8C06-FFDF4C4876AB}"/>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5" name="Rectángulo 54">
              <a:extLst>
                <a:ext uri="{FF2B5EF4-FFF2-40B4-BE49-F238E27FC236}">
                  <a16:creationId xmlns:a16="http://schemas.microsoft.com/office/drawing/2014/main" id="{64648E22-7B84-3DC4-BEA6-C3324B506D61}"/>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6" name="Rectángulo 55">
              <a:extLst>
                <a:ext uri="{FF2B5EF4-FFF2-40B4-BE49-F238E27FC236}">
                  <a16:creationId xmlns:a16="http://schemas.microsoft.com/office/drawing/2014/main" id="{AE1408DE-0888-FA5A-6490-F9BCADB160D9}"/>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7" name="Rectángulo 56">
              <a:extLst>
                <a:ext uri="{FF2B5EF4-FFF2-40B4-BE49-F238E27FC236}">
                  <a16:creationId xmlns:a16="http://schemas.microsoft.com/office/drawing/2014/main" id="{583CA446-1641-53B0-274F-87C42D5EB3F3}"/>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8" name="Rectángulo 57">
              <a:extLst>
                <a:ext uri="{FF2B5EF4-FFF2-40B4-BE49-F238E27FC236}">
                  <a16:creationId xmlns:a16="http://schemas.microsoft.com/office/drawing/2014/main" id="{35320BAC-090B-4A98-F9A4-446D314B9B2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9" name="Rectángulo 58">
              <a:extLst>
                <a:ext uri="{FF2B5EF4-FFF2-40B4-BE49-F238E27FC236}">
                  <a16:creationId xmlns:a16="http://schemas.microsoft.com/office/drawing/2014/main" id="{E676ABC9-CE55-A033-0E61-8FC7F0A00B17}"/>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0" name="Rectángulo 59">
              <a:extLst>
                <a:ext uri="{FF2B5EF4-FFF2-40B4-BE49-F238E27FC236}">
                  <a16:creationId xmlns:a16="http://schemas.microsoft.com/office/drawing/2014/main" id="{7FD69ED2-699E-6EDD-C833-6211AA64BFC0}"/>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1" name="Rectángulo 60">
              <a:extLst>
                <a:ext uri="{FF2B5EF4-FFF2-40B4-BE49-F238E27FC236}">
                  <a16:creationId xmlns:a16="http://schemas.microsoft.com/office/drawing/2014/main" id="{9E7BE442-656E-E32D-EC0E-30B4842776BE}"/>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3" name="Grupo 62">
            <a:extLst>
              <a:ext uri="{FF2B5EF4-FFF2-40B4-BE49-F238E27FC236}">
                <a16:creationId xmlns:a16="http://schemas.microsoft.com/office/drawing/2014/main" id="{69049007-54A6-3370-E49E-00CF905EEB88}"/>
              </a:ext>
            </a:extLst>
          </p:cNvPr>
          <p:cNvGrpSpPr/>
          <p:nvPr/>
        </p:nvGrpSpPr>
        <p:grpSpPr>
          <a:xfrm>
            <a:off x="3719703" y="6766774"/>
            <a:ext cx="3600000" cy="360000"/>
            <a:chOff x="266806" y="7657235"/>
            <a:chExt cx="3600000" cy="360000"/>
          </a:xfrm>
          <a:noFill/>
        </p:grpSpPr>
        <p:sp>
          <p:nvSpPr>
            <p:cNvPr id="64" name="Rectángulo 63">
              <a:extLst>
                <a:ext uri="{FF2B5EF4-FFF2-40B4-BE49-F238E27FC236}">
                  <a16:creationId xmlns:a16="http://schemas.microsoft.com/office/drawing/2014/main" id="{25927FA1-E456-E16B-1D0F-88334732A81B}"/>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65" name="Rectángulo 64">
              <a:extLst>
                <a:ext uri="{FF2B5EF4-FFF2-40B4-BE49-F238E27FC236}">
                  <a16:creationId xmlns:a16="http://schemas.microsoft.com/office/drawing/2014/main" id="{A2ACD601-4372-726D-ADED-80EC6AE84E66}"/>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66" name="Rectángulo 65">
              <a:extLst>
                <a:ext uri="{FF2B5EF4-FFF2-40B4-BE49-F238E27FC236}">
                  <a16:creationId xmlns:a16="http://schemas.microsoft.com/office/drawing/2014/main" id="{69F6EEDF-8E21-91A4-9C67-FB8DFBC0E698}"/>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67" name="Rectángulo 66">
              <a:extLst>
                <a:ext uri="{FF2B5EF4-FFF2-40B4-BE49-F238E27FC236}">
                  <a16:creationId xmlns:a16="http://schemas.microsoft.com/office/drawing/2014/main" id="{66D43CC2-9357-D8C7-2E1F-7F1A1389D861}"/>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68" name="Rectángulo 67">
              <a:extLst>
                <a:ext uri="{FF2B5EF4-FFF2-40B4-BE49-F238E27FC236}">
                  <a16:creationId xmlns:a16="http://schemas.microsoft.com/office/drawing/2014/main" id="{8D6CA2CB-A6BE-F143-7634-A17E08CA5CB2}"/>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69" name="Rectángulo 68">
              <a:extLst>
                <a:ext uri="{FF2B5EF4-FFF2-40B4-BE49-F238E27FC236}">
                  <a16:creationId xmlns:a16="http://schemas.microsoft.com/office/drawing/2014/main" id="{D05A85C9-EEAA-88A3-D405-8E61C5067AF2}"/>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70" name="Rectángulo 69">
              <a:extLst>
                <a:ext uri="{FF2B5EF4-FFF2-40B4-BE49-F238E27FC236}">
                  <a16:creationId xmlns:a16="http://schemas.microsoft.com/office/drawing/2014/main" id="{DB8F6BCE-29BA-AF75-1253-192C10356C92}"/>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71" name="Rectángulo 70">
              <a:extLst>
                <a:ext uri="{FF2B5EF4-FFF2-40B4-BE49-F238E27FC236}">
                  <a16:creationId xmlns:a16="http://schemas.microsoft.com/office/drawing/2014/main" id="{C63A6FFF-1118-99F2-0928-5BB39920919B}"/>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72" name="Rectángulo 71">
              <a:extLst>
                <a:ext uri="{FF2B5EF4-FFF2-40B4-BE49-F238E27FC236}">
                  <a16:creationId xmlns:a16="http://schemas.microsoft.com/office/drawing/2014/main" id="{128FB813-1C88-811A-EF45-A660304183E0}"/>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73" name="Rectángulo 72">
              <a:extLst>
                <a:ext uri="{FF2B5EF4-FFF2-40B4-BE49-F238E27FC236}">
                  <a16:creationId xmlns:a16="http://schemas.microsoft.com/office/drawing/2014/main" id="{0F7522B8-5C70-AFA4-DB97-66AC2A81062C}"/>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74" name="CuadroTexto 73">
            <a:extLst>
              <a:ext uri="{FF2B5EF4-FFF2-40B4-BE49-F238E27FC236}">
                <a16:creationId xmlns:a16="http://schemas.microsoft.com/office/drawing/2014/main" id="{FA19BA52-7280-9016-DFE1-4D50C319AE49}"/>
              </a:ext>
            </a:extLst>
          </p:cNvPr>
          <p:cNvSpPr txBox="1"/>
          <p:nvPr/>
        </p:nvSpPr>
        <p:spPr>
          <a:xfrm>
            <a:off x="3401781" y="6432494"/>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75" name="CuadroTexto 74">
            <a:extLst>
              <a:ext uri="{FF2B5EF4-FFF2-40B4-BE49-F238E27FC236}">
                <a16:creationId xmlns:a16="http://schemas.microsoft.com/office/drawing/2014/main" id="{2E80C49F-954A-657E-428F-E57DAD51C24D}"/>
              </a:ext>
            </a:extLst>
          </p:cNvPr>
          <p:cNvSpPr txBox="1"/>
          <p:nvPr/>
        </p:nvSpPr>
        <p:spPr>
          <a:xfrm>
            <a:off x="3130456" y="6163120"/>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77" name="Conector: curvado 76">
            <a:extLst>
              <a:ext uri="{FF2B5EF4-FFF2-40B4-BE49-F238E27FC236}">
                <a16:creationId xmlns:a16="http://schemas.microsoft.com/office/drawing/2014/main" id="{82674C5F-9739-5A4A-2897-8005D86C6C1A}"/>
              </a:ext>
            </a:extLst>
          </p:cNvPr>
          <p:cNvCxnSpPr>
            <a:stCxn id="75" idx="3"/>
            <a:endCxn id="52" idx="0"/>
          </p:cNvCxnSpPr>
          <p:nvPr/>
        </p:nvCxnSpPr>
        <p:spPr>
          <a:xfrm>
            <a:off x="3406300" y="6347786"/>
            <a:ext cx="493403" cy="1097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F896088-B890-8442-973A-05B0CB05C497}"/>
              </a:ext>
            </a:extLst>
          </p:cNvPr>
          <p:cNvSpPr txBox="1"/>
          <p:nvPr/>
        </p:nvSpPr>
        <p:spPr>
          <a:xfrm>
            <a:off x="193007" y="7218599"/>
            <a:ext cx="2764711" cy="276999"/>
          </a:xfrm>
          <a:prstGeom prst="rect">
            <a:avLst/>
          </a:prstGeom>
          <a:noFill/>
        </p:spPr>
        <p:txBody>
          <a:bodyPr wrap="square" rtlCol="0">
            <a:spAutoFit/>
          </a:bodyPr>
          <a:lstStyle/>
          <a:p>
            <a:r>
              <a:rPr lang="es-MX" sz="1200" dirty="0">
                <a:latin typeface="Consolas" panose="020B0609020204030204" pitchFamily="49" charset="0"/>
              </a:rPr>
              <a:t>p = p + 1;</a:t>
            </a:r>
          </a:p>
        </p:txBody>
      </p:sp>
      <p:grpSp>
        <p:nvGrpSpPr>
          <p:cNvPr id="80" name="Grupo 79">
            <a:extLst>
              <a:ext uri="{FF2B5EF4-FFF2-40B4-BE49-F238E27FC236}">
                <a16:creationId xmlns:a16="http://schemas.microsoft.com/office/drawing/2014/main" id="{F43A960D-329E-49C5-D06F-481F70BA9F0C}"/>
              </a:ext>
            </a:extLst>
          </p:cNvPr>
          <p:cNvGrpSpPr/>
          <p:nvPr/>
        </p:nvGrpSpPr>
        <p:grpSpPr>
          <a:xfrm>
            <a:off x="3783169" y="7616658"/>
            <a:ext cx="3600000" cy="360000"/>
            <a:chOff x="266806" y="7657235"/>
            <a:chExt cx="3600000" cy="360000"/>
          </a:xfrm>
          <a:solidFill>
            <a:schemeClr val="accent1">
              <a:lumMod val="40000"/>
              <a:lumOff val="60000"/>
            </a:schemeClr>
          </a:solidFill>
        </p:grpSpPr>
        <p:sp>
          <p:nvSpPr>
            <p:cNvPr id="81" name="Rectángulo 80">
              <a:extLst>
                <a:ext uri="{FF2B5EF4-FFF2-40B4-BE49-F238E27FC236}">
                  <a16:creationId xmlns:a16="http://schemas.microsoft.com/office/drawing/2014/main" id="{30640BF9-2A78-E1A8-8E65-707B2B8A4BF8}"/>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2" name="Rectángulo 81">
              <a:extLst>
                <a:ext uri="{FF2B5EF4-FFF2-40B4-BE49-F238E27FC236}">
                  <a16:creationId xmlns:a16="http://schemas.microsoft.com/office/drawing/2014/main" id="{651E754E-F181-D006-1EF6-EDB783D054CE}"/>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3" name="Rectángulo 82">
              <a:extLst>
                <a:ext uri="{FF2B5EF4-FFF2-40B4-BE49-F238E27FC236}">
                  <a16:creationId xmlns:a16="http://schemas.microsoft.com/office/drawing/2014/main" id="{445039D8-A405-D24F-3384-EE5D7F005F0A}"/>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4" name="Rectángulo 83">
              <a:extLst>
                <a:ext uri="{FF2B5EF4-FFF2-40B4-BE49-F238E27FC236}">
                  <a16:creationId xmlns:a16="http://schemas.microsoft.com/office/drawing/2014/main" id="{76C7176C-691D-B013-E5B0-E2A3752F249E}"/>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5" name="Rectángulo 84">
              <a:extLst>
                <a:ext uri="{FF2B5EF4-FFF2-40B4-BE49-F238E27FC236}">
                  <a16:creationId xmlns:a16="http://schemas.microsoft.com/office/drawing/2014/main" id="{3B1927E7-1F21-F6CB-791E-578BE00DAAFC}"/>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6" name="Rectángulo 85">
              <a:extLst>
                <a:ext uri="{FF2B5EF4-FFF2-40B4-BE49-F238E27FC236}">
                  <a16:creationId xmlns:a16="http://schemas.microsoft.com/office/drawing/2014/main" id="{19178E2D-C20D-F275-9EDA-9287A033C605}"/>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7" name="Rectángulo 86">
              <a:extLst>
                <a:ext uri="{FF2B5EF4-FFF2-40B4-BE49-F238E27FC236}">
                  <a16:creationId xmlns:a16="http://schemas.microsoft.com/office/drawing/2014/main" id="{10221726-DACC-368A-BBF3-D95015A7F46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8" name="Rectángulo 87">
              <a:extLst>
                <a:ext uri="{FF2B5EF4-FFF2-40B4-BE49-F238E27FC236}">
                  <a16:creationId xmlns:a16="http://schemas.microsoft.com/office/drawing/2014/main" id="{2E860AA7-4D5E-7FDA-650B-42E757C53385}"/>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9" name="Rectángulo 88">
              <a:extLst>
                <a:ext uri="{FF2B5EF4-FFF2-40B4-BE49-F238E27FC236}">
                  <a16:creationId xmlns:a16="http://schemas.microsoft.com/office/drawing/2014/main" id="{62C543FA-84B9-2285-1BC0-CF196F69B6EC}"/>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0" name="Rectángulo 89">
              <a:extLst>
                <a:ext uri="{FF2B5EF4-FFF2-40B4-BE49-F238E27FC236}">
                  <a16:creationId xmlns:a16="http://schemas.microsoft.com/office/drawing/2014/main" id="{CBD4E816-757E-33B7-9E34-5B194A22F824}"/>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91" name="Grupo 90">
            <a:extLst>
              <a:ext uri="{FF2B5EF4-FFF2-40B4-BE49-F238E27FC236}">
                <a16:creationId xmlns:a16="http://schemas.microsoft.com/office/drawing/2014/main" id="{FAF50E7C-A148-41A6-FA7A-8674EC88C957}"/>
              </a:ext>
            </a:extLst>
          </p:cNvPr>
          <p:cNvGrpSpPr/>
          <p:nvPr/>
        </p:nvGrpSpPr>
        <p:grpSpPr>
          <a:xfrm>
            <a:off x="3783169" y="7925858"/>
            <a:ext cx="3600000" cy="360000"/>
            <a:chOff x="266806" y="7657235"/>
            <a:chExt cx="3600000" cy="360000"/>
          </a:xfrm>
          <a:noFill/>
        </p:grpSpPr>
        <p:sp>
          <p:nvSpPr>
            <p:cNvPr id="92" name="Rectángulo 91">
              <a:extLst>
                <a:ext uri="{FF2B5EF4-FFF2-40B4-BE49-F238E27FC236}">
                  <a16:creationId xmlns:a16="http://schemas.microsoft.com/office/drawing/2014/main" id="{C7B8C995-F127-2DBF-5638-CF0FB5BA1A6F}"/>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93" name="Rectángulo 92">
              <a:extLst>
                <a:ext uri="{FF2B5EF4-FFF2-40B4-BE49-F238E27FC236}">
                  <a16:creationId xmlns:a16="http://schemas.microsoft.com/office/drawing/2014/main" id="{B38C2621-9ACE-AEFD-7436-8205A80DF33C}"/>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94" name="Rectángulo 93">
              <a:extLst>
                <a:ext uri="{FF2B5EF4-FFF2-40B4-BE49-F238E27FC236}">
                  <a16:creationId xmlns:a16="http://schemas.microsoft.com/office/drawing/2014/main" id="{1E799DA0-3B28-14FC-1981-5F30EEAA818F}"/>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95" name="Rectángulo 94">
              <a:extLst>
                <a:ext uri="{FF2B5EF4-FFF2-40B4-BE49-F238E27FC236}">
                  <a16:creationId xmlns:a16="http://schemas.microsoft.com/office/drawing/2014/main" id="{56AB78B0-988D-C329-ABCF-9A392EF7B232}"/>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96" name="Rectángulo 95">
              <a:extLst>
                <a:ext uri="{FF2B5EF4-FFF2-40B4-BE49-F238E27FC236}">
                  <a16:creationId xmlns:a16="http://schemas.microsoft.com/office/drawing/2014/main" id="{163999E7-B61A-3DE6-133C-31E27472EBCB}"/>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97" name="Rectángulo 96">
              <a:extLst>
                <a:ext uri="{FF2B5EF4-FFF2-40B4-BE49-F238E27FC236}">
                  <a16:creationId xmlns:a16="http://schemas.microsoft.com/office/drawing/2014/main" id="{6E67B898-3529-0ADE-D7B3-EEF689C1347F}"/>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98" name="Rectángulo 97">
              <a:extLst>
                <a:ext uri="{FF2B5EF4-FFF2-40B4-BE49-F238E27FC236}">
                  <a16:creationId xmlns:a16="http://schemas.microsoft.com/office/drawing/2014/main" id="{5464BCFA-0DD8-FBAA-109C-B8483BBCDD83}"/>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99" name="Rectángulo 98">
              <a:extLst>
                <a:ext uri="{FF2B5EF4-FFF2-40B4-BE49-F238E27FC236}">
                  <a16:creationId xmlns:a16="http://schemas.microsoft.com/office/drawing/2014/main" id="{9DD487C0-D08E-384C-7BFD-ED3DE6EF34B5}"/>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100" name="Rectángulo 99">
              <a:extLst>
                <a:ext uri="{FF2B5EF4-FFF2-40B4-BE49-F238E27FC236}">
                  <a16:creationId xmlns:a16="http://schemas.microsoft.com/office/drawing/2014/main" id="{7DCBFD3A-F68C-EB47-05AA-E7C62FA28895}"/>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101" name="Rectángulo 100">
              <a:extLst>
                <a:ext uri="{FF2B5EF4-FFF2-40B4-BE49-F238E27FC236}">
                  <a16:creationId xmlns:a16="http://schemas.microsoft.com/office/drawing/2014/main" id="{197FCCB1-C3E0-253E-BF94-74B293F6A6C3}"/>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102" name="CuadroTexto 101">
            <a:extLst>
              <a:ext uri="{FF2B5EF4-FFF2-40B4-BE49-F238E27FC236}">
                <a16:creationId xmlns:a16="http://schemas.microsoft.com/office/drawing/2014/main" id="{55D5B5E9-4879-8864-002D-0596E01A449B}"/>
              </a:ext>
            </a:extLst>
          </p:cNvPr>
          <p:cNvSpPr txBox="1"/>
          <p:nvPr/>
        </p:nvSpPr>
        <p:spPr>
          <a:xfrm>
            <a:off x="3465247" y="7591578"/>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103" name="CuadroTexto 102">
            <a:extLst>
              <a:ext uri="{FF2B5EF4-FFF2-40B4-BE49-F238E27FC236}">
                <a16:creationId xmlns:a16="http://schemas.microsoft.com/office/drawing/2014/main" id="{72F67AE6-1547-D94E-8831-280A24ACF54D}"/>
              </a:ext>
            </a:extLst>
          </p:cNvPr>
          <p:cNvSpPr txBox="1"/>
          <p:nvPr/>
        </p:nvSpPr>
        <p:spPr>
          <a:xfrm>
            <a:off x="3261910" y="7167562"/>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106" name="Conector: curvado 105">
            <a:extLst>
              <a:ext uri="{FF2B5EF4-FFF2-40B4-BE49-F238E27FC236}">
                <a16:creationId xmlns:a16="http://schemas.microsoft.com/office/drawing/2014/main" id="{5AAA54B8-642F-B5EA-4639-B58AFF5F027B}"/>
              </a:ext>
            </a:extLst>
          </p:cNvPr>
          <p:cNvCxnSpPr>
            <a:stCxn id="103" idx="3"/>
            <a:endCxn id="82" idx="0"/>
          </p:cNvCxnSpPr>
          <p:nvPr/>
        </p:nvCxnSpPr>
        <p:spPr>
          <a:xfrm>
            <a:off x="3537754" y="7352228"/>
            <a:ext cx="785415" cy="2644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ángulo: esquina doblada 159">
            <a:extLst>
              <a:ext uri="{FF2B5EF4-FFF2-40B4-BE49-F238E27FC236}">
                <a16:creationId xmlns:a16="http://schemas.microsoft.com/office/drawing/2014/main" id="{A4D8C19C-017F-EEC6-8FD0-72957C65A1EB}"/>
              </a:ext>
            </a:extLst>
          </p:cNvPr>
          <p:cNvSpPr/>
          <p:nvPr/>
        </p:nvSpPr>
        <p:spPr>
          <a:xfrm>
            <a:off x="218941" y="7718305"/>
            <a:ext cx="2941732" cy="167939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130" name="CuadroTexto 129">
            <a:extLst>
              <a:ext uri="{FF2B5EF4-FFF2-40B4-BE49-F238E27FC236}">
                <a16:creationId xmlns:a16="http://schemas.microsoft.com/office/drawing/2014/main" id="{34FD16BE-CE8F-C3FD-3004-CCDAEEF72812}"/>
              </a:ext>
            </a:extLst>
          </p:cNvPr>
          <p:cNvSpPr txBox="1"/>
          <p:nvPr/>
        </p:nvSpPr>
        <p:spPr>
          <a:xfrm>
            <a:off x="236448" y="8188541"/>
            <a:ext cx="2764711" cy="276999"/>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*b[10];</a:t>
            </a:r>
          </a:p>
        </p:txBody>
      </p:sp>
      <p:grpSp>
        <p:nvGrpSpPr>
          <p:cNvPr id="131" name="Grupo 130">
            <a:extLst>
              <a:ext uri="{FF2B5EF4-FFF2-40B4-BE49-F238E27FC236}">
                <a16:creationId xmlns:a16="http://schemas.microsoft.com/office/drawing/2014/main" id="{0B3D805C-4E5D-1A83-6E2A-8DD401F2390A}"/>
              </a:ext>
            </a:extLst>
          </p:cNvPr>
          <p:cNvGrpSpPr/>
          <p:nvPr/>
        </p:nvGrpSpPr>
        <p:grpSpPr>
          <a:xfrm>
            <a:off x="417906" y="8703967"/>
            <a:ext cx="2519144" cy="464506"/>
            <a:chOff x="2101440" y="986162"/>
            <a:chExt cx="3600000" cy="669283"/>
          </a:xfrm>
        </p:grpSpPr>
        <p:grpSp>
          <p:nvGrpSpPr>
            <p:cNvPr id="132" name="Grupo 131">
              <a:extLst>
                <a:ext uri="{FF2B5EF4-FFF2-40B4-BE49-F238E27FC236}">
                  <a16:creationId xmlns:a16="http://schemas.microsoft.com/office/drawing/2014/main" id="{842732E3-0A0E-4BC0-9D8A-F7B318BA3EA4}"/>
                </a:ext>
              </a:extLst>
            </p:cNvPr>
            <p:cNvGrpSpPr/>
            <p:nvPr/>
          </p:nvGrpSpPr>
          <p:grpSpPr>
            <a:xfrm>
              <a:off x="2101440" y="986162"/>
              <a:ext cx="3600000" cy="360000"/>
              <a:chOff x="266806" y="7657235"/>
              <a:chExt cx="3600000" cy="360000"/>
            </a:xfrm>
            <a:solidFill>
              <a:schemeClr val="accent1">
                <a:lumMod val="40000"/>
                <a:lumOff val="60000"/>
              </a:schemeClr>
            </a:solidFill>
          </p:grpSpPr>
          <p:sp>
            <p:nvSpPr>
              <p:cNvPr id="143" name="Rectángulo 142">
                <a:extLst>
                  <a:ext uri="{FF2B5EF4-FFF2-40B4-BE49-F238E27FC236}">
                    <a16:creationId xmlns:a16="http://schemas.microsoft.com/office/drawing/2014/main" id="{76056771-2446-322A-A9BB-09A67A10CBAB}"/>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4" name="Rectángulo 143">
                <a:extLst>
                  <a:ext uri="{FF2B5EF4-FFF2-40B4-BE49-F238E27FC236}">
                    <a16:creationId xmlns:a16="http://schemas.microsoft.com/office/drawing/2014/main" id="{239627B4-2CE4-04C7-C8F0-35B084DC788D}"/>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5" name="Rectángulo 144">
                <a:extLst>
                  <a:ext uri="{FF2B5EF4-FFF2-40B4-BE49-F238E27FC236}">
                    <a16:creationId xmlns:a16="http://schemas.microsoft.com/office/drawing/2014/main" id="{DC59AF09-CB30-9D9B-36E5-BE603F851E51}"/>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6" name="Rectángulo 145">
                <a:extLst>
                  <a:ext uri="{FF2B5EF4-FFF2-40B4-BE49-F238E27FC236}">
                    <a16:creationId xmlns:a16="http://schemas.microsoft.com/office/drawing/2014/main" id="{0355F64B-F050-F510-09EA-CD6A5625999D}"/>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7" name="Rectángulo 146">
                <a:extLst>
                  <a:ext uri="{FF2B5EF4-FFF2-40B4-BE49-F238E27FC236}">
                    <a16:creationId xmlns:a16="http://schemas.microsoft.com/office/drawing/2014/main" id="{5216A151-B88B-351B-F29C-760724439E78}"/>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8" name="Rectángulo 147">
                <a:extLst>
                  <a:ext uri="{FF2B5EF4-FFF2-40B4-BE49-F238E27FC236}">
                    <a16:creationId xmlns:a16="http://schemas.microsoft.com/office/drawing/2014/main" id="{916581C5-AAB1-A67F-80BE-F9D09AF3797E}"/>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9" name="Rectángulo 148">
                <a:extLst>
                  <a:ext uri="{FF2B5EF4-FFF2-40B4-BE49-F238E27FC236}">
                    <a16:creationId xmlns:a16="http://schemas.microsoft.com/office/drawing/2014/main" id="{F025D49D-6F1E-1073-681C-5C03F94CD990}"/>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0" name="Rectángulo 149">
                <a:extLst>
                  <a:ext uri="{FF2B5EF4-FFF2-40B4-BE49-F238E27FC236}">
                    <a16:creationId xmlns:a16="http://schemas.microsoft.com/office/drawing/2014/main" id="{DE8F88C5-DC08-FFA7-A61D-30D7E025AD49}"/>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1" name="Rectángulo 150">
                <a:extLst>
                  <a:ext uri="{FF2B5EF4-FFF2-40B4-BE49-F238E27FC236}">
                    <a16:creationId xmlns:a16="http://schemas.microsoft.com/office/drawing/2014/main" id="{89F015BE-5EB7-EB1E-9503-88584189B84D}"/>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2" name="Rectángulo 151">
                <a:extLst>
                  <a:ext uri="{FF2B5EF4-FFF2-40B4-BE49-F238E27FC236}">
                    <a16:creationId xmlns:a16="http://schemas.microsoft.com/office/drawing/2014/main" id="{EFA0F912-6185-3DCD-A855-1345B5B3FF5B}"/>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133" name="Conector recto de flecha 132">
              <a:extLst>
                <a:ext uri="{FF2B5EF4-FFF2-40B4-BE49-F238E27FC236}">
                  <a16:creationId xmlns:a16="http://schemas.microsoft.com/office/drawing/2014/main" id="{74CC85ED-835F-7204-7AAF-F16436AE393F}"/>
                </a:ext>
              </a:extLst>
            </p:cNvPr>
            <p:cNvCxnSpPr>
              <a:cxnSpLocks/>
            </p:cNvCxnSpPr>
            <p:nvPr/>
          </p:nvCxnSpPr>
          <p:spPr>
            <a:xfrm>
              <a:off x="228144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ector recto de flecha 133">
              <a:extLst>
                <a:ext uri="{FF2B5EF4-FFF2-40B4-BE49-F238E27FC236}">
                  <a16:creationId xmlns:a16="http://schemas.microsoft.com/office/drawing/2014/main" id="{71A8F525-8373-B23F-5CE5-E54582E290D1}"/>
                </a:ext>
              </a:extLst>
            </p:cNvPr>
            <p:cNvCxnSpPr>
              <a:cxnSpLocks/>
            </p:cNvCxnSpPr>
            <p:nvPr/>
          </p:nvCxnSpPr>
          <p:spPr>
            <a:xfrm>
              <a:off x="2641949"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7FE00A8A-5E8D-0873-9902-9A75A11986C4}"/>
                </a:ext>
              </a:extLst>
            </p:cNvPr>
            <p:cNvCxnSpPr>
              <a:cxnSpLocks/>
            </p:cNvCxnSpPr>
            <p:nvPr/>
          </p:nvCxnSpPr>
          <p:spPr>
            <a:xfrm>
              <a:off x="3002458"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EE047F7A-243C-1F19-649C-1C2F5368D726}"/>
                </a:ext>
              </a:extLst>
            </p:cNvPr>
            <p:cNvCxnSpPr>
              <a:cxnSpLocks/>
            </p:cNvCxnSpPr>
            <p:nvPr/>
          </p:nvCxnSpPr>
          <p:spPr>
            <a:xfrm>
              <a:off x="3362967"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99980445-0C66-2B6A-614A-735B996BC0F2}"/>
                </a:ext>
              </a:extLst>
            </p:cNvPr>
            <p:cNvCxnSpPr>
              <a:cxnSpLocks/>
            </p:cNvCxnSpPr>
            <p:nvPr/>
          </p:nvCxnSpPr>
          <p:spPr>
            <a:xfrm>
              <a:off x="3723476"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7F492493-1F6A-CCAE-F688-63F14C4698E2}"/>
                </a:ext>
              </a:extLst>
            </p:cNvPr>
            <p:cNvCxnSpPr>
              <a:cxnSpLocks/>
            </p:cNvCxnSpPr>
            <p:nvPr/>
          </p:nvCxnSpPr>
          <p:spPr>
            <a:xfrm>
              <a:off x="4083985"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AF90162E-1AAF-7237-CEEB-C70B132D3130}"/>
                </a:ext>
              </a:extLst>
            </p:cNvPr>
            <p:cNvCxnSpPr>
              <a:cxnSpLocks/>
            </p:cNvCxnSpPr>
            <p:nvPr/>
          </p:nvCxnSpPr>
          <p:spPr>
            <a:xfrm>
              <a:off x="4444494"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B89C40E1-C792-7B6A-CABF-70379F95B515}"/>
                </a:ext>
              </a:extLst>
            </p:cNvPr>
            <p:cNvCxnSpPr>
              <a:cxnSpLocks/>
            </p:cNvCxnSpPr>
            <p:nvPr/>
          </p:nvCxnSpPr>
          <p:spPr>
            <a:xfrm>
              <a:off x="4805003"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ector recto de flecha 140">
              <a:extLst>
                <a:ext uri="{FF2B5EF4-FFF2-40B4-BE49-F238E27FC236}">
                  <a16:creationId xmlns:a16="http://schemas.microsoft.com/office/drawing/2014/main" id="{768EF616-B1FD-C1A8-9DA1-B2089DD1B300}"/>
                </a:ext>
              </a:extLst>
            </p:cNvPr>
            <p:cNvCxnSpPr>
              <a:cxnSpLocks/>
            </p:cNvCxnSpPr>
            <p:nvPr/>
          </p:nvCxnSpPr>
          <p:spPr>
            <a:xfrm>
              <a:off x="5165512"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864490E5-F30F-4A45-BF49-F2FCD00B4D31}"/>
                </a:ext>
              </a:extLst>
            </p:cNvPr>
            <p:cNvCxnSpPr>
              <a:cxnSpLocks/>
            </p:cNvCxnSpPr>
            <p:nvPr/>
          </p:nvCxnSpPr>
          <p:spPr>
            <a:xfrm>
              <a:off x="552602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3" name="CuadroTexto 152">
            <a:extLst>
              <a:ext uri="{FF2B5EF4-FFF2-40B4-BE49-F238E27FC236}">
                <a16:creationId xmlns:a16="http://schemas.microsoft.com/office/drawing/2014/main" id="{D146BD6F-07F7-C7CF-43A3-6013613F8E18}"/>
              </a:ext>
            </a:extLst>
          </p:cNvPr>
          <p:cNvSpPr txBox="1"/>
          <p:nvPr/>
        </p:nvSpPr>
        <p:spPr>
          <a:xfrm>
            <a:off x="236614" y="7860041"/>
            <a:ext cx="2764711" cy="276999"/>
          </a:xfrm>
          <a:prstGeom prst="rect">
            <a:avLst/>
          </a:prstGeom>
          <a:noFill/>
        </p:spPr>
        <p:txBody>
          <a:bodyPr wrap="square" rtlCol="0">
            <a:spAutoFit/>
          </a:bodyPr>
          <a:lstStyle/>
          <a:p>
            <a:r>
              <a:rPr lang="es-MX" sz="1200" b="1" dirty="0">
                <a:latin typeface="Consolas" panose="020B0609020204030204" pitchFamily="49" charset="0"/>
              </a:rPr>
              <a:t>Arreglo de apuntadores</a:t>
            </a:r>
          </a:p>
        </p:txBody>
      </p:sp>
      <p:sp>
        <p:nvSpPr>
          <p:cNvPr id="154" name="CuadroTexto 153">
            <a:extLst>
              <a:ext uri="{FF2B5EF4-FFF2-40B4-BE49-F238E27FC236}">
                <a16:creationId xmlns:a16="http://schemas.microsoft.com/office/drawing/2014/main" id="{1C841ADB-B458-B755-DCAD-30FEF3134F68}"/>
              </a:ext>
            </a:extLst>
          </p:cNvPr>
          <p:cNvSpPr txBox="1"/>
          <p:nvPr/>
        </p:nvSpPr>
        <p:spPr>
          <a:xfrm>
            <a:off x="3785435" y="8348963"/>
            <a:ext cx="3503864" cy="276999"/>
          </a:xfrm>
          <a:prstGeom prst="rect">
            <a:avLst/>
          </a:prstGeom>
          <a:noFill/>
        </p:spPr>
        <p:txBody>
          <a:bodyPr wrap="square" rtlCol="0">
            <a:spAutoFit/>
          </a:bodyPr>
          <a:lstStyle/>
          <a:p>
            <a:r>
              <a:rPr lang="es-MX" sz="1200" b="1" dirty="0">
                <a:latin typeface="Consolas" panose="020B0609020204030204" pitchFamily="49" charset="0"/>
              </a:rPr>
              <a:t>Arreglo de apuntadores apuntando a </a:t>
            </a:r>
            <a:r>
              <a:rPr lang="es-MX" sz="1200" b="1" dirty="0" err="1">
                <a:latin typeface="Consolas" panose="020B0609020204030204" pitchFamily="49" charset="0"/>
              </a:rPr>
              <a:t>NULL</a:t>
            </a:r>
            <a:endParaRPr lang="es-MX" sz="1200" b="1" dirty="0">
              <a:latin typeface="Consolas" panose="020B0609020204030204" pitchFamily="49" charset="0"/>
            </a:endParaRPr>
          </a:p>
        </p:txBody>
      </p:sp>
      <p:sp>
        <p:nvSpPr>
          <p:cNvPr id="155" name="CuadroTexto 154">
            <a:extLst>
              <a:ext uri="{FF2B5EF4-FFF2-40B4-BE49-F238E27FC236}">
                <a16:creationId xmlns:a16="http://schemas.microsoft.com/office/drawing/2014/main" id="{F91238A7-E29B-25AE-B906-707B0B42854A}"/>
              </a:ext>
            </a:extLst>
          </p:cNvPr>
          <p:cNvSpPr txBox="1"/>
          <p:nvPr/>
        </p:nvSpPr>
        <p:spPr>
          <a:xfrm>
            <a:off x="3792266" y="8703967"/>
            <a:ext cx="3761194" cy="507831"/>
          </a:xfrm>
          <a:prstGeom prst="rect">
            <a:avLst/>
          </a:prstGeom>
          <a:noFill/>
        </p:spPr>
        <p:txBody>
          <a:bodyPr wrap="square" rtlCol="0">
            <a:spAutoFit/>
          </a:bodyPr>
          <a:lstStyle/>
          <a:p>
            <a:r>
              <a:rPr lang="es-MX" sz="900" dirty="0" err="1">
                <a:latin typeface="Consolas" panose="020B0609020204030204" pitchFamily="49" charset="0"/>
              </a:rPr>
              <a:t>for</a:t>
            </a:r>
            <a:r>
              <a:rPr lang="es-MX" sz="900" dirty="0">
                <a:latin typeface="Consolas" panose="020B0609020204030204" pitchFamily="49" charset="0"/>
              </a:rPr>
              <a:t>(</a:t>
            </a:r>
            <a:r>
              <a:rPr lang="es-MX" sz="900" dirty="0" err="1">
                <a:latin typeface="Consolas" panose="020B0609020204030204" pitchFamily="49" charset="0"/>
              </a:rPr>
              <a:t>int</a:t>
            </a:r>
            <a:r>
              <a:rPr lang="es-MX" sz="900" dirty="0">
                <a:latin typeface="Consolas" panose="020B0609020204030204" pitchFamily="49" charset="0"/>
              </a:rPr>
              <a:t> i = 0; i &lt; 10; i++){        </a:t>
            </a:r>
            <a:r>
              <a:rPr lang="es-MX" sz="900" dirty="0" err="1">
                <a:latin typeface="Consolas" panose="020B0609020204030204" pitchFamily="49" charset="0"/>
              </a:rPr>
              <a:t>int</a:t>
            </a:r>
            <a:r>
              <a:rPr lang="es-MX" sz="900" dirty="0">
                <a:latin typeface="Consolas" panose="020B0609020204030204" pitchFamily="49" charset="0"/>
              </a:rPr>
              <a:t> *b[10]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	b[i]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156" name="CuadroTexto 155">
                <a:extLst>
                  <a:ext uri="{FF2B5EF4-FFF2-40B4-BE49-F238E27FC236}">
                    <a16:creationId xmlns:a16="http://schemas.microsoft.com/office/drawing/2014/main" id="{680AAD69-F1B0-E464-C582-2411D764B92B}"/>
                  </a:ext>
                </a:extLst>
              </p:cNvPr>
              <p:cNvSpPr txBox="1"/>
              <p:nvPr/>
            </p:nvSpPr>
            <p:spPr>
              <a:xfrm>
                <a:off x="5791588" y="8735835"/>
                <a:ext cx="258917" cy="3184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s-MX" sz="1600" i="1" smtClean="0">
                              <a:latin typeface="Cambria Math" panose="02040503050406030204" pitchFamily="18" charset="0"/>
                            </a:rPr>
                          </m:ctrlPr>
                        </m:groupChrPr>
                        <m:e/>
                      </m:groupChr>
                    </m:oMath>
                  </m:oMathPara>
                </a14:m>
                <a:endParaRPr lang="es-MX" sz="1600" dirty="0"/>
              </a:p>
            </p:txBody>
          </p:sp>
        </mc:Choice>
        <mc:Fallback xmlns="">
          <p:sp>
            <p:nvSpPr>
              <p:cNvPr id="156" name="CuadroTexto 155">
                <a:extLst>
                  <a:ext uri="{FF2B5EF4-FFF2-40B4-BE49-F238E27FC236}">
                    <a16:creationId xmlns:a16="http://schemas.microsoft.com/office/drawing/2014/main" id="{680AAD69-F1B0-E464-C582-2411D764B92B}"/>
                  </a:ext>
                </a:extLst>
              </p:cNvPr>
              <p:cNvSpPr txBox="1">
                <a:spLocks noRot="1" noChangeAspect="1" noMove="1" noResize="1" noEditPoints="1" noAdjustHandles="1" noChangeArrowheads="1" noChangeShapeType="1" noTextEdit="1"/>
              </p:cNvSpPr>
              <p:nvPr/>
            </p:nvSpPr>
            <p:spPr>
              <a:xfrm>
                <a:off x="5791588" y="8735835"/>
                <a:ext cx="258917" cy="318485"/>
              </a:xfrm>
              <a:prstGeom prst="rect">
                <a:avLst/>
              </a:prstGeom>
              <a:blipFill>
                <a:blip r:embed="rId5"/>
                <a:stretch>
                  <a:fillRect l="-69767" t="-53846" r="-88372" b="-76923"/>
                </a:stretch>
              </a:blipFill>
            </p:spPr>
            <p:txBody>
              <a:bodyPr/>
              <a:lstStyle/>
              <a:p>
                <a:r>
                  <a:rPr lang="es-MX">
                    <a:noFill/>
                  </a:rPr>
                  <a:t> </a:t>
                </a:r>
              </a:p>
            </p:txBody>
          </p:sp>
        </mc:Fallback>
      </mc:AlternateContent>
      <p:sp>
        <p:nvSpPr>
          <p:cNvPr id="162" name="Pergamino: horizontal 161">
            <a:extLst>
              <a:ext uri="{FF2B5EF4-FFF2-40B4-BE49-F238E27FC236}">
                <a16:creationId xmlns:a16="http://schemas.microsoft.com/office/drawing/2014/main" id="{8EA196CC-0800-91CB-F823-560E9DC33DEB}"/>
              </a:ext>
            </a:extLst>
          </p:cNvPr>
          <p:cNvSpPr/>
          <p:nvPr/>
        </p:nvSpPr>
        <p:spPr>
          <a:xfrm>
            <a:off x="5791588" y="1776716"/>
            <a:ext cx="1775079"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19 Agosto 2022</a:t>
            </a:r>
          </a:p>
        </p:txBody>
      </p:sp>
      <p:cxnSp>
        <p:nvCxnSpPr>
          <p:cNvPr id="15" name="Conector recto de flecha 14">
            <a:extLst>
              <a:ext uri="{FF2B5EF4-FFF2-40B4-BE49-F238E27FC236}">
                <a16:creationId xmlns:a16="http://schemas.microsoft.com/office/drawing/2014/main" id="{9F627863-BB60-435D-D83E-5785432344FF}"/>
              </a:ext>
            </a:extLst>
          </p:cNvPr>
          <p:cNvCxnSpPr>
            <a:stCxn id="4" idx="3"/>
            <a:endCxn id="12" idx="1"/>
          </p:cNvCxnSpPr>
          <p:nvPr/>
        </p:nvCxnSpPr>
        <p:spPr>
          <a:xfrm>
            <a:off x="2133642" y="1228240"/>
            <a:ext cx="9169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F382372F-329E-0132-4AAB-7811D9FD1CB1}"/>
              </a:ext>
            </a:extLst>
          </p:cNvPr>
          <p:cNvCxnSpPr>
            <a:stCxn id="5" idx="3"/>
            <a:endCxn id="16" idx="1"/>
          </p:cNvCxnSpPr>
          <p:nvPr/>
        </p:nvCxnSpPr>
        <p:spPr>
          <a:xfrm>
            <a:off x="4798465" y="1228240"/>
            <a:ext cx="9169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0145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5F408237-0525-31B7-717C-C2E4B23B5CC0}"/>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DE6A69-58C1-14DF-2A5F-B71004E3A320}"/>
              </a:ext>
            </a:extLst>
          </p:cNvPr>
          <p:cNvSpPr/>
          <p:nvPr/>
        </p:nvSpPr>
        <p:spPr>
          <a:xfrm>
            <a:off x="209006" y="619254"/>
            <a:ext cx="7354387" cy="881622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937CE8A9-A13E-86D2-CAA8-8468ED7C3A4F}"/>
              </a:ext>
            </a:extLst>
          </p:cNvPr>
          <p:cNvSpPr/>
          <p:nvPr/>
        </p:nvSpPr>
        <p:spPr>
          <a:xfrm>
            <a:off x="359417" y="756048"/>
            <a:ext cx="7053565" cy="850014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618D909E-C853-C996-D298-1BF4D91BF945}"/>
              </a:ext>
            </a:extLst>
          </p:cNvPr>
          <p:cNvGraphicFramePr>
            <a:graphicFrameLocks noGrp="1"/>
          </p:cNvGraphicFramePr>
          <p:nvPr>
            <p:extLst>
              <p:ext uri="{D42A27DB-BD31-4B8C-83A1-F6EECF244321}">
                <p14:modId xmlns:p14="http://schemas.microsoft.com/office/powerpoint/2010/main" val="2383159014"/>
              </p:ext>
            </p:extLst>
          </p:nvPr>
        </p:nvGraphicFramePr>
        <p:xfrm>
          <a:off x="359417" y="756711"/>
          <a:ext cx="7053564" cy="8503920"/>
        </p:xfrm>
        <a:graphic>
          <a:graphicData uri="http://schemas.openxmlformats.org/drawingml/2006/table">
            <a:tbl>
              <a:tblPr firstRow="1" bandRow="1">
                <a:tableStyleId>{5C22544A-7EE6-4342-B048-85BDC9FD1C3A}</a:tableStyleId>
              </a:tblPr>
              <a:tblGrid>
                <a:gridCol w="469258">
                  <a:extLst>
                    <a:ext uri="{9D8B030D-6E8A-4147-A177-3AD203B41FA5}">
                      <a16:colId xmlns:a16="http://schemas.microsoft.com/office/drawing/2014/main" val="4000583223"/>
                    </a:ext>
                  </a:extLst>
                </a:gridCol>
                <a:gridCol w="6584306">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p>
                      <a:pPr algn="r">
                        <a:lnSpc>
                          <a:spcPct val="100000"/>
                        </a:lnSpc>
                      </a:pPr>
                      <a:r>
                        <a:rPr lang="es-MX" sz="1200" u="none" dirty="0">
                          <a:latin typeface="Consolas" panose="020B0609020204030204" pitchFamily="49" charset="0"/>
                        </a:rPr>
                        <a:t>38</a:t>
                      </a:r>
                    </a:p>
                    <a:p>
                      <a:pPr algn="r">
                        <a:lnSpc>
                          <a:spcPct val="100000"/>
                        </a:lnSpc>
                      </a:pPr>
                      <a:r>
                        <a:rPr lang="es-MX" sz="1200" u="none" dirty="0">
                          <a:latin typeface="Consolas" panose="020B0609020204030204" pitchFamily="49" charset="0"/>
                        </a:rPr>
                        <a:t>39</a:t>
                      </a:r>
                    </a:p>
                    <a:p>
                      <a:pPr algn="r">
                        <a:lnSpc>
                          <a:spcPct val="100000"/>
                        </a:lnSpc>
                      </a:pPr>
                      <a:r>
                        <a:rPr lang="es-MX" sz="1200" u="none" dirty="0">
                          <a:latin typeface="Consolas" panose="020B0609020204030204" pitchFamily="49" charset="0"/>
                        </a:rPr>
                        <a:t>40</a:t>
                      </a:r>
                    </a:p>
                    <a:p>
                      <a:pPr algn="r">
                        <a:lnSpc>
                          <a:spcPct val="100000"/>
                        </a:lnSpc>
                      </a:pPr>
                      <a:r>
                        <a:rPr lang="es-MX" sz="1200" u="none" dirty="0">
                          <a:latin typeface="Consolas" panose="020B0609020204030204" pitchFamily="49" charset="0"/>
                        </a:rPr>
                        <a:t>41</a:t>
                      </a:r>
                    </a:p>
                    <a:p>
                      <a:pPr algn="r">
                        <a:lnSpc>
                          <a:spcPct val="100000"/>
                        </a:lnSpc>
                      </a:pPr>
                      <a:r>
                        <a:rPr lang="es-MX" sz="1200" u="none" dirty="0">
                          <a:latin typeface="Consolas" panose="020B0609020204030204" pitchFamily="49" charset="0"/>
                        </a:rPr>
                        <a:t>42</a:t>
                      </a:r>
                    </a:p>
                    <a:p>
                      <a:pPr algn="r">
                        <a:lnSpc>
                          <a:spcPct val="100000"/>
                        </a:lnSpc>
                      </a:pPr>
                      <a:r>
                        <a:rPr lang="es-MX" sz="1200" u="none" dirty="0">
                          <a:latin typeface="Consolas" panose="020B0609020204030204" pitchFamily="49" charset="0"/>
                        </a:rPr>
                        <a:t>43</a:t>
                      </a:r>
                    </a:p>
                    <a:p>
                      <a:pPr algn="r">
                        <a:lnSpc>
                          <a:spcPct val="100000"/>
                        </a:lnSpc>
                      </a:pPr>
                      <a:r>
                        <a:rPr lang="es-MX" sz="1200" u="none" dirty="0">
                          <a:latin typeface="Consolas" panose="020B0609020204030204" pitchFamily="49" charset="0"/>
                        </a:rPr>
                        <a:t>44</a:t>
                      </a:r>
                    </a:p>
                    <a:p>
                      <a:pPr algn="r">
                        <a:lnSpc>
                          <a:spcPct val="100000"/>
                        </a:lnSpc>
                      </a:pPr>
                      <a:r>
                        <a:rPr lang="es-MX" sz="1200" u="none" dirty="0">
                          <a:latin typeface="Consolas" panose="020B0609020204030204" pitchFamily="49" charset="0"/>
                        </a:rPr>
                        <a:t>45</a:t>
                      </a:r>
                    </a:p>
                    <a:p>
                      <a:pPr algn="r">
                        <a:lnSpc>
                          <a:spcPct val="100000"/>
                        </a:lnSpc>
                      </a:pPr>
                      <a:r>
                        <a:rPr lang="es-MX" sz="1200" u="none" dirty="0">
                          <a:latin typeface="Consolas" panose="020B0609020204030204" pitchFamily="49" charset="0"/>
                        </a:rPr>
                        <a:t>46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stdio.h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stdlib.h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assert.h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string.h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nodo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nodo</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imprimir_lista</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elimina_nodo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liberar_lista</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main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lista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n, x;</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comando[</a:t>
                      </a:r>
                      <a:r>
                        <a:rPr lang="es-MX" sz="1200" b="0" u="none" dirty="0">
                          <a:solidFill>
                            <a:srgbClr val="AE81FF"/>
                          </a:solidFill>
                          <a:effectLst/>
                          <a:latin typeface="Consolas" panose="020B0609020204030204" pitchFamily="49" charset="0"/>
                        </a:rPr>
                        <a:t>12</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n);</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n;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a:t>
                      </a:r>
                      <a:r>
                        <a:rPr lang="es-MX" sz="1200" b="0" u="none" dirty="0" err="1">
                          <a:solidFill>
                            <a:srgbClr val="AE81FF"/>
                          </a:solidFill>
                          <a:effectLst/>
                          <a:latin typeface="Consolas" panose="020B0609020204030204" pitchFamily="49" charset="0"/>
                        </a:rPr>
                        <a:t>n%s</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comando);</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(comando,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push_front</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x);</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 x);</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(comando,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pop_front</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eliminar_inicio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(comando,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push_back</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x);</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insertar_final</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 x);</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(comando,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pop_back</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eliminar_final</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(comando, </a:t>
                      </a:r>
                      <a:r>
                        <a:rPr lang="es-MX" sz="1200" b="0" u="none" dirty="0">
                          <a:solidFill>
                            <a:srgbClr val="E6DB74"/>
                          </a:solidFill>
                          <a:effectLst/>
                          <a:latin typeface="Consolas" panose="020B0609020204030204" pitchFamily="49" charset="0"/>
                        </a:rPr>
                        <a:t>"erase"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x);</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elimina_nodo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 x);</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7" name="Rectángulo 36">
            <a:extLst>
              <a:ext uri="{FF2B5EF4-FFF2-40B4-BE49-F238E27FC236}">
                <a16:creationId xmlns:a16="http://schemas.microsoft.com/office/drawing/2014/main" id="{3A50377E-5D56-B009-1F74-74A136AA1AE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20970174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DE6A69-58C1-14DF-2A5F-B71004E3A320}"/>
              </a:ext>
            </a:extLst>
          </p:cNvPr>
          <p:cNvSpPr/>
          <p:nvPr/>
        </p:nvSpPr>
        <p:spPr>
          <a:xfrm>
            <a:off x="209006" y="619254"/>
            <a:ext cx="7354387" cy="881622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937CE8A9-A13E-86D2-CAA8-8468ED7C3A4F}"/>
              </a:ext>
            </a:extLst>
          </p:cNvPr>
          <p:cNvSpPr/>
          <p:nvPr/>
        </p:nvSpPr>
        <p:spPr>
          <a:xfrm>
            <a:off x="359417" y="756048"/>
            <a:ext cx="7053565" cy="850014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618D909E-C853-C996-D298-1BF4D91BF945}"/>
              </a:ext>
            </a:extLst>
          </p:cNvPr>
          <p:cNvGraphicFramePr>
            <a:graphicFrameLocks noGrp="1"/>
          </p:cNvGraphicFramePr>
          <p:nvPr>
            <p:extLst>
              <p:ext uri="{D42A27DB-BD31-4B8C-83A1-F6EECF244321}">
                <p14:modId xmlns:p14="http://schemas.microsoft.com/office/powerpoint/2010/main" val="1407767306"/>
              </p:ext>
            </p:extLst>
          </p:nvPr>
        </p:nvGraphicFramePr>
        <p:xfrm>
          <a:off x="359417" y="756711"/>
          <a:ext cx="7053564" cy="8503920"/>
        </p:xfrm>
        <a:graphic>
          <a:graphicData uri="http://schemas.openxmlformats.org/drawingml/2006/table">
            <a:tbl>
              <a:tblPr firstRow="1" bandRow="1">
                <a:tableStyleId>{5C22544A-7EE6-4342-B048-85BDC9FD1C3A}</a:tableStyleId>
              </a:tblPr>
              <a:tblGrid>
                <a:gridCol w="478783">
                  <a:extLst>
                    <a:ext uri="{9D8B030D-6E8A-4147-A177-3AD203B41FA5}">
                      <a16:colId xmlns:a16="http://schemas.microsoft.com/office/drawing/2014/main" val="4000583223"/>
                    </a:ext>
                  </a:extLst>
                </a:gridCol>
                <a:gridCol w="6574781">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47</a:t>
                      </a:r>
                    </a:p>
                    <a:p>
                      <a:pPr algn="r">
                        <a:lnSpc>
                          <a:spcPct val="100000"/>
                        </a:lnSpc>
                      </a:pPr>
                      <a:r>
                        <a:rPr lang="es-MX" sz="1200" u="none" dirty="0">
                          <a:latin typeface="Consolas" panose="020B0609020204030204" pitchFamily="49" charset="0"/>
                        </a:rPr>
                        <a:t>48</a:t>
                      </a:r>
                    </a:p>
                    <a:p>
                      <a:pPr algn="r">
                        <a:lnSpc>
                          <a:spcPct val="100000"/>
                        </a:lnSpc>
                      </a:pPr>
                      <a:r>
                        <a:rPr lang="es-MX" sz="1200" u="none" dirty="0">
                          <a:latin typeface="Consolas" panose="020B0609020204030204" pitchFamily="49" charset="0"/>
                        </a:rPr>
                        <a:t>49</a:t>
                      </a:r>
                    </a:p>
                    <a:p>
                      <a:pPr algn="r">
                        <a:lnSpc>
                          <a:spcPct val="100000"/>
                        </a:lnSpc>
                      </a:pPr>
                      <a:r>
                        <a:rPr lang="es-MX" sz="1200" u="none" dirty="0">
                          <a:latin typeface="Consolas" panose="020B0609020204030204" pitchFamily="49" charset="0"/>
                        </a:rPr>
                        <a:t>50</a:t>
                      </a:r>
                    </a:p>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p>
                      <a:pPr algn="r">
                        <a:lnSpc>
                          <a:spcPct val="100000"/>
                        </a:lnSpc>
                      </a:pPr>
                      <a:r>
                        <a:rPr lang="es-MX" sz="1200" u="none" dirty="0">
                          <a:latin typeface="Consolas" panose="020B0609020204030204" pitchFamily="49" charset="0"/>
                        </a:rPr>
                        <a:t>90</a:t>
                      </a: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liberar_lista</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imprimir_lista</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liberar_lista</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nodo;</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dato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dato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nodo;</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insertar_final</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dato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dato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nodo;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ultimo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(ultimo-&gt;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ultimo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ultimo-&gt;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ultimo-&gt;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nodo;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imprimir_lista</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 name="Rectángulo 2">
            <a:extLst>
              <a:ext uri="{FF2B5EF4-FFF2-40B4-BE49-F238E27FC236}">
                <a16:creationId xmlns:a16="http://schemas.microsoft.com/office/drawing/2014/main" id="{74C02F4A-6BD9-ECF2-6E94-DCB26578F74C}"/>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C73C3EA-61CF-9E73-1BFC-3C71A16AEBAB}"/>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75</a:t>
            </a:r>
          </a:p>
        </p:txBody>
      </p:sp>
      <p:sp>
        <p:nvSpPr>
          <p:cNvPr id="5" name="Rectángulo 4">
            <a:extLst>
              <a:ext uri="{FF2B5EF4-FFF2-40B4-BE49-F238E27FC236}">
                <a16:creationId xmlns:a16="http://schemas.microsoft.com/office/drawing/2014/main" id="{C9C29E97-FBC3-361C-FA60-127115C153FD}"/>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Tree>
    <p:extLst>
      <p:ext uri="{BB962C8B-B14F-4D97-AF65-F5344CB8AC3E}">
        <p14:creationId xmlns:p14="http://schemas.microsoft.com/office/powerpoint/2010/main" val="37465577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5F408237-0525-31B7-717C-C2E4B23B5CC0}"/>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DE6A69-58C1-14DF-2A5F-B71004E3A320}"/>
              </a:ext>
            </a:extLst>
          </p:cNvPr>
          <p:cNvSpPr/>
          <p:nvPr/>
        </p:nvSpPr>
        <p:spPr>
          <a:xfrm>
            <a:off x="209006" y="619254"/>
            <a:ext cx="7354387" cy="881622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937CE8A9-A13E-86D2-CAA8-8468ED7C3A4F}"/>
              </a:ext>
            </a:extLst>
          </p:cNvPr>
          <p:cNvSpPr/>
          <p:nvPr/>
        </p:nvSpPr>
        <p:spPr>
          <a:xfrm>
            <a:off x="359417" y="756048"/>
            <a:ext cx="7053565" cy="850014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618D909E-C853-C996-D298-1BF4D91BF945}"/>
              </a:ext>
            </a:extLst>
          </p:cNvPr>
          <p:cNvGraphicFramePr>
            <a:graphicFrameLocks noGrp="1"/>
          </p:cNvGraphicFramePr>
          <p:nvPr>
            <p:extLst>
              <p:ext uri="{D42A27DB-BD31-4B8C-83A1-F6EECF244321}">
                <p14:modId xmlns:p14="http://schemas.microsoft.com/office/powerpoint/2010/main" val="2306722539"/>
              </p:ext>
            </p:extLst>
          </p:nvPr>
        </p:nvGraphicFramePr>
        <p:xfrm>
          <a:off x="359417" y="756711"/>
          <a:ext cx="7053564" cy="8503920"/>
        </p:xfrm>
        <a:graphic>
          <a:graphicData uri="http://schemas.openxmlformats.org/drawingml/2006/table">
            <a:tbl>
              <a:tblPr firstRow="1" bandRow="1">
                <a:tableStyleId>{5C22544A-7EE6-4342-B048-85BDC9FD1C3A}</a:tableStyleId>
              </a:tblPr>
              <a:tblGrid>
                <a:gridCol w="469258">
                  <a:extLst>
                    <a:ext uri="{9D8B030D-6E8A-4147-A177-3AD203B41FA5}">
                      <a16:colId xmlns:a16="http://schemas.microsoft.com/office/drawing/2014/main" val="4000583223"/>
                    </a:ext>
                  </a:extLst>
                </a:gridCol>
                <a:gridCol w="6584306">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p>
                      <a:pPr algn="r">
                        <a:lnSpc>
                          <a:spcPct val="100000"/>
                        </a:lnSpc>
                      </a:pPr>
                      <a:r>
                        <a:rPr lang="es-MX" sz="1200" u="none" dirty="0">
                          <a:latin typeface="Consolas" panose="020B0609020204030204" pitchFamily="49" charset="0"/>
                        </a:rPr>
                        <a:t>95</a:t>
                      </a:r>
                    </a:p>
                    <a:p>
                      <a:pPr algn="r">
                        <a:lnSpc>
                          <a:spcPct val="100000"/>
                        </a:lnSpc>
                      </a:pPr>
                      <a:r>
                        <a:rPr lang="es-MX" sz="1200" u="none" dirty="0">
                          <a:latin typeface="Consolas" panose="020B0609020204030204" pitchFamily="49" charset="0"/>
                        </a:rPr>
                        <a:t>96</a:t>
                      </a:r>
                    </a:p>
                    <a:p>
                      <a:pPr algn="r">
                        <a:lnSpc>
                          <a:spcPct val="100000"/>
                        </a:lnSpc>
                      </a:pPr>
                      <a:r>
                        <a:rPr lang="es-MX" sz="1200" u="none" dirty="0">
                          <a:latin typeface="Consolas" panose="020B0609020204030204" pitchFamily="49" charset="0"/>
                        </a:rPr>
                        <a:t>97</a:t>
                      </a:r>
                    </a:p>
                    <a:p>
                      <a:pPr algn="r">
                        <a:lnSpc>
                          <a:spcPct val="100000"/>
                        </a:lnSpc>
                      </a:pPr>
                      <a:r>
                        <a:rPr lang="es-MX" sz="1200" u="none" dirty="0">
                          <a:latin typeface="Consolas" panose="020B0609020204030204" pitchFamily="49" charset="0"/>
                        </a:rPr>
                        <a:t>98</a:t>
                      </a:r>
                    </a:p>
                    <a:p>
                      <a:pPr algn="r">
                        <a:lnSpc>
                          <a:spcPct val="100000"/>
                        </a:lnSpc>
                      </a:pPr>
                      <a:r>
                        <a:rPr lang="es-MX" sz="1200" u="none" dirty="0">
                          <a:latin typeface="Consolas" panose="020B0609020204030204" pitchFamily="49" charset="0"/>
                        </a:rPr>
                        <a:t>99</a:t>
                      </a:r>
                    </a:p>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p>
                      <a:pPr algn="r">
                        <a:lnSpc>
                          <a:spcPct val="100000"/>
                        </a:lnSpc>
                      </a:pPr>
                      <a:r>
                        <a:rPr lang="es-MX" sz="1200" u="none" dirty="0">
                          <a:latin typeface="Consolas" panose="020B0609020204030204" pitchFamily="49" charset="0"/>
                        </a:rPr>
                        <a:t>110</a:t>
                      </a:r>
                    </a:p>
                    <a:p>
                      <a:pPr algn="r">
                        <a:lnSpc>
                          <a:spcPct val="100000"/>
                        </a:lnSpc>
                      </a:pPr>
                      <a:r>
                        <a:rPr lang="es-MX" sz="1200" u="none" dirty="0">
                          <a:latin typeface="Consolas" panose="020B0609020204030204" pitchFamily="49" charset="0"/>
                        </a:rPr>
                        <a:t>111</a:t>
                      </a:r>
                    </a:p>
                    <a:p>
                      <a:pPr algn="r">
                        <a:lnSpc>
                          <a:spcPct val="100000"/>
                        </a:lnSpc>
                      </a:pPr>
                      <a:r>
                        <a:rPr lang="es-MX" sz="1200" u="none" dirty="0">
                          <a:latin typeface="Consolas" panose="020B0609020204030204" pitchFamily="49" charset="0"/>
                        </a:rPr>
                        <a:t>112</a:t>
                      </a:r>
                    </a:p>
                    <a:p>
                      <a:pPr algn="r">
                        <a:lnSpc>
                          <a:spcPct val="100000"/>
                        </a:lnSpc>
                      </a:pPr>
                      <a:r>
                        <a:rPr lang="es-MX" sz="1200" u="none" dirty="0">
                          <a:latin typeface="Consolas" panose="020B0609020204030204" pitchFamily="49" charset="0"/>
                        </a:rPr>
                        <a:t>113</a:t>
                      </a:r>
                    </a:p>
                    <a:p>
                      <a:pPr algn="r">
                        <a:lnSpc>
                          <a:spcPct val="100000"/>
                        </a:lnSpc>
                      </a:pPr>
                      <a:r>
                        <a:rPr lang="es-MX" sz="1200" u="none" dirty="0">
                          <a:latin typeface="Consolas" panose="020B0609020204030204" pitchFamily="49" charset="0"/>
                        </a:rPr>
                        <a:t>114</a:t>
                      </a:r>
                    </a:p>
                    <a:p>
                      <a:pPr algn="r">
                        <a:lnSpc>
                          <a:spcPct val="100000"/>
                        </a:lnSpc>
                      </a:pPr>
                      <a:r>
                        <a:rPr lang="es-MX" sz="1200" u="none" dirty="0">
                          <a:latin typeface="Consolas" panose="020B0609020204030204" pitchFamily="49" charset="0"/>
                        </a:rPr>
                        <a:t>115</a:t>
                      </a:r>
                    </a:p>
                    <a:p>
                      <a:pPr algn="r">
                        <a:lnSpc>
                          <a:spcPct val="100000"/>
                        </a:lnSpc>
                      </a:pPr>
                      <a:r>
                        <a:rPr lang="es-MX" sz="1200" u="none" dirty="0">
                          <a:latin typeface="Consolas" panose="020B0609020204030204" pitchFamily="49" charset="0"/>
                        </a:rPr>
                        <a:t>116</a:t>
                      </a:r>
                    </a:p>
                    <a:p>
                      <a:pPr algn="r">
                        <a:lnSpc>
                          <a:spcPct val="100000"/>
                        </a:lnSpc>
                      </a:pPr>
                      <a:r>
                        <a:rPr lang="es-MX" sz="1200" u="none" dirty="0">
                          <a:latin typeface="Consolas" panose="020B0609020204030204" pitchFamily="49" charset="0"/>
                        </a:rPr>
                        <a:t>117</a:t>
                      </a:r>
                    </a:p>
                    <a:p>
                      <a:pPr algn="r">
                        <a:lnSpc>
                          <a:spcPct val="100000"/>
                        </a:lnSpc>
                      </a:pPr>
                      <a:r>
                        <a:rPr lang="es-MX" sz="1200" u="none" dirty="0">
                          <a:latin typeface="Consolas" panose="020B0609020204030204" pitchFamily="49" charset="0"/>
                        </a:rPr>
                        <a:t>118</a:t>
                      </a:r>
                    </a:p>
                    <a:p>
                      <a:pPr algn="r">
                        <a:lnSpc>
                          <a:spcPct val="100000"/>
                        </a:lnSpc>
                      </a:pPr>
                      <a:r>
                        <a:rPr lang="es-MX" sz="1200" u="none" dirty="0">
                          <a:latin typeface="Consolas" panose="020B0609020204030204" pitchFamily="49" charset="0"/>
                        </a:rPr>
                        <a:t>119</a:t>
                      </a:r>
                    </a:p>
                    <a:p>
                      <a:pPr algn="r">
                        <a:lnSpc>
                          <a:spcPct val="100000"/>
                        </a:lnSpc>
                      </a:pPr>
                      <a:r>
                        <a:rPr lang="es-MX" sz="1200" u="none" dirty="0">
                          <a:latin typeface="Consolas" panose="020B0609020204030204" pitchFamily="49" charset="0"/>
                        </a:rPr>
                        <a:t>120</a:t>
                      </a:r>
                    </a:p>
                    <a:p>
                      <a:pPr algn="r">
                        <a:lnSpc>
                          <a:spcPct val="100000"/>
                        </a:lnSpc>
                      </a:pPr>
                      <a:r>
                        <a:rPr lang="es-MX" sz="1200" u="none" dirty="0">
                          <a:latin typeface="Consolas" panose="020B0609020204030204" pitchFamily="49" charset="0"/>
                        </a:rPr>
                        <a:t>121</a:t>
                      </a:r>
                    </a:p>
                    <a:p>
                      <a:pPr algn="r">
                        <a:lnSpc>
                          <a:spcPct val="100000"/>
                        </a:lnSpc>
                      </a:pPr>
                      <a:r>
                        <a:rPr lang="es-MX" sz="1200" u="none" dirty="0">
                          <a:latin typeface="Consolas" panose="020B0609020204030204" pitchFamily="49" charset="0"/>
                        </a:rPr>
                        <a:t>122</a:t>
                      </a:r>
                    </a:p>
                    <a:p>
                      <a:pPr algn="r">
                        <a:lnSpc>
                          <a:spcPct val="100000"/>
                        </a:lnSpc>
                      </a:pPr>
                      <a:r>
                        <a:rPr lang="es-MX" sz="1200" u="none" dirty="0">
                          <a:latin typeface="Consolas" panose="020B0609020204030204" pitchFamily="49" charset="0"/>
                        </a:rPr>
                        <a:t>123</a:t>
                      </a:r>
                    </a:p>
                    <a:p>
                      <a:pPr algn="r">
                        <a:lnSpc>
                          <a:spcPct val="100000"/>
                        </a:lnSpc>
                      </a:pPr>
                      <a:r>
                        <a:rPr lang="es-MX" sz="1200" u="none" dirty="0">
                          <a:latin typeface="Consolas" panose="020B0609020204030204" pitchFamily="49" charset="0"/>
                        </a:rPr>
                        <a:t>124</a:t>
                      </a:r>
                    </a:p>
                    <a:p>
                      <a:pPr algn="r">
                        <a:lnSpc>
                          <a:spcPct val="100000"/>
                        </a:lnSpc>
                      </a:pPr>
                      <a:r>
                        <a:rPr lang="es-MX" sz="1200" u="none" dirty="0">
                          <a:latin typeface="Consolas" panose="020B0609020204030204" pitchFamily="49" charset="0"/>
                        </a:rPr>
                        <a:t>125</a:t>
                      </a:r>
                    </a:p>
                    <a:p>
                      <a:pPr algn="r">
                        <a:lnSpc>
                          <a:spcPct val="100000"/>
                        </a:lnSpc>
                      </a:pPr>
                      <a:r>
                        <a:rPr lang="es-MX" sz="1200" u="none" dirty="0">
                          <a:latin typeface="Consolas" panose="020B0609020204030204" pitchFamily="49" charset="0"/>
                        </a:rPr>
                        <a:t>126</a:t>
                      </a:r>
                    </a:p>
                    <a:p>
                      <a:pPr algn="r">
                        <a:lnSpc>
                          <a:spcPct val="100000"/>
                        </a:lnSpc>
                      </a:pPr>
                      <a:r>
                        <a:rPr lang="es-MX" sz="1200" u="none" dirty="0">
                          <a:latin typeface="Consolas" panose="020B0609020204030204" pitchFamily="49" charset="0"/>
                        </a:rPr>
                        <a:t>127</a:t>
                      </a:r>
                    </a:p>
                    <a:p>
                      <a:pPr algn="r">
                        <a:lnSpc>
                          <a:spcPct val="100000"/>
                        </a:lnSpc>
                      </a:pPr>
                      <a:r>
                        <a:rPr lang="es-MX" sz="1200" u="none" dirty="0">
                          <a:latin typeface="Consolas" panose="020B0609020204030204" pitchFamily="49" charset="0"/>
                        </a:rPr>
                        <a:t>128</a:t>
                      </a:r>
                    </a:p>
                    <a:p>
                      <a:pPr algn="r">
                        <a:lnSpc>
                          <a:spcPct val="100000"/>
                        </a:lnSpc>
                      </a:pPr>
                      <a:r>
                        <a:rPr lang="es-MX" sz="1200" u="none" dirty="0">
                          <a:latin typeface="Consolas" panose="020B0609020204030204" pitchFamily="49" charset="0"/>
                        </a:rPr>
                        <a:t>129</a:t>
                      </a:r>
                    </a:p>
                    <a:p>
                      <a:pPr algn="r">
                        <a:lnSpc>
                          <a:spcPct val="100000"/>
                        </a:lnSpc>
                      </a:pPr>
                      <a:r>
                        <a:rPr lang="es-MX" sz="1200" u="none" dirty="0">
                          <a:latin typeface="Consolas" panose="020B0609020204030204" pitchFamily="49" charset="0"/>
                        </a:rPr>
                        <a:t>130</a:t>
                      </a:r>
                    </a:p>
                    <a:p>
                      <a:pPr algn="r">
                        <a:lnSpc>
                          <a:spcPct val="100000"/>
                        </a:lnSpc>
                      </a:pPr>
                      <a:r>
                        <a:rPr lang="es-MX" sz="1200" u="none" dirty="0">
                          <a:latin typeface="Consolas" panose="020B0609020204030204" pitchFamily="49" charset="0"/>
                        </a:rPr>
                        <a:t>131</a:t>
                      </a:r>
                    </a:p>
                    <a:p>
                      <a:pPr algn="r">
                        <a:lnSpc>
                          <a:spcPct val="100000"/>
                        </a:lnSpc>
                      </a:pPr>
                      <a:r>
                        <a:rPr lang="es-MX" sz="1200" u="none" dirty="0">
                          <a:latin typeface="Consolas" panose="020B0609020204030204" pitchFamily="49" charset="0"/>
                        </a:rPr>
                        <a:t>132</a:t>
                      </a:r>
                    </a:p>
                    <a:p>
                      <a:pPr algn="r">
                        <a:lnSpc>
                          <a:spcPct val="100000"/>
                        </a:lnSpc>
                      </a:pPr>
                      <a:r>
                        <a:rPr lang="es-MX" sz="1200" u="none" dirty="0">
                          <a:latin typeface="Consolas" panose="020B0609020204030204" pitchFamily="49" charset="0"/>
                        </a:rPr>
                        <a:t>133</a:t>
                      </a:r>
                    </a:p>
                    <a:p>
                      <a:pPr algn="r">
                        <a:lnSpc>
                          <a:spcPct val="100000"/>
                        </a:lnSpc>
                      </a:pPr>
                      <a:r>
                        <a:rPr lang="es-MX" sz="1200" u="none" dirty="0">
                          <a:latin typeface="Consolas" panose="020B0609020204030204" pitchFamily="49" charset="0"/>
                        </a:rPr>
                        <a:t>134</a:t>
                      </a:r>
                    </a:p>
                    <a:p>
                      <a:pPr algn="r">
                        <a:lnSpc>
                          <a:spcPct val="100000"/>
                        </a:lnSpc>
                      </a:pPr>
                      <a:r>
                        <a:rPr lang="es-MX" sz="1200" u="none" dirty="0">
                          <a:latin typeface="Consolas" panose="020B0609020204030204" pitchFamily="49" charset="0"/>
                        </a:rPr>
                        <a:t>135</a:t>
                      </a:r>
                    </a:p>
                    <a:p>
                      <a:pPr algn="r">
                        <a:lnSpc>
                          <a:spcPct val="100000"/>
                        </a:lnSpc>
                      </a:pPr>
                      <a:r>
                        <a:rPr lang="es-MX" sz="1200" u="none" dirty="0">
                          <a:latin typeface="Consolas" panose="020B0609020204030204" pitchFamily="49" charset="0"/>
                        </a:rPr>
                        <a:t>136</a:t>
                      </a:r>
                    </a:p>
                    <a:p>
                      <a:pPr algn="r">
                        <a:lnSpc>
                          <a:spcPct val="100000"/>
                        </a:lnSpc>
                      </a:pPr>
                      <a:r>
                        <a:rPr lang="es-MX" sz="1200" u="none" dirty="0">
                          <a:latin typeface="Consolas" panose="020B0609020204030204" pitchFamily="49" charset="0"/>
                        </a:rPr>
                        <a:t>137</a:t>
                      </a:r>
                    </a:p>
                    <a:p>
                      <a:pPr algn="r">
                        <a:lnSpc>
                          <a:spcPct val="100000"/>
                        </a:lnSpc>
                      </a:pPr>
                      <a:r>
                        <a:rPr lang="es-MX" sz="1200" u="none" dirty="0">
                          <a:latin typeface="Consolas" panose="020B0609020204030204" pitchFamily="49" charset="0"/>
                        </a:rPr>
                        <a:t>138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eliminar_inicio</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liberar_lista</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eliminar_final</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ultimo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penultimo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(ultimo-&gt;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penultimo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ultimo;</a:t>
                      </a:r>
                    </a:p>
                    <a:p>
                      <a:r>
                        <a:rPr lang="es-MX" sz="1200" b="0" dirty="0">
                          <a:solidFill>
                            <a:srgbClr val="F8F8F2"/>
                          </a:solidFill>
                          <a:effectLst/>
                          <a:latin typeface="Consolas" panose="020B0609020204030204" pitchFamily="49" charset="0"/>
                        </a:rPr>
                        <a:t>            ultimo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ultimo-&gt;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(ultimo);</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penultimo</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elimina_nodo</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x</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7" name="Rectángulo 36">
            <a:extLst>
              <a:ext uri="{FF2B5EF4-FFF2-40B4-BE49-F238E27FC236}">
                <a16:creationId xmlns:a16="http://schemas.microsoft.com/office/drawing/2014/main" id="{3A50377E-5D56-B009-1F74-74A136AA1AE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40214138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DE6A69-58C1-14DF-2A5F-B71004E3A320}"/>
              </a:ext>
            </a:extLst>
          </p:cNvPr>
          <p:cNvSpPr/>
          <p:nvPr/>
        </p:nvSpPr>
        <p:spPr>
          <a:xfrm>
            <a:off x="209006" y="619255"/>
            <a:ext cx="7354387" cy="36860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937CE8A9-A13E-86D2-CAA8-8468ED7C3A4F}"/>
              </a:ext>
            </a:extLst>
          </p:cNvPr>
          <p:cNvSpPr/>
          <p:nvPr/>
        </p:nvSpPr>
        <p:spPr>
          <a:xfrm>
            <a:off x="359417" y="756048"/>
            <a:ext cx="7053565" cy="338328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618D909E-C853-C996-D298-1BF4D91BF945}"/>
              </a:ext>
            </a:extLst>
          </p:cNvPr>
          <p:cNvGraphicFramePr>
            <a:graphicFrameLocks noGrp="1"/>
          </p:cNvGraphicFramePr>
          <p:nvPr>
            <p:extLst>
              <p:ext uri="{D42A27DB-BD31-4B8C-83A1-F6EECF244321}">
                <p14:modId xmlns:p14="http://schemas.microsoft.com/office/powerpoint/2010/main" val="731042058"/>
              </p:ext>
            </p:extLst>
          </p:nvPr>
        </p:nvGraphicFramePr>
        <p:xfrm>
          <a:off x="359417" y="756711"/>
          <a:ext cx="7053564" cy="3383280"/>
        </p:xfrm>
        <a:graphic>
          <a:graphicData uri="http://schemas.openxmlformats.org/drawingml/2006/table">
            <a:tbl>
              <a:tblPr firstRow="1" bandRow="1">
                <a:tableStyleId>{5C22544A-7EE6-4342-B048-85BDC9FD1C3A}</a:tableStyleId>
              </a:tblPr>
              <a:tblGrid>
                <a:gridCol w="478783">
                  <a:extLst>
                    <a:ext uri="{9D8B030D-6E8A-4147-A177-3AD203B41FA5}">
                      <a16:colId xmlns:a16="http://schemas.microsoft.com/office/drawing/2014/main" val="4000583223"/>
                    </a:ext>
                  </a:extLst>
                </a:gridCol>
                <a:gridCol w="6574781">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139</a:t>
                      </a:r>
                    </a:p>
                    <a:p>
                      <a:pPr algn="r">
                        <a:lnSpc>
                          <a:spcPct val="100000"/>
                        </a:lnSpc>
                      </a:pPr>
                      <a:r>
                        <a:rPr lang="es-MX" sz="1200" u="none" dirty="0">
                          <a:latin typeface="Consolas" panose="020B0609020204030204" pitchFamily="49" charset="0"/>
                        </a:rPr>
                        <a:t>140</a:t>
                      </a:r>
                    </a:p>
                    <a:p>
                      <a:pPr algn="r">
                        <a:lnSpc>
                          <a:spcPct val="100000"/>
                        </a:lnSpc>
                      </a:pPr>
                      <a:r>
                        <a:rPr lang="es-MX" sz="1200" u="none" dirty="0">
                          <a:latin typeface="Consolas" panose="020B0609020204030204" pitchFamily="49" charset="0"/>
                        </a:rPr>
                        <a:t>141</a:t>
                      </a:r>
                    </a:p>
                    <a:p>
                      <a:pPr algn="r">
                        <a:lnSpc>
                          <a:spcPct val="100000"/>
                        </a:lnSpc>
                      </a:pPr>
                      <a:r>
                        <a:rPr lang="es-MX" sz="1200" u="none" dirty="0">
                          <a:latin typeface="Consolas" panose="020B0609020204030204" pitchFamily="49" charset="0"/>
                        </a:rPr>
                        <a:t>142</a:t>
                      </a:r>
                    </a:p>
                    <a:p>
                      <a:pPr algn="r">
                        <a:lnSpc>
                          <a:spcPct val="100000"/>
                        </a:lnSpc>
                      </a:pPr>
                      <a:r>
                        <a:rPr lang="es-MX" sz="1200" u="none" dirty="0">
                          <a:latin typeface="Consolas" panose="020B0609020204030204" pitchFamily="49" charset="0"/>
                        </a:rPr>
                        <a:t>143</a:t>
                      </a:r>
                    </a:p>
                    <a:p>
                      <a:pPr algn="r">
                        <a:lnSpc>
                          <a:spcPct val="100000"/>
                        </a:lnSpc>
                      </a:pPr>
                      <a:r>
                        <a:rPr lang="es-MX" sz="1200" u="none" dirty="0">
                          <a:latin typeface="Consolas" panose="020B0609020204030204" pitchFamily="49" charset="0"/>
                        </a:rPr>
                        <a:t>144</a:t>
                      </a:r>
                    </a:p>
                    <a:p>
                      <a:pPr algn="r">
                        <a:lnSpc>
                          <a:spcPct val="100000"/>
                        </a:lnSpc>
                      </a:pPr>
                      <a:r>
                        <a:rPr lang="es-MX" sz="1200" u="none" dirty="0">
                          <a:latin typeface="Consolas" panose="020B0609020204030204" pitchFamily="49" charset="0"/>
                        </a:rPr>
                        <a:t>145</a:t>
                      </a:r>
                    </a:p>
                    <a:p>
                      <a:pPr algn="r">
                        <a:lnSpc>
                          <a:spcPct val="100000"/>
                        </a:lnSpc>
                      </a:pPr>
                      <a:r>
                        <a:rPr lang="es-MX" sz="1200" u="none" dirty="0">
                          <a:latin typeface="Consolas" panose="020B0609020204030204" pitchFamily="49" charset="0"/>
                        </a:rPr>
                        <a:t>146</a:t>
                      </a:r>
                    </a:p>
                    <a:p>
                      <a:pPr algn="r">
                        <a:lnSpc>
                          <a:spcPct val="100000"/>
                        </a:lnSpc>
                      </a:pPr>
                      <a:r>
                        <a:rPr lang="es-MX" sz="1200" u="none" dirty="0">
                          <a:latin typeface="Consolas" panose="020B0609020204030204" pitchFamily="49" charset="0"/>
                        </a:rPr>
                        <a:t>147</a:t>
                      </a:r>
                    </a:p>
                    <a:p>
                      <a:pPr algn="r">
                        <a:lnSpc>
                          <a:spcPct val="100000"/>
                        </a:lnSpc>
                      </a:pPr>
                      <a:r>
                        <a:rPr lang="es-MX" sz="1200" u="none" dirty="0">
                          <a:latin typeface="Consolas" panose="020B0609020204030204" pitchFamily="49" charset="0"/>
                        </a:rPr>
                        <a:t>148</a:t>
                      </a:r>
                    </a:p>
                    <a:p>
                      <a:pPr algn="r">
                        <a:lnSpc>
                          <a:spcPct val="100000"/>
                        </a:lnSpc>
                      </a:pPr>
                      <a:r>
                        <a:rPr lang="es-MX" sz="1200" u="none" dirty="0">
                          <a:latin typeface="Consolas" panose="020B0609020204030204" pitchFamily="49" charset="0"/>
                        </a:rPr>
                        <a:t>149</a:t>
                      </a:r>
                    </a:p>
                    <a:p>
                      <a:pPr algn="r">
                        <a:lnSpc>
                          <a:spcPct val="100000"/>
                        </a:lnSpc>
                      </a:pPr>
                      <a:r>
                        <a:rPr lang="es-MX" sz="1200" u="none" dirty="0">
                          <a:latin typeface="Consolas" panose="020B0609020204030204" pitchFamily="49" charset="0"/>
                        </a:rPr>
                        <a:t>150</a:t>
                      </a:r>
                    </a:p>
                    <a:p>
                      <a:pPr algn="r">
                        <a:lnSpc>
                          <a:spcPct val="100000"/>
                        </a:lnSpc>
                      </a:pPr>
                      <a:r>
                        <a:rPr lang="es-MX" sz="1200" u="none" dirty="0">
                          <a:latin typeface="Consolas" panose="020B0609020204030204" pitchFamily="49" charset="0"/>
                        </a:rPr>
                        <a:t>151</a:t>
                      </a:r>
                    </a:p>
                    <a:p>
                      <a:pPr algn="r">
                        <a:lnSpc>
                          <a:spcPct val="100000"/>
                        </a:lnSpc>
                      </a:pPr>
                      <a:r>
                        <a:rPr lang="es-MX" sz="1200" u="none" dirty="0">
                          <a:latin typeface="Consolas" panose="020B0609020204030204" pitchFamily="49" charset="0"/>
                        </a:rPr>
                        <a:t>152</a:t>
                      </a:r>
                    </a:p>
                    <a:p>
                      <a:pPr algn="r">
                        <a:lnSpc>
                          <a:spcPct val="100000"/>
                        </a:lnSpc>
                      </a:pPr>
                      <a:r>
                        <a:rPr lang="es-MX" sz="1200" u="none" dirty="0">
                          <a:latin typeface="Consolas" panose="020B0609020204030204" pitchFamily="49" charset="0"/>
                        </a:rPr>
                        <a:t>153</a:t>
                      </a:r>
                    </a:p>
                    <a:p>
                      <a:pPr algn="r">
                        <a:lnSpc>
                          <a:spcPct val="100000"/>
                        </a:lnSpc>
                      </a:pPr>
                      <a:r>
                        <a:rPr lang="es-MX" sz="1200" u="none" dirty="0">
                          <a:latin typeface="Consolas" panose="020B0609020204030204" pitchFamily="49" charset="0"/>
                        </a:rPr>
                        <a:t>154</a:t>
                      </a:r>
                    </a:p>
                    <a:p>
                      <a:pPr algn="r">
                        <a:lnSpc>
                          <a:spcPct val="100000"/>
                        </a:lnSpc>
                      </a:pPr>
                      <a:r>
                        <a:rPr lang="es-MX" sz="1200" u="none" dirty="0">
                          <a:latin typeface="Consolas" panose="020B0609020204030204" pitchFamily="49" charset="0"/>
                        </a:rPr>
                        <a:t>155</a:t>
                      </a:r>
                    </a:p>
                    <a:p>
                      <a:pPr algn="r">
                        <a:lnSpc>
                          <a:spcPct val="100000"/>
                        </a:lnSpc>
                      </a:pPr>
                      <a:r>
                        <a:rPr lang="es-MX" sz="1200" u="none" dirty="0">
                          <a:latin typeface="Consolas" panose="020B0609020204030204" pitchFamily="49" charset="0"/>
                        </a:rPr>
                        <a:t>156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x</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prev</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&amp;&amp;</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x</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prev</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prev</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 name="Rectángulo 2">
            <a:extLst>
              <a:ext uri="{FF2B5EF4-FFF2-40B4-BE49-F238E27FC236}">
                <a16:creationId xmlns:a16="http://schemas.microsoft.com/office/drawing/2014/main" id="{74C02F4A-6BD9-ECF2-6E94-DCB26578F74C}"/>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C73C3EA-61CF-9E73-1BFC-3C71A16AEBAB}"/>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77</a:t>
            </a:r>
          </a:p>
        </p:txBody>
      </p:sp>
      <p:sp>
        <p:nvSpPr>
          <p:cNvPr id="5" name="Rectángulo 4">
            <a:extLst>
              <a:ext uri="{FF2B5EF4-FFF2-40B4-BE49-F238E27FC236}">
                <a16:creationId xmlns:a16="http://schemas.microsoft.com/office/drawing/2014/main" id="{C9C29E97-FBC3-361C-FA60-127115C153FD}"/>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Tree>
    <p:extLst>
      <p:ext uri="{BB962C8B-B14F-4D97-AF65-F5344CB8AC3E}">
        <p14:creationId xmlns:p14="http://schemas.microsoft.com/office/powerpoint/2010/main" val="35023994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25959"/>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3. GRAFOS</a:t>
            </a:r>
          </a:p>
        </p:txBody>
      </p:sp>
      <p:pic>
        <p:nvPicPr>
          <p:cNvPr id="3" name="Imagen 2" descr="Código QR&#10;&#10;Descripción generada automáticamente">
            <a:extLst>
              <a:ext uri="{FF2B5EF4-FFF2-40B4-BE49-F238E27FC236}">
                <a16:creationId xmlns:a16="http://schemas.microsoft.com/office/drawing/2014/main" id="{02B67740-9A4D-EAD2-7476-0C5AF4431699}"/>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17CD6043-218E-AFE8-01F9-4EEF257E3BD1}"/>
              </a:ext>
            </a:extLst>
          </p:cNvPr>
          <p:cNvSpPr/>
          <p:nvPr/>
        </p:nvSpPr>
        <p:spPr>
          <a:xfrm>
            <a:off x="5810250" y="17955"/>
            <a:ext cx="181737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27 Octubre 2022</a:t>
            </a:r>
          </a:p>
        </p:txBody>
      </p:sp>
    </p:spTree>
    <p:extLst>
      <p:ext uri="{BB962C8B-B14F-4D97-AF65-F5344CB8AC3E}">
        <p14:creationId xmlns:p14="http://schemas.microsoft.com/office/powerpoint/2010/main" val="10224371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10057"/>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4. ÁRBOLES BINARIOS</a:t>
            </a:r>
          </a:p>
        </p:txBody>
      </p:sp>
      <p:grpSp>
        <p:nvGrpSpPr>
          <p:cNvPr id="3" name="Grupo 2">
            <a:extLst>
              <a:ext uri="{FF2B5EF4-FFF2-40B4-BE49-F238E27FC236}">
                <a16:creationId xmlns:a16="http://schemas.microsoft.com/office/drawing/2014/main" id="{07B25161-3BFF-20BB-0DAF-CF458EBE633C}"/>
              </a:ext>
            </a:extLst>
          </p:cNvPr>
          <p:cNvGrpSpPr/>
          <p:nvPr/>
        </p:nvGrpSpPr>
        <p:grpSpPr>
          <a:xfrm>
            <a:off x="409731" y="905364"/>
            <a:ext cx="1742919" cy="1430924"/>
            <a:chOff x="2726291" y="5873050"/>
            <a:chExt cx="1921728" cy="1136069"/>
          </a:xfrm>
          <a:solidFill>
            <a:srgbClr val="00B050"/>
          </a:solidFill>
        </p:grpSpPr>
        <p:sp>
          <p:nvSpPr>
            <p:cNvPr id="7" name="Elipse 6">
              <a:extLst>
                <a:ext uri="{FF2B5EF4-FFF2-40B4-BE49-F238E27FC236}">
                  <a16:creationId xmlns:a16="http://schemas.microsoft.com/office/drawing/2014/main" id="{487AF17D-24F7-07A1-E3F1-C6AD5534B3FD}"/>
                </a:ext>
              </a:extLst>
            </p:cNvPr>
            <p:cNvSpPr/>
            <p:nvPr/>
          </p:nvSpPr>
          <p:spPr>
            <a:xfrm>
              <a:off x="3518199" y="5873050"/>
              <a:ext cx="288000"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4CE641D1-F3E8-E2AE-56A6-2879DD3955F2}"/>
                </a:ext>
              </a:extLst>
            </p:cNvPr>
            <p:cNvSpPr/>
            <p:nvPr/>
          </p:nvSpPr>
          <p:spPr>
            <a:xfrm>
              <a:off x="3014291" y="6294118"/>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260C385D-7615-AD94-EC2E-BD1720E03CEF}"/>
                </a:ext>
              </a:extLst>
            </p:cNvPr>
            <p:cNvSpPr/>
            <p:nvPr/>
          </p:nvSpPr>
          <p:spPr>
            <a:xfrm>
              <a:off x="4042260" y="6290964"/>
              <a:ext cx="288000"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Conector recto de flecha 12">
              <a:extLst>
                <a:ext uri="{FF2B5EF4-FFF2-40B4-BE49-F238E27FC236}">
                  <a16:creationId xmlns:a16="http://schemas.microsoft.com/office/drawing/2014/main" id="{CE2A4A52-C9C8-A32D-4ADA-B3F09995DAE9}"/>
                </a:ext>
              </a:extLst>
            </p:cNvPr>
            <p:cNvCxnSpPr>
              <a:cxnSpLocks/>
              <a:endCxn id="11" idx="0"/>
            </p:cNvCxnSpPr>
            <p:nvPr/>
          </p:nvCxnSpPr>
          <p:spPr>
            <a:xfrm flipH="1">
              <a:off x="3166128" y="6108191"/>
              <a:ext cx="510128" cy="185927"/>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D4FAF8F-F6C7-E8F9-61BB-98AFA967EA4E}"/>
                </a:ext>
              </a:extLst>
            </p:cNvPr>
            <p:cNvCxnSpPr>
              <a:cxnSpLocks/>
              <a:endCxn id="12" idx="0"/>
            </p:cNvCxnSpPr>
            <p:nvPr/>
          </p:nvCxnSpPr>
          <p:spPr>
            <a:xfrm>
              <a:off x="3647788" y="6105037"/>
              <a:ext cx="538472" cy="185927"/>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B0DC98A5-62B7-BC84-60E9-5ACACE70A964}"/>
                </a:ext>
              </a:extLst>
            </p:cNvPr>
            <p:cNvSpPr/>
            <p:nvPr/>
          </p:nvSpPr>
          <p:spPr>
            <a:xfrm>
              <a:off x="2726291" y="6718537"/>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4E40996A-0AB5-6932-91E2-7B0315F2EEC9}"/>
                </a:ext>
              </a:extLst>
            </p:cNvPr>
            <p:cNvSpPr/>
            <p:nvPr/>
          </p:nvSpPr>
          <p:spPr>
            <a:xfrm>
              <a:off x="3300671" y="6721119"/>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952C8BC9-193D-498A-F80F-B0FC7E4C3A73}"/>
                </a:ext>
              </a:extLst>
            </p:cNvPr>
            <p:cNvCxnSpPr>
              <a:cxnSpLocks/>
              <a:stCxn id="11" idx="3"/>
              <a:endCxn id="15" idx="0"/>
            </p:cNvCxnSpPr>
            <p:nvPr/>
          </p:nvCxnSpPr>
          <p:spPr>
            <a:xfrm flipH="1">
              <a:off x="2878128" y="6539941"/>
              <a:ext cx="180635" cy="178596"/>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7F00DCAD-D07B-D987-8A96-0941F04B69F2}"/>
                </a:ext>
              </a:extLst>
            </p:cNvPr>
            <p:cNvCxnSpPr>
              <a:cxnSpLocks/>
              <a:stCxn id="11" idx="5"/>
              <a:endCxn id="16" idx="0"/>
            </p:cNvCxnSpPr>
            <p:nvPr/>
          </p:nvCxnSpPr>
          <p:spPr>
            <a:xfrm>
              <a:off x="3273492" y="6539941"/>
              <a:ext cx="179016" cy="181178"/>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E4EECC99-A83C-28C6-07C3-0EB4987DEE2F}"/>
                </a:ext>
              </a:extLst>
            </p:cNvPr>
            <p:cNvSpPr/>
            <p:nvPr/>
          </p:nvSpPr>
          <p:spPr>
            <a:xfrm>
              <a:off x="3769966" y="6715955"/>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7329C35F-18B4-33A0-B877-FC7E5743A8F1}"/>
                </a:ext>
              </a:extLst>
            </p:cNvPr>
            <p:cNvSpPr/>
            <p:nvPr/>
          </p:nvSpPr>
          <p:spPr>
            <a:xfrm>
              <a:off x="4344346" y="6718537"/>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Conector recto de flecha 20">
              <a:extLst>
                <a:ext uri="{FF2B5EF4-FFF2-40B4-BE49-F238E27FC236}">
                  <a16:creationId xmlns:a16="http://schemas.microsoft.com/office/drawing/2014/main" id="{F7D2DC68-D524-F7F4-600E-4FDD0E43B898}"/>
                </a:ext>
              </a:extLst>
            </p:cNvPr>
            <p:cNvCxnSpPr>
              <a:cxnSpLocks/>
              <a:stCxn id="12" idx="3"/>
              <a:endCxn id="19" idx="0"/>
            </p:cNvCxnSpPr>
            <p:nvPr/>
          </p:nvCxnSpPr>
          <p:spPr>
            <a:xfrm flipH="1">
              <a:off x="3921803" y="6536787"/>
              <a:ext cx="162634" cy="179168"/>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B0B074E6-DB37-5798-42AE-A64EFDB99538}"/>
                </a:ext>
              </a:extLst>
            </p:cNvPr>
            <p:cNvCxnSpPr>
              <a:cxnSpLocks/>
              <a:stCxn id="12" idx="5"/>
              <a:endCxn id="20" idx="0"/>
            </p:cNvCxnSpPr>
            <p:nvPr/>
          </p:nvCxnSpPr>
          <p:spPr>
            <a:xfrm>
              <a:off x="4288083" y="6536787"/>
              <a:ext cx="208100" cy="18175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upo 63">
            <a:extLst>
              <a:ext uri="{FF2B5EF4-FFF2-40B4-BE49-F238E27FC236}">
                <a16:creationId xmlns:a16="http://schemas.microsoft.com/office/drawing/2014/main" id="{87853A99-8548-3D1D-E735-FF70A2BD68C8}"/>
              </a:ext>
            </a:extLst>
          </p:cNvPr>
          <p:cNvGrpSpPr/>
          <p:nvPr/>
        </p:nvGrpSpPr>
        <p:grpSpPr>
          <a:xfrm>
            <a:off x="2451570" y="837418"/>
            <a:ext cx="2493534" cy="1755211"/>
            <a:chOff x="2299209" y="2425903"/>
            <a:chExt cx="3150676" cy="3330606"/>
          </a:xfrm>
          <a:solidFill>
            <a:srgbClr val="00B050"/>
          </a:solidFill>
        </p:grpSpPr>
        <p:sp>
          <p:nvSpPr>
            <p:cNvPr id="65" name="Elipse 64">
              <a:extLst>
                <a:ext uri="{FF2B5EF4-FFF2-40B4-BE49-F238E27FC236}">
                  <a16:creationId xmlns:a16="http://schemas.microsoft.com/office/drawing/2014/main" id="{396353D7-4945-F33B-6F42-D8C570FA5357}"/>
                </a:ext>
              </a:extLst>
            </p:cNvPr>
            <p:cNvSpPr/>
            <p:nvPr/>
          </p:nvSpPr>
          <p:spPr>
            <a:xfrm>
              <a:off x="3351966" y="2425903"/>
              <a:ext cx="382865"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Elipse 65">
              <a:extLst>
                <a:ext uri="{FF2B5EF4-FFF2-40B4-BE49-F238E27FC236}">
                  <a16:creationId xmlns:a16="http://schemas.microsoft.com/office/drawing/2014/main" id="{FCDD4E8A-C9F0-CFBE-2E41-4193A39774A8}"/>
                </a:ext>
              </a:extLst>
            </p:cNvPr>
            <p:cNvSpPr/>
            <p:nvPr/>
          </p:nvSpPr>
          <p:spPr>
            <a:xfrm>
              <a:off x="2682074" y="3111178"/>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Elipse 66">
              <a:extLst>
                <a:ext uri="{FF2B5EF4-FFF2-40B4-BE49-F238E27FC236}">
                  <a16:creationId xmlns:a16="http://schemas.microsoft.com/office/drawing/2014/main" id="{429540B9-3E64-5F10-AB88-019AAF69F68D}"/>
                </a:ext>
              </a:extLst>
            </p:cNvPr>
            <p:cNvSpPr/>
            <p:nvPr/>
          </p:nvSpPr>
          <p:spPr>
            <a:xfrm>
              <a:off x="4048648" y="3106045"/>
              <a:ext cx="382865"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8" name="Conector recto de flecha 67">
              <a:extLst>
                <a:ext uri="{FF2B5EF4-FFF2-40B4-BE49-F238E27FC236}">
                  <a16:creationId xmlns:a16="http://schemas.microsoft.com/office/drawing/2014/main" id="{19081850-BFAA-57E4-6575-56DE65E42232}"/>
                </a:ext>
              </a:extLst>
            </p:cNvPr>
            <p:cNvCxnSpPr>
              <a:cxnSpLocks/>
              <a:endCxn id="66" idx="0"/>
            </p:cNvCxnSpPr>
            <p:nvPr/>
          </p:nvCxnSpPr>
          <p:spPr>
            <a:xfrm flipH="1">
              <a:off x="2883925" y="2808588"/>
              <a:ext cx="678160" cy="30259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054D995B-ADFA-BD1B-B7B3-307F237361ED}"/>
                </a:ext>
              </a:extLst>
            </p:cNvPr>
            <p:cNvCxnSpPr>
              <a:cxnSpLocks/>
              <a:endCxn id="67" idx="0"/>
            </p:cNvCxnSpPr>
            <p:nvPr/>
          </p:nvCxnSpPr>
          <p:spPr>
            <a:xfrm>
              <a:off x="3524240" y="2803455"/>
              <a:ext cx="715841" cy="30259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0" name="Elipse 69">
              <a:extLst>
                <a:ext uri="{FF2B5EF4-FFF2-40B4-BE49-F238E27FC236}">
                  <a16:creationId xmlns:a16="http://schemas.microsoft.com/office/drawing/2014/main" id="{B72A2AD0-5266-3D05-5DFD-0F34978FEF7B}"/>
                </a:ext>
              </a:extLst>
            </p:cNvPr>
            <p:cNvSpPr/>
            <p:nvPr/>
          </p:nvSpPr>
          <p:spPr>
            <a:xfrm>
              <a:off x="2299209" y="3801907"/>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Elipse 70">
              <a:extLst>
                <a:ext uri="{FF2B5EF4-FFF2-40B4-BE49-F238E27FC236}">
                  <a16:creationId xmlns:a16="http://schemas.microsoft.com/office/drawing/2014/main" id="{8F6F0F05-3623-D20D-9ADA-B8C76F9C06BF}"/>
                </a:ext>
              </a:extLst>
            </p:cNvPr>
            <p:cNvSpPr/>
            <p:nvPr/>
          </p:nvSpPr>
          <p:spPr>
            <a:xfrm>
              <a:off x="3062786" y="3806109"/>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2" name="Conector recto de flecha 71">
              <a:extLst>
                <a:ext uri="{FF2B5EF4-FFF2-40B4-BE49-F238E27FC236}">
                  <a16:creationId xmlns:a16="http://schemas.microsoft.com/office/drawing/2014/main" id="{52649FD0-5E1D-9DBE-4E70-5801C83118A3}"/>
                </a:ext>
              </a:extLst>
            </p:cNvPr>
            <p:cNvCxnSpPr>
              <a:cxnSpLocks/>
              <a:stCxn id="66" idx="3"/>
              <a:endCxn id="70" idx="0"/>
            </p:cNvCxnSpPr>
            <p:nvPr/>
          </p:nvCxnSpPr>
          <p:spPr>
            <a:xfrm flipH="1">
              <a:off x="2501060" y="3511247"/>
              <a:ext cx="240135" cy="290659"/>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2C5C60-24B6-A7DD-0999-78EA53C8A1E2}"/>
                </a:ext>
              </a:extLst>
            </p:cNvPr>
            <p:cNvCxnSpPr>
              <a:cxnSpLocks/>
              <a:stCxn id="66" idx="5"/>
              <a:endCxn id="71" idx="0"/>
            </p:cNvCxnSpPr>
            <p:nvPr/>
          </p:nvCxnSpPr>
          <p:spPr>
            <a:xfrm>
              <a:off x="3026654" y="3511247"/>
              <a:ext cx="237983" cy="294862"/>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Elipse 73">
              <a:extLst>
                <a:ext uri="{FF2B5EF4-FFF2-40B4-BE49-F238E27FC236}">
                  <a16:creationId xmlns:a16="http://schemas.microsoft.com/office/drawing/2014/main" id="{53138E1C-EA76-F10B-0108-10CCA23F72D8}"/>
                </a:ext>
              </a:extLst>
            </p:cNvPr>
            <p:cNvSpPr/>
            <p:nvPr/>
          </p:nvSpPr>
          <p:spPr>
            <a:xfrm>
              <a:off x="3686663" y="3797705"/>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Elipse 74">
              <a:extLst>
                <a:ext uri="{FF2B5EF4-FFF2-40B4-BE49-F238E27FC236}">
                  <a16:creationId xmlns:a16="http://schemas.microsoft.com/office/drawing/2014/main" id="{A40F4E2D-E1AB-1792-EC54-1C01A27F8E40}"/>
                </a:ext>
              </a:extLst>
            </p:cNvPr>
            <p:cNvSpPr/>
            <p:nvPr/>
          </p:nvSpPr>
          <p:spPr>
            <a:xfrm>
              <a:off x="4450239" y="3801907"/>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6" name="Conector recto de flecha 75">
              <a:extLst>
                <a:ext uri="{FF2B5EF4-FFF2-40B4-BE49-F238E27FC236}">
                  <a16:creationId xmlns:a16="http://schemas.microsoft.com/office/drawing/2014/main" id="{09BD1501-D4D0-6C3D-D847-BCC9D55CDFF8}"/>
                </a:ext>
              </a:extLst>
            </p:cNvPr>
            <p:cNvCxnSpPr>
              <a:cxnSpLocks/>
              <a:stCxn id="67" idx="3"/>
              <a:endCxn id="74" idx="0"/>
            </p:cNvCxnSpPr>
            <p:nvPr/>
          </p:nvCxnSpPr>
          <p:spPr>
            <a:xfrm flipH="1">
              <a:off x="3888514" y="3506114"/>
              <a:ext cx="216204" cy="29159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8440C4AF-818B-AAF0-93A4-93773C935016}"/>
                </a:ext>
              </a:extLst>
            </p:cNvPr>
            <p:cNvCxnSpPr>
              <a:cxnSpLocks/>
              <a:stCxn id="67" idx="5"/>
              <a:endCxn id="75" idx="0"/>
            </p:cNvCxnSpPr>
            <p:nvPr/>
          </p:nvCxnSpPr>
          <p:spPr>
            <a:xfrm>
              <a:off x="4375444" y="3506114"/>
              <a:ext cx="276647" cy="295792"/>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8" name="Elipse 77">
              <a:extLst>
                <a:ext uri="{FF2B5EF4-FFF2-40B4-BE49-F238E27FC236}">
                  <a16:creationId xmlns:a16="http://schemas.microsoft.com/office/drawing/2014/main" id="{D3F5B180-4E9B-75BB-CB81-4DDDC55768AF}"/>
                </a:ext>
              </a:extLst>
            </p:cNvPr>
            <p:cNvSpPr/>
            <p:nvPr/>
          </p:nvSpPr>
          <p:spPr>
            <a:xfrm>
              <a:off x="3062785" y="4501040"/>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Elipse 78">
              <a:extLst>
                <a:ext uri="{FF2B5EF4-FFF2-40B4-BE49-F238E27FC236}">
                  <a16:creationId xmlns:a16="http://schemas.microsoft.com/office/drawing/2014/main" id="{DF4A5369-7665-C47B-8E60-43CFAA67D455}"/>
                </a:ext>
              </a:extLst>
            </p:cNvPr>
            <p:cNvSpPr/>
            <p:nvPr/>
          </p:nvSpPr>
          <p:spPr>
            <a:xfrm>
              <a:off x="4048648" y="4501040"/>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Elipse 79">
              <a:extLst>
                <a:ext uri="{FF2B5EF4-FFF2-40B4-BE49-F238E27FC236}">
                  <a16:creationId xmlns:a16="http://schemas.microsoft.com/office/drawing/2014/main" id="{703A566D-1C21-1E98-0790-9B066C2C0AD9}"/>
                </a:ext>
              </a:extLst>
            </p:cNvPr>
            <p:cNvSpPr/>
            <p:nvPr/>
          </p:nvSpPr>
          <p:spPr>
            <a:xfrm>
              <a:off x="5034539" y="4501039"/>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Elipse 80">
              <a:extLst>
                <a:ext uri="{FF2B5EF4-FFF2-40B4-BE49-F238E27FC236}">
                  <a16:creationId xmlns:a16="http://schemas.microsoft.com/office/drawing/2014/main" id="{F7E990F0-0679-A872-370F-18316010F5AE}"/>
                </a:ext>
              </a:extLst>
            </p:cNvPr>
            <p:cNvSpPr/>
            <p:nvPr/>
          </p:nvSpPr>
          <p:spPr>
            <a:xfrm>
              <a:off x="5046184" y="5287798"/>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Conector recto de flecha 81">
              <a:extLst>
                <a:ext uri="{FF2B5EF4-FFF2-40B4-BE49-F238E27FC236}">
                  <a16:creationId xmlns:a16="http://schemas.microsoft.com/office/drawing/2014/main" id="{AF46E601-F521-D4F7-8D0B-6DEA0D7AF47D}"/>
                </a:ext>
              </a:extLst>
            </p:cNvPr>
            <p:cNvCxnSpPr>
              <a:stCxn id="71" idx="4"/>
              <a:endCxn id="78" idx="0"/>
            </p:cNvCxnSpPr>
            <p:nvPr/>
          </p:nvCxnSpPr>
          <p:spPr>
            <a:xfrm flipH="1">
              <a:off x="3264636" y="4274820"/>
              <a:ext cx="1" cy="22622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a:extLst>
                <a:ext uri="{FF2B5EF4-FFF2-40B4-BE49-F238E27FC236}">
                  <a16:creationId xmlns:a16="http://schemas.microsoft.com/office/drawing/2014/main" id="{B0853CC9-89F1-EFB5-6254-A4DFE32BE106}"/>
                </a:ext>
              </a:extLst>
            </p:cNvPr>
            <p:cNvCxnSpPr>
              <a:stCxn id="75" idx="3"/>
              <a:endCxn id="79" idx="0"/>
            </p:cNvCxnSpPr>
            <p:nvPr/>
          </p:nvCxnSpPr>
          <p:spPr>
            <a:xfrm flipH="1">
              <a:off x="4250499" y="4201977"/>
              <a:ext cx="258861" cy="299063"/>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28FA4005-90A3-ADC2-F4B3-1215B336D2D8}"/>
                </a:ext>
              </a:extLst>
            </p:cNvPr>
            <p:cNvCxnSpPr>
              <a:stCxn id="75" idx="5"/>
              <a:endCxn id="80" idx="0"/>
            </p:cNvCxnSpPr>
            <p:nvPr/>
          </p:nvCxnSpPr>
          <p:spPr>
            <a:xfrm>
              <a:off x="4794819" y="4201977"/>
              <a:ext cx="441571" cy="299062"/>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2BDF1120-1E85-4556-5FC1-D4E5CBF4A9F1}"/>
                </a:ext>
              </a:extLst>
            </p:cNvPr>
            <p:cNvCxnSpPr>
              <a:stCxn id="80" idx="4"/>
              <a:endCxn id="81" idx="0"/>
            </p:cNvCxnSpPr>
            <p:nvPr/>
          </p:nvCxnSpPr>
          <p:spPr>
            <a:xfrm>
              <a:off x="5236390" y="4969750"/>
              <a:ext cx="11645" cy="318048"/>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upo 3">
            <a:extLst>
              <a:ext uri="{FF2B5EF4-FFF2-40B4-BE49-F238E27FC236}">
                <a16:creationId xmlns:a16="http://schemas.microsoft.com/office/drawing/2014/main" id="{2CC419D9-0C10-AE7C-4A5F-323BAA62CC88}"/>
              </a:ext>
            </a:extLst>
          </p:cNvPr>
          <p:cNvGrpSpPr/>
          <p:nvPr/>
        </p:nvGrpSpPr>
        <p:grpSpPr>
          <a:xfrm>
            <a:off x="209006" y="3737085"/>
            <a:ext cx="2160000" cy="3042587"/>
            <a:chOff x="188838" y="1391529"/>
            <a:chExt cx="4755713" cy="3081409"/>
          </a:xfrm>
        </p:grpSpPr>
        <p:sp>
          <p:nvSpPr>
            <p:cNvPr id="6" name="Elipse 5">
              <a:extLst>
                <a:ext uri="{FF2B5EF4-FFF2-40B4-BE49-F238E27FC236}">
                  <a16:creationId xmlns:a16="http://schemas.microsoft.com/office/drawing/2014/main" id="{F7AEA16E-BD87-AB6D-5DA9-499774F66456}"/>
                </a:ext>
              </a:extLst>
            </p:cNvPr>
            <p:cNvSpPr/>
            <p:nvPr/>
          </p:nvSpPr>
          <p:spPr>
            <a:xfrm>
              <a:off x="2485728" y="139152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upo 22">
              <a:extLst>
                <a:ext uri="{FF2B5EF4-FFF2-40B4-BE49-F238E27FC236}">
                  <a16:creationId xmlns:a16="http://schemas.microsoft.com/office/drawing/2014/main" id="{FCDED8AC-D947-7A6D-B051-87B5FB9BE9D3}"/>
                </a:ext>
              </a:extLst>
            </p:cNvPr>
            <p:cNvGrpSpPr/>
            <p:nvPr/>
          </p:nvGrpSpPr>
          <p:grpSpPr>
            <a:xfrm>
              <a:off x="188838" y="2230377"/>
              <a:ext cx="2292932" cy="2242561"/>
              <a:chOff x="188838" y="2230377"/>
              <a:chExt cx="2292932" cy="2242561"/>
            </a:xfrm>
          </p:grpSpPr>
          <p:sp>
            <p:nvSpPr>
              <p:cNvPr id="39" name="Elipse 38">
                <a:extLst>
                  <a:ext uri="{FF2B5EF4-FFF2-40B4-BE49-F238E27FC236}">
                    <a16:creationId xmlns:a16="http://schemas.microsoft.com/office/drawing/2014/main" id="{3C6B38CE-9F99-F008-DE82-699AF46195F3}"/>
                  </a:ext>
                </a:extLst>
              </p:cNvPr>
              <p:cNvSpPr/>
              <p:nvPr/>
            </p:nvSpPr>
            <p:spPr>
              <a:xfrm>
                <a:off x="1065304" y="2230377"/>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40" name="Grupo 39">
                <a:extLst>
                  <a:ext uri="{FF2B5EF4-FFF2-40B4-BE49-F238E27FC236}">
                    <a16:creationId xmlns:a16="http://schemas.microsoft.com/office/drawing/2014/main" id="{C0C916EE-F27A-BC0B-F5A4-D87282FE9883}"/>
                  </a:ext>
                </a:extLst>
              </p:cNvPr>
              <p:cNvGrpSpPr/>
              <p:nvPr/>
            </p:nvGrpSpPr>
            <p:grpSpPr>
              <a:xfrm>
                <a:off x="188838" y="3081657"/>
                <a:ext cx="2292932" cy="540000"/>
                <a:chOff x="188838" y="3104518"/>
                <a:chExt cx="2292932" cy="540000"/>
              </a:xfrm>
            </p:grpSpPr>
            <p:sp>
              <p:nvSpPr>
                <p:cNvPr id="44" name="Elipse 43">
                  <a:extLst>
                    <a:ext uri="{FF2B5EF4-FFF2-40B4-BE49-F238E27FC236}">
                      <a16:creationId xmlns:a16="http://schemas.microsoft.com/office/drawing/2014/main" id="{676C1723-E7A2-6B7E-2DE5-464356ACB9BC}"/>
                    </a:ext>
                  </a:extLst>
                </p:cNvPr>
                <p:cNvSpPr/>
                <p:nvPr/>
              </p:nvSpPr>
              <p:spPr>
                <a:xfrm>
                  <a:off x="188838"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Elipse 44">
                  <a:extLst>
                    <a:ext uri="{FF2B5EF4-FFF2-40B4-BE49-F238E27FC236}">
                      <a16:creationId xmlns:a16="http://schemas.microsoft.com/office/drawing/2014/main" id="{90FA676D-5B26-DB8C-0309-C799F365C918}"/>
                    </a:ext>
                  </a:extLst>
                </p:cNvPr>
                <p:cNvSpPr/>
                <p:nvPr/>
              </p:nvSpPr>
              <p:spPr>
                <a:xfrm>
                  <a:off x="1065304"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Elipse 45">
                  <a:extLst>
                    <a:ext uri="{FF2B5EF4-FFF2-40B4-BE49-F238E27FC236}">
                      <a16:creationId xmlns:a16="http://schemas.microsoft.com/office/drawing/2014/main" id="{D182F374-DCD3-464A-9CEE-056644BA4CE8}"/>
                    </a:ext>
                  </a:extLst>
                </p:cNvPr>
                <p:cNvSpPr/>
                <p:nvPr/>
              </p:nvSpPr>
              <p:spPr>
                <a:xfrm>
                  <a:off x="1941770"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1" name="Grupo 40">
                <a:extLst>
                  <a:ext uri="{FF2B5EF4-FFF2-40B4-BE49-F238E27FC236}">
                    <a16:creationId xmlns:a16="http://schemas.microsoft.com/office/drawing/2014/main" id="{ABAF4306-5C8C-986C-7C84-8E25619CD032}"/>
                  </a:ext>
                </a:extLst>
              </p:cNvPr>
              <p:cNvGrpSpPr/>
              <p:nvPr/>
            </p:nvGrpSpPr>
            <p:grpSpPr>
              <a:xfrm>
                <a:off x="530209" y="3932938"/>
                <a:ext cx="1610191" cy="540000"/>
                <a:chOff x="564889" y="3932938"/>
                <a:chExt cx="1610191" cy="540000"/>
              </a:xfrm>
            </p:grpSpPr>
            <p:sp>
              <p:nvSpPr>
                <p:cNvPr id="42" name="Elipse 41">
                  <a:extLst>
                    <a:ext uri="{FF2B5EF4-FFF2-40B4-BE49-F238E27FC236}">
                      <a16:creationId xmlns:a16="http://schemas.microsoft.com/office/drawing/2014/main" id="{C9903DBE-65C4-84A7-6CB7-D7FF77E24600}"/>
                    </a:ext>
                  </a:extLst>
                </p:cNvPr>
                <p:cNvSpPr/>
                <p:nvPr/>
              </p:nvSpPr>
              <p:spPr>
                <a:xfrm>
                  <a:off x="1635080"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B31E7AF9-7E5B-6D36-127A-335390AEFE8E}"/>
                    </a:ext>
                  </a:extLst>
                </p:cNvPr>
                <p:cNvSpPr/>
                <p:nvPr/>
              </p:nvSpPr>
              <p:spPr>
                <a:xfrm>
                  <a:off x="564889"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cxnSp>
          <p:nvCxnSpPr>
            <p:cNvPr id="24" name="Conector recto de flecha 23">
              <a:extLst>
                <a:ext uri="{FF2B5EF4-FFF2-40B4-BE49-F238E27FC236}">
                  <a16:creationId xmlns:a16="http://schemas.microsoft.com/office/drawing/2014/main" id="{8F9F1DB2-1239-C22F-91AD-D98AED9C2073}"/>
                </a:ext>
              </a:extLst>
            </p:cNvPr>
            <p:cNvCxnSpPr>
              <a:cxnSpLocks/>
              <a:stCxn id="39" idx="3"/>
              <a:endCxn id="44" idx="0"/>
            </p:cNvCxnSpPr>
            <p:nvPr/>
          </p:nvCxnSpPr>
          <p:spPr>
            <a:xfrm flipH="1">
              <a:off x="458838"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E01B8DDF-4674-DFDE-992D-B1C8023BE7E2}"/>
                </a:ext>
              </a:extLst>
            </p:cNvPr>
            <p:cNvCxnSpPr>
              <a:stCxn id="39" idx="4"/>
              <a:endCxn id="45" idx="0"/>
            </p:cNvCxnSpPr>
            <p:nvPr/>
          </p:nvCxnSpPr>
          <p:spPr>
            <a:xfrm>
              <a:off x="1335304" y="2770377"/>
              <a:ext cx="0" cy="31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5132463-38A5-83CB-68F1-F80DE72BDF5A}"/>
                </a:ext>
              </a:extLst>
            </p:cNvPr>
            <p:cNvCxnSpPr>
              <a:stCxn id="39" idx="5"/>
              <a:endCxn id="46" idx="0"/>
            </p:cNvCxnSpPr>
            <p:nvPr/>
          </p:nvCxnSpPr>
          <p:spPr>
            <a:xfrm>
              <a:off x="1526223"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693BCD2-D1A9-A154-A5CB-E413DD678A83}"/>
                </a:ext>
              </a:extLst>
            </p:cNvPr>
            <p:cNvCxnSpPr>
              <a:stCxn id="45" idx="3"/>
              <a:endCxn id="43" idx="0"/>
            </p:cNvCxnSpPr>
            <p:nvPr/>
          </p:nvCxnSpPr>
          <p:spPr>
            <a:xfrm flipH="1">
              <a:off x="800209" y="3542576"/>
              <a:ext cx="344176"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108FEC59-4A28-0CF1-5F86-766ED2130D46}"/>
                </a:ext>
              </a:extLst>
            </p:cNvPr>
            <p:cNvCxnSpPr>
              <a:stCxn id="45" idx="5"/>
              <a:endCxn id="42" idx="0"/>
            </p:cNvCxnSpPr>
            <p:nvPr/>
          </p:nvCxnSpPr>
          <p:spPr>
            <a:xfrm>
              <a:off x="1526223" y="3542576"/>
              <a:ext cx="344177"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upo 28">
              <a:extLst>
                <a:ext uri="{FF2B5EF4-FFF2-40B4-BE49-F238E27FC236}">
                  <a16:creationId xmlns:a16="http://schemas.microsoft.com/office/drawing/2014/main" id="{EA08F55D-CC6C-E1AF-5C29-7C2FACC30404}"/>
                </a:ext>
              </a:extLst>
            </p:cNvPr>
            <p:cNvGrpSpPr/>
            <p:nvPr/>
          </p:nvGrpSpPr>
          <p:grpSpPr>
            <a:xfrm>
              <a:off x="3029685" y="2231273"/>
              <a:ext cx="1914866" cy="2239047"/>
              <a:chOff x="3029685" y="2231273"/>
              <a:chExt cx="1914866" cy="2239047"/>
            </a:xfrm>
          </p:grpSpPr>
          <p:sp>
            <p:nvSpPr>
              <p:cNvPr id="35" name="Elipse 34">
                <a:extLst>
                  <a:ext uri="{FF2B5EF4-FFF2-40B4-BE49-F238E27FC236}">
                    <a16:creationId xmlns:a16="http://schemas.microsoft.com/office/drawing/2014/main" id="{A45A5F71-EE6F-5B4A-AB33-12A9C9AE327F}"/>
                  </a:ext>
                </a:extLst>
              </p:cNvPr>
              <p:cNvSpPr/>
              <p:nvPr/>
            </p:nvSpPr>
            <p:spPr>
              <a:xfrm>
                <a:off x="3717118" y="223127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Elipse 35">
                <a:extLst>
                  <a:ext uri="{FF2B5EF4-FFF2-40B4-BE49-F238E27FC236}">
                    <a16:creationId xmlns:a16="http://schemas.microsoft.com/office/drawing/2014/main" id="{6C5D5875-520E-6698-646B-E48F07996932}"/>
                  </a:ext>
                </a:extLst>
              </p:cNvPr>
              <p:cNvSpPr/>
              <p:nvPr/>
            </p:nvSpPr>
            <p:spPr>
              <a:xfrm>
                <a:off x="4404551"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DDE5D9A3-4CED-9E6E-A8C1-FEC536DF9FD7}"/>
                  </a:ext>
                </a:extLst>
              </p:cNvPr>
              <p:cNvSpPr/>
              <p:nvPr/>
            </p:nvSpPr>
            <p:spPr>
              <a:xfrm>
                <a:off x="3029685"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3C6787EF-33E4-22DB-E226-9FB82584FC87}"/>
                  </a:ext>
                </a:extLst>
              </p:cNvPr>
              <p:cNvSpPr/>
              <p:nvPr/>
            </p:nvSpPr>
            <p:spPr>
              <a:xfrm>
                <a:off x="3029685" y="39303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0" name="Conector recto de flecha 29">
              <a:extLst>
                <a:ext uri="{FF2B5EF4-FFF2-40B4-BE49-F238E27FC236}">
                  <a16:creationId xmlns:a16="http://schemas.microsoft.com/office/drawing/2014/main" id="{024FF313-0007-9F2C-5E7D-D1335F94AAFB}"/>
                </a:ext>
              </a:extLst>
            </p:cNvPr>
            <p:cNvCxnSpPr>
              <a:stCxn id="37" idx="4"/>
              <a:endCxn id="38" idx="0"/>
            </p:cNvCxnSpPr>
            <p:nvPr/>
          </p:nvCxnSpPr>
          <p:spPr>
            <a:xfrm>
              <a:off x="3299685" y="3623842"/>
              <a:ext cx="0" cy="3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8D486669-816D-8CB3-ABBA-605A383AE5BE}"/>
                </a:ext>
              </a:extLst>
            </p:cNvPr>
            <p:cNvCxnSpPr>
              <a:stCxn id="35" idx="3"/>
              <a:endCxn id="37" idx="0"/>
            </p:cNvCxnSpPr>
            <p:nvPr/>
          </p:nvCxnSpPr>
          <p:spPr>
            <a:xfrm flipH="1">
              <a:off x="3299685"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1C08A021-7723-A631-F188-CBA46851D1C6}"/>
                </a:ext>
              </a:extLst>
            </p:cNvPr>
            <p:cNvCxnSpPr>
              <a:stCxn id="35" idx="5"/>
              <a:endCxn id="36" idx="0"/>
            </p:cNvCxnSpPr>
            <p:nvPr/>
          </p:nvCxnSpPr>
          <p:spPr>
            <a:xfrm>
              <a:off x="4178037"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E7553B7F-4522-E3CA-51A9-9A4D332B85D7}"/>
                </a:ext>
              </a:extLst>
            </p:cNvPr>
            <p:cNvCxnSpPr>
              <a:stCxn id="6" idx="3"/>
              <a:endCxn id="39" idx="0"/>
            </p:cNvCxnSpPr>
            <p:nvPr/>
          </p:nvCxnSpPr>
          <p:spPr>
            <a:xfrm flipH="1">
              <a:off x="1335304" y="1852448"/>
              <a:ext cx="1229505" cy="37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C787EE86-A7B8-F159-A51B-C80FFE0FD675}"/>
                </a:ext>
              </a:extLst>
            </p:cNvPr>
            <p:cNvCxnSpPr>
              <a:stCxn id="6" idx="5"/>
              <a:endCxn id="35" idx="0"/>
            </p:cNvCxnSpPr>
            <p:nvPr/>
          </p:nvCxnSpPr>
          <p:spPr>
            <a:xfrm>
              <a:off x="2946647" y="1852448"/>
              <a:ext cx="1040471" cy="37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CuadroTexto 46">
            <a:extLst>
              <a:ext uri="{FF2B5EF4-FFF2-40B4-BE49-F238E27FC236}">
                <a16:creationId xmlns:a16="http://schemas.microsoft.com/office/drawing/2014/main" id="{7C914002-D4D5-E3C2-013E-58D1E97D1FE5}"/>
              </a:ext>
            </a:extLst>
          </p:cNvPr>
          <p:cNvSpPr txBox="1"/>
          <p:nvPr/>
        </p:nvSpPr>
        <p:spPr>
          <a:xfrm>
            <a:off x="1534137" y="3758394"/>
            <a:ext cx="548512"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raíz</a:t>
            </a:r>
          </a:p>
        </p:txBody>
      </p:sp>
      <p:graphicFrame>
        <p:nvGraphicFramePr>
          <p:cNvPr id="48" name="Tabla 133">
            <a:extLst>
              <a:ext uri="{FF2B5EF4-FFF2-40B4-BE49-F238E27FC236}">
                <a16:creationId xmlns:a16="http://schemas.microsoft.com/office/drawing/2014/main" id="{60B72AE0-3D08-8672-7DAF-7900C1F159FB}"/>
              </a:ext>
            </a:extLst>
          </p:cNvPr>
          <p:cNvGraphicFramePr>
            <a:graphicFrameLocks noGrp="1"/>
          </p:cNvGraphicFramePr>
          <p:nvPr>
            <p:extLst>
              <p:ext uri="{D42A27DB-BD31-4B8C-83A1-F6EECF244321}">
                <p14:modId xmlns:p14="http://schemas.microsoft.com/office/powerpoint/2010/main" val="1715779388"/>
              </p:ext>
            </p:extLst>
          </p:nvPr>
        </p:nvGraphicFramePr>
        <p:xfrm>
          <a:off x="2543373" y="3830578"/>
          <a:ext cx="5056707" cy="2884932"/>
        </p:xfrm>
        <a:graphic>
          <a:graphicData uri="http://schemas.openxmlformats.org/drawingml/2006/table">
            <a:tbl>
              <a:tblPr firstRow="1" bandRow="1">
                <a:tableStyleId>{5C22544A-7EE6-4342-B048-85BDC9FD1C3A}</a:tableStyleId>
              </a:tblPr>
              <a:tblGrid>
                <a:gridCol w="1127453">
                  <a:extLst>
                    <a:ext uri="{9D8B030D-6E8A-4147-A177-3AD203B41FA5}">
                      <a16:colId xmlns:a16="http://schemas.microsoft.com/office/drawing/2014/main" val="971430931"/>
                    </a:ext>
                  </a:extLst>
                </a:gridCol>
                <a:gridCol w="3929254">
                  <a:extLst>
                    <a:ext uri="{9D8B030D-6E8A-4147-A177-3AD203B41FA5}">
                      <a16:colId xmlns:a16="http://schemas.microsoft.com/office/drawing/2014/main" val="1328467904"/>
                    </a:ext>
                  </a:extLst>
                </a:gridCol>
              </a:tblGrid>
              <a:tr h="0">
                <a:tc gridSpan="2">
                  <a:txBody>
                    <a:bodyPr/>
                    <a:lstStyle/>
                    <a:p>
                      <a:pPr algn="ctr"/>
                      <a:r>
                        <a:rPr lang="es-MX" dirty="0"/>
                        <a:t>Terminología</a:t>
                      </a:r>
                    </a:p>
                  </a:txBody>
                  <a:tcPr/>
                </a:tc>
                <a:tc hMerge="1">
                  <a:txBody>
                    <a:bodyPr/>
                    <a:lstStyle/>
                    <a:p>
                      <a:endParaRPr lang="es-MX" dirty="0"/>
                    </a:p>
                  </a:txBody>
                  <a:tcPr/>
                </a:tc>
                <a:extLst>
                  <a:ext uri="{0D108BD9-81ED-4DB2-BD59-A6C34878D82A}">
                    <a16:rowId xmlns:a16="http://schemas.microsoft.com/office/drawing/2014/main" val="3897332831"/>
                  </a:ext>
                </a:extLst>
              </a:tr>
              <a:tr h="0">
                <a:tc>
                  <a:txBody>
                    <a:bodyPr/>
                    <a:lstStyle/>
                    <a:p>
                      <a:r>
                        <a:rPr lang="es-MX" sz="1200" dirty="0">
                          <a:latin typeface="Times New Roman" panose="02020603050405020304" pitchFamily="18" charset="0"/>
                          <a:cs typeface="Times New Roman" panose="02020603050405020304" pitchFamily="18" charset="0"/>
                        </a:rPr>
                        <a:t>Raíz</a:t>
                      </a:r>
                    </a:p>
                  </a:txBody>
                  <a:tcPr/>
                </a:tc>
                <a:tc>
                  <a:txBody>
                    <a:bodyPr/>
                    <a:lstStyle/>
                    <a:p>
                      <a:r>
                        <a:rPr lang="es-MX" sz="1200" dirty="0">
                          <a:latin typeface="Times New Roman" panose="02020603050405020304" pitchFamily="18" charset="0"/>
                          <a:cs typeface="Times New Roman" panose="02020603050405020304" pitchFamily="18" charset="0"/>
                        </a:rPr>
                        <a:t>Nodo principal, cabecera.</a:t>
                      </a:r>
                    </a:p>
                  </a:txBody>
                  <a:tcPr/>
                </a:tc>
                <a:extLst>
                  <a:ext uri="{0D108BD9-81ED-4DB2-BD59-A6C34878D82A}">
                    <a16:rowId xmlns:a16="http://schemas.microsoft.com/office/drawing/2014/main" val="3121121759"/>
                  </a:ext>
                </a:extLst>
              </a:tr>
              <a:tr h="0">
                <a:tc>
                  <a:txBody>
                    <a:bodyPr/>
                    <a:lstStyle/>
                    <a:p>
                      <a:r>
                        <a:rPr lang="es-MX" sz="1200" dirty="0">
                          <a:latin typeface="Times New Roman" panose="02020603050405020304" pitchFamily="18" charset="0"/>
                          <a:cs typeface="Times New Roman" panose="02020603050405020304" pitchFamily="18" charset="0"/>
                        </a:rPr>
                        <a:t>Hijos</a:t>
                      </a:r>
                    </a:p>
                  </a:txBody>
                  <a:tcPr/>
                </a:tc>
                <a:tc>
                  <a:txBody>
                    <a:bodyPr/>
                    <a:lstStyle/>
                    <a:p>
                      <a:r>
                        <a:rPr lang="es-MX" sz="1200" dirty="0">
                          <a:latin typeface="Times New Roman" panose="02020603050405020304" pitchFamily="18" charset="0"/>
                          <a:cs typeface="Times New Roman" panose="02020603050405020304" pitchFamily="18" charset="0"/>
                        </a:rPr>
                        <a:t>Nodos izquierdo y derecho de un nodo.</a:t>
                      </a:r>
                    </a:p>
                  </a:txBody>
                  <a:tcPr/>
                </a:tc>
                <a:extLst>
                  <a:ext uri="{0D108BD9-81ED-4DB2-BD59-A6C34878D82A}">
                    <a16:rowId xmlns:a16="http://schemas.microsoft.com/office/drawing/2014/main" val="2462178581"/>
                  </a:ext>
                </a:extLst>
              </a:tr>
              <a:tr h="0">
                <a:tc>
                  <a:txBody>
                    <a:bodyPr/>
                    <a:lstStyle/>
                    <a:p>
                      <a:r>
                        <a:rPr lang="es-MX" sz="1200" dirty="0">
                          <a:latin typeface="Times New Roman" panose="02020603050405020304" pitchFamily="18" charset="0"/>
                          <a:cs typeface="Times New Roman" panose="02020603050405020304" pitchFamily="18" charset="0"/>
                        </a:rPr>
                        <a:t>Padre</a:t>
                      </a:r>
                    </a:p>
                  </a:txBody>
                  <a:tcPr/>
                </a:tc>
                <a:tc>
                  <a:txBody>
                    <a:bodyPr/>
                    <a:lstStyle/>
                    <a:p>
                      <a:r>
                        <a:rPr lang="es-MX" sz="1200" dirty="0">
                          <a:latin typeface="Times New Roman" panose="02020603050405020304" pitchFamily="18" charset="0"/>
                          <a:cs typeface="Times New Roman" panose="02020603050405020304" pitchFamily="18" charset="0"/>
                        </a:rPr>
                        <a:t>Nodo con hijos.</a:t>
                      </a:r>
                    </a:p>
                  </a:txBody>
                  <a:tcPr/>
                </a:tc>
                <a:extLst>
                  <a:ext uri="{0D108BD9-81ED-4DB2-BD59-A6C34878D82A}">
                    <a16:rowId xmlns:a16="http://schemas.microsoft.com/office/drawing/2014/main" val="1488876092"/>
                  </a:ext>
                </a:extLst>
              </a:tr>
              <a:tr h="0">
                <a:tc>
                  <a:txBody>
                    <a:bodyPr/>
                    <a:lstStyle/>
                    <a:p>
                      <a:r>
                        <a:rPr lang="es-MX" sz="1200" dirty="0">
                          <a:latin typeface="Times New Roman" panose="02020603050405020304" pitchFamily="18" charset="0"/>
                          <a:cs typeface="Times New Roman" panose="02020603050405020304" pitchFamily="18" charset="0"/>
                        </a:rPr>
                        <a:t>Hermanos</a:t>
                      </a:r>
                    </a:p>
                  </a:txBody>
                  <a:tcPr/>
                </a:tc>
                <a:tc>
                  <a:txBody>
                    <a:bodyPr/>
                    <a:lstStyle/>
                    <a:p>
                      <a:r>
                        <a:rPr lang="es-MX" sz="1200" dirty="0">
                          <a:latin typeface="Times New Roman" panose="02020603050405020304" pitchFamily="18" charset="0"/>
                          <a:cs typeface="Times New Roman" panose="02020603050405020304" pitchFamily="18" charset="0"/>
                        </a:rPr>
                        <a:t>Nodos que tienen el mismo padre.</a:t>
                      </a:r>
                    </a:p>
                  </a:txBody>
                  <a:tcPr/>
                </a:tc>
                <a:extLst>
                  <a:ext uri="{0D108BD9-81ED-4DB2-BD59-A6C34878D82A}">
                    <a16:rowId xmlns:a16="http://schemas.microsoft.com/office/drawing/2014/main" val="3561173051"/>
                  </a:ext>
                </a:extLst>
              </a:tr>
              <a:tr h="0">
                <a:tc>
                  <a:txBody>
                    <a:bodyPr/>
                    <a:lstStyle/>
                    <a:p>
                      <a:r>
                        <a:rPr lang="es-MX" sz="1200" dirty="0">
                          <a:latin typeface="Times New Roman" panose="02020603050405020304" pitchFamily="18" charset="0"/>
                          <a:cs typeface="Times New Roman" panose="02020603050405020304" pitchFamily="18" charset="0"/>
                        </a:rPr>
                        <a:t>Antecesor y descendiente</a:t>
                      </a:r>
                    </a:p>
                  </a:txBody>
                  <a:tcPr/>
                </a:tc>
                <a:tc>
                  <a:txBody>
                    <a:bodyPr/>
                    <a:lstStyle/>
                    <a:p>
                      <a:r>
                        <a:rPr lang="es-MX" sz="1200" dirty="0">
                          <a:latin typeface="Times New Roman" panose="02020603050405020304" pitchFamily="18" charset="0"/>
                          <a:cs typeface="Times New Roman" panose="02020603050405020304" pitchFamily="18" charset="0"/>
                        </a:rPr>
                        <a:t>Si podemos ir desde el nodo A hacia el nodo B, entonces A es un antecesor de B, y B es un descendiente de A.</a:t>
                      </a:r>
                    </a:p>
                  </a:txBody>
                  <a:tcPr/>
                </a:tc>
                <a:extLst>
                  <a:ext uri="{0D108BD9-81ED-4DB2-BD59-A6C34878D82A}">
                    <a16:rowId xmlns:a16="http://schemas.microsoft.com/office/drawing/2014/main" val="3033952665"/>
                  </a:ext>
                </a:extLst>
              </a:tr>
              <a:tr h="0">
                <a:tc>
                  <a:txBody>
                    <a:bodyPr/>
                    <a:lstStyle/>
                    <a:p>
                      <a:r>
                        <a:rPr lang="es-MX" sz="1200" dirty="0">
                          <a:latin typeface="Times New Roman" panose="02020603050405020304" pitchFamily="18" charset="0"/>
                          <a:cs typeface="Times New Roman" panose="02020603050405020304" pitchFamily="18" charset="0"/>
                        </a:rPr>
                        <a:t>Hoja</a:t>
                      </a:r>
                    </a:p>
                  </a:txBody>
                  <a:tcPr/>
                </a:tc>
                <a:tc>
                  <a:txBody>
                    <a:bodyPr/>
                    <a:lstStyle/>
                    <a:p>
                      <a:r>
                        <a:rPr lang="es-MX" sz="1200" dirty="0">
                          <a:latin typeface="Times New Roman" panose="02020603050405020304" pitchFamily="18" charset="0"/>
                          <a:cs typeface="Times New Roman" panose="02020603050405020304" pitchFamily="18" charset="0"/>
                        </a:rPr>
                        <a:t>Nodos sin hijos.</a:t>
                      </a:r>
                    </a:p>
                  </a:txBody>
                  <a:tcPr/>
                </a:tc>
                <a:extLst>
                  <a:ext uri="{0D108BD9-81ED-4DB2-BD59-A6C34878D82A}">
                    <a16:rowId xmlns:a16="http://schemas.microsoft.com/office/drawing/2014/main" val="3591363577"/>
                  </a:ext>
                </a:extLst>
              </a:tr>
              <a:tr h="0">
                <a:tc>
                  <a:txBody>
                    <a:bodyPr/>
                    <a:lstStyle/>
                    <a:p>
                      <a:r>
                        <a:rPr lang="es-MX" sz="1200" dirty="0">
                          <a:latin typeface="Times New Roman" panose="02020603050405020304" pitchFamily="18" charset="0"/>
                          <a:cs typeface="Times New Roman" panose="02020603050405020304" pitchFamily="18" charset="0"/>
                        </a:rPr>
                        <a:t>Nodo interno</a:t>
                      </a:r>
                    </a:p>
                  </a:txBody>
                  <a:tcPr/>
                </a:tc>
                <a:tc>
                  <a:txBody>
                    <a:bodyPr/>
                    <a:lstStyle/>
                    <a:p>
                      <a:r>
                        <a:rPr lang="es-MX" sz="1200" dirty="0">
                          <a:latin typeface="Times New Roman" panose="02020603050405020304" pitchFamily="18" charset="0"/>
                          <a:cs typeface="Times New Roman" panose="02020603050405020304" pitchFamily="18" charset="0"/>
                        </a:rPr>
                        <a:t>Nodos que no son hojas.</a:t>
                      </a:r>
                    </a:p>
                  </a:txBody>
                  <a:tcPr/>
                </a:tc>
                <a:extLst>
                  <a:ext uri="{0D108BD9-81ED-4DB2-BD59-A6C34878D82A}">
                    <a16:rowId xmlns:a16="http://schemas.microsoft.com/office/drawing/2014/main" val="2449430251"/>
                  </a:ext>
                </a:extLst>
              </a:tr>
              <a:tr h="0">
                <a:tc>
                  <a:txBody>
                    <a:bodyPr/>
                    <a:lstStyle/>
                    <a:p>
                      <a:r>
                        <a:rPr lang="es-MX" sz="1200" dirty="0">
                          <a:latin typeface="Times New Roman" panose="02020603050405020304" pitchFamily="18" charset="0"/>
                          <a:cs typeface="Times New Roman" panose="02020603050405020304" pitchFamily="18" charset="0"/>
                        </a:rPr>
                        <a:t>Camino</a:t>
                      </a:r>
                    </a:p>
                  </a:txBody>
                  <a:tcPr/>
                </a:tc>
                <a:tc>
                  <a:txBody>
                    <a:bodyPr/>
                    <a:lstStyle/>
                    <a:p>
                      <a:r>
                        <a:rPr lang="es-MX" sz="1200" dirty="0">
                          <a:latin typeface="Times New Roman" panose="02020603050405020304" pitchFamily="18" charset="0"/>
                          <a:cs typeface="Times New Roman" panose="02020603050405020304" pitchFamily="18" charset="0"/>
                        </a:rPr>
                        <a:t>Secuencia de aristas desde un nodo antecesor hasta un nodo descendiente.</a:t>
                      </a:r>
                    </a:p>
                  </a:txBody>
                  <a:tcPr/>
                </a:tc>
                <a:extLst>
                  <a:ext uri="{0D108BD9-81ED-4DB2-BD59-A6C34878D82A}">
                    <a16:rowId xmlns:a16="http://schemas.microsoft.com/office/drawing/2014/main" val="3016042617"/>
                  </a:ext>
                </a:extLst>
              </a:tr>
            </a:tbl>
          </a:graphicData>
        </a:graphic>
      </p:graphicFrame>
      <p:sp>
        <p:nvSpPr>
          <p:cNvPr id="49" name="Rectángulo: esquinas redondeadas 48">
            <a:extLst>
              <a:ext uri="{FF2B5EF4-FFF2-40B4-BE49-F238E27FC236}">
                <a16:creationId xmlns:a16="http://schemas.microsoft.com/office/drawing/2014/main" id="{9F34F16F-04EC-34CF-9958-6416C5CD24B3}"/>
              </a:ext>
            </a:extLst>
          </p:cNvPr>
          <p:cNvSpPr/>
          <p:nvPr/>
        </p:nvSpPr>
        <p:spPr>
          <a:xfrm>
            <a:off x="209006" y="2896713"/>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4.1</a:t>
            </a:r>
          </a:p>
        </p:txBody>
      </p:sp>
      <p:sp>
        <p:nvSpPr>
          <p:cNvPr id="50" name="Rectángulo: esquinas redondeadas 49">
            <a:extLst>
              <a:ext uri="{FF2B5EF4-FFF2-40B4-BE49-F238E27FC236}">
                <a16:creationId xmlns:a16="http://schemas.microsoft.com/office/drawing/2014/main" id="{40392C6A-8CD5-5E94-C3A5-910D0B97A5B6}"/>
              </a:ext>
            </a:extLst>
          </p:cNvPr>
          <p:cNvSpPr/>
          <p:nvPr/>
        </p:nvSpPr>
        <p:spPr>
          <a:xfrm>
            <a:off x="744794" y="2896713"/>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Conceptos básicos de árboles</a:t>
            </a:r>
          </a:p>
        </p:txBody>
      </p:sp>
      <p:sp>
        <p:nvSpPr>
          <p:cNvPr id="51" name="Rectángulo: esquinas redondeadas 50">
            <a:extLst>
              <a:ext uri="{FF2B5EF4-FFF2-40B4-BE49-F238E27FC236}">
                <a16:creationId xmlns:a16="http://schemas.microsoft.com/office/drawing/2014/main" id="{7D52DD76-067F-EAE1-047D-6A1EE63E481E}"/>
              </a:ext>
            </a:extLst>
          </p:cNvPr>
          <p:cNvSpPr/>
          <p:nvPr/>
        </p:nvSpPr>
        <p:spPr>
          <a:xfrm>
            <a:off x="209006" y="6905380"/>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Definiciones y aplicaciones</a:t>
            </a:r>
          </a:p>
        </p:txBody>
      </p:sp>
      <p:sp>
        <p:nvSpPr>
          <p:cNvPr id="52" name="CuadroTexto 51">
            <a:extLst>
              <a:ext uri="{FF2B5EF4-FFF2-40B4-BE49-F238E27FC236}">
                <a16:creationId xmlns:a16="http://schemas.microsoft.com/office/drawing/2014/main" id="{BEE55CC0-376F-F7EF-3EA2-61DB38805C2C}"/>
              </a:ext>
            </a:extLst>
          </p:cNvPr>
          <p:cNvSpPr txBox="1"/>
          <p:nvPr/>
        </p:nvSpPr>
        <p:spPr>
          <a:xfrm>
            <a:off x="209006" y="7303404"/>
            <a:ext cx="7277643" cy="553998"/>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Un </a:t>
            </a:r>
            <a:r>
              <a:rPr lang="es-MX" sz="1200" b="1" dirty="0">
                <a:latin typeface="Times New Roman" panose="02020603050405020304" pitchFamily="18" charset="0"/>
                <a:cs typeface="Times New Roman" panose="02020603050405020304" pitchFamily="18" charset="0"/>
              </a:rPr>
              <a:t>árbol binario </a:t>
            </a:r>
            <a:r>
              <a:rPr lang="es-MX" sz="1200" dirty="0">
                <a:latin typeface="Times New Roman" panose="02020603050405020304" pitchFamily="18" charset="0"/>
                <a:cs typeface="Times New Roman" panose="02020603050405020304" pitchFamily="18" charset="0"/>
              </a:rPr>
              <a:t>es un árbol en el cual cada nodo puede tener a lo máximo 2 hijos.</a:t>
            </a:r>
          </a:p>
          <a:p>
            <a:endParaRPr lang="es-MX" sz="6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Ejemplos:</a:t>
            </a:r>
          </a:p>
        </p:txBody>
      </p:sp>
      <p:sp>
        <p:nvSpPr>
          <p:cNvPr id="53" name="Elipse 52">
            <a:extLst>
              <a:ext uri="{FF2B5EF4-FFF2-40B4-BE49-F238E27FC236}">
                <a16:creationId xmlns:a16="http://schemas.microsoft.com/office/drawing/2014/main" id="{E3E80947-ED42-F5A9-8F79-2E2A88AE1020}"/>
              </a:ext>
            </a:extLst>
          </p:cNvPr>
          <p:cNvSpPr/>
          <p:nvPr/>
        </p:nvSpPr>
        <p:spPr>
          <a:xfrm>
            <a:off x="520373" y="792035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4" name="Grupo 53">
            <a:extLst>
              <a:ext uri="{FF2B5EF4-FFF2-40B4-BE49-F238E27FC236}">
                <a16:creationId xmlns:a16="http://schemas.microsoft.com/office/drawing/2014/main" id="{B892C0EF-88A7-7E99-6159-E105F465D99F}"/>
              </a:ext>
            </a:extLst>
          </p:cNvPr>
          <p:cNvGrpSpPr/>
          <p:nvPr/>
        </p:nvGrpSpPr>
        <p:grpSpPr>
          <a:xfrm>
            <a:off x="1184024" y="7920357"/>
            <a:ext cx="739534" cy="701545"/>
            <a:chOff x="1220269" y="5720650"/>
            <a:chExt cx="862380" cy="701545"/>
          </a:xfrm>
        </p:grpSpPr>
        <p:sp>
          <p:nvSpPr>
            <p:cNvPr id="55" name="Elipse 54">
              <a:extLst>
                <a:ext uri="{FF2B5EF4-FFF2-40B4-BE49-F238E27FC236}">
                  <a16:creationId xmlns:a16="http://schemas.microsoft.com/office/drawing/2014/main" id="{B99E3A4A-6A29-6601-DAF3-0C869900D2E9}"/>
                </a:ext>
              </a:extLst>
            </p:cNvPr>
            <p:cNvSpPr/>
            <p:nvPr/>
          </p:nvSpPr>
          <p:spPr>
            <a:xfrm>
              <a:off x="1509695" y="57206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55">
              <a:extLst>
                <a:ext uri="{FF2B5EF4-FFF2-40B4-BE49-F238E27FC236}">
                  <a16:creationId xmlns:a16="http://schemas.microsoft.com/office/drawing/2014/main" id="{9B29C677-316D-8F07-9A43-3A7867F50386}"/>
                </a:ext>
              </a:extLst>
            </p:cNvPr>
            <p:cNvSpPr/>
            <p:nvPr/>
          </p:nvSpPr>
          <p:spPr>
            <a:xfrm>
              <a:off x="1220269" y="613161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F0A6D7C3-CC71-42E5-E0BA-72EDFBFD634C}"/>
                </a:ext>
              </a:extLst>
            </p:cNvPr>
            <p:cNvSpPr/>
            <p:nvPr/>
          </p:nvSpPr>
          <p:spPr>
            <a:xfrm>
              <a:off x="1794649" y="613419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8" name="Conector recto de flecha 57">
              <a:extLst>
                <a:ext uri="{FF2B5EF4-FFF2-40B4-BE49-F238E27FC236}">
                  <a16:creationId xmlns:a16="http://schemas.microsoft.com/office/drawing/2014/main" id="{AFB3070E-6B46-59C1-B766-1370435D87DB}"/>
                </a:ext>
              </a:extLst>
            </p:cNvPr>
            <p:cNvCxnSpPr>
              <a:stCxn id="55" idx="3"/>
              <a:endCxn id="56" idx="0"/>
            </p:cNvCxnSpPr>
            <p:nvPr/>
          </p:nvCxnSpPr>
          <p:spPr>
            <a:xfrm flipH="1">
              <a:off x="1364269" y="5966473"/>
              <a:ext cx="187603" cy="16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F8840241-CB30-E309-E6AF-E115084C596F}"/>
                </a:ext>
              </a:extLst>
            </p:cNvPr>
            <p:cNvCxnSpPr>
              <a:stCxn id="55" idx="5"/>
              <a:endCxn id="57" idx="0"/>
            </p:cNvCxnSpPr>
            <p:nvPr/>
          </p:nvCxnSpPr>
          <p:spPr>
            <a:xfrm>
              <a:off x="1755518" y="5966473"/>
              <a:ext cx="183131" cy="16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upo 59">
            <a:extLst>
              <a:ext uri="{FF2B5EF4-FFF2-40B4-BE49-F238E27FC236}">
                <a16:creationId xmlns:a16="http://schemas.microsoft.com/office/drawing/2014/main" id="{B5F0703D-7709-8E9E-62BD-78594EC9C400}"/>
              </a:ext>
            </a:extLst>
          </p:cNvPr>
          <p:cNvGrpSpPr/>
          <p:nvPr/>
        </p:nvGrpSpPr>
        <p:grpSpPr>
          <a:xfrm>
            <a:off x="2299209" y="7920357"/>
            <a:ext cx="1335169" cy="1136069"/>
            <a:chOff x="2726291" y="5873050"/>
            <a:chExt cx="1921728" cy="1136069"/>
          </a:xfrm>
        </p:grpSpPr>
        <p:sp>
          <p:nvSpPr>
            <p:cNvPr id="61" name="Elipse 60">
              <a:extLst>
                <a:ext uri="{FF2B5EF4-FFF2-40B4-BE49-F238E27FC236}">
                  <a16:creationId xmlns:a16="http://schemas.microsoft.com/office/drawing/2014/main" id="{ABEDD8E7-59B3-996A-03AF-EE5E7AD9AF72}"/>
                </a:ext>
              </a:extLst>
            </p:cNvPr>
            <p:cNvSpPr/>
            <p:nvPr/>
          </p:nvSpPr>
          <p:spPr>
            <a:xfrm>
              <a:off x="3518199" y="58730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Elipse 61">
              <a:extLst>
                <a:ext uri="{FF2B5EF4-FFF2-40B4-BE49-F238E27FC236}">
                  <a16:creationId xmlns:a16="http://schemas.microsoft.com/office/drawing/2014/main" id="{7786E0BC-52EE-5366-7225-F2FB81E44E68}"/>
                </a:ext>
              </a:extLst>
            </p:cNvPr>
            <p:cNvSpPr/>
            <p:nvPr/>
          </p:nvSpPr>
          <p:spPr>
            <a:xfrm>
              <a:off x="3014291" y="6294118"/>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Elipse 62">
              <a:extLst>
                <a:ext uri="{FF2B5EF4-FFF2-40B4-BE49-F238E27FC236}">
                  <a16:creationId xmlns:a16="http://schemas.microsoft.com/office/drawing/2014/main" id="{ED0E2633-6B18-ED73-F88E-85BFC6EE050D}"/>
                </a:ext>
              </a:extLst>
            </p:cNvPr>
            <p:cNvSpPr/>
            <p:nvPr/>
          </p:nvSpPr>
          <p:spPr>
            <a:xfrm>
              <a:off x="4042260" y="629096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6" name="Conector recto de flecha 85">
              <a:extLst>
                <a:ext uri="{FF2B5EF4-FFF2-40B4-BE49-F238E27FC236}">
                  <a16:creationId xmlns:a16="http://schemas.microsoft.com/office/drawing/2014/main" id="{838AE251-78BC-5DFE-D74E-AF142FA8F35C}"/>
                </a:ext>
              </a:extLst>
            </p:cNvPr>
            <p:cNvCxnSpPr>
              <a:cxnSpLocks/>
              <a:endCxn id="62" idx="0"/>
            </p:cNvCxnSpPr>
            <p:nvPr/>
          </p:nvCxnSpPr>
          <p:spPr>
            <a:xfrm flipH="1">
              <a:off x="3166128" y="6108191"/>
              <a:ext cx="510128"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03CE5152-DAC8-AC4E-FD5D-211FB127F5FE}"/>
                </a:ext>
              </a:extLst>
            </p:cNvPr>
            <p:cNvCxnSpPr>
              <a:cxnSpLocks/>
              <a:endCxn id="63" idx="0"/>
            </p:cNvCxnSpPr>
            <p:nvPr/>
          </p:nvCxnSpPr>
          <p:spPr>
            <a:xfrm>
              <a:off x="3647788" y="6105037"/>
              <a:ext cx="538472"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Elipse 88">
              <a:extLst>
                <a:ext uri="{FF2B5EF4-FFF2-40B4-BE49-F238E27FC236}">
                  <a16:creationId xmlns:a16="http://schemas.microsoft.com/office/drawing/2014/main" id="{959070FA-61B7-8FF4-7BAA-A7049CD2EAF9}"/>
                </a:ext>
              </a:extLst>
            </p:cNvPr>
            <p:cNvSpPr/>
            <p:nvPr/>
          </p:nvSpPr>
          <p:spPr>
            <a:xfrm>
              <a:off x="2726291"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Elipse 89">
              <a:extLst>
                <a:ext uri="{FF2B5EF4-FFF2-40B4-BE49-F238E27FC236}">
                  <a16:creationId xmlns:a16="http://schemas.microsoft.com/office/drawing/2014/main" id="{6E029F00-D244-78B1-2515-9A15469A5C31}"/>
                </a:ext>
              </a:extLst>
            </p:cNvPr>
            <p:cNvSpPr/>
            <p:nvPr/>
          </p:nvSpPr>
          <p:spPr>
            <a:xfrm>
              <a:off x="3300671" y="6721119"/>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1" name="Conector recto de flecha 90">
              <a:extLst>
                <a:ext uri="{FF2B5EF4-FFF2-40B4-BE49-F238E27FC236}">
                  <a16:creationId xmlns:a16="http://schemas.microsoft.com/office/drawing/2014/main" id="{C02F318A-2B58-9754-DC2B-95BD87B5C1B7}"/>
                </a:ext>
              </a:extLst>
            </p:cNvPr>
            <p:cNvCxnSpPr>
              <a:cxnSpLocks/>
              <a:stCxn id="62" idx="3"/>
              <a:endCxn id="89" idx="0"/>
            </p:cNvCxnSpPr>
            <p:nvPr/>
          </p:nvCxnSpPr>
          <p:spPr>
            <a:xfrm flipH="1">
              <a:off x="2878128" y="6539941"/>
              <a:ext cx="180635" cy="17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86E8C380-D79E-8637-CE53-14FC5C32589D}"/>
                </a:ext>
              </a:extLst>
            </p:cNvPr>
            <p:cNvCxnSpPr>
              <a:cxnSpLocks/>
              <a:stCxn id="62" idx="5"/>
              <a:endCxn id="90" idx="0"/>
            </p:cNvCxnSpPr>
            <p:nvPr/>
          </p:nvCxnSpPr>
          <p:spPr>
            <a:xfrm>
              <a:off x="3273492" y="6539941"/>
              <a:ext cx="179016" cy="18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Elipse 92">
              <a:extLst>
                <a:ext uri="{FF2B5EF4-FFF2-40B4-BE49-F238E27FC236}">
                  <a16:creationId xmlns:a16="http://schemas.microsoft.com/office/drawing/2014/main" id="{F699693F-15FD-86B6-6BA2-005CF22465C7}"/>
                </a:ext>
              </a:extLst>
            </p:cNvPr>
            <p:cNvSpPr/>
            <p:nvPr/>
          </p:nvSpPr>
          <p:spPr>
            <a:xfrm>
              <a:off x="3769966" y="6715955"/>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Elipse 93">
              <a:extLst>
                <a:ext uri="{FF2B5EF4-FFF2-40B4-BE49-F238E27FC236}">
                  <a16:creationId xmlns:a16="http://schemas.microsoft.com/office/drawing/2014/main" id="{DEAF93A8-CF4C-3340-5EA5-C700ECFB07AE}"/>
                </a:ext>
              </a:extLst>
            </p:cNvPr>
            <p:cNvSpPr/>
            <p:nvPr/>
          </p:nvSpPr>
          <p:spPr>
            <a:xfrm>
              <a:off x="4344346"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5" name="Conector recto de flecha 94">
              <a:extLst>
                <a:ext uri="{FF2B5EF4-FFF2-40B4-BE49-F238E27FC236}">
                  <a16:creationId xmlns:a16="http://schemas.microsoft.com/office/drawing/2014/main" id="{C17913EF-CD42-27B6-08F4-126441C69785}"/>
                </a:ext>
              </a:extLst>
            </p:cNvPr>
            <p:cNvCxnSpPr>
              <a:cxnSpLocks/>
              <a:stCxn id="63" idx="3"/>
              <a:endCxn id="93" idx="0"/>
            </p:cNvCxnSpPr>
            <p:nvPr/>
          </p:nvCxnSpPr>
          <p:spPr>
            <a:xfrm flipH="1">
              <a:off x="3921803" y="6536787"/>
              <a:ext cx="162634" cy="17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6C34A486-89E6-06EE-0217-EA48A401A4CC}"/>
                </a:ext>
              </a:extLst>
            </p:cNvPr>
            <p:cNvCxnSpPr>
              <a:cxnSpLocks/>
              <a:stCxn id="63" idx="5"/>
              <a:endCxn id="94" idx="0"/>
            </p:cNvCxnSpPr>
            <p:nvPr/>
          </p:nvCxnSpPr>
          <p:spPr>
            <a:xfrm>
              <a:off x="4288083" y="6536787"/>
              <a:ext cx="208100" cy="18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Grupo 96">
            <a:extLst>
              <a:ext uri="{FF2B5EF4-FFF2-40B4-BE49-F238E27FC236}">
                <a16:creationId xmlns:a16="http://schemas.microsoft.com/office/drawing/2014/main" id="{41CCBE9A-ABCF-50F9-AB0C-6310FE698AA0}"/>
              </a:ext>
            </a:extLst>
          </p:cNvPr>
          <p:cNvGrpSpPr/>
          <p:nvPr/>
        </p:nvGrpSpPr>
        <p:grpSpPr>
          <a:xfrm>
            <a:off x="4010029" y="7920357"/>
            <a:ext cx="1167808" cy="1360199"/>
            <a:chOff x="3699333" y="5640248"/>
            <a:chExt cx="2309581" cy="1360199"/>
          </a:xfrm>
        </p:grpSpPr>
        <p:sp>
          <p:nvSpPr>
            <p:cNvPr id="98" name="Elipse 97">
              <a:extLst>
                <a:ext uri="{FF2B5EF4-FFF2-40B4-BE49-F238E27FC236}">
                  <a16:creationId xmlns:a16="http://schemas.microsoft.com/office/drawing/2014/main" id="{D807FDAB-17FD-2ECA-32AC-D2AFE174A3F5}"/>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Elipse 98">
              <a:extLst>
                <a:ext uri="{FF2B5EF4-FFF2-40B4-BE49-F238E27FC236}">
                  <a16:creationId xmlns:a16="http://schemas.microsoft.com/office/drawing/2014/main" id="{D88FAD60-7A02-9FB1-8900-21B7FEAD8296}"/>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Elipse 99">
              <a:extLst>
                <a:ext uri="{FF2B5EF4-FFF2-40B4-BE49-F238E27FC236}">
                  <a16:creationId xmlns:a16="http://schemas.microsoft.com/office/drawing/2014/main" id="{D66D59EC-0268-E259-EF3F-8F9F790C245D}"/>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Elipse 100">
              <a:extLst>
                <a:ext uri="{FF2B5EF4-FFF2-40B4-BE49-F238E27FC236}">
                  <a16:creationId xmlns:a16="http://schemas.microsoft.com/office/drawing/2014/main" id="{84E93FD7-B623-91AA-1D52-0666D886BC6E}"/>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Elipse 101">
              <a:extLst>
                <a:ext uri="{FF2B5EF4-FFF2-40B4-BE49-F238E27FC236}">
                  <a16:creationId xmlns:a16="http://schemas.microsoft.com/office/drawing/2014/main" id="{D8158600-A3C0-4131-A3E3-7D83C8D591E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Elipse 102">
              <a:extLst>
                <a:ext uri="{FF2B5EF4-FFF2-40B4-BE49-F238E27FC236}">
                  <a16:creationId xmlns:a16="http://schemas.microsoft.com/office/drawing/2014/main" id="{127AC3AB-D729-461C-6C95-25DC56556A14}"/>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Elipse 103">
              <a:extLst>
                <a:ext uri="{FF2B5EF4-FFF2-40B4-BE49-F238E27FC236}">
                  <a16:creationId xmlns:a16="http://schemas.microsoft.com/office/drawing/2014/main" id="{00429BF5-CE2E-F3D7-DAE3-2F5FDE5ED4C8}"/>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 name="Conector recto de flecha 104">
              <a:extLst>
                <a:ext uri="{FF2B5EF4-FFF2-40B4-BE49-F238E27FC236}">
                  <a16:creationId xmlns:a16="http://schemas.microsoft.com/office/drawing/2014/main" id="{837D43A7-E809-6036-861F-31785149DD21}"/>
                </a:ext>
              </a:extLst>
            </p:cNvPr>
            <p:cNvCxnSpPr>
              <a:cxnSpLocks/>
              <a:stCxn id="98" idx="3"/>
              <a:endCxn id="99"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D9BBD4B4-EE56-E5A5-E08C-DAD85FA4F729}"/>
                </a:ext>
              </a:extLst>
            </p:cNvPr>
            <p:cNvCxnSpPr>
              <a:cxnSpLocks/>
              <a:stCxn id="99" idx="3"/>
              <a:endCxn id="102"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67ABF385-3DDA-909E-113E-03F54F3D2620}"/>
                </a:ext>
              </a:extLst>
            </p:cNvPr>
            <p:cNvCxnSpPr>
              <a:stCxn id="102" idx="3"/>
              <a:endCxn id="104"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AD3383A8-D3B1-6372-CFE2-6BC97829DF19}"/>
                </a:ext>
              </a:extLst>
            </p:cNvPr>
            <p:cNvCxnSpPr>
              <a:stCxn id="98" idx="5"/>
              <a:endCxn id="100"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74CA2A32-AFF3-59F9-8E24-056D89BF0D48}"/>
                </a:ext>
              </a:extLst>
            </p:cNvPr>
            <p:cNvCxnSpPr>
              <a:stCxn id="100" idx="5"/>
              <a:endCxn id="101"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D9F1022E-7597-CCD3-A0C5-697FA21B2A31}"/>
                </a:ext>
              </a:extLst>
            </p:cNvPr>
            <p:cNvCxnSpPr>
              <a:stCxn id="101" idx="5"/>
              <a:endCxn id="103"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1" name="Grupo 110">
            <a:extLst>
              <a:ext uri="{FF2B5EF4-FFF2-40B4-BE49-F238E27FC236}">
                <a16:creationId xmlns:a16="http://schemas.microsoft.com/office/drawing/2014/main" id="{845A2C69-5A49-3FC8-78F2-560ECE81C1EC}"/>
              </a:ext>
            </a:extLst>
          </p:cNvPr>
          <p:cNvGrpSpPr/>
          <p:nvPr/>
        </p:nvGrpSpPr>
        <p:grpSpPr>
          <a:xfrm>
            <a:off x="7096949" y="7920357"/>
            <a:ext cx="288000" cy="1541685"/>
            <a:chOff x="6675838" y="5536585"/>
            <a:chExt cx="288000" cy="1988032"/>
          </a:xfrm>
        </p:grpSpPr>
        <p:sp>
          <p:nvSpPr>
            <p:cNvPr id="112" name="Elipse 111">
              <a:extLst>
                <a:ext uri="{FF2B5EF4-FFF2-40B4-BE49-F238E27FC236}">
                  <a16:creationId xmlns:a16="http://schemas.microsoft.com/office/drawing/2014/main" id="{77C31DAD-4C7A-2F66-25AC-2FF6BC909AFD}"/>
                </a:ext>
              </a:extLst>
            </p:cNvPr>
            <p:cNvSpPr/>
            <p:nvPr/>
          </p:nvSpPr>
          <p:spPr>
            <a:xfrm>
              <a:off x="6675838" y="553658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Elipse 112">
              <a:extLst>
                <a:ext uri="{FF2B5EF4-FFF2-40B4-BE49-F238E27FC236}">
                  <a16:creationId xmlns:a16="http://schemas.microsoft.com/office/drawing/2014/main" id="{A84809B5-1946-08A9-E23F-55D14F28C067}"/>
                </a:ext>
              </a:extLst>
            </p:cNvPr>
            <p:cNvSpPr/>
            <p:nvPr/>
          </p:nvSpPr>
          <p:spPr>
            <a:xfrm>
              <a:off x="6675838" y="596159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Elipse 113">
              <a:extLst>
                <a:ext uri="{FF2B5EF4-FFF2-40B4-BE49-F238E27FC236}">
                  <a16:creationId xmlns:a16="http://schemas.microsoft.com/office/drawing/2014/main" id="{81837115-2300-F851-5672-D64BC4766D1D}"/>
                </a:ext>
              </a:extLst>
            </p:cNvPr>
            <p:cNvSpPr/>
            <p:nvPr/>
          </p:nvSpPr>
          <p:spPr>
            <a:xfrm>
              <a:off x="6675838" y="6386601"/>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Elipse 114">
              <a:extLst>
                <a:ext uri="{FF2B5EF4-FFF2-40B4-BE49-F238E27FC236}">
                  <a16:creationId xmlns:a16="http://schemas.microsoft.com/office/drawing/2014/main" id="{A3F86F49-1EC3-0992-57EF-731D085A907A}"/>
                </a:ext>
              </a:extLst>
            </p:cNvPr>
            <p:cNvSpPr/>
            <p:nvPr/>
          </p:nvSpPr>
          <p:spPr>
            <a:xfrm>
              <a:off x="6675838" y="6811609"/>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Elipse 115">
              <a:extLst>
                <a:ext uri="{FF2B5EF4-FFF2-40B4-BE49-F238E27FC236}">
                  <a16:creationId xmlns:a16="http://schemas.microsoft.com/office/drawing/2014/main" id="{F470E9B7-8CE3-384B-8586-0834A049094A}"/>
                </a:ext>
              </a:extLst>
            </p:cNvPr>
            <p:cNvSpPr/>
            <p:nvPr/>
          </p:nvSpPr>
          <p:spPr>
            <a:xfrm>
              <a:off x="6675838" y="723661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7" name="Conector recto de flecha 116">
              <a:extLst>
                <a:ext uri="{FF2B5EF4-FFF2-40B4-BE49-F238E27FC236}">
                  <a16:creationId xmlns:a16="http://schemas.microsoft.com/office/drawing/2014/main" id="{0FD00897-D898-135C-B622-330E1B97A47A}"/>
                </a:ext>
              </a:extLst>
            </p:cNvPr>
            <p:cNvCxnSpPr>
              <a:stCxn id="112" idx="4"/>
              <a:endCxn id="113" idx="0"/>
            </p:cNvCxnSpPr>
            <p:nvPr/>
          </p:nvCxnSpPr>
          <p:spPr>
            <a:xfrm>
              <a:off x="6819838" y="5824585"/>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FB5DAE6-1EF2-3F32-FAAE-618F4DDECCA9}"/>
                </a:ext>
              </a:extLst>
            </p:cNvPr>
            <p:cNvCxnSpPr>
              <a:stCxn id="113" idx="4"/>
              <a:endCxn id="114" idx="0"/>
            </p:cNvCxnSpPr>
            <p:nvPr/>
          </p:nvCxnSpPr>
          <p:spPr>
            <a:xfrm>
              <a:off x="6819838" y="6249593"/>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recto de flecha 118">
              <a:extLst>
                <a:ext uri="{FF2B5EF4-FFF2-40B4-BE49-F238E27FC236}">
                  <a16:creationId xmlns:a16="http://schemas.microsoft.com/office/drawing/2014/main" id="{C99F1B9D-69ED-2AB6-92ED-8F47C07DC056}"/>
                </a:ext>
              </a:extLst>
            </p:cNvPr>
            <p:cNvCxnSpPr>
              <a:stCxn id="114" idx="4"/>
              <a:endCxn id="115" idx="0"/>
            </p:cNvCxnSpPr>
            <p:nvPr/>
          </p:nvCxnSpPr>
          <p:spPr>
            <a:xfrm>
              <a:off x="6819838" y="6674601"/>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DF937EB6-109D-1E13-F1B3-E1AFE3A5FE8F}"/>
                </a:ext>
              </a:extLst>
            </p:cNvPr>
            <p:cNvCxnSpPr>
              <a:stCxn id="115" idx="4"/>
              <a:endCxn id="116" idx="0"/>
            </p:cNvCxnSpPr>
            <p:nvPr/>
          </p:nvCxnSpPr>
          <p:spPr>
            <a:xfrm>
              <a:off x="6819838" y="7099609"/>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1" name="Grupo 120">
            <a:extLst>
              <a:ext uri="{FF2B5EF4-FFF2-40B4-BE49-F238E27FC236}">
                <a16:creationId xmlns:a16="http://schemas.microsoft.com/office/drawing/2014/main" id="{25350561-DAF4-7376-C033-73CCC093BFF8}"/>
              </a:ext>
            </a:extLst>
          </p:cNvPr>
          <p:cNvGrpSpPr/>
          <p:nvPr/>
        </p:nvGrpSpPr>
        <p:grpSpPr>
          <a:xfrm>
            <a:off x="5553488" y="7920357"/>
            <a:ext cx="1167808" cy="1361301"/>
            <a:chOff x="5641951" y="5522238"/>
            <a:chExt cx="1167808" cy="1361301"/>
          </a:xfrm>
        </p:grpSpPr>
        <p:grpSp>
          <p:nvGrpSpPr>
            <p:cNvPr id="122" name="Grupo 121">
              <a:extLst>
                <a:ext uri="{FF2B5EF4-FFF2-40B4-BE49-F238E27FC236}">
                  <a16:creationId xmlns:a16="http://schemas.microsoft.com/office/drawing/2014/main" id="{D6D7D14D-B2F2-4E74-954A-99A53933C7FF}"/>
                </a:ext>
              </a:extLst>
            </p:cNvPr>
            <p:cNvGrpSpPr/>
            <p:nvPr/>
          </p:nvGrpSpPr>
          <p:grpSpPr>
            <a:xfrm>
              <a:off x="5641951" y="5522238"/>
              <a:ext cx="1167808" cy="1360199"/>
              <a:chOff x="3699333" y="5640248"/>
              <a:chExt cx="2309581" cy="1360199"/>
            </a:xfrm>
          </p:grpSpPr>
          <p:sp>
            <p:nvSpPr>
              <p:cNvPr id="127" name="Elipse 126">
                <a:extLst>
                  <a:ext uri="{FF2B5EF4-FFF2-40B4-BE49-F238E27FC236}">
                    <a16:creationId xmlns:a16="http://schemas.microsoft.com/office/drawing/2014/main" id="{D15E0597-86EB-3E3B-5B45-7A2E71129911}"/>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Elipse 127">
                <a:extLst>
                  <a:ext uri="{FF2B5EF4-FFF2-40B4-BE49-F238E27FC236}">
                    <a16:creationId xmlns:a16="http://schemas.microsoft.com/office/drawing/2014/main" id="{839F7339-5E14-BE32-A2E5-8B78742A740B}"/>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Elipse 128">
                <a:extLst>
                  <a:ext uri="{FF2B5EF4-FFF2-40B4-BE49-F238E27FC236}">
                    <a16:creationId xmlns:a16="http://schemas.microsoft.com/office/drawing/2014/main" id="{B4C8BC3C-C91A-751E-EB1E-0D1562917B03}"/>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Elipse 129">
                <a:extLst>
                  <a:ext uri="{FF2B5EF4-FFF2-40B4-BE49-F238E27FC236}">
                    <a16:creationId xmlns:a16="http://schemas.microsoft.com/office/drawing/2014/main" id="{B77A3872-6717-7867-BBA0-6BDFC33E3FFD}"/>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Elipse 130">
                <a:extLst>
                  <a:ext uri="{FF2B5EF4-FFF2-40B4-BE49-F238E27FC236}">
                    <a16:creationId xmlns:a16="http://schemas.microsoft.com/office/drawing/2014/main" id="{F3ED5E08-2FF5-8D2A-45BD-ED5ECC5BF4D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2" name="Elipse 131">
                <a:extLst>
                  <a:ext uri="{FF2B5EF4-FFF2-40B4-BE49-F238E27FC236}">
                    <a16:creationId xmlns:a16="http://schemas.microsoft.com/office/drawing/2014/main" id="{A3D35FBC-D2F5-66F4-18D7-059544A9F0FC}"/>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Elipse 132">
                <a:extLst>
                  <a:ext uri="{FF2B5EF4-FFF2-40B4-BE49-F238E27FC236}">
                    <a16:creationId xmlns:a16="http://schemas.microsoft.com/office/drawing/2014/main" id="{C182CFE0-6A9C-ADC9-C7CB-3ED7E20E465B}"/>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4" name="Conector recto de flecha 133">
                <a:extLst>
                  <a:ext uri="{FF2B5EF4-FFF2-40B4-BE49-F238E27FC236}">
                    <a16:creationId xmlns:a16="http://schemas.microsoft.com/office/drawing/2014/main" id="{2D320B07-233A-B5DC-C607-714E5B442FDA}"/>
                  </a:ext>
                </a:extLst>
              </p:cNvPr>
              <p:cNvCxnSpPr>
                <a:cxnSpLocks/>
                <a:stCxn id="127" idx="3"/>
                <a:endCxn id="128"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A783A39B-8D0E-9713-E890-E4A411045DFC}"/>
                  </a:ext>
                </a:extLst>
              </p:cNvPr>
              <p:cNvCxnSpPr>
                <a:cxnSpLocks/>
                <a:stCxn id="128" idx="3"/>
                <a:endCxn id="131"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B477C919-4F36-CB40-D444-0C6D770A9EAF}"/>
                  </a:ext>
                </a:extLst>
              </p:cNvPr>
              <p:cNvCxnSpPr>
                <a:stCxn id="131" idx="3"/>
                <a:endCxn id="133"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E0B9CB39-8549-AC1D-86F6-79FD0E3C3977}"/>
                  </a:ext>
                </a:extLst>
              </p:cNvPr>
              <p:cNvCxnSpPr>
                <a:stCxn id="127" idx="5"/>
                <a:endCxn id="129"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DCCB662C-056D-F2CF-B148-11101B01B031}"/>
                  </a:ext>
                </a:extLst>
              </p:cNvPr>
              <p:cNvCxnSpPr>
                <a:stCxn id="129" idx="5"/>
                <a:endCxn id="130"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3DFB282E-4041-7F44-3B05-2C6214262EFD}"/>
                  </a:ext>
                </a:extLst>
              </p:cNvPr>
              <p:cNvCxnSpPr>
                <a:stCxn id="130" idx="5"/>
                <a:endCxn id="132"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3" name="Elipse 122">
              <a:extLst>
                <a:ext uri="{FF2B5EF4-FFF2-40B4-BE49-F238E27FC236}">
                  <a16:creationId xmlns:a16="http://schemas.microsoft.com/office/drawing/2014/main" id="{7D650991-DF75-7230-5887-5218CFB5CFDB}"/>
                </a:ext>
              </a:extLst>
            </p:cNvPr>
            <p:cNvSpPr/>
            <p:nvPr/>
          </p:nvSpPr>
          <p:spPr>
            <a:xfrm>
              <a:off x="6102150" y="6220123"/>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4" name="Elipse 123">
              <a:extLst>
                <a:ext uri="{FF2B5EF4-FFF2-40B4-BE49-F238E27FC236}">
                  <a16:creationId xmlns:a16="http://schemas.microsoft.com/office/drawing/2014/main" id="{C263F940-AD76-0F1B-9C3D-7090447BD52A}"/>
                </a:ext>
              </a:extLst>
            </p:cNvPr>
            <p:cNvSpPr/>
            <p:nvPr/>
          </p:nvSpPr>
          <p:spPr>
            <a:xfrm>
              <a:off x="6100767" y="6595539"/>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5" name="Conector recto de flecha 124">
              <a:extLst>
                <a:ext uri="{FF2B5EF4-FFF2-40B4-BE49-F238E27FC236}">
                  <a16:creationId xmlns:a16="http://schemas.microsoft.com/office/drawing/2014/main" id="{C88E6DAA-77D3-DBE7-BB9A-186A583340F9}"/>
                </a:ext>
              </a:extLst>
            </p:cNvPr>
            <p:cNvCxnSpPr>
              <a:cxnSpLocks/>
              <a:stCxn id="128" idx="5"/>
              <a:endCxn id="123" idx="0"/>
            </p:cNvCxnSpPr>
            <p:nvPr/>
          </p:nvCxnSpPr>
          <p:spPr>
            <a:xfrm>
              <a:off x="6088054" y="6126933"/>
              <a:ext cx="86908" cy="9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AD676ECA-8130-7DE6-6F28-3608034D3A8D}"/>
                </a:ext>
              </a:extLst>
            </p:cNvPr>
            <p:cNvCxnSpPr>
              <a:cxnSpLocks/>
              <a:stCxn id="123" idx="4"/>
              <a:endCxn id="124" idx="0"/>
            </p:cNvCxnSpPr>
            <p:nvPr/>
          </p:nvCxnSpPr>
          <p:spPr>
            <a:xfrm flipH="1">
              <a:off x="6173579" y="6508123"/>
              <a:ext cx="1383" cy="8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40" name="Imagen 139" descr="Código QR&#10;&#10;Descripción generada automáticamente">
            <a:extLst>
              <a:ext uri="{FF2B5EF4-FFF2-40B4-BE49-F238E27FC236}">
                <a16:creationId xmlns:a16="http://schemas.microsoft.com/office/drawing/2014/main" id="{742830B0-452D-8564-7992-2AC597836AC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41" name="Pergamino: horizontal 140">
            <a:extLst>
              <a:ext uri="{FF2B5EF4-FFF2-40B4-BE49-F238E27FC236}">
                <a16:creationId xmlns:a16="http://schemas.microsoft.com/office/drawing/2014/main" id="{2E34430B-6537-FCD5-3BA6-E0CF954D4B95}"/>
              </a:ext>
            </a:extLst>
          </p:cNvPr>
          <p:cNvSpPr/>
          <p:nvPr/>
        </p:nvSpPr>
        <p:spPr>
          <a:xfrm>
            <a:off x="5642656" y="1795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04 Noviembre 2022</a:t>
            </a:r>
          </a:p>
        </p:txBody>
      </p:sp>
      <p:sp>
        <p:nvSpPr>
          <p:cNvPr id="87" name="CuadroTexto 86">
            <a:extLst>
              <a:ext uri="{FF2B5EF4-FFF2-40B4-BE49-F238E27FC236}">
                <a16:creationId xmlns:a16="http://schemas.microsoft.com/office/drawing/2014/main" id="{09BA18FA-3292-F303-839E-A0492577B4F9}"/>
              </a:ext>
            </a:extLst>
          </p:cNvPr>
          <p:cNvSpPr txBox="1"/>
          <p:nvPr/>
        </p:nvSpPr>
        <p:spPr>
          <a:xfrm>
            <a:off x="209006" y="3279236"/>
            <a:ext cx="7354387" cy="276999"/>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Diseñar y programar las estructuras y las operaciones básicas para la manipulación de grafos.</a:t>
            </a:r>
          </a:p>
        </p:txBody>
      </p:sp>
      <p:sp>
        <p:nvSpPr>
          <p:cNvPr id="142" name="Pergamino: horizontal 141">
            <a:extLst>
              <a:ext uri="{FF2B5EF4-FFF2-40B4-BE49-F238E27FC236}">
                <a16:creationId xmlns:a16="http://schemas.microsoft.com/office/drawing/2014/main" id="{4E20A49A-90F3-53B6-2A92-71E52B4DB5F0}"/>
              </a:ext>
            </a:extLst>
          </p:cNvPr>
          <p:cNvSpPr/>
          <p:nvPr/>
        </p:nvSpPr>
        <p:spPr>
          <a:xfrm>
            <a:off x="5740182" y="3551730"/>
            <a:ext cx="1887445"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07 Noviembre 2022</a:t>
            </a:r>
          </a:p>
        </p:txBody>
      </p:sp>
    </p:spTree>
    <p:extLst>
      <p:ext uri="{BB962C8B-B14F-4D97-AF65-F5344CB8AC3E}">
        <p14:creationId xmlns:p14="http://schemas.microsoft.com/office/powerpoint/2010/main" val="3571411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25FE4C-B8B2-0E25-6700-142DAC47846F}"/>
              </a:ext>
            </a:extLst>
          </p:cNvPr>
          <p:cNvSpPr txBox="1"/>
          <p:nvPr/>
        </p:nvSpPr>
        <p:spPr>
          <a:xfrm>
            <a:off x="266701" y="2538723"/>
            <a:ext cx="2909887" cy="1831271"/>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4</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0</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p>
          <a:p>
            <a:endParaRPr lang="es-MX" sz="1200" dirty="0">
              <a:latin typeface="Times New Roman" panose="02020603050405020304" pitchFamily="18" charset="0"/>
              <a:cs typeface="Times New Roman" panose="02020603050405020304" pitchFamily="18" charset="0"/>
            </a:endParaRPr>
          </a:p>
          <a:p>
            <a:endParaRPr lang="es-MX" sz="5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4</a:t>
            </a: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4.1 Conceptos básicos de árboles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Árboles binarios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1580" y="9532813"/>
            <a:ext cx="51667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ED0B622C-198D-1FAF-1B0F-7183DD4463C0}"/>
              </a:ext>
            </a:extLst>
          </p:cNvPr>
          <p:cNvSpPr/>
          <p:nvPr/>
        </p:nvSpPr>
        <p:spPr>
          <a:xfrm>
            <a:off x="209006" y="2094179"/>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Altura de un nodo</a:t>
            </a:r>
          </a:p>
        </p:txBody>
      </p:sp>
      <p:sp>
        <p:nvSpPr>
          <p:cNvPr id="5" name="CuadroTexto 4">
            <a:extLst>
              <a:ext uri="{FF2B5EF4-FFF2-40B4-BE49-F238E27FC236}">
                <a16:creationId xmlns:a16="http://schemas.microsoft.com/office/drawing/2014/main" id="{E91489CC-5C7F-4503-C676-BA7D20CFAE94}"/>
              </a:ext>
            </a:extLst>
          </p:cNvPr>
          <p:cNvSpPr txBox="1"/>
          <p:nvPr/>
        </p:nvSpPr>
        <p:spPr>
          <a:xfrm>
            <a:off x="3121998" y="2473953"/>
            <a:ext cx="4471876" cy="2046714"/>
          </a:xfrm>
          <a:prstGeom prst="rect">
            <a:avLst/>
          </a:prstGeom>
          <a:noFill/>
        </p:spPr>
        <p:txBody>
          <a:bodyPr wrap="square" rtlCol="0">
            <a:spAutoFit/>
          </a:bodyPr>
          <a:lstStyle/>
          <a:p>
            <a:pPr algn="just"/>
            <a:r>
              <a:rPr lang="es-MX" sz="1200" b="1" dirty="0">
                <a:solidFill>
                  <a:srgbClr val="18A41B"/>
                </a:solidFill>
                <a:latin typeface="Times New Roman" panose="02020603050405020304" pitchFamily="18" charset="0"/>
                <a:cs typeface="Times New Roman" panose="02020603050405020304" pitchFamily="18" charset="0"/>
              </a:rPr>
              <a:t>Altura de un nodo x</a:t>
            </a:r>
          </a:p>
          <a:p>
            <a:pPr algn="just"/>
            <a:r>
              <a:rPr lang="es-MX" sz="1200" dirty="0">
                <a:latin typeface="Times New Roman" panose="02020603050405020304" pitchFamily="18" charset="0"/>
                <a:cs typeface="Times New Roman" panose="02020603050405020304" pitchFamily="18" charset="0"/>
              </a:rPr>
              <a:t>Es el número de aristas en el camino más largo desde x hasta una hoja. Las hojas tienen altura cero.</a:t>
            </a:r>
          </a:p>
          <a:p>
            <a:pPr algn="just"/>
            <a:r>
              <a:rPr lang="es-MX" sz="1200" dirty="0">
                <a:latin typeface="Times New Roman" panose="02020603050405020304" pitchFamily="18" charset="0"/>
                <a:cs typeface="Times New Roman" panose="02020603050405020304" pitchFamily="18" charset="0"/>
              </a:rPr>
              <a:t>La altura de un árbol es la altura de la raíz (en este caso es 4).</a:t>
            </a:r>
          </a:p>
          <a:p>
            <a:pPr algn="just"/>
            <a:endParaRPr lang="es-MX" sz="700" dirty="0">
              <a:latin typeface="Times New Roman" panose="02020603050405020304" pitchFamily="18" charset="0"/>
              <a:cs typeface="Times New Roman" panose="02020603050405020304" pitchFamily="18" charset="0"/>
            </a:endParaRPr>
          </a:p>
          <a:p>
            <a:pPr algn="just"/>
            <a:r>
              <a:rPr lang="es-MX" sz="1200" b="1" dirty="0">
                <a:solidFill>
                  <a:srgbClr val="FF0000"/>
                </a:solidFill>
                <a:latin typeface="Times New Roman" panose="02020603050405020304" pitchFamily="18" charset="0"/>
                <a:cs typeface="Times New Roman" panose="02020603050405020304" pitchFamily="18" charset="0"/>
              </a:rPr>
              <a:t>La profundidad de un nodo x</a:t>
            </a:r>
          </a:p>
          <a:p>
            <a:pPr algn="just"/>
            <a:r>
              <a:rPr lang="es-MX" sz="1200" dirty="0">
                <a:latin typeface="Times New Roman" panose="02020603050405020304" pitchFamily="18" charset="0"/>
                <a:cs typeface="Times New Roman" panose="02020603050405020304" pitchFamily="18" charset="0"/>
              </a:rPr>
              <a:t>Es la longitud del camino desde la raíz hasta el nodo x (cantidad de aristas). La profundidad de la raíz es cero.</a:t>
            </a:r>
          </a:p>
          <a:p>
            <a:pPr algn="just"/>
            <a:r>
              <a:rPr lang="es-MX" sz="1200" dirty="0">
                <a:latin typeface="Times New Roman" panose="02020603050405020304" pitchFamily="18" charset="0"/>
                <a:cs typeface="Times New Roman" panose="02020603050405020304" pitchFamily="18" charset="0"/>
              </a:rPr>
              <a:t>Los nodos que tienen la misma profundidad están en un mismo nivel.</a:t>
            </a:r>
          </a:p>
          <a:p>
            <a:pPr algn="just"/>
            <a:r>
              <a:rPr lang="es-MX" sz="1200" dirty="0">
                <a:latin typeface="Times New Roman" panose="02020603050405020304" pitchFamily="18" charset="0"/>
                <a:cs typeface="Times New Roman" panose="02020603050405020304" pitchFamily="18" charset="0"/>
              </a:rPr>
              <a:t>En un árbol binario perfecto, todos los niveles están completamente llenos.</a:t>
            </a:r>
          </a:p>
        </p:txBody>
      </p:sp>
      <p:grpSp>
        <p:nvGrpSpPr>
          <p:cNvPr id="36" name="Grupo 35">
            <a:extLst>
              <a:ext uri="{FF2B5EF4-FFF2-40B4-BE49-F238E27FC236}">
                <a16:creationId xmlns:a16="http://schemas.microsoft.com/office/drawing/2014/main" id="{861547F0-7D29-EAE4-BA0F-8A623EB8F1E4}"/>
              </a:ext>
            </a:extLst>
          </p:cNvPr>
          <p:cNvGrpSpPr/>
          <p:nvPr/>
        </p:nvGrpSpPr>
        <p:grpSpPr>
          <a:xfrm>
            <a:off x="311580" y="2580790"/>
            <a:ext cx="2493534" cy="1755211"/>
            <a:chOff x="2299209" y="2425903"/>
            <a:chExt cx="3150676" cy="3330606"/>
          </a:xfrm>
        </p:grpSpPr>
        <p:sp>
          <p:nvSpPr>
            <p:cNvPr id="11" name="Elipse 10">
              <a:extLst>
                <a:ext uri="{FF2B5EF4-FFF2-40B4-BE49-F238E27FC236}">
                  <a16:creationId xmlns:a16="http://schemas.microsoft.com/office/drawing/2014/main" id="{144A233A-9ABA-96DF-3047-430EE8DA516C}"/>
                </a:ext>
              </a:extLst>
            </p:cNvPr>
            <p:cNvSpPr/>
            <p:nvPr/>
          </p:nvSpPr>
          <p:spPr>
            <a:xfrm>
              <a:off x="3351966" y="2425903"/>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C46FEE73-EF72-AC14-A5F0-892CBFE664D8}"/>
                </a:ext>
              </a:extLst>
            </p:cNvPr>
            <p:cNvSpPr/>
            <p:nvPr/>
          </p:nvSpPr>
          <p:spPr>
            <a:xfrm>
              <a:off x="2682074" y="311117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D29B40DF-CE13-447B-214B-98689D7FDFF0}"/>
                </a:ext>
              </a:extLst>
            </p:cNvPr>
            <p:cNvSpPr/>
            <p:nvPr/>
          </p:nvSpPr>
          <p:spPr>
            <a:xfrm>
              <a:off x="4048648" y="3106045"/>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4" name="Conector recto de flecha 13">
              <a:extLst>
                <a:ext uri="{FF2B5EF4-FFF2-40B4-BE49-F238E27FC236}">
                  <a16:creationId xmlns:a16="http://schemas.microsoft.com/office/drawing/2014/main" id="{B3ECACBA-8F68-D376-39D6-FCFD890A9081}"/>
                </a:ext>
              </a:extLst>
            </p:cNvPr>
            <p:cNvCxnSpPr>
              <a:cxnSpLocks/>
              <a:endCxn id="12" idx="0"/>
            </p:cNvCxnSpPr>
            <p:nvPr/>
          </p:nvCxnSpPr>
          <p:spPr>
            <a:xfrm flipH="1">
              <a:off x="2883925" y="2808588"/>
              <a:ext cx="678160"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0A29819-CF81-1A68-81A6-A3FC37A07D53}"/>
                </a:ext>
              </a:extLst>
            </p:cNvPr>
            <p:cNvCxnSpPr>
              <a:cxnSpLocks/>
              <a:endCxn id="13" idx="0"/>
            </p:cNvCxnSpPr>
            <p:nvPr/>
          </p:nvCxnSpPr>
          <p:spPr>
            <a:xfrm>
              <a:off x="3524240" y="2803455"/>
              <a:ext cx="715841"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B2D84E1F-B1E7-DA78-53D9-F55E8F161C53}"/>
                </a:ext>
              </a:extLst>
            </p:cNvPr>
            <p:cNvSpPr/>
            <p:nvPr/>
          </p:nvSpPr>
          <p:spPr>
            <a:xfrm>
              <a:off x="229920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C5231348-A380-1850-38EE-263562FDF38F}"/>
                </a:ext>
              </a:extLst>
            </p:cNvPr>
            <p:cNvSpPr/>
            <p:nvPr/>
          </p:nvSpPr>
          <p:spPr>
            <a:xfrm>
              <a:off x="3062786" y="380610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a:extLst>
                <a:ext uri="{FF2B5EF4-FFF2-40B4-BE49-F238E27FC236}">
                  <a16:creationId xmlns:a16="http://schemas.microsoft.com/office/drawing/2014/main" id="{FAFC293F-D4EB-1DF4-1B75-D3678DB1245D}"/>
                </a:ext>
              </a:extLst>
            </p:cNvPr>
            <p:cNvCxnSpPr>
              <a:cxnSpLocks/>
              <a:stCxn id="12" idx="3"/>
              <a:endCxn id="16" idx="0"/>
            </p:cNvCxnSpPr>
            <p:nvPr/>
          </p:nvCxnSpPr>
          <p:spPr>
            <a:xfrm flipH="1">
              <a:off x="2501060" y="3511247"/>
              <a:ext cx="240135" cy="29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88260042-333E-EAB8-5577-BC2D33D29A32}"/>
                </a:ext>
              </a:extLst>
            </p:cNvPr>
            <p:cNvCxnSpPr>
              <a:cxnSpLocks/>
              <a:stCxn id="12" idx="5"/>
              <a:endCxn id="17" idx="0"/>
            </p:cNvCxnSpPr>
            <p:nvPr/>
          </p:nvCxnSpPr>
          <p:spPr>
            <a:xfrm>
              <a:off x="3026654" y="3511247"/>
              <a:ext cx="237983" cy="2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DAD270B3-1C6A-69DD-22A9-C78EDAC9FDB9}"/>
                </a:ext>
              </a:extLst>
            </p:cNvPr>
            <p:cNvSpPr/>
            <p:nvPr/>
          </p:nvSpPr>
          <p:spPr>
            <a:xfrm>
              <a:off x="3686663" y="3797705"/>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17E1C824-8C51-72EE-08DC-A49A1F2513F6}"/>
                </a:ext>
              </a:extLst>
            </p:cNvPr>
            <p:cNvSpPr/>
            <p:nvPr/>
          </p:nvSpPr>
          <p:spPr>
            <a:xfrm>
              <a:off x="445023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72BA4D39-147D-EC76-9AFF-B4F5E9E6B063}"/>
                </a:ext>
              </a:extLst>
            </p:cNvPr>
            <p:cNvCxnSpPr>
              <a:cxnSpLocks/>
              <a:stCxn id="13" idx="3"/>
              <a:endCxn id="20" idx="0"/>
            </p:cNvCxnSpPr>
            <p:nvPr/>
          </p:nvCxnSpPr>
          <p:spPr>
            <a:xfrm flipH="1">
              <a:off x="3888514" y="3506114"/>
              <a:ext cx="216204" cy="29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6B419E10-31C9-A6EC-011D-AB2342AD2389}"/>
                </a:ext>
              </a:extLst>
            </p:cNvPr>
            <p:cNvCxnSpPr>
              <a:cxnSpLocks/>
              <a:stCxn id="13" idx="5"/>
              <a:endCxn id="21" idx="0"/>
            </p:cNvCxnSpPr>
            <p:nvPr/>
          </p:nvCxnSpPr>
          <p:spPr>
            <a:xfrm>
              <a:off x="4375444" y="3506114"/>
              <a:ext cx="276647" cy="29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3563D1B4-937C-F2FB-810C-95C1B765D853}"/>
                </a:ext>
              </a:extLst>
            </p:cNvPr>
            <p:cNvSpPr/>
            <p:nvPr/>
          </p:nvSpPr>
          <p:spPr>
            <a:xfrm>
              <a:off x="3062785"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635D5DCC-EB61-18BB-D055-2FCA59EA5F8B}"/>
                </a:ext>
              </a:extLst>
            </p:cNvPr>
            <p:cNvSpPr/>
            <p:nvPr/>
          </p:nvSpPr>
          <p:spPr>
            <a:xfrm>
              <a:off x="4048648"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B482E20F-2987-C5C1-FF87-F82B3E64E7D8}"/>
                </a:ext>
              </a:extLst>
            </p:cNvPr>
            <p:cNvSpPr/>
            <p:nvPr/>
          </p:nvSpPr>
          <p:spPr>
            <a:xfrm>
              <a:off x="5034539" y="450103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BC08EF3C-D1D0-759E-B463-B0A76D624891}"/>
                </a:ext>
              </a:extLst>
            </p:cNvPr>
            <p:cNvSpPr/>
            <p:nvPr/>
          </p:nvSpPr>
          <p:spPr>
            <a:xfrm>
              <a:off x="5046184" y="528779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9" name="Conector recto de flecha 28">
              <a:extLst>
                <a:ext uri="{FF2B5EF4-FFF2-40B4-BE49-F238E27FC236}">
                  <a16:creationId xmlns:a16="http://schemas.microsoft.com/office/drawing/2014/main" id="{6CAA571B-D026-A777-F195-1C2E340BDFF5}"/>
                </a:ext>
              </a:extLst>
            </p:cNvPr>
            <p:cNvCxnSpPr>
              <a:stCxn id="17" idx="4"/>
              <a:endCxn id="24" idx="0"/>
            </p:cNvCxnSpPr>
            <p:nvPr/>
          </p:nvCxnSpPr>
          <p:spPr>
            <a:xfrm flipH="1">
              <a:off x="3264636" y="4274820"/>
              <a:ext cx="1" cy="22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D9BC68A4-942C-BA3A-EA36-68BB8A0587F5}"/>
                </a:ext>
              </a:extLst>
            </p:cNvPr>
            <p:cNvCxnSpPr>
              <a:stCxn id="21" idx="3"/>
              <a:endCxn id="25" idx="0"/>
            </p:cNvCxnSpPr>
            <p:nvPr/>
          </p:nvCxnSpPr>
          <p:spPr>
            <a:xfrm flipH="1">
              <a:off x="4250499" y="4201977"/>
              <a:ext cx="258861" cy="29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0D83C4C9-D789-18C9-157E-419A738B46F2}"/>
                </a:ext>
              </a:extLst>
            </p:cNvPr>
            <p:cNvCxnSpPr>
              <a:stCxn id="21" idx="5"/>
              <a:endCxn id="26" idx="0"/>
            </p:cNvCxnSpPr>
            <p:nvPr/>
          </p:nvCxnSpPr>
          <p:spPr>
            <a:xfrm>
              <a:off x="4794819" y="4201977"/>
              <a:ext cx="441571" cy="29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5C4D9466-13C8-5DBB-F5DC-635A4A449E88}"/>
                </a:ext>
              </a:extLst>
            </p:cNvPr>
            <p:cNvCxnSpPr>
              <a:stCxn id="26" idx="4"/>
              <a:endCxn id="27" idx="0"/>
            </p:cNvCxnSpPr>
            <p:nvPr/>
          </p:nvCxnSpPr>
          <p:spPr>
            <a:xfrm>
              <a:off x="5236390" y="4969750"/>
              <a:ext cx="11645" cy="31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ángulo: esquina doblada 6">
            <a:extLst>
              <a:ext uri="{FF2B5EF4-FFF2-40B4-BE49-F238E27FC236}">
                <a16:creationId xmlns:a16="http://schemas.microsoft.com/office/drawing/2014/main" id="{D247E822-5159-02F0-7888-8BF0F0B4FE5C}"/>
              </a:ext>
            </a:extLst>
          </p:cNvPr>
          <p:cNvSpPr/>
          <p:nvPr/>
        </p:nvSpPr>
        <p:spPr>
          <a:xfrm>
            <a:off x="202800" y="4579488"/>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A032C1F-7B85-78E4-A9AF-65C3F17100C5}"/>
                  </a:ext>
                </a:extLst>
              </p:cNvPr>
              <p:cNvSpPr txBox="1"/>
              <p:nvPr/>
            </p:nvSpPr>
            <p:spPr>
              <a:xfrm>
                <a:off x="202800" y="4713585"/>
                <a:ext cx="7391074" cy="276101"/>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El número máximo de nodos en el nivel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𝒊</m:t>
                    </m:r>
                  </m:oMath>
                </a14:m>
                <a:r>
                  <a:rPr lang="es-MX" sz="1100" b="1" dirty="0">
                    <a:latin typeface="Times New Roman" panose="02020603050405020304" pitchFamily="18" charset="0"/>
                    <a:cs typeface="Times New Roman" panose="02020603050405020304" pitchFamily="18" charset="0"/>
                  </a:rPr>
                  <a:t> es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𝒊</m:t>
                        </m:r>
                      </m:sup>
                    </m:sSup>
                  </m:oMath>
                </a14:m>
                <a:r>
                  <a:rPr lang="es-MX" sz="1100" b="1" dirty="0">
                    <a:latin typeface="Times New Roman" panose="02020603050405020304" pitchFamily="18" charset="0"/>
                    <a:cs typeface="Times New Roman" panose="02020603050405020304" pitchFamily="18" charset="0"/>
                  </a:rPr>
                  <a:t>. Un árbol perfecto de altura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𝒉</m:t>
                    </m:r>
                  </m:oMath>
                </a14:m>
                <a:r>
                  <a:rPr lang="es-MX" sz="1100" b="1" dirty="0">
                    <a:latin typeface="Times New Roman" panose="02020603050405020304" pitchFamily="18" charset="0"/>
                    <a:cs typeface="Times New Roman" panose="02020603050405020304" pitchFamily="18" charset="0"/>
                  </a:rPr>
                  <a:t> tiene exactamente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𝒏</m:t>
                        </m:r>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sup>
                    </m:sSup>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oMath>
                </a14:m>
                <a:r>
                  <a:rPr lang="es-MX" sz="1100" b="1" dirty="0">
                    <a:latin typeface="Times New Roman" panose="02020603050405020304" pitchFamily="18" charset="0"/>
                    <a:cs typeface="Times New Roman" panose="02020603050405020304" pitchFamily="18" charset="0"/>
                  </a:rPr>
                  <a:t> nodos.</a:t>
                </a:r>
              </a:p>
            </p:txBody>
          </p:sp>
        </mc:Choice>
        <mc:Fallback xmlns="">
          <p:sp>
            <p:nvSpPr>
              <p:cNvPr id="28" name="CuadroTexto 27">
                <a:extLst>
                  <a:ext uri="{FF2B5EF4-FFF2-40B4-BE49-F238E27FC236}">
                    <a16:creationId xmlns:a16="http://schemas.microsoft.com/office/drawing/2014/main" id="{3A032C1F-7B85-78E4-A9AF-65C3F17100C5}"/>
                  </a:ext>
                </a:extLst>
              </p:cNvPr>
              <p:cNvSpPr txBox="1">
                <a:spLocks noRot="1" noChangeAspect="1" noMove="1" noResize="1" noEditPoints="1" noAdjustHandles="1" noChangeArrowheads="1" noChangeShapeType="1" noTextEdit="1"/>
              </p:cNvSpPr>
              <p:nvPr/>
            </p:nvSpPr>
            <p:spPr>
              <a:xfrm>
                <a:off x="202800" y="4713585"/>
                <a:ext cx="7391074" cy="276101"/>
              </a:xfrm>
              <a:prstGeom prst="rect">
                <a:avLst/>
              </a:prstGeom>
              <a:blipFill>
                <a:blip r:embed="rId3"/>
                <a:stretch>
                  <a:fillRect b="-1087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4CF434A1-A884-6DE3-C189-C59415E69129}"/>
                  </a:ext>
                </a:extLst>
              </p:cNvPr>
              <p:cNvSpPr txBox="1"/>
              <p:nvPr/>
            </p:nvSpPr>
            <p:spPr>
              <a:xfrm>
                <a:off x="202800" y="5170748"/>
                <a:ext cx="7391074" cy="1144096"/>
              </a:xfrm>
              <a:prstGeom prst="rect">
                <a:avLst/>
              </a:prstGeom>
              <a:noFill/>
            </p:spPr>
            <p:txBody>
              <a:bodyPr wrap="square" rtlCol="0">
                <a:spAutoFit/>
              </a:bodyPr>
              <a:lstStyle/>
              <a:p>
                <a:pPr algn="ctr">
                  <a:lnSpc>
                    <a:spcPct val="150000"/>
                  </a:lnSpc>
                </a:pPr>
                <a:r>
                  <a:rPr lang="es-MX" sz="1200" b="1" dirty="0">
                    <a:latin typeface="Times New Roman" panose="02020603050405020304" pitchFamily="18" charset="0"/>
                    <a:cs typeface="Times New Roman" panose="02020603050405020304" pitchFamily="18" charset="0"/>
                  </a:rPr>
                  <a:t>¿Cuál es la altura de un árbol binario perfecto que tiene N nodos?</a:t>
                </a:r>
              </a:p>
              <a:p>
                <a:pPr>
                  <a:lnSpc>
                    <a:spcPct val="150000"/>
                  </a:lnSpc>
                </a:pPr>
                <a14:m>
                  <m:oMathPara xmlns:m="http://schemas.openxmlformats.org/officeDocument/2006/math">
                    <m:oMathParaPr>
                      <m:jc m:val="centerGroup"/>
                    </m:oMathParaPr>
                    <m:oMath xmlns:m="http://schemas.openxmlformats.org/officeDocument/2006/math">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−1=</m:t>
                      </m:r>
                      <m:r>
                        <a:rPr lang="es-MX" sz="1200" b="0" i="1" smtClean="0">
                          <a:latin typeface="Cambria Math" panose="02040503050406030204" pitchFamily="18" charset="0"/>
                          <a:cs typeface="Times New Roman" panose="02020603050405020304" pitchFamily="18" charset="0"/>
                        </a:rPr>
                        <m:t>𝑁</m:t>
                      </m:r>
                      <m:groupChr>
                        <m:groupChrPr>
                          <m:chr m:val="⇒"/>
                          <m:vertJc m:val="bot"/>
                          <m:ctrlPr>
                            <a:rPr lang="es-MX" sz="1200" b="0" i="1" smtClean="0">
                              <a:latin typeface="Cambria Math" panose="02040503050406030204" pitchFamily="18" charset="0"/>
                              <a:cs typeface="Times New Roman" panose="02020603050405020304" pitchFamily="18" charset="0"/>
                            </a:rPr>
                          </m:ctrlPr>
                        </m:groupChrPr>
                        <m:e/>
                      </m:groupChr>
                      <m:sSup>
                        <m:sSupPr>
                          <m:ctrlPr>
                            <a:rPr lang="es-MX" sz="1200" b="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m:t>
                      </m:r>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r>
                        <a:rPr lang="es-MX" sz="1200" b="0" i="0" smtClean="0">
                          <a:latin typeface="Cambria Math" panose="02040503050406030204" pitchFamily="18" charset="0"/>
                          <a:cs typeface="Times New Roman" panose="02020603050405020304" pitchFamily="18" charset="0"/>
                        </a:rPr>
                        <m:t>                            </m:t>
                      </m:r>
                      <m:func>
                        <m:funcPr>
                          <m:ctrlPr>
                            <a:rPr lang="es-MX" sz="120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i="0" smtClean="0">
                              <a:solidFill>
                                <a:srgbClr val="FF0000"/>
                              </a:solidFill>
                              <a:latin typeface="Cambria Math" panose="02040503050406030204" pitchFamily="18" charset="0"/>
                              <a:cs typeface="Times New Roman" panose="02020603050405020304" pitchFamily="18" charset="0"/>
                            </a:rPr>
                            <m:t>log</m:t>
                          </m:r>
                        </m:fName>
                        <m:e>
                          <m:sSup>
                            <m:sSupPr>
                              <m:ctrlPr>
                                <a:rPr lang="es-MX" sz="1200" i="1" smtClean="0">
                                  <a:solidFill>
                                    <a:srgbClr val="FF0000"/>
                                  </a:solidFill>
                                  <a:latin typeface="Cambria Math" panose="02040503050406030204" pitchFamily="18" charset="0"/>
                                  <a:cs typeface="Times New Roman" panose="02020603050405020304" pitchFamily="18" charset="0"/>
                                </a:rPr>
                              </m:ctrlPr>
                            </m:sSupPr>
                            <m:e>
                              <m:r>
                                <a:rPr lang="es-MX" sz="1200" b="0" i="1" smtClean="0">
                                  <a:solidFill>
                                    <a:srgbClr val="FF0000"/>
                                  </a:solidFill>
                                  <a:latin typeface="Cambria Math" panose="02040503050406030204" pitchFamily="18" charset="0"/>
                                  <a:cs typeface="Times New Roman" panose="02020603050405020304" pitchFamily="18" charset="0"/>
                                </a:rPr>
                                <m:t>𝑎</m:t>
                              </m:r>
                            </m:e>
                            <m:sup>
                              <m:r>
                                <a:rPr lang="es-MX" sz="1200" b="0" i="1" smtClean="0">
                                  <a:solidFill>
                                    <a:srgbClr val="FF0000"/>
                                  </a:solidFill>
                                  <a:latin typeface="Cambria Math" panose="02040503050406030204" pitchFamily="18" charset="0"/>
                                  <a:cs typeface="Times New Roman" panose="02020603050405020304" pitchFamily="18" charset="0"/>
                                </a:rPr>
                                <m:t>𝑏</m:t>
                              </m:r>
                            </m:sup>
                          </m:sSup>
                        </m:e>
                      </m:func>
                      <m:r>
                        <a:rPr lang="es-MX" sz="1200" b="0" i="1" smtClean="0">
                          <a:solidFill>
                            <a:srgbClr val="FF0000"/>
                          </a:solidFill>
                          <a:latin typeface="Cambria Math" panose="02040503050406030204" pitchFamily="18" charset="0"/>
                          <a:cs typeface="Times New Roman" panose="02020603050405020304" pitchFamily="18" charset="0"/>
                        </a:rPr>
                        <m:t>=</m:t>
                      </m:r>
                      <m:r>
                        <a:rPr lang="es-MX" sz="1200" b="0" i="1" smtClean="0">
                          <a:solidFill>
                            <a:srgbClr val="FF0000"/>
                          </a:solidFill>
                          <a:latin typeface="Cambria Math" panose="02040503050406030204" pitchFamily="18" charset="0"/>
                          <a:cs typeface="Times New Roman" panose="02020603050405020304" pitchFamily="18" charset="0"/>
                        </a:rPr>
                        <m:t>𝑏</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b="0" i="0" smtClean="0">
                              <a:solidFill>
                                <a:srgbClr val="FF0000"/>
                              </a:solidFill>
                              <a:latin typeface="Cambria Math" panose="02040503050406030204" pitchFamily="18" charset="0"/>
                              <a:cs typeface="Times New Roman" panose="02020603050405020304" pitchFamily="18" charset="0"/>
                            </a:rPr>
                            <m:t>log</m:t>
                          </m:r>
                        </m:fName>
                        <m:e>
                          <m:r>
                            <a:rPr lang="es-MX" sz="1200" b="0" i="1" smtClean="0">
                              <a:solidFill>
                                <a:srgbClr val="FF0000"/>
                              </a:solidFill>
                              <a:latin typeface="Cambria Math" panose="02040503050406030204" pitchFamily="18" charset="0"/>
                              <a:cs typeface="Times New Roman" panose="02020603050405020304" pitchFamily="18" charset="0"/>
                            </a:rPr>
                            <m:t>𝑎</m:t>
                          </m:r>
                        </m:e>
                      </m:func>
                      <m:r>
                        <a:rPr lang="es-MX" sz="1200" b="0" i="1" smtClean="0">
                          <a:solidFill>
                            <a:srgbClr val="FF0000"/>
                          </a:solidFill>
                          <a:latin typeface="Cambria Math" panose="02040503050406030204" pitchFamily="18" charset="0"/>
                          <a:cs typeface="Times New Roman" panose="02020603050405020304" pitchFamily="18" charset="0"/>
                        </a:rPr>
                        <m:t>                    </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sSub>
                            <m:sSubPr>
                              <m:ctrlPr>
                                <a:rPr lang="es-MX" sz="1200" b="0" i="1" smtClean="0">
                                  <a:solidFill>
                                    <a:srgbClr val="FF0000"/>
                                  </a:solidFill>
                                  <a:latin typeface="Cambria Math" panose="02040503050406030204" pitchFamily="18" charset="0"/>
                                  <a:cs typeface="Times New Roman" panose="02020603050405020304" pitchFamily="18" charset="0"/>
                                </a:rPr>
                              </m:ctrlPr>
                            </m:sSubPr>
                            <m:e>
                              <m:r>
                                <m:rPr>
                                  <m:sty m:val="p"/>
                                </m:rPr>
                                <a:rPr lang="es-MX" sz="1200" b="0" i="0" smtClean="0">
                                  <a:solidFill>
                                    <a:srgbClr val="FF0000"/>
                                  </a:solidFill>
                                  <a:latin typeface="Cambria Math" panose="02040503050406030204" pitchFamily="18" charset="0"/>
                                  <a:cs typeface="Times New Roman" panose="02020603050405020304" pitchFamily="18" charset="0"/>
                                </a:rPr>
                                <m:t>log</m:t>
                              </m:r>
                            </m:e>
                            <m:sub>
                              <m:r>
                                <a:rPr lang="es-MX" sz="1200" b="0" i="1" smtClean="0">
                                  <a:solidFill>
                                    <a:srgbClr val="FF0000"/>
                                  </a:solidFill>
                                  <a:latin typeface="Cambria Math" panose="02040503050406030204" pitchFamily="18" charset="0"/>
                                  <a:cs typeface="Times New Roman" panose="02020603050405020304" pitchFamily="18" charset="0"/>
                                </a:rPr>
                                <m:t>𝑥</m:t>
                              </m:r>
                            </m:sub>
                          </m:sSub>
                        </m:fName>
                        <m:e>
                          <m:r>
                            <a:rPr lang="es-MX" sz="1200" b="0" i="1" smtClean="0">
                              <a:solidFill>
                                <a:srgbClr val="FF0000"/>
                              </a:solidFill>
                              <a:latin typeface="Cambria Math" panose="02040503050406030204" pitchFamily="18" charset="0"/>
                              <a:cs typeface="Times New Roman" panose="02020603050405020304" pitchFamily="18" charset="0"/>
                            </a:rPr>
                            <m:t>𝑥</m:t>
                          </m:r>
                        </m:e>
                      </m:func>
                      <m:r>
                        <a:rPr lang="es-MX" sz="1200" b="0" i="1" smtClean="0">
                          <a:solidFill>
                            <a:srgbClr val="FF0000"/>
                          </a:solidFill>
                          <a:latin typeface="Cambria Math" panose="02040503050406030204" pitchFamily="18" charset="0"/>
                          <a:cs typeface="Times New Roman" panose="02020603050405020304" pitchFamily="18" charset="0"/>
                        </a:rPr>
                        <m:t>=1</m:t>
                      </m:r>
                    </m:oMath>
                  </m:oMathPara>
                </a14:m>
                <a:endParaRPr lang="es-MX" sz="1200" dirty="0">
                  <a:solidFill>
                    <a:srgbClr val="FF0000"/>
                  </a:solidFill>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i="1" smtClean="0">
                                  <a:latin typeface="Cambria Math" panose="02040503050406030204" pitchFamily="18" charset="0"/>
                                  <a:cs typeface="Times New Roman" panose="02020603050405020304" pitchFamily="18" charset="0"/>
                                </a:rPr>
                              </m:ctrlPr>
                            </m:dPr>
                            <m:e>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sup>
                              </m:sSup>
                            </m:e>
                          </m:d>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d>
                        <m:dPr>
                          <m:ctrlPr>
                            <a:rPr lang="es-MX" sz="120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e>
                      </m:d>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r>
                            <a:rPr lang="es-MX" sz="1200" b="0" i="1" smtClean="0">
                              <a:latin typeface="Cambria Math" panose="02040503050406030204" pitchFamily="18" charset="0"/>
                              <a:cs typeface="Times New Roman" panose="02020603050405020304" pitchFamily="18" charset="0"/>
                            </a:rPr>
                            <m:t>2</m:t>
                          </m:r>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r>
                        <a:rPr lang="es-MX" sz="1200" b="0" i="1" smtClean="0">
                          <a:latin typeface="Cambria Math" panose="02040503050406030204" pitchFamily="18" charset="0"/>
                          <a:cs typeface="Times New Roman" panose="02020603050405020304" pitchFamily="18" charset="0"/>
                        </a:rPr>
                        <m:t>−1</m:t>
                      </m:r>
                    </m:oMath>
                  </m:oMathPara>
                </a14:m>
                <a:endParaRPr lang="es-MX" sz="1200" dirty="0">
                  <a:latin typeface="Times New Roman" panose="02020603050405020304" pitchFamily="18" charset="0"/>
                  <a:cs typeface="Times New Roman" panose="02020603050405020304" pitchFamily="18" charset="0"/>
                </a:endParaRPr>
              </a:p>
            </p:txBody>
          </p:sp>
        </mc:Choice>
        <mc:Fallback xmlns="">
          <p:sp>
            <p:nvSpPr>
              <p:cNvPr id="30" name="CuadroTexto 29">
                <a:extLst>
                  <a:ext uri="{FF2B5EF4-FFF2-40B4-BE49-F238E27FC236}">
                    <a16:creationId xmlns:a16="http://schemas.microsoft.com/office/drawing/2014/main" id="{4CF434A1-A884-6DE3-C189-C59415E69129}"/>
                  </a:ext>
                </a:extLst>
              </p:cNvPr>
              <p:cNvSpPr txBox="1">
                <a:spLocks noRot="1" noChangeAspect="1" noMove="1" noResize="1" noEditPoints="1" noAdjustHandles="1" noChangeArrowheads="1" noChangeShapeType="1" noTextEdit="1"/>
              </p:cNvSpPr>
              <p:nvPr/>
            </p:nvSpPr>
            <p:spPr>
              <a:xfrm>
                <a:off x="202800" y="5170748"/>
                <a:ext cx="7391074" cy="1144096"/>
              </a:xfrm>
              <a:prstGeom prst="rect">
                <a:avLst/>
              </a:prstGeom>
              <a:blipFill>
                <a:blip r:embed="rId4"/>
                <a:stretch>
                  <a:fillRect b="-10638"/>
                </a:stretch>
              </a:blipFill>
            </p:spPr>
            <p:txBody>
              <a:bodyPr/>
              <a:lstStyle/>
              <a:p>
                <a:r>
                  <a:rPr lang="es-MX">
                    <a:noFill/>
                  </a:rPr>
                  <a:t> </a:t>
                </a:r>
              </a:p>
            </p:txBody>
          </p:sp>
        </mc:Fallback>
      </mc:AlternateContent>
      <p:sp>
        <p:nvSpPr>
          <p:cNvPr id="32" name="Rectángulo 31">
            <a:extLst>
              <a:ext uri="{FF2B5EF4-FFF2-40B4-BE49-F238E27FC236}">
                <a16:creationId xmlns:a16="http://schemas.microsoft.com/office/drawing/2014/main" id="{FEE0371B-7411-8353-EEF9-2C4693C6A338}"/>
              </a:ext>
            </a:extLst>
          </p:cNvPr>
          <p:cNvSpPr/>
          <p:nvPr/>
        </p:nvSpPr>
        <p:spPr>
          <a:xfrm>
            <a:off x="5171684" y="5982572"/>
            <a:ext cx="1436355" cy="217714"/>
          </a:xfrm>
          <a:prstGeom prst="rect">
            <a:avLst/>
          </a:prstGeom>
          <a:solidFill>
            <a:srgbClr val="18A41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33">
            <a:extLst>
              <a:ext uri="{FF2B5EF4-FFF2-40B4-BE49-F238E27FC236}">
                <a16:creationId xmlns:a16="http://schemas.microsoft.com/office/drawing/2014/main" id="{56927AE1-F3E4-88C6-8A18-A6005810D3C4}"/>
              </a:ext>
            </a:extLst>
          </p:cNvPr>
          <p:cNvSpPr/>
          <p:nvPr/>
        </p:nvSpPr>
        <p:spPr>
          <a:xfrm>
            <a:off x="209006" y="6324548"/>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a:t>
            </a:r>
          </a:p>
        </p:txBody>
      </p:sp>
      <p:sp>
        <p:nvSpPr>
          <p:cNvPr id="37" name="Rectángulo: esquinas redondeadas 36">
            <a:extLst>
              <a:ext uri="{FF2B5EF4-FFF2-40B4-BE49-F238E27FC236}">
                <a16:creationId xmlns:a16="http://schemas.microsoft.com/office/drawing/2014/main" id="{41771174-A4CE-416D-9E74-6FF078368D41}"/>
              </a:ext>
            </a:extLst>
          </p:cNvPr>
          <p:cNvSpPr/>
          <p:nvPr/>
        </p:nvSpPr>
        <p:spPr>
          <a:xfrm>
            <a:off x="744794" y="6324548"/>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Árboles binarios de expresiones</a:t>
            </a:r>
          </a:p>
        </p:txBody>
      </p:sp>
      <p:grpSp>
        <p:nvGrpSpPr>
          <p:cNvPr id="52" name="Grupo 51">
            <a:extLst>
              <a:ext uri="{FF2B5EF4-FFF2-40B4-BE49-F238E27FC236}">
                <a16:creationId xmlns:a16="http://schemas.microsoft.com/office/drawing/2014/main" id="{7778AE00-77AD-017A-91EC-2EEC62BF8A27}"/>
              </a:ext>
            </a:extLst>
          </p:cNvPr>
          <p:cNvGrpSpPr/>
          <p:nvPr/>
        </p:nvGrpSpPr>
        <p:grpSpPr>
          <a:xfrm>
            <a:off x="272179" y="6924611"/>
            <a:ext cx="2170101" cy="1659690"/>
            <a:chOff x="466047" y="6420184"/>
            <a:chExt cx="2485124" cy="2322590"/>
          </a:xfrm>
        </p:grpSpPr>
        <p:sp>
          <p:nvSpPr>
            <p:cNvPr id="39" name="Elipse 38">
              <a:extLst>
                <a:ext uri="{FF2B5EF4-FFF2-40B4-BE49-F238E27FC236}">
                  <a16:creationId xmlns:a16="http://schemas.microsoft.com/office/drawing/2014/main" id="{2AF2F1D1-5687-35CA-92F1-393DDCE80A97}"/>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0" name="Elipse 39">
              <a:extLst>
                <a:ext uri="{FF2B5EF4-FFF2-40B4-BE49-F238E27FC236}">
                  <a16:creationId xmlns:a16="http://schemas.microsoft.com/office/drawing/2014/main" id="{8182F08B-852F-3087-EACF-0B12A6F1C71C}"/>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1" name="Elipse 40">
              <a:extLst>
                <a:ext uri="{FF2B5EF4-FFF2-40B4-BE49-F238E27FC236}">
                  <a16:creationId xmlns:a16="http://schemas.microsoft.com/office/drawing/2014/main" id="{D57EBF33-4BE3-471A-1977-F4D54F0187E3}"/>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42" name="Conector recto de flecha 41">
              <a:extLst>
                <a:ext uri="{FF2B5EF4-FFF2-40B4-BE49-F238E27FC236}">
                  <a16:creationId xmlns:a16="http://schemas.microsoft.com/office/drawing/2014/main" id="{6D6A029E-CEF4-2A5B-ACF6-61F313D65D43}"/>
                </a:ext>
              </a:extLst>
            </p:cNvPr>
            <p:cNvCxnSpPr>
              <a:cxnSpLocks/>
              <a:endCxn id="40"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A6D9D102-F14A-6E1D-9FB5-4A246968EB5F}"/>
                </a:ext>
              </a:extLst>
            </p:cNvPr>
            <p:cNvCxnSpPr>
              <a:cxnSpLocks/>
              <a:endCxn id="41"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6C422CB1-B52D-D039-713F-18DB06FB3009}"/>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45" name="Elipse 44">
              <a:extLst>
                <a:ext uri="{FF2B5EF4-FFF2-40B4-BE49-F238E27FC236}">
                  <a16:creationId xmlns:a16="http://schemas.microsoft.com/office/drawing/2014/main" id="{86E0BBF5-C08C-1BA0-8413-DCF2003BEAEE}"/>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46" name="Conector recto de flecha 45">
              <a:extLst>
                <a:ext uri="{FF2B5EF4-FFF2-40B4-BE49-F238E27FC236}">
                  <a16:creationId xmlns:a16="http://schemas.microsoft.com/office/drawing/2014/main" id="{02E09B7C-4B1D-167A-2ED3-C072D49794E4}"/>
                </a:ext>
              </a:extLst>
            </p:cNvPr>
            <p:cNvCxnSpPr>
              <a:cxnSpLocks/>
              <a:stCxn id="40" idx="3"/>
              <a:endCxn id="44"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01929E38-2A28-99CF-B575-2027ADDC6107}"/>
                </a:ext>
              </a:extLst>
            </p:cNvPr>
            <p:cNvCxnSpPr>
              <a:cxnSpLocks/>
              <a:stCxn id="40" idx="5"/>
              <a:endCxn id="45"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DCF3EF28-790B-9A98-02B8-5DD2FCE3B10C}"/>
                  </a:ext>
                </a:extLst>
              </p:cNvPr>
              <p:cNvSpPr txBox="1"/>
              <p:nvPr/>
            </p:nvSpPr>
            <p:spPr>
              <a:xfrm>
                <a:off x="327664" y="8875401"/>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2∗5+3</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13</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53" name="CuadroTexto 52">
                <a:extLst>
                  <a:ext uri="{FF2B5EF4-FFF2-40B4-BE49-F238E27FC236}">
                    <a16:creationId xmlns:a16="http://schemas.microsoft.com/office/drawing/2014/main" id="{DCF3EF28-790B-9A98-02B8-5DD2FCE3B10C}"/>
                  </a:ext>
                </a:extLst>
              </p:cNvPr>
              <p:cNvSpPr txBox="1">
                <a:spLocks noRot="1" noChangeAspect="1" noMove="1" noResize="1" noEditPoints="1" noAdjustHandles="1" noChangeArrowheads="1" noChangeShapeType="1" noTextEdit="1"/>
              </p:cNvSpPr>
              <p:nvPr/>
            </p:nvSpPr>
            <p:spPr>
              <a:xfrm>
                <a:off x="327664" y="8875401"/>
                <a:ext cx="2066765" cy="532903"/>
              </a:xfrm>
              <a:prstGeom prst="rect">
                <a:avLst/>
              </a:prstGeom>
              <a:blipFill>
                <a:blip r:embed="rId5"/>
                <a:stretch>
                  <a:fillRect/>
                </a:stretch>
              </a:blipFill>
            </p:spPr>
            <p:txBody>
              <a:bodyPr/>
              <a:lstStyle/>
              <a:p>
                <a:r>
                  <a:rPr lang="es-MX">
                    <a:noFill/>
                  </a:rPr>
                  <a:t> </a:t>
                </a:r>
              </a:p>
            </p:txBody>
          </p:sp>
        </mc:Fallback>
      </mc:AlternateContent>
      <p:sp>
        <p:nvSpPr>
          <p:cNvPr id="56" name="Rectángulo 55">
            <a:extLst>
              <a:ext uri="{FF2B5EF4-FFF2-40B4-BE49-F238E27FC236}">
                <a16:creationId xmlns:a16="http://schemas.microsoft.com/office/drawing/2014/main" id="{A6AA1CC0-1F94-3C66-A85F-74B8BEEE5BCC}"/>
              </a:ext>
            </a:extLst>
          </p:cNvPr>
          <p:cNvSpPr/>
          <p:nvPr/>
        </p:nvSpPr>
        <p:spPr>
          <a:xfrm>
            <a:off x="1847642" y="902068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1" name="Grupo 60">
            <a:extLst>
              <a:ext uri="{FF2B5EF4-FFF2-40B4-BE49-F238E27FC236}">
                <a16:creationId xmlns:a16="http://schemas.microsoft.com/office/drawing/2014/main" id="{593C83F7-93C0-E23A-AC29-D73B2E89033B}"/>
              </a:ext>
            </a:extLst>
          </p:cNvPr>
          <p:cNvGrpSpPr/>
          <p:nvPr/>
        </p:nvGrpSpPr>
        <p:grpSpPr>
          <a:xfrm>
            <a:off x="5663679" y="6935481"/>
            <a:ext cx="720000" cy="468000"/>
            <a:chOff x="3232150" y="6672438"/>
            <a:chExt cx="2038350" cy="814436"/>
          </a:xfrm>
        </p:grpSpPr>
        <p:sp>
          <p:nvSpPr>
            <p:cNvPr id="62" name="Rectángulo 61">
              <a:extLst>
                <a:ext uri="{FF2B5EF4-FFF2-40B4-BE49-F238E27FC236}">
                  <a16:creationId xmlns:a16="http://schemas.microsoft.com/office/drawing/2014/main" id="{CEBAFE4B-7D72-2911-F292-D8022E63B729}"/>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3" name="Rectángulo 62">
              <a:extLst>
                <a:ext uri="{FF2B5EF4-FFF2-40B4-BE49-F238E27FC236}">
                  <a16:creationId xmlns:a16="http://schemas.microsoft.com/office/drawing/2014/main" id="{C069689F-67E4-B11D-C2BC-DFD32B73460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FA25E57A-1E46-38F2-AFFE-758E70E8B9E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9" name="Grupo 68">
            <a:extLst>
              <a:ext uri="{FF2B5EF4-FFF2-40B4-BE49-F238E27FC236}">
                <a16:creationId xmlns:a16="http://schemas.microsoft.com/office/drawing/2014/main" id="{E65E3240-46BA-C5BD-6904-F29785619698}"/>
              </a:ext>
            </a:extLst>
          </p:cNvPr>
          <p:cNvGrpSpPr/>
          <p:nvPr/>
        </p:nvGrpSpPr>
        <p:grpSpPr>
          <a:xfrm>
            <a:off x="3952286" y="8343288"/>
            <a:ext cx="720000" cy="468000"/>
            <a:chOff x="2720197" y="6456063"/>
            <a:chExt cx="2212240" cy="1243451"/>
          </a:xfrm>
        </p:grpSpPr>
        <p:grpSp>
          <p:nvGrpSpPr>
            <p:cNvPr id="60" name="Grupo 59">
              <a:extLst>
                <a:ext uri="{FF2B5EF4-FFF2-40B4-BE49-F238E27FC236}">
                  <a16:creationId xmlns:a16="http://schemas.microsoft.com/office/drawing/2014/main" id="{FC168410-B0FB-A884-A4DC-B41399CE3047}"/>
                </a:ext>
              </a:extLst>
            </p:cNvPr>
            <p:cNvGrpSpPr/>
            <p:nvPr/>
          </p:nvGrpSpPr>
          <p:grpSpPr>
            <a:xfrm>
              <a:off x="2720197" y="6465798"/>
              <a:ext cx="2212240" cy="1233716"/>
              <a:chOff x="3232150" y="6672438"/>
              <a:chExt cx="2038350" cy="814436"/>
            </a:xfrm>
          </p:grpSpPr>
          <p:sp>
            <p:nvSpPr>
              <p:cNvPr id="57" name="Rectángulo 56">
                <a:extLst>
                  <a:ext uri="{FF2B5EF4-FFF2-40B4-BE49-F238E27FC236}">
                    <a16:creationId xmlns:a16="http://schemas.microsoft.com/office/drawing/2014/main" id="{054A2B3E-5BA1-D852-1A63-7026CBBCCFE6}"/>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58" name="Rectángulo 57">
                <a:extLst>
                  <a:ext uri="{FF2B5EF4-FFF2-40B4-BE49-F238E27FC236}">
                    <a16:creationId xmlns:a16="http://schemas.microsoft.com/office/drawing/2014/main" id="{1068529D-D37C-1D7C-4D7A-66A93E9AE3C5}"/>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7EDE17-E0D9-60F6-D9FD-19DE36C9AEC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67" name="Conector recto 66">
              <a:extLst>
                <a:ext uri="{FF2B5EF4-FFF2-40B4-BE49-F238E27FC236}">
                  <a16:creationId xmlns:a16="http://schemas.microsoft.com/office/drawing/2014/main" id="{1308A566-D93D-FD80-A6B8-31220416A12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63D733AF-79BC-3798-D49D-D75E7A5F0DB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70" name="Grupo 69">
            <a:extLst>
              <a:ext uri="{FF2B5EF4-FFF2-40B4-BE49-F238E27FC236}">
                <a16:creationId xmlns:a16="http://schemas.microsoft.com/office/drawing/2014/main" id="{55286BF3-E305-9860-E63A-B9EC682C8B12}"/>
              </a:ext>
            </a:extLst>
          </p:cNvPr>
          <p:cNvGrpSpPr/>
          <p:nvPr/>
        </p:nvGrpSpPr>
        <p:grpSpPr>
          <a:xfrm>
            <a:off x="4771862" y="7603885"/>
            <a:ext cx="720000" cy="468000"/>
            <a:chOff x="3232150" y="6672438"/>
            <a:chExt cx="2038350" cy="814436"/>
          </a:xfrm>
        </p:grpSpPr>
        <p:sp>
          <p:nvSpPr>
            <p:cNvPr id="71" name="Rectángulo 70">
              <a:extLst>
                <a:ext uri="{FF2B5EF4-FFF2-40B4-BE49-F238E27FC236}">
                  <a16:creationId xmlns:a16="http://schemas.microsoft.com/office/drawing/2014/main" id="{ECE2F058-F8CC-4C73-836D-DBD4323EE517}"/>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72" name="Rectángulo 71">
              <a:extLst>
                <a:ext uri="{FF2B5EF4-FFF2-40B4-BE49-F238E27FC236}">
                  <a16:creationId xmlns:a16="http://schemas.microsoft.com/office/drawing/2014/main" id="{299FA040-B613-0390-9FA4-DFD3E023DDBD}"/>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17B8AE29-0FEE-B2DE-02CF-05D9AEE44C2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78" name="Grupo 77">
            <a:extLst>
              <a:ext uri="{FF2B5EF4-FFF2-40B4-BE49-F238E27FC236}">
                <a16:creationId xmlns:a16="http://schemas.microsoft.com/office/drawing/2014/main" id="{E145DCD7-197B-9349-DBA4-44D8D30CCB99}"/>
              </a:ext>
            </a:extLst>
          </p:cNvPr>
          <p:cNvGrpSpPr/>
          <p:nvPr/>
        </p:nvGrpSpPr>
        <p:grpSpPr>
          <a:xfrm>
            <a:off x="6573150" y="7603885"/>
            <a:ext cx="720000" cy="468000"/>
            <a:chOff x="2720197" y="6456063"/>
            <a:chExt cx="2212240" cy="1243451"/>
          </a:xfrm>
        </p:grpSpPr>
        <p:grpSp>
          <p:nvGrpSpPr>
            <p:cNvPr id="79" name="Grupo 78">
              <a:extLst>
                <a:ext uri="{FF2B5EF4-FFF2-40B4-BE49-F238E27FC236}">
                  <a16:creationId xmlns:a16="http://schemas.microsoft.com/office/drawing/2014/main" id="{DAF8175B-25DE-CD29-4DA5-DF4264B2EC75}"/>
                </a:ext>
              </a:extLst>
            </p:cNvPr>
            <p:cNvGrpSpPr/>
            <p:nvPr/>
          </p:nvGrpSpPr>
          <p:grpSpPr>
            <a:xfrm>
              <a:off x="2720197" y="6465798"/>
              <a:ext cx="2212240" cy="1233716"/>
              <a:chOff x="3232150" y="6672438"/>
              <a:chExt cx="2038350" cy="814436"/>
            </a:xfrm>
          </p:grpSpPr>
          <p:sp>
            <p:nvSpPr>
              <p:cNvPr id="82" name="Rectángulo 81">
                <a:extLst>
                  <a:ext uri="{FF2B5EF4-FFF2-40B4-BE49-F238E27FC236}">
                    <a16:creationId xmlns:a16="http://schemas.microsoft.com/office/drawing/2014/main" id="{67E23BF5-6380-AC91-89A4-6999B78750AD}"/>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83" name="Rectángulo 82">
                <a:extLst>
                  <a:ext uri="{FF2B5EF4-FFF2-40B4-BE49-F238E27FC236}">
                    <a16:creationId xmlns:a16="http://schemas.microsoft.com/office/drawing/2014/main" id="{FED9BDAD-18C3-BBD5-1462-2DCB0B9251A3}"/>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1CB351A1-9758-6728-8192-819FDCEBF2C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0" name="Conector recto 79">
              <a:extLst>
                <a:ext uri="{FF2B5EF4-FFF2-40B4-BE49-F238E27FC236}">
                  <a16:creationId xmlns:a16="http://schemas.microsoft.com/office/drawing/2014/main" id="{6FBD1563-E177-C301-AE93-8564B0C5A4E0}"/>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D4047FB2-59F1-1164-4A40-6736BFECC569}"/>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85" name="Grupo 84">
            <a:extLst>
              <a:ext uri="{FF2B5EF4-FFF2-40B4-BE49-F238E27FC236}">
                <a16:creationId xmlns:a16="http://schemas.microsoft.com/office/drawing/2014/main" id="{A273BE13-1619-ADEF-AE85-FD3CF94679F1}"/>
              </a:ext>
            </a:extLst>
          </p:cNvPr>
          <p:cNvGrpSpPr/>
          <p:nvPr/>
        </p:nvGrpSpPr>
        <p:grpSpPr>
          <a:xfrm>
            <a:off x="5591438" y="8343288"/>
            <a:ext cx="720000" cy="468000"/>
            <a:chOff x="2720197" y="6456063"/>
            <a:chExt cx="2212240" cy="1243451"/>
          </a:xfrm>
        </p:grpSpPr>
        <p:grpSp>
          <p:nvGrpSpPr>
            <p:cNvPr id="86" name="Grupo 85">
              <a:extLst>
                <a:ext uri="{FF2B5EF4-FFF2-40B4-BE49-F238E27FC236}">
                  <a16:creationId xmlns:a16="http://schemas.microsoft.com/office/drawing/2014/main" id="{C0BC118D-7E9D-8131-292F-16EBF10386D0}"/>
                </a:ext>
              </a:extLst>
            </p:cNvPr>
            <p:cNvGrpSpPr/>
            <p:nvPr/>
          </p:nvGrpSpPr>
          <p:grpSpPr>
            <a:xfrm>
              <a:off x="2720197" y="6465798"/>
              <a:ext cx="2212240" cy="1233716"/>
              <a:chOff x="3232150" y="6672438"/>
              <a:chExt cx="2038350" cy="814436"/>
            </a:xfrm>
          </p:grpSpPr>
          <p:sp>
            <p:nvSpPr>
              <p:cNvPr id="89" name="Rectángulo 88">
                <a:extLst>
                  <a:ext uri="{FF2B5EF4-FFF2-40B4-BE49-F238E27FC236}">
                    <a16:creationId xmlns:a16="http://schemas.microsoft.com/office/drawing/2014/main" id="{417B0630-A794-3F2A-6D5B-C1B97D71BFD1}"/>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90" name="Rectángulo 89">
                <a:extLst>
                  <a:ext uri="{FF2B5EF4-FFF2-40B4-BE49-F238E27FC236}">
                    <a16:creationId xmlns:a16="http://schemas.microsoft.com/office/drawing/2014/main" id="{2F5514A5-5282-048C-90BF-BDF210388ED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Rectángulo 90">
                <a:extLst>
                  <a:ext uri="{FF2B5EF4-FFF2-40B4-BE49-F238E27FC236}">
                    <a16:creationId xmlns:a16="http://schemas.microsoft.com/office/drawing/2014/main" id="{FAF37C45-4F3B-1178-7248-114E2AEC0922}"/>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7" name="Conector recto 86">
              <a:extLst>
                <a:ext uri="{FF2B5EF4-FFF2-40B4-BE49-F238E27FC236}">
                  <a16:creationId xmlns:a16="http://schemas.microsoft.com/office/drawing/2014/main" id="{26C0B324-3FBD-3F55-E49D-86D7D2EE204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id="{92B8FAC7-2B78-DA22-C601-A3EAC8FA759F}"/>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93" name="Conector: angular 92">
            <a:extLst>
              <a:ext uri="{FF2B5EF4-FFF2-40B4-BE49-F238E27FC236}">
                <a16:creationId xmlns:a16="http://schemas.microsoft.com/office/drawing/2014/main" id="{DCD920BE-39E7-CB42-6601-D5CEA0BB764B}"/>
              </a:ext>
            </a:extLst>
          </p:cNvPr>
          <p:cNvCxnSpPr>
            <a:cxnSpLocks/>
            <a:stCxn id="63" idx="1"/>
            <a:endCxn id="71" idx="0"/>
          </p:cNvCxnSpPr>
          <p:nvPr/>
        </p:nvCxnSpPr>
        <p:spPr>
          <a:xfrm rot="10800000" flipV="1">
            <a:off x="5131863" y="7169481"/>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ector: angular 96">
            <a:extLst>
              <a:ext uri="{FF2B5EF4-FFF2-40B4-BE49-F238E27FC236}">
                <a16:creationId xmlns:a16="http://schemas.microsoft.com/office/drawing/2014/main" id="{49AE159E-891A-E548-4E91-8B68FF9EA816}"/>
              </a:ext>
            </a:extLst>
          </p:cNvPr>
          <p:cNvCxnSpPr>
            <a:stCxn id="64" idx="3"/>
            <a:endCxn id="82" idx="0"/>
          </p:cNvCxnSpPr>
          <p:nvPr/>
        </p:nvCxnSpPr>
        <p:spPr>
          <a:xfrm>
            <a:off x="6383679" y="7169481"/>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ector: angular 99">
            <a:extLst>
              <a:ext uri="{FF2B5EF4-FFF2-40B4-BE49-F238E27FC236}">
                <a16:creationId xmlns:a16="http://schemas.microsoft.com/office/drawing/2014/main" id="{437F3044-1217-FD5D-143E-C138F4A04C6D}"/>
              </a:ext>
            </a:extLst>
          </p:cNvPr>
          <p:cNvCxnSpPr>
            <a:stCxn id="72" idx="1"/>
            <a:endCxn id="57" idx="0"/>
          </p:cNvCxnSpPr>
          <p:nvPr/>
        </p:nvCxnSpPr>
        <p:spPr>
          <a:xfrm rot="10800000" flipV="1">
            <a:off x="4312286" y="7837884"/>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angular 101">
            <a:extLst>
              <a:ext uri="{FF2B5EF4-FFF2-40B4-BE49-F238E27FC236}">
                <a16:creationId xmlns:a16="http://schemas.microsoft.com/office/drawing/2014/main" id="{4F3A88A1-ABF2-C026-12E5-0E43E927B310}"/>
              </a:ext>
            </a:extLst>
          </p:cNvPr>
          <p:cNvCxnSpPr>
            <a:stCxn id="73" idx="3"/>
            <a:endCxn id="89" idx="0"/>
          </p:cNvCxnSpPr>
          <p:nvPr/>
        </p:nvCxnSpPr>
        <p:spPr>
          <a:xfrm>
            <a:off x="5491862" y="7837885"/>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3042B322-7497-9C97-B7B3-9FDF6048E57F}"/>
              </a:ext>
            </a:extLst>
          </p:cNvPr>
          <p:cNvSpPr/>
          <p:nvPr/>
        </p:nvSpPr>
        <p:spPr>
          <a:xfrm>
            <a:off x="557213" y="9020688"/>
            <a:ext cx="1012188"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8" name="CuadroTexto 37">
            <a:extLst>
              <a:ext uri="{FF2B5EF4-FFF2-40B4-BE49-F238E27FC236}">
                <a16:creationId xmlns:a16="http://schemas.microsoft.com/office/drawing/2014/main" id="{41FE7061-EDF1-4E7E-49FD-4EEAB31D3A5D}"/>
              </a:ext>
            </a:extLst>
          </p:cNvPr>
          <p:cNvSpPr txBox="1"/>
          <p:nvPr/>
        </p:nvSpPr>
        <p:spPr>
          <a:xfrm>
            <a:off x="209006" y="484054"/>
            <a:ext cx="7256290" cy="1569660"/>
          </a:xfrm>
          <a:prstGeom prst="rect">
            <a:avLst/>
          </a:prstGeom>
          <a:noFill/>
        </p:spPr>
        <p:txBody>
          <a:bodyPr wrap="square" rtlCol="0">
            <a:spAutoFit/>
          </a:bodyPr>
          <a:lstStyle/>
          <a:p>
            <a:r>
              <a:rPr lang="es-MX" sz="1200" b="1" dirty="0">
                <a:latin typeface="Times New Roman" panose="02020603050405020304" pitchFamily="18" charset="0"/>
                <a:cs typeface="Times New Roman" panose="02020603050405020304" pitchFamily="18" charset="0"/>
              </a:rPr>
              <a:t>Aplicaciones de los árboles: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Información con estructura jerárquica.</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Navegación web y redes.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Bases de datos (árboles B y B+).</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Son la base para las estructuras eficientes como los conjuntos (sets).</a:t>
            </a:r>
          </a:p>
          <a:p>
            <a:endParaRPr lang="es-MX" sz="12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Árbol binario completo</a:t>
            </a:r>
          </a:p>
          <a:p>
            <a:r>
              <a:rPr lang="es-MX" sz="1200" dirty="0">
                <a:latin typeface="Times New Roman" panose="02020603050405020304" pitchFamily="18" charset="0"/>
                <a:cs typeface="Times New Roman" panose="02020603050405020304" pitchFamily="18" charset="0"/>
              </a:rPr>
              <a:t>Todos los niveles excepto posiblemente el último están llenos y todos los nodos están lo más posible a la izquierda.</a:t>
            </a:r>
          </a:p>
        </p:txBody>
      </p:sp>
      <p:sp>
        <p:nvSpPr>
          <p:cNvPr id="48" name="Pergamino: horizontal 47">
            <a:extLst>
              <a:ext uri="{FF2B5EF4-FFF2-40B4-BE49-F238E27FC236}">
                <a16:creationId xmlns:a16="http://schemas.microsoft.com/office/drawing/2014/main" id="{59D9CA2A-233C-9636-6CF2-4D9AEE72C066}"/>
              </a:ext>
            </a:extLst>
          </p:cNvPr>
          <p:cNvSpPr/>
          <p:nvPr/>
        </p:nvSpPr>
        <p:spPr>
          <a:xfrm>
            <a:off x="5556931" y="2122980"/>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08 Noviembre 2022</a:t>
            </a:r>
          </a:p>
        </p:txBody>
      </p:sp>
      <p:sp>
        <p:nvSpPr>
          <p:cNvPr id="49" name="Pergamino: horizontal 48">
            <a:extLst>
              <a:ext uri="{FF2B5EF4-FFF2-40B4-BE49-F238E27FC236}">
                <a16:creationId xmlns:a16="http://schemas.microsoft.com/office/drawing/2014/main" id="{DDCE526B-4A1B-4C51-3CDB-18AF0A25BF45}"/>
              </a:ext>
            </a:extLst>
          </p:cNvPr>
          <p:cNvSpPr/>
          <p:nvPr/>
        </p:nvSpPr>
        <p:spPr>
          <a:xfrm>
            <a:off x="5541293" y="633243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10 Noviembre 2022</a:t>
            </a:r>
          </a:p>
        </p:txBody>
      </p:sp>
    </p:spTree>
    <p:extLst>
      <p:ext uri="{BB962C8B-B14F-4D97-AF65-F5344CB8AC3E}">
        <p14:creationId xmlns:p14="http://schemas.microsoft.com/office/powerpoint/2010/main" val="5343393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7056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Árboles binarios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4.2 Árboles binarios de expresiones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grpSp>
        <p:nvGrpSpPr>
          <p:cNvPr id="2" name="Grupo 1">
            <a:extLst>
              <a:ext uri="{FF2B5EF4-FFF2-40B4-BE49-F238E27FC236}">
                <a16:creationId xmlns:a16="http://schemas.microsoft.com/office/drawing/2014/main" id="{A3B3CBDE-16F5-90D9-7545-C12B69A3A3FD}"/>
              </a:ext>
            </a:extLst>
          </p:cNvPr>
          <p:cNvGrpSpPr/>
          <p:nvPr/>
        </p:nvGrpSpPr>
        <p:grpSpPr>
          <a:xfrm flipH="1">
            <a:off x="834519" y="692164"/>
            <a:ext cx="2017307" cy="1659690"/>
            <a:chOff x="466047" y="6420184"/>
            <a:chExt cx="2485124" cy="2322590"/>
          </a:xfrm>
        </p:grpSpPr>
        <p:sp>
          <p:nvSpPr>
            <p:cNvPr id="3" name="Elipse 2">
              <a:extLst>
                <a:ext uri="{FF2B5EF4-FFF2-40B4-BE49-F238E27FC236}">
                  <a16:creationId xmlns:a16="http://schemas.microsoft.com/office/drawing/2014/main" id="{524C558D-4809-9DEB-5D9A-F3C447FB8B7F}"/>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 name="Elipse 3">
              <a:extLst>
                <a:ext uri="{FF2B5EF4-FFF2-40B4-BE49-F238E27FC236}">
                  <a16:creationId xmlns:a16="http://schemas.microsoft.com/office/drawing/2014/main" id="{27BF2FFF-499D-58DF-8777-62210E4A29D9}"/>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5" name="Elipse 4">
              <a:extLst>
                <a:ext uri="{FF2B5EF4-FFF2-40B4-BE49-F238E27FC236}">
                  <a16:creationId xmlns:a16="http://schemas.microsoft.com/office/drawing/2014/main" id="{49E5858B-6E75-99CA-6EFE-959CFA2436C2}"/>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 name="Conector recto de flecha 5">
              <a:extLst>
                <a:ext uri="{FF2B5EF4-FFF2-40B4-BE49-F238E27FC236}">
                  <a16:creationId xmlns:a16="http://schemas.microsoft.com/office/drawing/2014/main" id="{65E3AAD0-FBFB-E15F-6803-B44D7D3205DD}"/>
                </a:ext>
              </a:extLst>
            </p:cNvPr>
            <p:cNvCxnSpPr>
              <a:cxnSpLocks/>
              <a:endCxn id="4"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6657FC4C-2276-C19E-D897-051E12E3DE90}"/>
                </a:ext>
              </a:extLst>
            </p:cNvPr>
            <p:cNvCxnSpPr>
              <a:cxnSpLocks/>
              <a:endCxn id="5"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3C04A08E-235A-4E3F-B1E3-2A0033B80F73}"/>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12" name="Elipse 11">
              <a:extLst>
                <a:ext uri="{FF2B5EF4-FFF2-40B4-BE49-F238E27FC236}">
                  <a16:creationId xmlns:a16="http://schemas.microsoft.com/office/drawing/2014/main" id="{0C1212CC-1CA7-060F-D627-F681C26ECD24}"/>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15" name="Conector recto de flecha 14">
              <a:extLst>
                <a:ext uri="{FF2B5EF4-FFF2-40B4-BE49-F238E27FC236}">
                  <a16:creationId xmlns:a16="http://schemas.microsoft.com/office/drawing/2014/main" id="{66313D08-AEAB-97F5-6B3E-785A83AC5E03}"/>
                </a:ext>
              </a:extLst>
            </p:cNvPr>
            <p:cNvCxnSpPr>
              <a:cxnSpLocks/>
              <a:stCxn id="4" idx="3"/>
              <a:endCxn id="11"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A7EE8C3-1912-3643-3AE1-B97540D5D81B}"/>
                </a:ext>
              </a:extLst>
            </p:cNvPr>
            <p:cNvCxnSpPr>
              <a:cxnSpLocks/>
              <a:stCxn id="4" idx="5"/>
              <a:endCxn id="12"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D501D2F-1DD2-E6A0-EEF2-F02B54753A07}"/>
                  </a:ext>
                </a:extLst>
              </p:cNvPr>
              <p:cNvSpPr txBox="1"/>
              <p:nvPr/>
            </p:nvSpPr>
            <p:spPr>
              <a:xfrm>
                <a:off x="721999" y="2503176"/>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m:t>
                      </m:r>
                      <m:d>
                        <m:dPr>
                          <m:ctrlPr>
                            <a:rPr lang="es-MX" sz="2000" b="0" i="1" smtClean="0">
                              <a:latin typeface="Cambria Math" panose="02040503050406030204" pitchFamily="18" charset="0"/>
                              <a:cs typeface="Times New Roman" panose="02020603050405020304" pitchFamily="18" charset="0"/>
                            </a:rPr>
                          </m:ctrlPr>
                        </m:dPr>
                        <m:e>
                          <m:r>
                            <a:rPr lang="es-MX" sz="2000" b="0" i="1" smtClean="0">
                              <a:latin typeface="Cambria Math" panose="02040503050406030204" pitchFamily="18" charset="0"/>
                              <a:cs typeface="Times New Roman" panose="02020603050405020304" pitchFamily="18" charset="0"/>
                            </a:rPr>
                            <m:t>5+3</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16</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7" name="CuadroTexto 16">
                <a:extLst>
                  <a:ext uri="{FF2B5EF4-FFF2-40B4-BE49-F238E27FC236}">
                    <a16:creationId xmlns:a16="http://schemas.microsoft.com/office/drawing/2014/main" id="{2D501D2F-1DD2-E6A0-EEF2-F02B54753A07}"/>
                  </a:ext>
                </a:extLst>
              </p:cNvPr>
              <p:cNvSpPr txBox="1">
                <a:spLocks noRot="1" noChangeAspect="1" noMove="1" noResize="1" noEditPoints="1" noAdjustHandles="1" noChangeArrowheads="1" noChangeShapeType="1" noTextEdit="1"/>
              </p:cNvSpPr>
              <p:nvPr/>
            </p:nvSpPr>
            <p:spPr>
              <a:xfrm>
                <a:off x="721999" y="2503176"/>
                <a:ext cx="2066765" cy="532903"/>
              </a:xfrm>
              <a:prstGeom prst="rect">
                <a:avLst/>
              </a:prstGeom>
              <a:blipFill>
                <a:blip r:embed="rId4"/>
                <a:stretch>
                  <a:fillRect/>
                </a:stretch>
              </a:blipFill>
            </p:spPr>
            <p:txBody>
              <a:bodyPr/>
              <a:lstStyle/>
              <a:p>
                <a:r>
                  <a:rPr lang="es-MX">
                    <a:noFill/>
                  </a:rPr>
                  <a:t> </a:t>
                </a:r>
              </a:p>
            </p:txBody>
          </p:sp>
        </mc:Fallback>
      </mc:AlternateContent>
      <p:sp>
        <p:nvSpPr>
          <p:cNvPr id="18" name="Rectángulo 17">
            <a:extLst>
              <a:ext uri="{FF2B5EF4-FFF2-40B4-BE49-F238E27FC236}">
                <a16:creationId xmlns:a16="http://schemas.microsoft.com/office/drawing/2014/main" id="{F5D1E474-4B9C-C32D-00AB-4BC709224170}"/>
              </a:ext>
            </a:extLst>
          </p:cNvPr>
          <p:cNvSpPr/>
          <p:nvPr/>
        </p:nvSpPr>
        <p:spPr>
          <a:xfrm>
            <a:off x="2346753" y="266300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3" name="Grupo 52">
            <a:extLst>
              <a:ext uri="{FF2B5EF4-FFF2-40B4-BE49-F238E27FC236}">
                <a16:creationId xmlns:a16="http://schemas.microsoft.com/office/drawing/2014/main" id="{EB86CFA3-51BF-CE32-9519-28EFD42F3325}"/>
              </a:ext>
            </a:extLst>
          </p:cNvPr>
          <p:cNvGrpSpPr/>
          <p:nvPr/>
        </p:nvGrpSpPr>
        <p:grpSpPr>
          <a:xfrm flipH="1">
            <a:off x="3870959" y="650884"/>
            <a:ext cx="2930811" cy="1875807"/>
            <a:chOff x="3952286" y="563256"/>
            <a:chExt cx="3340864" cy="1875807"/>
          </a:xfrm>
        </p:grpSpPr>
        <p:grpSp>
          <p:nvGrpSpPr>
            <p:cNvPr id="19" name="Grupo 18">
              <a:extLst>
                <a:ext uri="{FF2B5EF4-FFF2-40B4-BE49-F238E27FC236}">
                  <a16:creationId xmlns:a16="http://schemas.microsoft.com/office/drawing/2014/main" id="{682745A2-1D64-63CA-B748-EE1A762CB7B4}"/>
                </a:ext>
              </a:extLst>
            </p:cNvPr>
            <p:cNvGrpSpPr/>
            <p:nvPr/>
          </p:nvGrpSpPr>
          <p:grpSpPr>
            <a:xfrm>
              <a:off x="5663679" y="563256"/>
              <a:ext cx="720000" cy="468000"/>
              <a:chOff x="3232150" y="6672438"/>
              <a:chExt cx="2038350" cy="814436"/>
            </a:xfrm>
          </p:grpSpPr>
          <p:sp>
            <p:nvSpPr>
              <p:cNvPr id="20" name="Rectángulo 19">
                <a:extLst>
                  <a:ext uri="{FF2B5EF4-FFF2-40B4-BE49-F238E27FC236}">
                    <a16:creationId xmlns:a16="http://schemas.microsoft.com/office/drawing/2014/main" id="{4241F7B9-71BC-4F1B-6C4E-6B75C105DF4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21" name="Rectángulo 20">
                <a:extLst>
                  <a:ext uri="{FF2B5EF4-FFF2-40B4-BE49-F238E27FC236}">
                    <a16:creationId xmlns:a16="http://schemas.microsoft.com/office/drawing/2014/main" id="{1361EBB9-50D7-DD64-2955-DA7839FAFCB0}"/>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5F4B07F2-0F86-E275-68DE-DB58FA78AE63}"/>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3" name="Grupo 22">
              <a:extLst>
                <a:ext uri="{FF2B5EF4-FFF2-40B4-BE49-F238E27FC236}">
                  <a16:creationId xmlns:a16="http://schemas.microsoft.com/office/drawing/2014/main" id="{2374CE01-FEE2-BDA3-3EEC-705B4DD7EA95}"/>
                </a:ext>
              </a:extLst>
            </p:cNvPr>
            <p:cNvGrpSpPr/>
            <p:nvPr/>
          </p:nvGrpSpPr>
          <p:grpSpPr>
            <a:xfrm>
              <a:off x="3952286" y="1971063"/>
              <a:ext cx="720000" cy="468000"/>
              <a:chOff x="2720197" y="6456063"/>
              <a:chExt cx="2212240" cy="1243451"/>
            </a:xfrm>
          </p:grpSpPr>
          <p:grpSp>
            <p:nvGrpSpPr>
              <p:cNvPr id="24" name="Grupo 23">
                <a:extLst>
                  <a:ext uri="{FF2B5EF4-FFF2-40B4-BE49-F238E27FC236}">
                    <a16:creationId xmlns:a16="http://schemas.microsoft.com/office/drawing/2014/main" id="{96A8D74C-8399-3763-DE80-82A29A85B250}"/>
                  </a:ext>
                </a:extLst>
              </p:cNvPr>
              <p:cNvGrpSpPr/>
              <p:nvPr/>
            </p:nvGrpSpPr>
            <p:grpSpPr>
              <a:xfrm>
                <a:off x="2720197" y="6465798"/>
                <a:ext cx="2212240" cy="1233716"/>
                <a:chOff x="3232150" y="6672438"/>
                <a:chExt cx="2038350" cy="814436"/>
              </a:xfrm>
            </p:grpSpPr>
            <p:sp>
              <p:nvSpPr>
                <p:cNvPr id="27" name="Rectángulo 26">
                  <a:extLst>
                    <a:ext uri="{FF2B5EF4-FFF2-40B4-BE49-F238E27FC236}">
                      <a16:creationId xmlns:a16="http://schemas.microsoft.com/office/drawing/2014/main" id="{C726A092-D80E-4D4A-A4B3-1402C3F69A7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28" name="Rectángulo 27">
                  <a:extLst>
                    <a:ext uri="{FF2B5EF4-FFF2-40B4-BE49-F238E27FC236}">
                      <a16:creationId xmlns:a16="http://schemas.microsoft.com/office/drawing/2014/main" id="{DCB71D47-D02F-2C51-D0A6-CB6AC5542A3C}"/>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83B6D1AD-2791-9002-DE72-E7F414F3663E}"/>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25" name="Conector recto 24">
                <a:extLst>
                  <a:ext uri="{FF2B5EF4-FFF2-40B4-BE49-F238E27FC236}">
                    <a16:creationId xmlns:a16="http://schemas.microsoft.com/office/drawing/2014/main" id="{A99B484F-B27C-A79C-88A1-77F38DFB434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5EA2B4A-DD05-C6B7-9F43-6CB2FB39F39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CF8A9200-3024-1A61-EA78-C7732239AA23}"/>
                </a:ext>
              </a:extLst>
            </p:cNvPr>
            <p:cNvGrpSpPr/>
            <p:nvPr/>
          </p:nvGrpSpPr>
          <p:grpSpPr>
            <a:xfrm>
              <a:off x="4771862" y="1231660"/>
              <a:ext cx="720000" cy="468000"/>
              <a:chOff x="3232150" y="6672438"/>
              <a:chExt cx="2038350" cy="814436"/>
            </a:xfrm>
          </p:grpSpPr>
          <p:sp>
            <p:nvSpPr>
              <p:cNvPr id="31" name="Rectángulo 30">
                <a:extLst>
                  <a:ext uri="{FF2B5EF4-FFF2-40B4-BE49-F238E27FC236}">
                    <a16:creationId xmlns:a16="http://schemas.microsoft.com/office/drawing/2014/main" id="{B24F6002-9BA0-995C-05EE-AA817C6572C4}"/>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32" name="Rectángulo 31">
                <a:extLst>
                  <a:ext uri="{FF2B5EF4-FFF2-40B4-BE49-F238E27FC236}">
                    <a16:creationId xmlns:a16="http://schemas.microsoft.com/office/drawing/2014/main" id="{AD853A01-9B31-EAFF-CFA9-BBBBB15AAC4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F6E3A55-B4FF-36CE-2AAB-9D54926DBC80}"/>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FC95AF03-E5A4-82DA-B239-0A0170C023AB}"/>
                </a:ext>
              </a:extLst>
            </p:cNvPr>
            <p:cNvGrpSpPr/>
            <p:nvPr/>
          </p:nvGrpSpPr>
          <p:grpSpPr>
            <a:xfrm>
              <a:off x="6573150" y="1231660"/>
              <a:ext cx="720000" cy="468000"/>
              <a:chOff x="2720197" y="6456063"/>
              <a:chExt cx="2212240" cy="1243451"/>
            </a:xfrm>
          </p:grpSpPr>
          <p:grpSp>
            <p:nvGrpSpPr>
              <p:cNvPr id="35" name="Grupo 34">
                <a:extLst>
                  <a:ext uri="{FF2B5EF4-FFF2-40B4-BE49-F238E27FC236}">
                    <a16:creationId xmlns:a16="http://schemas.microsoft.com/office/drawing/2014/main" id="{9CAD82B6-7611-2C8B-044E-67896B079A7A}"/>
                  </a:ext>
                </a:extLst>
              </p:cNvPr>
              <p:cNvGrpSpPr/>
              <p:nvPr/>
            </p:nvGrpSpPr>
            <p:grpSpPr>
              <a:xfrm>
                <a:off x="2720197" y="6465798"/>
                <a:ext cx="2212240" cy="1233716"/>
                <a:chOff x="3232150" y="6672438"/>
                <a:chExt cx="2038350" cy="814436"/>
              </a:xfrm>
            </p:grpSpPr>
            <p:sp>
              <p:nvSpPr>
                <p:cNvPr id="38" name="Rectángulo 37">
                  <a:extLst>
                    <a:ext uri="{FF2B5EF4-FFF2-40B4-BE49-F238E27FC236}">
                      <a16:creationId xmlns:a16="http://schemas.microsoft.com/office/drawing/2014/main" id="{C711E84B-D45A-58AD-C416-9C234B9B71EB}"/>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39" name="Rectángulo 38">
                  <a:extLst>
                    <a:ext uri="{FF2B5EF4-FFF2-40B4-BE49-F238E27FC236}">
                      <a16:creationId xmlns:a16="http://schemas.microsoft.com/office/drawing/2014/main" id="{2CBA4E98-128C-23AE-04F3-832F07AF1E4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6ABD40D1-D736-3297-9C86-E4650DF0BD9D}"/>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6" name="Conector recto 35">
                <a:extLst>
                  <a:ext uri="{FF2B5EF4-FFF2-40B4-BE49-F238E27FC236}">
                    <a16:creationId xmlns:a16="http://schemas.microsoft.com/office/drawing/2014/main" id="{27DCBF55-6FC8-FB32-4423-737EBC3F87CE}"/>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96DA077-9CFF-A520-9DBD-6F629ED90C3B}"/>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1" name="Grupo 40">
              <a:extLst>
                <a:ext uri="{FF2B5EF4-FFF2-40B4-BE49-F238E27FC236}">
                  <a16:creationId xmlns:a16="http://schemas.microsoft.com/office/drawing/2014/main" id="{E6895F8C-CAEE-B260-39C5-126CFEC8A214}"/>
                </a:ext>
              </a:extLst>
            </p:cNvPr>
            <p:cNvGrpSpPr/>
            <p:nvPr/>
          </p:nvGrpSpPr>
          <p:grpSpPr>
            <a:xfrm>
              <a:off x="5591438" y="1971063"/>
              <a:ext cx="720000" cy="468000"/>
              <a:chOff x="2720197" y="6456063"/>
              <a:chExt cx="2212240" cy="1243451"/>
            </a:xfrm>
          </p:grpSpPr>
          <p:grpSp>
            <p:nvGrpSpPr>
              <p:cNvPr id="42" name="Grupo 41">
                <a:extLst>
                  <a:ext uri="{FF2B5EF4-FFF2-40B4-BE49-F238E27FC236}">
                    <a16:creationId xmlns:a16="http://schemas.microsoft.com/office/drawing/2014/main" id="{AF5C172D-98C6-5DC0-0E7B-D58983E79544}"/>
                  </a:ext>
                </a:extLst>
              </p:cNvPr>
              <p:cNvGrpSpPr/>
              <p:nvPr/>
            </p:nvGrpSpPr>
            <p:grpSpPr>
              <a:xfrm>
                <a:off x="2720197" y="6465798"/>
                <a:ext cx="2212240" cy="1233716"/>
                <a:chOff x="3232150" y="6672438"/>
                <a:chExt cx="2038350" cy="814436"/>
              </a:xfrm>
            </p:grpSpPr>
            <p:sp>
              <p:nvSpPr>
                <p:cNvPr id="45" name="Rectángulo 44">
                  <a:extLst>
                    <a:ext uri="{FF2B5EF4-FFF2-40B4-BE49-F238E27FC236}">
                      <a16:creationId xmlns:a16="http://schemas.microsoft.com/office/drawing/2014/main" id="{C13864A1-2AC2-49F1-2636-CDDFBFCDE9FE}"/>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46" name="Rectángulo 45">
                  <a:extLst>
                    <a:ext uri="{FF2B5EF4-FFF2-40B4-BE49-F238E27FC236}">
                      <a16:creationId xmlns:a16="http://schemas.microsoft.com/office/drawing/2014/main" id="{592CA2E8-A8E0-EBCE-736C-C964A956BF1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B3A56C8C-7051-68D8-8F46-495952056005}"/>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43" name="Conector recto 42">
                <a:extLst>
                  <a:ext uri="{FF2B5EF4-FFF2-40B4-BE49-F238E27FC236}">
                    <a16:creationId xmlns:a16="http://schemas.microsoft.com/office/drawing/2014/main" id="{D9EF8D10-7DA9-2F19-93A6-4EBA95CF52D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45361D3E-CDE2-0C8E-5CF8-D8AADD7CC6E3}"/>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48" name="Conector: angular 47">
              <a:extLst>
                <a:ext uri="{FF2B5EF4-FFF2-40B4-BE49-F238E27FC236}">
                  <a16:creationId xmlns:a16="http://schemas.microsoft.com/office/drawing/2014/main" id="{B5BBCB52-8FAB-2D66-6E05-CDC662080263}"/>
                </a:ext>
              </a:extLst>
            </p:cNvPr>
            <p:cNvCxnSpPr>
              <a:cxnSpLocks/>
              <a:stCxn id="21" idx="1"/>
              <a:endCxn id="31" idx="0"/>
            </p:cNvCxnSpPr>
            <p:nvPr/>
          </p:nvCxnSpPr>
          <p:spPr>
            <a:xfrm rot="10800000" flipV="1">
              <a:off x="5131863" y="797256"/>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F1F84723-8AF7-3B99-D576-32221E2FCA6C}"/>
                </a:ext>
              </a:extLst>
            </p:cNvPr>
            <p:cNvCxnSpPr>
              <a:stCxn id="22" idx="3"/>
              <a:endCxn id="38" idx="0"/>
            </p:cNvCxnSpPr>
            <p:nvPr/>
          </p:nvCxnSpPr>
          <p:spPr>
            <a:xfrm>
              <a:off x="6383679" y="797256"/>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r 49">
              <a:extLst>
                <a:ext uri="{FF2B5EF4-FFF2-40B4-BE49-F238E27FC236}">
                  <a16:creationId xmlns:a16="http://schemas.microsoft.com/office/drawing/2014/main" id="{41EB1A74-A73E-0EEC-73ED-2B47DEBCDDF8}"/>
                </a:ext>
              </a:extLst>
            </p:cNvPr>
            <p:cNvCxnSpPr>
              <a:stCxn id="32" idx="1"/>
              <a:endCxn id="27" idx="0"/>
            </p:cNvCxnSpPr>
            <p:nvPr/>
          </p:nvCxnSpPr>
          <p:spPr>
            <a:xfrm rot="10800000" flipV="1">
              <a:off x="4312286" y="1465659"/>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6553C787-69EE-4F75-A51E-DD1144576419}"/>
                </a:ext>
              </a:extLst>
            </p:cNvPr>
            <p:cNvCxnSpPr>
              <a:stCxn id="33" idx="3"/>
              <a:endCxn id="45" idx="0"/>
            </p:cNvCxnSpPr>
            <p:nvPr/>
          </p:nvCxnSpPr>
          <p:spPr>
            <a:xfrm>
              <a:off x="5491862" y="1465660"/>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ángulo 51">
            <a:extLst>
              <a:ext uri="{FF2B5EF4-FFF2-40B4-BE49-F238E27FC236}">
                <a16:creationId xmlns:a16="http://schemas.microsoft.com/office/drawing/2014/main" id="{B7CE60FC-8172-33FC-85F5-B1E53480915E}"/>
              </a:ext>
            </a:extLst>
          </p:cNvPr>
          <p:cNvSpPr/>
          <p:nvPr/>
        </p:nvSpPr>
        <p:spPr>
          <a:xfrm>
            <a:off x="834519" y="2668027"/>
            <a:ext cx="124574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56" name="Grupo 155">
            <a:extLst>
              <a:ext uri="{FF2B5EF4-FFF2-40B4-BE49-F238E27FC236}">
                <a16:creationId xmlns:a16="http://schemas.microsoft.com/office/drawing/2014/main" id="{183FC2EA-9C29-896A-B3B1-17D89FADCC37}"/>
              </a:ext>
            </a:extLst>
          </p:cNvPr>
          <p:cNvGrpSpPr/>
          <p:nvPr/>
        </p:nvGrpSpPr>
        <p:grpSpPr>
          <a:xfrm>
            <a:off x="4086498" y="3387575"/>
            <a:ext cx="3143090" cy="1778786"/>
            <a:chOff x="3652157" y="3387574"/>
            <a:chExt cx="3882541" cy="1787171"/>
          </a:xfrm>
        </p:grpSpPr>
        <p:sp>
          <p:nvSpPr>
            <p:cNvPr id="129" name="Elipse 128">
              <a:extLst>
                <a:ext uri="{FF2B5EF4-FFF2-40B4-BE49-F238E27FC236}">
                  <a16:creationId xmlns:a16="http://schemas.microsoft.com/office/drawing/2014/main" id="{22F73697-EB88-A50C-3767-2F6D99FCC955}"/>
                </a:ext>
              </a:extLst>
            </p:cNvPr>
            <p:cNvSpPr/>
            <p:nvPr/>
          </p:nvSpPr>
          <p:spPr>
            <a:xfrm>
              <a:off x="5029560" y="338757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0" name="Elipse 129">
              <a:extLst>
                <a:ext uri="{FF2B5EF4-FFF2-40B4-BE49-F238E27FC236}">
                  <a16:creationId xmlns:a16="http://schemas.microsoft.com/office/drawing/2014/main" id="{138CA54E-9086-157A-376B-43E9A5DE8CA9}"/>
                </a:ext>
              </a:extLst>
            </p:cNvPr>
            <p:cNvSpPr/>
            <p:nvPr/>
          </p:nvSpPr>
          <p:spPr>
            <a:xfrm>
              <a:off x="4332560" y="3954777"/>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1" name="Elipse 130">
              <a:extLst>
                <a:ext uri="{FF2B5EF4-FFF2-40B4-BE49-F238E27FC236}">
                  <a16:creationId xmlns:a16="http://schemas.microsoft.com/office/drawing/2014/main" id="{139477B5-77FC-0227-681D-EFA309BFC161}"/>
                </a:ext>
              </a:extLst>
            </p:cNvPr>
            <p:cNvSpPr/>
            <p:nvPr/>
          </p:nvSpPr>
          <p:spPr>
            <a:xfrm>
              <a:off x="6231546" y="407239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2" name="Elipse 131">
              <a:extLst>
                <a:ext uri="{FF2B5EF4-FFF2-40B4-BE49-F238E27FC236}">
                  <a16:creationId xmlns:a16="http://schemas.microsoft.com/office/drawing/2014/main" id="{CA9693C8-F112-A1CC-F6E9-72B932E82D62}"/>
                </a:ext>
              </a:extLst>
            </p:cNvPr>
            <p:cNvSpPr/>
            <p:nvPr/>
          </p:nvSpPr>
          <p:spPr>
            <a:xfrm>
              <a:off x="7125266" y="4674289"/>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133" name="Elipse 132">
              <a:extLst>
                <a:ext uri="{FF2B5EF4-FFF2-40B4-BE49-F238E27FC236}">
                  <a16:creationId xmlns:a16="http://schemas.microsoft.com/office/drawing/2014/main" id="{CC66EEC2-A497-6E07-289D-FFDBAD4C8F22}"/>
                </a:ext>
              </a:extLst>
            </p:cNvPr>
            <p:cNvSpPr/>
            <p:nvPr/>
          </p:nvSpPr>
          <p:spPr>
            <a:xfrm>
              <a:off x="3652157" y="4620636"/>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134" name="Elipse 133">
              <a:extLst>
                <a:ext uri="{FF2B5EF4-FFF2-40B4-BE49-F238E27FC236}">
                  <a16:creationId xmlns:a16="http://schemas.microsoft.com/office/drawing/2014/main" id="{D505A6EF-77D5-C7D2-C91C-4E07C7B710C9}"/>
                </a:ext>
              </a:extLst>
            </p:cNvPr>
            <p:cNvSpPr/>
            <p:nvPr/>
          </p:nvSpPr>
          <p:spPr>
            <a:xfrm>
              <a:off x="5472642" y="45839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cxnSp>
          <p:nvCxnSpPr>
            <p:cNvPr id="135" name="Conector recto de flecha 134">
              <a:extLst>
                <a:ext uri="{FF2B5EF4-FFF2-40B4-BE49-F238E27FC236}">
                  <a16:creationId xmlns:a16="http://schemas.microsoft.com/office/drawing/2014/main" id="{77F3061D-5BF4-DDFF-52D3-98BB331566A0}"/>
                </a:ext>
              </a:extLst>
            </p:cNvPr>
            <p:cNvCxnSpPr>
              <a:cxnSpLocks/>
              <a:stCxn id="129" idx="2"/>
              <a:endCxn id="130" idx="7"/>
            </p:cNvCxnSpPr>
            <p:nvPr/>
          </p:nvCxnSpPr>
          <p:spPr>
            <a:xfrm flipH="1">
              <a:off x="4682032" y="3637802"/>
              <a:ext cx="347528" cy="39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445E173D-229D-F70A-89D4-6542D94ECBEE}"/>
                </a:ext>
              </a:extLst>
            </p:cNvPr>
            <p:cNvCxnSpPr>
              <a:cxnSpLocks/>
              <a:stCxn id="130" idx="2"/>
              <a:endCxn id="133" idx="0"/>
            </p:cNvCxnSpPr>
            <p:nvPr/>
          </p:nvCxnSpPr>
          <p:spPr>
            <a:xfrm flipH="1">
              <a:off x="3856873" y="4205005"/>
              <a:ext cx="475687" cy="41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24439CEE-9DCE-51ED-FBB1-88FD679C956E}"/>
                </a:ext>
              </a:extLst>
            </p:cNvPr>
            <p:cNvCxnSpPr>
              <a:cxnSpLocks/>
              <a:stCxn id="129" idx="6"/>
              <a:endCxn id="131" idx="1"/>
            </p:cNvCxnSpPr>
            <p:nvPr/>
          </p:nvCxnSpPr>
          <p:spPr>
            <a:xfrm>
              <a:off x="5438992" y="3637802"/>
              <a:ext cx="852514" cy="50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57E53D8-61A2-4AF3-443C-0C326D69BCCC}"/>
                </a:ext>
              </a:extLst>
            </p:cNvPr>
            <p:cNvCxnSpPr>
              <a:cxnSpLocks/>
              <a:stCxn id="131" idx="6"/>
              <a:endCxn id="132" idx="1"/>
            </p:cNvCxnSpPr>
            <p:nvPr/>
          </p:nvCxnSpPr>
          <p:spPr>
            <a:xfrm>
              <a:off x="6640978" y="4322620"/>
              <a:ext cx="544248" cy="42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Elipse 139">
              <a:extLst>
                <a:ext uri="{FF2B5EF4-FFF2-40B4-BE49-F238E27FC236}">
                  <a16:creationId xmlns:a16="http://schemas.microsoft.com/office/drawing/2014/main" id="{ADDEE389-F230-BEB7-EC7C-6C634772941F}"/>
                </a:ext>
              </a:extLst>
            </p:cNvPr>
            <p:cNvSpPr/>
            <p:nvPr/>
          </p:nvSpPr>
          <p:spPr>
            <a:xfrm>
              <a:off x="4916284" y="4572848"/>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141" name="Conector recto de flecha 140">
              <a:extLst>
                <a:ext uri="{FF2B5EF4-FFF2-40B4-BE49-F238E27FC236}">
                  <a16:creationId xmlns:a16="http://schemas.microsoft.com/office/drawing/2014/main" id="{B6030BF8-1988-34E9-BF1D-89147EF7C93D}"/>
                </a:ext>
              </a:extLst>
            </p:cNvPr>
            <p:cNvCxnSpPr>
              <a:cxnSpLocks/>
              <a:stCxn id="130" idx="6"/>
              <a:endCxn id="140" idx="0"/>
            </p:cNvCxnSpPr>
            <p:nvPr/>
          </p:nvCxnSpPr>
          <p:spPr>
            <a:xfrm>
              <a:off x="4741992" y="4205005"/>
              <a:ext cx="379008" cy="36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51C7353D-D7FE-1E93-1C1B-5C79E0A13783}"/>
                </a:ext>
              </a:extLst>
            </p:cNvPr>
            <p:cNvCxnSpPr>
              <a:stCxn id="131" idx="2"/>
              <a:endCxn id="134" idx="0"/>
            </p:cNvCxnSpPr>
            <p:nvPr/>
          </p:nvCxnSpPr>
          <p:spPr>
            <a:xfrm flipH="1">
              <a:off x="5677358" y="4322620"/>
              <a:ext cx="554188" cy="26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5" name="Grupo 154">
            <a:extLst>
              <a:ext uri="{FF2B5EF4-FFF2-40B4-BE49-F238E27FC236}">
                <a16:creationId xmlns:a16="http://schemas.microsoft.com/office/drawing/2014/main" id="{1096C762-899C-1ED0-9837-296B057CFABF}"/>
              </a:ext>
            </a:extLst>
          </p:cNvPr>
          <p:cNvGrpSpPr/>
          <p:nvPr/>
        </p:nvGrpSpPr>
        <p:grpSpPr>
          <a:xfrm>
            <a:off x="521377" y="3383797"/>
            <a:ext cx="2117487" cy="1716988"/>
            <a:chOff x="181157" y="3511342"/>
            <a:chExt cx="2794742" cy="2839008"/>
          </a:xfrm>
        </p:grpSpPr>
        <p:sp>
          <p:nvSpPr>
            <p:cNvPr id="60" name="Elipse 59">
              <a:extLst>
                <a:ext uri="{FF2B5EF4-FFF2-40B4-BE49-F238E27FC236}">
                  <a16:creationId xmlns:a16="http://schemas.microsoft.com/office/drawing/2014/main" id="{3B2D5CA2-15A9-9CB3-8D83-1EEA3290B3FB}"/>
                </a:ext>
              </a:extLst>
            </p:cNvPr>
            <p:cNvSpPr/>
            <p:nvPr/>
          </p:nvSpPr>
          <p:spPr>
            <a:xfrm>
              <a:off x="1958897" y="351134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1" name="Elipse 60">
              <a:extLst>
                <a:ext uri="{FF2B5EF4-FFF2-40B4-BE49-F238E27FC236}">
                  <a16:creationId xmlns:a16="http://schemas.microsoft.com/office/drawing/2014/main" id="{D098EFBB-794D-BC4C-D912-BD266BC62888}"/>
                </a:ext>
              </a:extLst>
            </p:cNvPr>
            <p:cNvSpPr/>
            <p:nvPr/>
          </p:nvSpPr>
          <p:spPr>
            <a:xfrm>
              <a:off x="1238840"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2" name="Elipse 61">
              <a:extLst>
                <a:ext uri="{FF2B5EF4-FFF2-40B4-BE49-F238E27FC236}">
                  <a16:creationId xmlns:a16="http://schemas.microsoft.com/office/drawing/2014/main" id="{91DFDE1F-8DB5-A4CD-069C-AFDD61166809}"/>
                </a:ext>
              </a:extLst>
            </p:cNvPr>
            <p:cNvSpPr/>
            <p:nvPr/>
          </p:nvSpPr>
          <p:spPr>
            <a:xfrm>
              <a:off x="2566467"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64" name="Elipse 63">
              <a:extLst>
                <a:ext uri="{FF2B5EF4-FFF2-40B4-BE49-F238E27FC236}">
                  <a16:creationId xmlns:a16="http://schemas.microsoft.com/office/drawing/2014/main" id="{3E603034-BDE5-7D24-F368-CB2C66CF49C4}"/>
                </a:ext>
              </a:extLst>
            </p:cNvPr>
            <p:cNvSpPr/>
            <p:nvPr/>
          </p:nvSpPr>
          <p:spPr>
            <a:xfrm>
              <a:off x="687977" y="517205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6" name="Elipse 65">
              <a:extLst>
                <a:ext uri="{FF2B5EF4-FFF2-40B4-BE49-F238E27FC236}">
                  <a16:creationId xmlns:a16="http://schemas.microsoft.com/office/drawing/2014/main" id="{42F27D69-24E9-6A1C-2E42-4ADEB481E8F8}"/>
                </a:ext>
              </a:extLst>
            </p:cNvPr>
            <p:cNvSpPr/>
            <p:nvPr/>
          </p:nvSpPr>
          <p:spPr>
            <a:xfrm>
              <a:off x="181157" y="58498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7" name="Conector recto de flecha 66">
              <a:extLst>
                <a:ext uri="{FF2B5EF4-FFF2-40B4-BE49-F238E27FC236}">
                  <a16:creationId xmlns:a16="http://schemas.microsoft.com/office/drawing/2014/main" id="{8643C83A-C2AA-EADD-62D8-1D3D80EBE163}"/>
                </a:ext>
              </a:extLst>
            </p:cNvPr>
            <p:cNvCxnSpPr>
              <a:cxnSpLocks/>
              <a:stCxn id="60" idx="3"/>
              <a:endCxn id="61" idx="7"/>
            </p:cNvCxnSpPr>
            <p:nvPr/>
          </p:nvCxnSpPr>
          <p:spPr>
            <a:xfrm flipH="1">
              <a:off x="1588312" y="3938508"/>
              <a:ext cx="430545"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C4F827E8-53A1-7817-600B-D384E2530E2F}"/>
                </a:ext>
              </a:extLst>
            </p:cNvPr>
            <p:cNvCxnSpPr>
              <a:cxnSpLocks/>
              <a:stCxn id="61" idx="3"/>
              <a:endCxn id="64" idx="0"/>
            </p:cNvCxnSpPr>
            <p:nvPr/>
          </p:nvCxnSpPr>
          <p:spPr>
            <a:xfrm flipH="1">
              <a:off x="892693" y="4688169"/>
              <a:ext cx="406107"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1DBB9237-2094-AC0C-838D-3299BB3DADDD}"/>
                </a:ext>
              </a:extLst>
            </p:cNvPr>
            <p:cNvCxnSpPr>
              <a:cxnSpLocks/>
              <a:stCxn id="64" idx="3"/>
              <a:endCxn id="66" idx="0"/>
            </p:cNvCxnSpPr>
            <p:nvPr/>
          </p:nvCxnSpPr>
          <p:spPr>
            <a:xfrm flipH="1">
              <a:off x="385873" y="5599218"/>
              <a:ext cx="362064"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8561D4A7-76C4-1631-A403-450B9B0EC004}"/>
                </a:ext>
              </a:extLst>
            </p:cNvPr>
            <p:cNvCxnSpPr>
              <a:cxnSpLocks/>
              <a:stCxn id="60" idx="5"/>
              <a:endCxn id="62" idx="1"/>
            </p:cNvCxnSpPr>
            <p:nvPr/>
          </p:nvCxnSpPr>
          <p:spPr>
            <a:xfrm>
              <a:off x="2308369" y="3938508"/>
              <a:ext cx="318058"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14D0B05-98C5-8CD4-DBC7-E83FBE6BD94E}"/>
                </a:ext>
              </a:extLst>
            </p:cNvPr>
            <p:cNvSpPr/>
            <p:nvPr/>
          </p:nvSpPr>
          <p:spPr>
            <a:xfrm>
              <a:off x="1906384" y="5172052"/>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sp>
          <p:nvSpPr>
            <p:cNvPr id="57" name="Elipse 56">
              <a:extLst>
                <a:ext uri="{FF2B5EF4-FFF2-40B4-BE49-F238E27FC236}">
                  <a16:creationId xmlns:a16="http://schemas.microsoft.com/office/drawing/2014/main" id="{0BDA5E7D-E4D2-675A-07BA-383D906B832A}"/>
                </a:ext>
              </a:extLst>
            </p:cNvPr>
            <p:cNvSpPr/>
            <p:nvPr/>
          </p:nvSpPr>
          <p:spPr>
            <a:xfrm>
              <a:off x="1232225" y="5849894"/>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58" name="Conector recto de flecha 57">
              <a:extLst>
                <a:ext uri="{FF2B5EF4-FFF2-40B4-BE49-F238E27FC236}">
                  <a16:creationId xmlns:a16="http://schemas.microsoft.com/office/drawing/2014/main" id="{4CAF803B-A45E-CACB-A3ED-127C4F3B164C}"/>
                </a:ext>
              </a:extLst>
            </p:cNvPr>
            <p:cNvCxnSpPr>
              <a:cxnSpLocks/>
              <a:stCxn id="61" idx="5"/>
              <a:endCxn id="56" idx="0"/>
            </p:cNvCxnSpPr>
            <p:nvPr/>
          </p:nvCxnSpPr>
          <p:spPr>
            <a:xfrm>
              <a:off x="1588312" y="4688169"/>
              <a:ext cx="522788"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a:extLst>
                <a:ext uri="{FF2B5EF4-FFF2-40B4-BE49-F238E27FC236}">
                  <a16:creationId xmlns:a16="http://schemas.microsoft.com/office/drawing/2014/main" id="{0253AD7A-8EF4-FE60-54BF-38FF17CFB29D}"/>
                </a:ext>
              </a:extLst>
            </p:cNvPr>
            <p:cNvCxnSpPr>
              <a:stCxn id="64" idx="5"/>
              <a:endCxn id="57" idx="0"/>
            </p:cNvCxnSpPr>
            <p:nvPr/>
          </p:nvCxnSpPr>
          <p:spPr>
            <a:xfrm>
              <a:off x="1037449" y="5599218"/>
              <a:ext cx="399492"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0" name="Distinto de 159">
            <a:extLst>
              <a:ext uri="{FF2B5EF4-FFF2-40B4-BE49-F238E27FC236}">
                <a16:creationId xmlns:a16="http://schemas.microsoft.com/office/drawing/2014/main" id="{6E5B78C0-4E2C-0E4A-C8EE-476694D9918A}"/>
              </a:ext>
            </a:extLst>
          </p:cNvPr>
          <p:cNvSpPr/>
          <p:nvPr/>
        </p:nvSpPr>
        <p:spPr>
          <a:xfrm>
            <a:off x="2766485" y="3988514"/>
            <a:ext cx="1186279" cy="911487"/>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mc:AlternateContent xmlns:mc="http://schemas.openxmlformats.org/markup-compatibility/2006" xmlns:a14="http://schemas.microsoft.com/office/drawing/2010/main">
        <mc:Choice Requires="a14">
          <p:sp>
            <p:nvSpPr>
              <p:cNvPr id="161" name="CuadroTexto 160">
                <a:extLst>
                  <a:ext uri="{FF2B5EF4-FFF2-40B4-BE49-F238E27FC236}">
                    <a16:creationId xmlns:a16="http://schemas.microsoft.com/office/drawing/2014/main" id="{68B8AB54-4C05-407B-3754-8D9F4D2AF978}"/>
                  </a:ext>
                </a:extLst>
              </p:cNvPr>
              <p:cNvSpPr txBox="1"/>
              <p:nvPr/>
            </p:nvSpPr>
            <p:spPr>
              <a:xfrm>
                <a:off x="327664" y="5457831"/>
                <a:ext cx="243882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2+3+4+5</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1" name="CuadroTexto 160">
                <a:extLst>
                  <a:ext uri="{FF2B5EF4-FFF2-40B4-BE49-F238E27FC236}">
                    <a16:creationId xmlns:a16="http://schemas.microsoft.com/office/drawing/2014/main" id="{68B8AB54-4C05-407B-3754-8D9F4D2AF978}"/>
                  </a:ext>
                </a:extLst>
              </p:cNvPr>
              <p:cNvSpPr txBox="1">
                <a:spLocks noRot="1" noChangeAspect="1" noMove="1" noResize="1" noEditPoints="1" noAdjustHandles="1" noChangeArrowheads="1" noChangeShapeType="1" noTextEdit="1"/>
              </p:cNvSpPr>
              <p:nvPr/>
            </p:nvSpPr>
            <p:spPr>
              <a:xfrm>
                <a:off x="327664" y="5457831"/>
                <a:ext cx="2438821" cy="532903"/>
              </a:xfrm>
              <a:prstGeom prst="rect">
                <a:avLst/>
              </a:prstGeom>
              <a:blipFill>
                <a:blip r:embed="rId5"/>
                <a:stretch>
                  <a:fillRect/>
                </a:stretch>
              </a:blipFill>
            </p:spPr>
            <p:txBody>
              <a:bodyPr/>
              <a:lstStyle/>
              <a:p>
                <a:r>
                  <a:rPr lang="es-MX">
                    <a:noFill/>
                  </a:rPr>
                  <a:t> </a:t>
                </a:r>
              </a:p>
            </p:txBody>
          </p:sp>
        </mc:Fallback>
      </mc:AlternateContent>
      <p:sp>
        <p:nvSpPr>
          <p:cNvPr id="162" name="Rectángulo 161">
            <a:extLst>
              <a:ext uri="{FF2B5EF4-FFF2-40B4-BE49-F238E27FC236}">
                <a16:creationId xmlns:a16="http://schemas.microsoft.com/office/drawing/2014/main" id="{9C02F9A0-E184-0AE4-1531-E4A2F10B15B5}"/>
              </a:ext>
            </a:extLst>
          </p:cNvPr>
          <p:cNvSpPr/>
          <p:nvPr/>
        </p:nvSpPr>
        <p:spPr>
          <a:xfrm>
            <a:off x="2288906"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9B270E97-4B9D-8A17-061A-5BEBE9918D67}"/>
              </a:ext>
            </a:extLst>
          </p:cNvPr>
          <p:cNvSpPr/>
          <p:nvPr/>
        </p:nvSpPr>
        <p:spPr>
          <a:xfrm>
            <a:off x="471488" y="5601179"/>
            <a:ext cx="154781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mc:AlternateContent xmlns:mc="http://schemas.openxmlformats.org/markup-compatibility/2006" xmlns:a14="http://schemas.microsoft.com/office/drawing/2010/main">
        <mc:Choice Requires="a14">
          <p:sp>
            <p:nvSpPr>
              <p:cNvPr id="164" name="CuadroTexto 163">
                <a:extLst>
                  <a:ext uri="{FF2B5EF4-FFF2-40B4-BE49-F238E27FC236}">
                    <a16:creationId xmlns:a16="http://schemas.microsoft.com/office/drawing/2014/main" id="{36AD8B12-BB78-1A2B-F14D-733D9BE62326}"/>
                  </a:ext>
                </a:extLst>
              </p:cNvPr>
              <p:cNvSpPr txBox="1"/>
              <p:nvPr/>
            </p:nvSpPr>
            <p:spPr>
              <a:xfrm>
                <a:off x="4142607" y="5455485"/>
                <a:ext cx="292723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2+3</m:t>
                          </m:r>
                        </m:e>
                      </m:d>
                      <m:r>
                        <a:rPr lang="es-MX" sz="2000" b="0" i="1" smtClean="0">
                          <a:latin typeface="Cambria Math" panose="02040503050406030204" pitchFamily="18" charset="0"/>
                          <a:cs typeface="Times New Roman" panose="02020603050405020304" pitchFamily="18" charset="0"/>
                        </a:rPr>
                        <m:t>+</m:t>
                      </m:r>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4+5</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4" name="CuadroTexto 163">
                <a:extLst>
                  <a:ext uri="{FF2B5EF4-FFF2-40B4-BE49-F238E27FC236}">
                    <a16:creationId xmlns:a16="http://schemas.microsoft.com/office/drawing/2014/main" id="{36AD8B12-BB78-1A2B-F14D-733D9BE62326}"/>
                  </a:ext>
                </a:extLst>
              </p:cNvPr>
              <p:cNvSpPr txBox="1">
                <a:spLocks noRot="1" noChangeAspect="1" noMove="1" noResize="1" noEditPoints="1" noAdjustHandles="1" noChangeArrowheads="1" noChangeShapeType="1" noTextEdit="1"/>
              </p:cNvSpPr>
              <p:nvPr/>
            </p:nvSpPr>
            <p:spPr>
              <a:xfrm>
                <a:off x="4142607" y="5455485"/>
                <a:ext cx="2927231" cy="532903"/>
              </a:xfrm>
              <a:prstGeom prst="rect">
                <a:avLst/>
              </a:prstGeom>
              <a:blipFill>
                <a:blip r:embed="rId6"/>
                <a:stretch>
                  <a:fillRect/>
                </a:stretch>
              </a:blipFill>
            </p:spPr>
            <p:txBody>
              <a:bodyPr/>
              <a:lstStyle/>
              <a:p>
                <a:r>
                  <a:rPr lang="es-MX">
                    <a:noFill/>
                  </a:rPr>
                  <a:t> </a:t>
                </a:r>
              </a:p>
            </p:txBody>
          </p:sp>
        </mc:Fallback>
      </mc:AlternateContent>
      <p:sp>
        <p:nvSpPr>
          <p:cNvPr id="165" name="Rectángulo 164">
            <a:extLst>
              <a:ext uri="{FF2B5EF4-FFF2-40B4-BE49-F238E27FC236}">
                <a16:creationId xmlns:a16="http://schemas.microsoft.com/office/drawing/2014/main" id="{A57AE701-D679-8B9C-3D62-3469781EFACC}"/>
              </a:ext>
            </a:extLst>
          </p:cNvPr>
          <p:cNvSpPr/>
          <p:nvPr/>
        </p:nvSpPr>
        <p:spPr>
          <a:xfrm>
            <a:off x="4295776" y="5601179"/>
            <a:ext cx="1997584"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6" name="Rectángulo 165">
            <a:extLst>
              <a:ext uri="{FF2B5EF4-FFF2-40B4-BE49-F238E27FC236}">
                <a16:creationId xmlns:a16="http://schemas.microsoft.com/office/drawing/2014/main" id="{E716BBB5-C6CB-9A91-C48B-18A8BE28E44D}"/>
              </a:ext>
            </a:extLst>
          </p:cNvPr>
          <p:cNvSpPr/>
          <p:nvPr/>
        </p:nvSpPr>
        <p:spPr>
          <a:xfrm>
            <a:off x="6563340"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7" name="Rectángulo: esquina doblada 166">
            <a:extLst>
              <a:ext uri="{FF2B5EF4-FFF2-40B4-BE49-F238E27FC236}">
                <a16:creationId xmlns:a16="http://schemas.microsoft.com/office/drawing/2014/main" id="{5C78973E-C4DE-DC0F-E8B8-37DFBC6C80F1}"/>
              </a:ext>
            </a:extLst>
          </p:cNvPr>
          <p:cNvSpPr/>
          <p:nvPr/>
        </p:nvSpPr>
        <p:spPr>
          <a:xfrm>
            <a:off x="202800" y="6117465"/>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p:sp>
        <p:nvSpPr>
          <p:cNvPr id="168" name="CuadroTexto 167">
            <a:extLst>
              <a:ext uri="{FF2B5EF4-FFF2-40B4-BE49-F238E27FC236}">
                <a16:creationId xmlns:a16="http://schemas.microsoft.com/office/drawing/2014/main" id="{C9D4B7BB-62C5-2744-C5EC-9A048F7924C0}"/>
              </a:ext>
            </a:extLst>
          </p:cNvPr>
          <p:cNvSpPr txBox="1"/>
          <p:nvPr/>
        </p:nvSpPr>
        <p:spPr>
          <a:xfrm>
            <a:off x="202800" y="6251562"/>
            <a:ext cx="7391074" cy="261610"/>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Aunque para nosotros sea la misma operación matemática, son dos árboles completamente diferentes por los paréntesis.</a:t>
            </a:r>
          </a:p>
        </p:txBody>
      </p:sp>
      <p:sp>
        <p:nvSpPr>
          <p:cNvPr id="169" name="Rectángulo: esquina doblada 168">
            <a:extLst>
              <a:ext uri="{FF2B5EF4-FFF2-40B4-BE49-F238E27FC236}">
                <a16:creationId xmlns:a16="http://schemas.microsoft.com/office/drawing/2014/main" id="{5840C09B-4A94-4CE1-F245-E7D3F4504A4E}"/>
              </a:ext>
            </a:extLst>
          </p:cNvPr>
          <p:cNvSpPr/>
          <p:nvPr/>
        </p:nvSpPr>
        <p:spPr>
          <a:xfrm>
            <a:off x="239883" y="7328718"/>
            <a:ext cx="1729445" cy="1953898"/>
          </a:xfrm>
          <a:prstGeom prst="foldedCorner">
            <a:avLst/>
          </a:prstGeom>
          <a:solidFill>
            <a:schemeClr val="accent4">
              <a:lumMod val="60000"/>
              <a:lumOff val="40000"/>
            </a:schemeClr>
          </a:solidFill>
          <a:ln w="6350">
            <a:solidFill>
              <a:srgbClr val="2728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70" name="Grupo 169">
            <a:extLst>
              <a:ext uri="{FF2B5EF4-FFF2-40B4-BE49-F238E27FC236}">
                <a16:creationId xmlns:a16="http://schemas.microsoft.com/office/drawing/2014/main" id="{7812D24B-3F76-2346-3763-DA35EBA1A861}"/>
              </a:ext>
            </a:extLst>
          </p:cNvPr>
          <p:cNvGrpSpPr/>
          <p:nvPr/>
        </p:nvGrpSpPr>
        <p:grpSpPr>
          <a:xfrm>
            <a:off x="2061953" y="7344142"/>
            <a:ext cx="5360556" cy="1938474"/>
            <a:chOff x="2079853" y="5886684"/>
            <a:chExt cx="5360556" cy="1672391"/>
          </a:xfrm>
        </p:grpSpPr>
        <p:sp>
          <p:nvSpPr>
            <p:cNvPr id="171" name="Rectángulo 170">
              <a:extLst>
                <a:ext uri="{FF2B5EF4-FFF2-40B4-BE49-F238E27FC236}">
                  <a16:creationId xmlns:a16="http://schemas.microsoft.com/office/drawing/2014/main" id="{F37D0063-49E6-2F82-A68F-3D8DB15A1B52}"/>
                </a:ext>
              </a:extLst>
            </p:cNvPr>
            <p:cNvSpPr/>
            <p:nvPr/>
          </p:nvSpPr>
          <p:spPr>
            <a:xfrm>
              <a:off x="2079853" y="5886684"/>
              <a:ext cx="5360556"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esquinas redondeadas 171">
              <a:extLst>
                <a:ext uri="{FF2B5EF4-FFF2-40B4-BE49-F238E27FC236}">
                  <a16:creationId xmlns:a16="http://schemas.microsoft.com/office/drawing/2014/main" id="{0EE7A81E-D2BF-BD4E-48A3-B566209D4956}"/>
                </a:ext>
              </a:extLst>
            </p:cNvPr>
            <p:cNvSpPr/>
            <p:nvPr/>
          </p:nvSpPr>
          <p:spPr>
            <a:xfrm>
              <a:off x="2291049" y="6094680"/>
              <a:ext cx="493816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73" name="Tabla 38">
            <a:extLst>
              <a:ext uri="{FF2B5EF4-FFF2-40B4-BE49-F238E27FC236}">
                <a16:creationId xmlns:a16="http://schemas.microsoft.com/office/drawing/2014/main" id="{69A50BC9-62B9-2BDF-8BD5-6DCB37019EEE}"/>
              </a:ext>
            </a:extLst>
          </p:cNvPr>
          <p:cNvGraphicFramePr>
            <a:graphicFrameLocks noGrp="1"/>
          </p:cNvGraphicFramePr>
          <p:nvPr>
            <p:extLst>
              <p:ext uri="{D42A27DB-BD31-4B8C-83A1-F6EECF244321}">
                <p14:modId xmlns:p14="http://schemas.microsoft.com/office/powerpoint/2010/main" val="1460357520"/>
              </p:ext>
            </p:extLst>
          </p:nvPr>
        </p:nvGraphicFramePr>
        <p:xfrm>
          <a:off x="2273149" y="7616682"/>
          <a:ext cx="3786234" cy="1371600"/>
        </p:xfrm>
        <a:graphic>
          <a:graphicData uri="http://schemas.openxmlformats.org/drawingml/2006/table">
            <a:tbl>
              <a:tblPr firstRow="1" bandRow="1">
                <a:tableStyleId>{5C22544A-7EE6-4342-B048-85BDC9FD1C3A}</a:tableStyleId>
              </a:tblPr>
              <a:tblGrid>
                <a:gridCol w="357652">
                  <a:extLst>
                    <a:ext uri="{9D8B030D-6E8A-4147-A177-3AD203B41FA5}">
                      <a16:colId xmlns:a16="http://schemas.microsoft.com/office/drawing/2014/main" val="4000583223"/>
                    </a:ext>
                  </a:extLst>
                </a:gridCol>
                <a:gridCol w="3428582">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p>
                      <a:pPr algn="r">
                        <a:lnSpc>
                          <a:spcPct val="100000"/>
                        </a:lnSpc>
                      </a:pPr>
                      <a:r>
                        <a:rPr lang="es-MX" sz="14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izq</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der</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a:t>
                      </a:r>
                    </a:p>
                    <a:p>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i="1" u="none" dirty="0" err="1">
                          <a:solidFill>
                            <a:srgbClr val="66D9EF"/>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4" name="Rectángulo: esquinas redondeadas 173">
            <a:extLst>
              <a:ext uri="{FF2B5EF4-FFF2-40B4-BE49-F238E27FC236}">
                <a16:creationId xmlns:a16="http://schemas.microsoft.com/office/drawing/2014/main" id="{235E76CE-39A6-841B-1A95-39D0E460791A}"/>
              </a:ext>
            </a:extLst>
          </p:cNvPr>
          <p:cNvSpPr/>
          <p:nvPr/>
        </p:nvSpPr>
        <p:spPr>
          <a:xfrm>
            <a:off x="209006" y="6861760"/>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4.2.1</a:t>
            </a:r>
          </a:p>
        </p:txBody>
      </p:sp>
      <p:sp>
        <p:nvSpPr>
          <p:cNvPr id="175" name="Rectángulo: esquinas redondeadas 174">
            <a:extLst>
              <a:ext uri="{FF2B5EF4-FFF2-40B4-BE49-F238E27FC236}">
                <a16:creationId xmlns:a16="http://schemas.microsoft.com/office/drawing/2014/main" id="{E3F64414-D468-0B81-7061-992824DF6F6B}"/>
              </a:ext>
            </a:extLst>
          </p:cNvPr>
          <p:cNvSpPr/>
          <p:nvPr/>
        </p:nvSpPr>
        <p:spPr>
          <a:xfrm>
            <a:off x="834889" y="6861760"/>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Tree>
    <p:extLst>
      <p:ext uri="{BB962C8B-B14F-4D97-AF65-F5344CB8AC3E}">
        <p14:creationId xmlns:p14="http://schemas.microsoft.com/office/powerpoint/2010/main" val="37281574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78250"/>
            <a:ext cx="5170649" cy="477054"/>
          </a:xfrm>
          <a:prstGeom prst="rect">
            <a:avLst/>
          </a:prstGeom>
          <a:noFill/>
        </p:spPr>
        <p:txBody>
          <a:bodyPr wrap="square" rtlCol="0">
            <a:spAutoFit/>
          </a:bodyPr>
          <a:lstStyle/>
          <a:p>
            <a:r>
              <a:rPr lang="es-MX" sz="2500" b="1" dirty="0">
                <a:solidFill>
                  <a:schemeClr val="bg1"/>
                </a:solidFill>
                <a:latin typeface="Castellar" panose="020A0402060406010301" pitchFamily="18" charset="0"/>
                <a:cs typeface="Times New Roman" panose="02020603050405020304" pitchFamily="18" charset="0"/>
              </a:rPr>
              <a:t>5. ÁRBOLES </a:t>
            </a:r>
            <a:r>
              <a:rPr lang="es-MX" sz="2500" b="1" dirty="0" err="1">
                <a:solidFill>
                  <a:schemeClr val="bg1"/>
                </a:solidFill>
                <a:latin typeface="Castellar" panose="020A0402060406010301" pitchFamily="18" charset="0"/>
                <a:cs typeface="Times New Roman" panose="02020603050405020304" pitchFamily="18" charset="0"/>
              </a:rPr>
              <a:t>MULTICAMINOS</a:t>
            </a:r>
            <a:endParaRPr lang="es-MX" sz="2500" b="1" dirty="0">
              <a:solidFill>
                <a:schemeClr val="bg1"/>
              </a:solidFill>
              <a:latin typeface="Castellar" panose="020A0402060406010301" pitchFamily="18" charset="0"/>
              <a:cs typeface="Times New Roman" panose="02020603050405020304" pitchFamily="18" charset="0"/>
            </a:endParaRPr>
          </a:p>
        </p:txBody>
      </p:sp>
      <p:pic>
        <p:nvPicPr>
          <p:cNvPr id="3" name="Imagen 2" descr="Código QR&#10;&#10;Descripción generada automáticamente">
            <a:extLst>
              <a:ext uri="{FF2B5EF4-FFF2-40B4-BE49-F238E27FC236}">
                <a16:creationId xmlns:a16="http://schemas.microsoft.com/office/drawing/2014/main" id="{F25799BB-0422-70E2-97D0-EB0A5109515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38FC8541-7F82-6684-24E7-9AE86DB06F70}"/>
              </a:ext>
            </a:extLst>
          </p:cNvPr>
          <p:cNvSpPr/>
          <p:nvPr/>
        </p:nvSpPr>
        <p:spPr>
          <a:xfrm>
            <a:off x="57912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28 Noviembre 2022</a:t>
            </a:r>
          </a:p>
        </p:txBody>
      </p:sp>
    </p:spTree>
    <p:extLst>
      <p:ext uri="{BB962C8B-B14F-4D97-AF65-F5344CB8AC3E}">
        <p14:creationId xmlns:p14="http://schemas.microsoft.com/office/powerpoint/2010/main" val="2459058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0335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#0: Resumen del video “Pointers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pic>
        <p:nvPicPr>
          <p:cNvPr id="48" name="Imagen 47">
            <a:extLst>
              <a:ext uri="{FF2B5EF4-FFF2-40B4-BE49-F238E27FC236}">
                <a16:creationId xmlns:a16="http://schemas.microsoft.com/office/drawing/2014/main" id="{7977B124-F38F-BBED-BCB3-DBB4F5BA3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25" y="556120"/>
            <a:ext cx="512815" cy="512815"/>
          </a:xfrm>
          <a:prstGeom prst="rect">
            <a:avLst/>
          </a:prstGeom>
        </p:spPr>
      </p:pic>
      <p:sp>
        <p:nvSpPr>
          <p:cNvPr id="50" name="Rectángulo: esquinas redondeadas 49">
            <a:extLst>
              <a:ext uri="{FF2B5EF4-FFF2-40B4-BE49-F238E27FC236}">
                <a16:creationId xmlns:a16="http://schemas.microsoft.com/office/drawing/2014/main" id="{C11DE329-ACC8-3E23-517F-F54CA4B18C81}"/>
              </a:ext>
            </a:extLst>
          </p:cNvPr>
          <p:cNvSpPr/>
          <p:nvPr/>
        </p:nvSpPr>
        <p:spPr>
          <a:xfrm>
            <a:off x="744794" y="657328"/>
            <a:ext cx="6818599" cy="314492"/>
          </a:xfrm>
          <a:prstGeom prst="roundRect">
            <a:avLst/>
          </a:prstGeom>
          <a:solidFill>
            <a:srgbClr val="F1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solidFill>
                  <a:srgbClr val="FFFFFF"/>
                </a:solidFill>
                <a:latin typeface="Times New Roman" panose="02020603050405020304" pitchFamily="18" charset="0"/>
                <a:cs typeface="Times New Roman" panose="02020603050405020304" pitchFamily="18" charset="0"/>
              </a:rPr>
              <a:t>Tarea #0: Resumen del video “Pointers</a:t>
            </a:r>
            <a:r>
              <a:rPr lang="es-MX" sz="2000" dirty="0">
                <a:solidFill>
                  <a:srgbClr val="FFFFFF"/>
                </a:solidFill>
                <a:latin typeface="Times New Roman" panose="02020603050405020304" pitchFamily="18" charset="0"/>
                <a:cs typeface="Times New Roman" panose="02020603050405020304" pitchFamily="18" charset="0"/>
              </a:rPr>
              <a:t>”</a:t>
            </a:r>
            <a:endParaRPr lang="es-MX" dirty="0">
              <a:solidFill>
                <a:srgbClr val="FFFFFF"/>
              </a:solidFill>
              <a:latin typeface="Times New Roman" panose="02020603050405020304" pitchFamily="18" charset="0"/>
            </a:endParaRPr>
          </a:p>
        </p:txBody>
      </p:sp>
      <p:pic>
        <p:nvPicPr>
          <p:cNvPr id="52" name="Imagen 51" descr="Código QR&#10;&#10;Descripción generada automáticamente">
            <a:extLst>
              <a:ext uri="{FF2B5EF4-FFF2-40B4-BE49-F238E27FC236}">
                <a16:creationId xmlns:a16="http://schemas.microsoft.com/office/drawing/2014/main" id="{5D95A10F-17B9-BA18-451C-981DB73EAC94}"/>
              </a:ext>
            </a:extLst>
          </p:cNvPr>
          <p:cNvPicPr>
            <a:picLocks noChangeAspect="1"/>
          </p:cNvPicPr>
          <p:nvPr/>
        </p:nvPicPr>
        <p:blipFill>
          <a:blip r:embed="rId5">
            <a:duotone>
              <a:prstClr val="black"/>
              <a:srgbClr val="ED2121">
                <a:tint val="45000"/>
                <a:satMod val="400000"/>
              </a:srgbClr>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209006" y="1168033"/>
            <a:ext cx="2044065" cy="2044065"/>
          </a:xfrm>
          <a:prstGeom prst="rect">
            <a:avLst/>
          </a:prstGeom>
        </p:spPr>
      </p:pic>
      <p:sp>
        <p:nvSpPr>
          <p:cNvPr id="2" name="CuadroTexto 1">
            <a:extLst>
              <a:ext uri="{FF2B5EF4-FFF2-40B4-BE49-F238E27FC236}">
                <a16:creationId xmlns:a16="http://schemas.microsoft.com/office/drawing/2014/main" id="{DDC2922E-41CC-481B-C7F9-FE05A3CFD8A1}"/>
              </a:ext>
            </a:extLst>
          </p:cNvPr>
          <p:cNvSpPr txBox="1"/>
          <p:nvPr/>
        </p:nvSpPr>
        <p:spPr>
          <a:xfrm>
            <a:off x="2337619" y="1142675"/>
            <a:ext cx="5225774" cy="2862322"/>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Los punteros es uno de los temas más difíciles, sim embargo son de mucha utilidad, como por ejemplo al pasar datos a una función, modificarlos y luego regresarlos, cosa que no podría hacerse de otra manera.</a:t>
            </a:r>
          </a:p>
          <a:p>
            <a:pPr algn="just"/>
            <a:r>
              <a:rPr lang="es-MX" sz="1200" dirty="0">
                <a:latin typeface="Times New Roman" panose="02020603050405020304" pitchFamily="18" charset="0"/>
                <a:cs typeface="Times New Roman" panose="02020603050405020304" pitchFamily="18" charset="0"/>
              </a:rPr>
              <a:t>Cuando pasamos un dato por valor a una función, lo que estamos pasando es en realidad una copia, sin embargo, cuando pasamos el dato por referencia haciendo el uso de punteros, lo que hacemos es darle acceso a la memoria en donde esta almacenado dicho valor, haciendo que todos los cambios que realicemos en la función, le sucedan al valor mismo.</a:t>
            </a:r>
          </a:p>
          <a:p>
            <a:pPr algn="just"/>
            <a:r>
              <a:rPr lang="es-MX" sz="1200" dirty="0">
                <a:latin typeface="Times New Roman" panose="02020603050405020304" pitchFamily="18" charset="0"/>
                <a:cs typeface="Times New Roman" panose="02020603050405020304" pitchFamily="18" charset="0"/>
              </a:rPr>
              <a:t>Cada archivo de nuestra computadora esta almacenado en el disco duro, o en un disco de estado solido, según sea el caso. Esos discos son solo de almacenamiento, por lo tanto, no podemos trabajar directamente ahí, la </a:t>
            </a:r>
            <a:r>
              <a:rPr lang="es-MX" sz="1200" dirty="0">
                <a:solidFill>
                  <a:schemeClr val="bg1"/>
                </a:solidFill>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a:t>
            </a:r>
          </a:p>
          <a:p>
            <a:pPr algn="just"/>
            <a:r>
              <a:rPr lang="es-MX" sz="1200" dirty="0">
                <a:solidFill>
                  <a:schemeClr val="bg1"/>
                </a:solidFill>
                <a:latin typeface="Times New Roman" panose="02020603050405020304" pitchFamily="18" charset="0"/>
                <a:cs typeface="Times New Roman" panose="02020603050405020304" pitchFamily="18" charset="0"/>
              </a:rPr>
              <a:t>La memoria RAM es Memoria de Acceso Aleatorio, y una vez que apagamos la computadora, todos los datos de la memoria RAM se destruyen.</a:t>
            </a:r>
          </a:p>
        </p:txBody>
      </p:sp>
      <p:sp>
        <p:nvSpPr>
          <p:cNvPr id="3" name="CuadroTexto 2">
            <a:extLst>
              <a:ext uri="{FF2B5EF4-FFF2-40B4-BE49-F238E27FC236}">
                <a16:creationId xmlns:a16="http://schemas.microsoft.com/office/drawing/2014/main" id="{F4E8A0DC-24FD-9F7A-2A53-BCF931F8C1BA}"/>
              </a:ext>
            </a:extLst>
          </p:cNvPr>
          <p:cNvSpPr txBox="1"/>
          <p:nvPr/>
        </p:nvSpPr>
        <p:spPr>
          <a:xfrm>
            <a:off x="125362" y="3234220"/>
            <a:ext cx="7438032"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 La memoria RAM es Memoria de Acceso Aleatorio, y una vez que apagamos la computadora, todos los datos de la memoria RAM se destruyen.</a:t>
            </a:r>
          </a:p>
        </p:txBody>
      </p:sp>
      <p:graphicFrame>
        <p:nvGraphicFramePr>
          <p:cNvPr id="4" name="Tabla 4">
            <a:extLst>
              <a:ext uri="{FF2B5EF4-FFF2-40B4-BE49-F238E27FC236}">
                <a16:creationId xmlns:a16="http://schemas.microsoft.com/office/drawing/2014/main" id="{E26CF15E-9728-CAFD-EEE2-D9BC427BFA2F}"/>
              </a:ext>
            </a:extLst>
          </p:cNvPr>
          <p:cNvGraphicFramePr>
            <a:graphicFrameLocks noGrp="1"/>
          </p:cNvGraphicFramePr>
          <p:nvPr>
            <p:extLst>
              <p:ext uri="{D42A27DB-BD31-4B8C-83A1-F6EECF244321}">
                <p14:modId xmlns:p14="http://schemas.microsoft.com/office/powerpoint/2010/main" val="3682108192"/>
              </p:ext>
            </p:extLst>
          </p:nvPr>
        </p:nvGraphicFramePr>
        <p:xfrm>
          <a:off x="3805086" y="3863145"/>
          <a:ext cx="3679794" cy="1920240"/>
        </p:xfrm>
        <a:graphic>
          <a:graphicData uri="http://schemas.openxmlformats.org/drawingml/2006/table">
            <a:tbl>
              <a:tblPr firstRow="1" bandRow="1">
                <a:tableStyleId>{21E4AEA4-8DFA-4A89-87EB-49C32662AFE0}</a:tableStyleId>
              </a:tblPr>
              <a:tblGrid>
                <a:gridCol w="1839897">
                  <a:extLst>
                    <a:ext uri="{9D8B030D-6E8A-4147-A177-3AD203B41FA5}">
                      <a16:colId xmlns:a16="http://schemas.microsoft.com/office/drawing/2014/main" val="3261743093"/>
                    </a:ext>
                  </a:extLst>
                </a:gridCol>
                <a:gridCol w="1839897">
                  <a:extLst>
                    <a:ext uri="{9D8B030D-6E8A-4147-A177-3AD203B41FA5}">
                      <a16:colId xmlns:a16="http://schemas.microsoft.com/office/drawing/2014/main" val="3732222309"/>
                    </a:ext>
                  </a:extLst>
                </a:gridCol>
              </a:tblGrid>
              <a:tr h="248780">
                <a:tc>
                  <a:txBody>
                    <a:bodyPr/>
                    <a:lstStyle/>
                    <a:p>
                      <a:pPr algn="ctr"/>
                      <a:r>
                        <a:rPr lang="es-MX" sz="1200" dirty="0"/>
                        <a:t>Tipo de dato</a:t>
                      </a:r>
                      <a:endParaRPr lang="es-MX" sz="1200" dirty="0">
                        <a:latin typeface="Consolas" panose="020B0609020204030204" pitchFamily="49" charset="0"/>
                      </a:endParaRPr>
                    </a:p>
                  </a:txBody>
                  <a:tcPr>
                    <a:solidFill>
                      <a:srgbClr val="F12222"/>
                    </a:solidFill>
                  </a:tcPr>
                </a:tc>
                <a:tc>
                  <a:txBody>
                    <a:bodyPr/>
                    <a:lstStyle/>
                    <a:p>
                      <a:pPr algn="ctr"/>
                      <a:r>
                        <a:rPr lang="es-MX" sz="1200" dirty="0"/>
                        <a:t>Tamaño (en bytes)</a:t>
                      </a:r>
                      <a:endParaRPr lang="es-MX" sz="1200" dirty="0">
                        <a:latin typeface="Consolas" panose="020B0609020204030204" pitchFamily="49" charset="0"/>
                      </a:endParaRPr>
                    </a:p>
                  </a:txBody>
                  <a:tcPr>
                    <a:solidFill>
                      <a:srgbClr val="F12222"/>
                    </a:solidFill>
                  </a:tcPr>
                </a:tc>
                <a:extLst>
                  <a:ext uri="{0D108BD9-81ED-4DB2-BD59-A6C34878D82A}">
                    <a16:rowId xmlns:a16="http://schemas.microsoft.com/office/drawing/2014/main" val="3508037196"/>
                  </a:ext>
                </a:extLst>
              </a:tr>
              <a:tr h="248780">
                <a:tc>
                  <a:txBody>
                    <a:bodyPr/>
                    <a:lstStyle/>
                    <a:p>
                      <a:pPr algn="ctr"/>
                      <a:r>
                        <a:rPr lang="es-MX" sz="1200" dirty="0" err="1"/>
                        <a:t>int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3976862365"/>
                  </a:ext>
                </a:extLst>
              </a:tr>
              <a:tr h="248780">
                <a:tc>
                  <a:txBody>
                    <a:bodyPr/>
                    <a:lstStyle/>
                    <a:p>
                      <a:pPr algn="ctr"/>
                      <a:r>
                        <a:rPr lang="es-MX" sz="1200" dirty="0" err="1"/>
                        <a:t>char</a:t>
                      </a:r>
                      <a:endParaRPr lang="es-MX" sz="1200" dirty="0">
                        <a:latin typeface="Consolas" panose="020B0609020204030204" pitchFamily="49" charset="0"/>
                      </a:endParaRPr>
                    </a:p>
                  </a:txBody>
                  <a:tcPr/>
                </a:tc>
                <a:tc>
                  <a:txBody>
                    <a:bodyPr/>
                    <a:lstStyle/>
                    <a:p>
                      <a:pPr algn="ctr"/>
                      <a:r>
                        <a:rPr lang="es-MX" sz="1200" dirty="0"/>
                        <a:t>1</a:t>
                      </a:r>
                      <a:endParaRPr lang="es-MX" sz="1200" dirty="0">
                        <a:latin typeface="Consolas" panose="020B0609020204030204" pitchFamily="49" charset="0"/>
                      </a:endParaRPr>
                    </a:p>
                  </a:txBody>
                  <a:tcPr/>
                </a:tc>
                <a:extLst>
                  <a:ext uri="{0D108BD9-81ED-4DB2-BD59-A6C34878D82A}">
                    <a16:rowId xmlns:a16="http://schemas.microsoft.com/office/drawing/2014/main" val="4255882133"/>
                  </a:ext>
                </a:extLst>
              </a:tr>
              <a:tr h="248780">
                <a:tc>
                  <a:txBody>
                    <a:bodyPr/>
                    <a:lstStyle/>
                    <a:p>
                      <a:pPr algn="ctr"/>
                      <a:r>
                        <a:rPr lang="es-MX" sz="1200" dirty="0" err="1"/>
                        <a:t>float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1626843608"/>
                  </a:ext>
                </a:extLst>
              </a:tr>
              <a:tr h="248780">
                <a:tc>
                  <a:txBody>
                    <a:bodyPr/>
                    <a:lstStyle/>
                    <a:p>
                      <a:pPr algn="ctr"/>
                      <a:r>
                        <a:rPr lang="es-MX" sz="1200" dirty="0" err="1"/>
                        <a:t>double</a:t>
                      </a:r>
                      <a:endParaRPr lang="es-MX" sz="1200" dirty="0">
                        <a:latin typeface="Consolas" panose="020B0609020204030204" pitchFamily="49" charset="0"/>
                      </a:endParaRPr>
                    </a:p>
                  </a:txBody>
                  <a:tcPr/>
                </a:tc>
                <a:tc>
                  <a:txBody>
                    <a:bodyPr/>
                    <a:lstStyle/>
                    <a:p>
                      <a:pPr algn="ctr"/>
                      <a:r>
                        <a:rPr lang="es-MX" sz="1200" dirty="0"/>
                        <a:t>8</a:t>
                      </a:r>
                      <a:endParaRPr lang="es-MX" sz="1200" dirty="0">
                        <a:latin typeface="Consolas" panose="020B0609020204030204" pitchFamily="49" charset="0"/>
                      </a:endParaRPr>
                    </a:p>
                  </a:txBody>
                  <a:tcPr/>
                </a:tc>
                <a:extLst>
                  <a:ext uri="{0D108BD9-81ED-4DB2-BD59-A6C34878D82A}">
                    <a16:rowId xmlns:a16="http://schemas.microsoft.com/office/drawing/2014/main" val="994304676"/>
                  </a:ext>
                </a:extLst>
              </a:tr>
              <a:tr h="248780">
                <a:tc>
                  <a:txBody>
                    <a:bodyPr/>
                    <a:lstStyle/>
                    <a:p>
                      <a:pPr algn="ctr"/>
                      <a:r>
                        <a:rPr lang="es-MX" sz="1200" dirty="0" err="1"/>
                        <a:t>long</a:t>
                      </a:r>
                      <a:r>
                        <a:rPr lang="es-MX" sz="1200" dirty="0"/>
                        <a:t> </a:t>
                      </a:r>
                      <a:r>
                        <a:rPr lang="es-MX" sz="1200" dirty="0" err="1"/>
                        <a:t>long</a:t>
                      </a:r>
                      <a:endParaRPr lang="es-MX" sz="1200" dirty="0">
                        <a:latin typeface="Consolas" panose="020B0609020204030204" pitchFamily="49" charset="0"/>
                      </a:endParaRPr>
                    </a:p>
                  </a:txBody>
                  <a:tcPr>
                    <a:solidFill>
                      <a:srgbClr val="FF7979"/>
                    </a:solidFill>
                  </a:tcPr>
                </a:tc>
                <a:tc>
                  <a:txBody>
                    <a:bodyPr/>
                    <a:lstStyle/>
                    <a:p>
                      <a:pPr algn="ctr"/>
                      <a:r>
                        <a:rPr lang="es-MX" sz="1200" dirty="0"/>
                        <a:t>8</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974171242"/>
                  </a:ext>
                </a:extLst>
              </a:tr>
              <a:tr h="248780">
                <a:tc>
                  <a:txBody>
                    <a:bodyPr/>
                    <a:lstStyle/>
                    <a:p>
                      <a:pPr algn="ctr"/>
                      <a:r>
                        <a:rPr lang="es-MX" sz="1200" dirty="0" err="1"/>
                        <a:t>char</a:t>
                      </a:r>
                      <a:r>
                        <a:rPr lang="es-MX" sz="1200" dirty="0"/>
                        <a:t>*</a:t>
                      </a:r>
                      <a:endParaRPr lang="es-MX" sz="1200" dirty="0">
                        <a:latin typeface="Consolas" panose="020B0609020204030204" pitchFamily="49" charset="0"/>
                      </a:endParaRPr>
                    </a:p>
                  </a:txBody>
                  <a:tcPr/>
                </a:tc>
                <a:tc>
                  <a:txBody>
                    <a:bodyPr/>
                    <a:lstStyle/>
                    <a:p>
                      <a:pPr algn="ctr"/>
                      <a:r>
                        <a:rPr lang="es-MX" sz="1200" dirty="0"/>
                        <a:t>4 u 8</a:t>
                      </a:r>
                      <a:endParaRPr lang="es-MX" sz="1200" dirty="0">
                        <a:latin typeface="Consolas" panose="020B0609020204030204" pitchFamily="49" charset="0"/>
                      </a:endParaRPr>
                    </a:p>
                  </a:txBody>
                  <a:tcPr/>
                </a:tc>
                <a:extLst>
                  <a:ext uri="{0D108BD9-81ED-4DB2-BD59-A6C34878D82A}">
                    <a16:rowId xmlns:a16="http://schemas.microsoft.com/office/drawing/2014/main" val="3742859678"/>
                  </a:ext>
                </a:extLst>
              </a:tr>
            </a:tbl>
          </a:graphicData>
        </a:graphic>
      </p:graphicFrame>
      <p:sp>
        <p:nvSpPr>
          <p:cNvPr id="6" name="CuadroTexto 5">
            <a:extLst>
              <a:ext uri="{FF2B5EF4-FFF2-40B4-BE49-F238E27FC236}">
                <a16:creationId xmlns:a16="http://schemas.microsoft.com/office/drawing/2014/main" id="{A310A9FA-0344-E8D1-1D2B-0B2AAFDCC3A9}"/>
              </a:ext>
            </a:extLst>
          </p:cNvPr>
          <p:cNvSpPr txBox="1"/>
          <p:nvPr/>
        </p:nvSpPr>
        <p:spPr>
          <a:xfrm>
            <a:off x="125362" y="5826559"/>
            <a:ext cx="7468512" cy="3416320"/>
          </a:xfrm>
          <a:prstGeom prst="rect">
            <a:avLst/>
          </a:prstGeom>
          <a:noFill/>
        </p:spPr>
        <p:txBody>
          <a:bodyPr wrap="square">
            <a:spAutoFit/>
          </a:bodyPr>
          <a:lstStyle/>
          <a:p>
            <a:pPr algn="just"/>
            <a:r>
              <a:rPr lang="es-MX" sz="1200" dirty="0">
                <a:latin typeface="Times New Roman" panose="02020603050405020304" pitchFamily="18" charset="0"/>
                <a:cs typeface="Times New Roman" panose="02020603050405020304" pitchFamily="18" charset="0"/>
              </a:rPr>
              <a:t>Entonces, un puntero es un tipo que dato que guarda una dirección, y el tipo únicamente nos describe el dato guardado en esa dirección de memoria.</a:t>
            </a:r>
          </a:p>
          <a:p>
            <a:pPr algn="just"/>
            <a:r>
              <a:rPr lang="es-MX" sz="1200" dirty="0">
                <a:latin typeface="Times New Roman" panose="02020603050405020304" pitchFamily="18" charset="0"/>
                <a:cs typeface="Times New Roman" panose="02020603050405020304" pitchFamily="18" charset="0"/>
              </a:rPr>
              <a:t>Al saber la dirección de la memoria en donde esta guardada una variable, podemos ir directamente a esa ubicación en la memoria y manipular el dato, es por eso que no es necesario hacer una copia cuando enviamos un valor por referencia en una función.</a:t>
            </a:r>
          </a:p>
          <a:p>
            <a:pPr algn="just"/>
            <a:r>
              <a:rPr lang="es-MX" sz="1200" dirty="0">
                <a:latin typeface="Times New Roman" panose="02020603050405020304" pitchFamily="18" charset="0"/>
                <a:cs typeface="Times New Roman" panose="02020603050405020304" pitchFamily="18" charset="0"/>
              </a:rPr>
              <a:t>El puntero más simple en C es el puntero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que como su nombre o indica, no apunta a nada (lo cual en realidad puede ser muy útil).Siempre que declaramos un puntero, y no le asignamos una dirección, debemos hacer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el valor de ese puntero (son buenas practicas de programación).Podemos extraer la dirección de una variable con el operador </a:t>
            </a:r>
            <a:r>
              <a:rPr lang="es-MX" sz="1200" dirty="0">
                <a:latin typeface="Consolas" panose="020B0609020204030204" pitchFamily="49" charset="0"/>
                <a:cs typeface="Times New Roman" panose="02020603050405020304" pitchFamily="18" charset="0"/>
              </a:rPr>
              <a:t>&amp;</a:t>
            </a:r>
            <a:r>
              <a:rPr lang="es-MX" sz="1200" dirty="0">
                <a:latin typeface="Times New Roman" panose="02020603050405020304" pitchFamily="18" charset="0"/>
                <a:cs typeface="Times New Roman" panose="02020603050405020304" pitchFamily="18" charset="0"/>
              </a:rPr>
              <a:t> (como en los ejemplos anteriores).</a:t>
            </a:r>
          </a:p>
          <a:p>
            <a:pPr algn="just"/>
            <a:r>
              <a:rPr lang="es-MX" sz="1200" dirty="0">
                <a:latin typeface="Times New Roman" panose="02020603050405020304" pitchFamily="18" charset="0"/>
                <a:cs typeface="Times New Roman" panose="02020603050405020304" pitchFamily="18" charset="0"/>
              </a:rPr>
              <a:t>El propósito principal de un puntero es permitirnos modificar o inspeccionar la ubicación a la que apunta.</a:t>
            </a:r>
          </a:p>
          <a:p>
            <a:pPr algn="just"/>
            <a:r>
              <a:rPr lang="es-MX" sz="1200" dirty="0">
                <a:latin typeface="Times New Roman" panose="02020603050405020304" pitchFamily="18" charset="0"/>
                <a:cs typeface="Times New Roman" panose="02020603050405020304" pitchFamily="18" charset="0"/>
              </a:rPr>
              <a:t>Si tenemos un puntero pc, entonces </a:t>
            </a:r>
            <a:r>
              <a:rPr lang="es-MX" sz="1200" dirty="0">
                <a:latin typeface="Consolas" panose="020B0609020204030204" pitchFamily="49" charset="0"/>
                <a:cs typeface="Times New Roman" panose="02020603050405020304" pitchFamily="18" charset="0"/>
              </a:rPr>
              <a:t>*pc </a:t>
            </a:r>
            <a:r>
              <a:rPr lang="es-MX" sz="1200" dirty="0">
                <a:latin typeface="Times New Roman" panose="02020603050405020304" pitchFamily="18" charset="0"/>
                <a:cs typeface="Times New Roman" panose="02020603050405020304" pitchFamily="18" charset="0"/>
              </a:rPr>
              <a:t>es el dato que vive en la dirección de memoria guardada en pc.</a:t>
            </a:r>
          </a:p>
          <a:p>
            <a:pPr algn="just"/>
            <a:r>
              <a:rPr lang="es-MX" sz="1200" dirty="0">
                <a:latin typeface="Times New Roman" panose="02020603050405020304" pitchFamily="18" charset="0"/>
                <a:cs typeface="Times New Roman" panose="02020603050405020304" pitchFamily="18" charset="0"/>
              </a:rPr>
              <a:t>Usado en contexto,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es el operador que nos permite acceder al dato almacenado en la dirección, dicho de otro modo, no nos sirve únicamente saber la dirección, también debemos ir allí, y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permite hacerlo.</a:t>
            </a:r>
          </a:p>
          <a:p>
            <a:pPr algn="just"/>
            <a:r>
              <a:rPr lang="es-MX" sz="1200" dirty="0">
                <a:latin typeface="Times New Roman" panose="02020603050405020304" pitchFamily="18" charset="0"/>
                <a:cs typeface="Times New Roman" panose="02020603050405020304" pitchFamily="18" charset="0"/>
              </a:rPr>
              <a:t>Por lo tanto, cuando tenemos un puntero que apunta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es decir a nada, e intentamos ir a esa dirección con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aparecerá el error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pPr algn="just"/>
            <a:r>
              <a:rPr lang="es-MX" sz="1200" dirty="0">
                <a:latin typeface="Times New Roman" panose="02020603050405020304" pitchFamily="18" charset="0"/>
                <a:cs typeface="Times New Roman" panose="02020603050405020304" pitchFamily="18" charset="0"/>
              </a:rPr>
              <a:t>Es por esto la importancia de declarar todos los apuntadores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cuando no se les asigna inmediatamente una dirección significativa, ya que si no lo hacemos, nuestro apuntador podría apuntar a cualquier espacio de memoria y manipularlo accidentalmente.</a:t>
            </a:r>
          </a:p>
        </p:txBody>
      </p:sp>
      <p:sp>
        <p:nvSpPr>
          <p:cNvPr id="7" name="CuadroTexto 6">
            <a:extLst>
              <a:ext uri="{FF2B5EF4-FFF2-40B4-BE49-F238E27FC236}">
                <a16:creationId xmlns:a16="http://schemas.microsoft.com/office/drawing/2014/main" id="{02073FB3-A288-E8B2-F5EB-E9FA6853B632}"/>
              </a:ext>
            </a:extLst>
          </p:cNvPr>
          <p:cNvSpPr txBox="1"/>
          <p:nvPr/>
        </p:nvSpPr>
        <p:spPr>
          <a:xfrm>
            <a:off x="120518" y="3804153"/>
            <a:ext cx="3679794" cy="2123658"/>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Retomando lo que dijimos hace un momento que la memoria RAM es un arreglo enorme dividido en celdas de bytes (dependiendo del tamaño del tipo de dato), así como los arreglos tienen índices para cada valor guardado, la memoria tiene una dirección para cada dato almacenado.</a:t>
            </a:r>
          </a:p>
          <a:p>
            <a:pPr algn="just"/>
            <a:r>
              <a:rPr lang="es-MX" sz="1200" dirty="0">
                <a:latin typeface="Times New Roman" panose="02020603050405020304" pitchFamily="18" charset="0"/>
                <a:cs typeface="Times New Roman" panose="02020603050405020304" pitchFamily="18" charset="0"/>
              </a:rPr>
              <a:t>Las variables de tipo </a:t>
            </a:r>
            <a:r>
              <a:rPr lang="es-MX" sz="1200" dirty="0" err="1">
                <a:latin typeface="Times New Roman" panose="02020603050405020304" pitchFamily="18" charset="0"/>
                <a:cs typeface="Times New Roman" panose="02020603050405020304" pitchFamily="18" charset="0"/>
              </a:rPr>
              <a:t>str</a:t>
            </a:r>
            <a:r>
              <a:rPr lang="es-MX" sz="1200" dirty="0">
                <a:latin typeface="Times New Roman" panose="02020603050405020304" pitchFamily="18" charset="0"/>
                <a:cs typeface="Times New Roman" panose="02020603050405020304" pitchFamily="18" charset="0"/>
              </a:rPr>
              <a:t> o cadena de texto, necesitan llevar el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para poder saber donde terminan. Una vez aclarado el tema de la memoria, lo más importante de recordar sobre los punteros es, que son solo direcciones de memoria.</a:t>
            </a:r>
          </a:p>
        </p:txBody>
      </p:sp>
    </p:spTree>
    <p:extLst>
      <p:ext uri="{BB962C8B-B14F-4D97-AF65-F5344CB8AC3E}">
        <p14:creationId xmlns:p14="http://schemas.microsoft.com/office/powerpoint/2010/main" val="2922155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85054885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BD1066-39BB-4E0F-9812-A58C22E923B5}">
  <we:reference id="6a7bd4f3-0563-43af-8c08-79110eebdff6" version="1.1.1.0" store="EXCatalog" storeType="EXCatalog"/>
  <we:alternateReferences>
    <we:reference id="WA104381155" version="1.1.1.0" store="es-MX"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EB70BE716481649BDF25BCD05FE7D6F" ma:contentTypeVersion="13" ma:contentTypeDescription="Create a new document." ma:contentTypeScope="" ma:versionID="0dda52dd4fcb58c557c9bb392f837303">
  <xsd:schema xmlns:xsd="http://www.w3.org/2001/XMLSchema" xmlns:xs="http://www.w3.org/2001/XMLSchema" xmlns:p="http://schemas.microsoft.com/office/2006/metadata/properties" xmlns:ns3="02200309-2be0-45e2-bea1-bd4a23169022" xmlns:ns4="cdf1d7cb-baf0-4741-a321-030e522e71fa" targetNamespace="http://schemas.microsoft.com/office/2006/metadata/properties" ma:root="true" ma:fieldsID="96d028bab55a0e47f3c1a004b9e22614" ns3:_="" ns4:_="">
    <xsd:import namespace="02200309-2be0-45e2-bea1-bd4a23169022"/>
    <xsd:import namespace="cdf1d7cb-baf0-4741-a321-030e522e71f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200309-2be0-45e2-bea1-bd4a231690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f1d7cb-baf0-4741-a321-030e522e71f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DC592A-BAFC-4832-8B9F-1F5626580545}">
  <ds:schemaRef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02200309-2be0-45e2-bea1-bd4a23169022"/>
    <ds:schemaRef ds:uri="http://purl.org/dc/terms/"/>
    <ds:schemaRef ds:uri="http://schemas.microsoft.com/office/infopath/2007/PartnerControls"/>
    <ds:schemaRef ds:uri="http://schemas.openxmlformats.org/package/2006/metadata/core-properties"/>
    <ds:schemaRef ds:uri="cdf1d7cb-baf0-4741-a321-030e522e71fa"/>
  </ds:schemaRefs>
</ds:datastoreItem>
</file>

<file path=customXml/itemProps2.xml><?xml version="1.0" encoding="utf-8"?>
<ds:datastoreItem xmlns:ds="http://schemas.openxmlformats.org/officeDocument/2006/customXml" ds:itemID="{E8ABDD17-0FD4-47FC-8B21-78E166BAA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200309-2be0-45e2-bea1-bd4a23169022"/>
    <ds:schemaRef ds:uri="cdf1d7cb-baf0-4741-a321-030e522e71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DECCA7-3D90-4A7B-9A91-5362B27A4F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4122</TotalTime>
  <Words>32683</Words>
  <Application>Microsoft Office PowerPoint</Application>
  <PresentationFormat>Personalizado</PresentationFormat>
  <Paragraphs>5617</Paragraphs>
  <Slides>90</Slides>
  <Notes>46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90</vt:i4>
      </vt:variant>
    </vt:vector>
  </HeadingPairs>
  <TitlesOfParts>
    <vt:vector size="99" baseType="lpstr">
      <vt:lpstr>-apple-system</vt:lpstr>
      <vt:lpstr>Arial</vt:lpstr>
      <vt:lpstr>Calibri</vt:lpstr>
      <vt:lpstr>Calibri Light</vt:lpstr>
      <vt:lpstr>Cambria Math</vt:lpstr>
      <vt:lpstr>Castellar</vt:lpstr>
      <vt:lpstr>Consolas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ESPARZA CASTAÑEDA</dc:creator>
  <cp:lastModifiedBy>HUGO ESPARZA CASTAÑEDA</cp:lastModifiedBy>
  <cp:revision>453</cp:revision>
  <dcterms:created xsi:type="dcterms:W3CDTF">2022-07-30T06:56:42Z</dcterms:created>
  <dcterms:modified xsi:type="dcterms:W3CDTF">2023-01-06T08:38:00Z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0x0101006EB70BE716481649BDF25BCD05FE7D6F</vt:lpwstr>
  </property>
</Properties>
</file>