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6"/>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9" r:id="rId67"/>
    <p:sldId id="350" r:id="rId68"/>
    <p:sldId id="351" r:id="rId69"/>
    <p:sldId id="352" r:id="rId70"/>
    <p:sldId id="353" r:id="rId71"/>
    <p:sldId id="347" r:id="rId72"/>
    <p:sldId id="348" r:id="rId73"/>
    <p:sldId id="354" r:id="rId74"/>
    <p:sldId id="355" r:id="rId75"/>
    <p:sldId id="356" r:id="rId76"/>
    <p:sldId id="286" r:id="rId77"/>
    <p:sldId id="269" r:id="rId78"/>
    <p:sldId id="267" r:id="rId79"/>
    <p:sldId id="275" r:id="rId80"/>
    <p:sldId id="276" r:id="rId81"/>
    <p:sldId id="357" r:id="rId82"/>
    <p:sldId id="358" r:id="rId83"/>
    <p:sldId id="359" r:id="rId84"/>
    <p:sldId id="360" r:id="rId85"/>
    <p:sldId id="361" r:id="rId86"/>
    <p:sldId id="362" r:id="rId87"/>
    <p:sldId id="363" r:id="rId88"/>
    <p:sldId id="364" r:id="rId89"/>
    <p:sldId id="365" r:id="rId90"/>
    <p:sldId id="366" r:id="rId91"/>
    <p:sldId id="373" r:id="rId92"/>
    <p:sldId id="379" r:id="rId93"/>
    <p:sldId id="380" r:id="rId94"/>
    <p:sldId id="381" r:id="rId95"/>
    <p:sldId id="382" r:id="rId96"/>
    <p:sldId id="383" r:id="rId97"/>
    <p:sldId id="384" r:id="rId98"/>
    <p:sldId id="385" r:id="rId99"/>
    <p:sldId id="374" r:id="rId100"/>
    <p:sldId id="375" r:id="rId101"/>
    <p:sldId id="376" r:id="rId102"/>
    <p:sldId id="268" r:id="rId103"/>
    <p:sldId id="377" r:id="rId104"/>
    <p:sldId id="378" r:id="rId105"/>
    <p:sldId id="386" r:id="rId106"/>
    <p:sldId id="387" r:id="rId107"/>
    <p:sldId id="388" r:id="rId108"/>
    <p:sldId id="389" r:id="rId109"/>
    <p:sldId id="390" r:id="rId110"/>
    <p:sldId id="285" r:id="rId111"/>
    <p:sldId id="284" r:id="rId112"/>
    <p:sldId id="280" r:id="rId113"/>
    <p:sldId id="281" r:id="rId114"/>
    <p:sldId id="287" r:id="rId11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539E"/>
    <a:srgbClr val="3C99D4"/>
    <a:srgbClr val="FF0000"/>
    <a:srgbClr val="F12323"/>
    <a:srgbClr val="8497B0"/>
    <a:srgbClr val="272822"/>
    <a:srgbClr val="1B1F23"/>
    <a:srgbClr val="FC7C7C"/>
    <a:srgbClr val="FF7979"/>
    <a:srgbClr val="F1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061" autoAdjust="0"/>
  </p:normalViewPr>
  <p:slideViewPr>
    <p:cSldViewPr snapToGrid="0">
      <p:cViewPr>
        <p:scale>
          <a:sx n="125" d="100"/>
          <a:sy n="125" d="100"/>
        </p:scale>
        <p:origin x="234"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presProps" Target="pres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1E821-B5F6-4713-9C9A-DD49445803A5}" type="doc">
      <dgm:prSet loTypeId="urn:microsoft.com/office/officeart/2009/3/layout/HorizontalOrganizationChart" loCatId="hierarchy" qsTypeId="urn:microsoft.com/office/officeart/2005/8/quickstyle/simple1" qsCatId="simple" csTypeId="urn:microsoft.com/office/officeart/2005/8/colors/accent6_2" csCatId="accent6" phldr="1"/>
      <dgm:spPr/>
      <dgm:t>
        <a:bodyPr/>
        <a:lstStyle/>
        <a:p>
          <a:endParaRPr lang="es-MX"/>
        </a:p>
      </dgm:t>
    </dgm:pt>
    <dgm:pt modelId="{7A7E4EE4-9E74-4533-B251-5FD5D1FD3568}">
      <dgm:prSet phldrT="[Texto]" custT="1"/>
      <dgm:spPr/>
      <dgm:t>
        <a:bodyPr/>
        <a:lstStyle/>
        <a:p>
          <a:r>
            <a:rPr lang="es-MX" sz="1000" dirty="0"/>
            <a:t>Medicamentos</a:t>
          </a:r>
        </a:p>
      </dgm:t>
    </dgm:pt>
    <dgm:pt modelId="{19A42CE3-2F32-4DD9-9582-B9AED2EA7DF7}" type="parTrans" cxnId="{C47FAEB4-977C-4E9A-96A1-431C21C7E717}">
      <dgm:prSet/>
      <dgm:spPr/>
      <dgm:t>
        <a:bodyPr/>
        <a:lstStyle/>
        <a:p>
          <a:endParaRPr lang="es-MX" sz="1400"/>
        </a:p>
      </dgm:t>
    </dgm:pt>
    <dgm:pt modelId="{0998770B-9A36-4EAA-85CD-8AD861227674}" type="sibTrans" cxnId="{C47FAEB4-977C-4E9A-96A1-431C21C7E717}">
      <dgm:prSet/>
      <dgm:spPr/>
      <dgm:t>
        <a:bodyPr/>
        <a:lstStyle/>
        <a:p>
          <a:endParaRPr lang="es-MX" sz="1400"/>
        </a:p>
      </dgm:t>
    </dgm:pt>
    <dgm:pt modelId="{A2B0017C-7F23-4404-87C3-2C53CC85B579}">
      <dgm:prSet phldrT="[Texto]" custT="1"/>
      <dgm:spPr/>
      <dgm:t>
        <a:bodyPr/>
        <a:lstStyle/>
        <a:p>
          <a:r>
            <a:rPr lang="es-MX" sz="1000" dirty="0"/>
            <a:t>Genéricos</a:t>
          </a:r>
        </a:p>
      </dgm:t>
    </dgm:pt>
    <dgm:pt modelId="{3644AF78-D814-4AE2-8868-DE5596D1B69E}" type="parTrans" cxnId="{232FE78C-54B0-4ABF-8505-A6A6B102B7AD}">
      <dgm:prSet/>
      <dgm:spPr/>
      <dgm:t>
        <a:bodyPr/>
        <a:lstStyle/>
        <a:p>
          <a:endParaRPr lang="es-MX" sz="1400"/>
        </a:p>
      </dgm:t>
    </dgm:pt>
    <dgm:pt modelId="{BF41F2F1-E204-4438-9BC9-6EC2F7DADC52}" type="sibTrans" cxnId="{232FE78C-54B0-4ABF-8505-A6A6B102B7AD}">
      <dgm:prSet/>
      <dgm:spPr/>
      <dgm:t>
        <a:bodyPr/>
        <a:lstStyle/>
        <a:p>
          <a:endParaRPr lang="es-MX" sz="1400"/>
        </a:p>
      </dgm:t>
    </dgm:pt>
    <dgm:pt modelId="{DFC883CF-EAB6-43BA-96CD-CF849D8BDCEC}">
      <dgm:prSet phldrT="[Texto]" custT="1"/>
      <dgm:spPr/>
      <dgm:t>
        <a:bodyPr/>
        <a:lstStyle/>
        <a:p>
          <a:r>
            <a:rPr lang="es-MX" sz="1000" dirty="0"/>
            <a:t>Precio</a:t>
          </a:r>
        </a:p>
      </dgm:t>
    </dgm:pt>
    <dgm:pt modelId="{9AB6EB1B-4BD1-4790-B3B1-83581B5B9110}" type="parTrans" cxnId="{C0D6BA32-6A7B-43A1-8478-87FE1FDF0FE9}">
      <dgm:prSet/>
      <dgm:spPr/>
      <dgm:t>
        <a:bodyPr/>
        <a:lstStyle/>
        <a:p>
          <a:endParaRPr lang="es-MX" sz="1400"/>
        </a:p>
      </dgm:t>
    </dgm:pt>
    <dgm:pt modelId="{94C912AB-9555-44A8-9CB6-D997D3504454}" type="sibTrans" cxnId="{C0D6BA32-6A7B-43A1-8478-87FE1FDF0FE9}">
      <dgm:prSet/>
      <dgm:spPr/>
      <dgm:t>
        <a:bodyPr/>
        <a:lstStyle/>
        <a:p>
          <a:endParaRPr lang="es-MX" sz="1400"/>
        </a:p>
      </dgm:t>
    </dgm:pt>
    <dgm:pt modelId="{46CDCCFD-0C54-4D74-AA69-841B27AA2DC1}">
      <dgm:prSet phldrT="[Texto]" custT="1"/>
      <dgm:spPr/>
      <dgm:t>
        <a:bodyPr/>
        <a:lstStyle/>
        <a:p>
          <a:r>
            <a:rPr lang="es-MX" sz="1000" dirty="0"/>
            <a:t>Sustancia activa</a:t>
          </a:r>
        </a:p>
      </dgm:t>
    </dgm:pt>
    <dgm:pt modelId="{8EC280BB-D14B-48DD-8A14-D3D59BA5C999}" type="parTrans" cxnId="{BD3D697F-3B05-4272-81F0-3C6AF5ECAAFC}">
      <dgm:prSet/>
      <dgm:spPr/>
      <dgm:t>
        <a:bodyPr/>
        <a:lstStyle/>
        <a:p>
          <a:endParaRPr lang="es-MX" sz="1400"/>
        </a:p>
      </dgm:t>
    </dgm:pt>
    <dgm:pt modelId="{A57A2684-C0BF-4B9A-AB56-C6CD98645822}" type="sibTrans" cxnId="{BD3D697F-3B05-4272-81F0-3C6AF5ECAAFC}">
      <dgm:prSet/>
      <dgm:spPr/>
      <dgm:t>
        <a:bodyPr/>
        <a:lstStyle/>
        <a:p>
          <a:endParaRPr lang="es-MX" sz="1400"/>
        </a:p>
      </dgm:t>
    </dgm:pt>
    <dgm:pt modelId="{69BB03B7-7D85-4AB6-ADC5-588E8B0EF8EA}">
      <dgm:prSet phldrT="[Texto]" custT="1"/>
      <dgm:spPr/>
      <dgm:t>
        <a:bodyPr/>
        <a:lstStyle/>
        <a:p>
          <a:r>
            <a:rPr lang="es-MX" sz="1000" dirty="0"/>
            <a:t>Patente</a:t>
          </a:r>
        </a:p>
      </dgm:t>
    </dgm:pt>
    <dgm:pt modelId="{F8A5D40D-22A6-4BF0-9BF8-90ABB957DAF3}" type="parTrans" cxnId="{2107D6E2-99EE-4E5D-A219-C6F6689B5AA0}">
      <dgm:prSet/>
      <dgm:spPr/>
      <dgm:t>
        <a:bodyPr/>
        <a:lstStyle/>
        <a:p>
          <a:endParaRPr lang="es-MX" sz="1400"/>
        </a:p>
      </dgm:t>
    </dgm:pt>
    <dgm:pt modelId="{7AA2951D-6C51-4A64-938D-AA3B8456210B}" type="sibTrans" cxnId="{2107D6E2-99EE-4E5D-A219-C6F6689B5AA0}">
      <dgm:prSet/>
      <dgm:spPr/>
      <dgm:t>
        <a:bodyPr/>
        <a:lstStyle/>
        <a:p>
          <a:endParaRPr lang="es-MX" sz="1400"/>
        </a:p>
      </dgm:t>
    </dgm:pt>
    <dgm:pt modelId="{15FD69F5-B9C1-46CC-B15B-BF3B4B7230CC}">
      <dgm:prSet phldrT="[Texto]" custT="1"/>
      <dgm:spPr/>
      <dgm:t>
        <a:bodyPr/>
        <a:lstStyle/>
        <a:p>
          <a:r>
            <a:rPr lang="es-MX" sz="1000" dirty="0"/>
            <a:t>Precio</a:t>
          </a:r>
        </a:p>
      </dgm:t>
    </dgm:pt>
    <dgm:pt modelId="{38B327F2-5C80-4B82-9F8C-397739F94DFC}" type="parTrans" cxnId="{715825BB-3114-4FC7-9769-A581E908FB6A}">
      <dgm:prSet/>
      <dgm:spPr/>
      <dgm:t>
        <a:bodyPr/>
        <a:lstStyle/>
        <a:p>
          <a:endParaRPr lang="es-MX" sz="1400"/>
        </a:p>
      </dgm:t>
    </dgm:pt>
    <dgm:pt modelId="{763965B4-A39E-4465-A6A2-D2419CA813F4}" type="sibTrans" cxnId="{715825BB-3114-4FC7-9769-A581E908FB6A}">
      <dgm:prSet/>
      <dgm:spPr/>
      <dgm:t>
        <a:bodyPr/>
        <a:lstStyle/>
        <a:p>
          <a:endParaRPr lang="es-MX" sz="1400"/>
        </a:p>
      </dgm:t>
    </dgm:pt>
    <dgm:pt modelId="{5418CEC2-B195-4C0F-88EF-9C1A3BAB7F83}">
      <dgm:prSet phldrT="[Texto]" custT="1"/>
      <dgm:spPr/>
      <dgm:t>
        <a:bodyPr/>
        <a:lstStyle/>
        <a:p>
          <a:r>
            <a:rPr lang="es-MX" sz="1000" dirty="0"/>
            <a:t>Receta (S/N)</a:t>
          </a:r>
        </a:p>
      </dgm:t>
    </dgm:pt>
    <dgm:pt modelId="{1D06F4C9-CB2D-4252-9E7A-B4D7EEDBFB44}" type="parTrans" cxnId="{8E734344-68EF-426F-8A5E-A3F0FAD14850}">
      <dgm:prSet/>
      <dgm:spPr/>
      <dgm:t>
        <a:bodyPr/>
        <a:lstStyle/>
        <a:p>
          <a:endParaRPr lang="es-MX" sz="1400"/>
        </a:p>
      </dgm:t>
    </dgm:pt>
    <dgm:pt modelId="{558DB8BD-CEFF-401D-8FD1-ECD9D1836CFF}" type="sibTrans" cxnId="{8E734344-68EF-426F-8A5E-A3F0FAD14850}">
      <dgm:prSet/>
      <dgm:spPr/>
      <dgm:t>
        <a:bodyPr/>
        <a:lstStyle/>
        <a:p>
          <a:endParaRPr lang="es-MX" sz="1400"/>
        </a:p>
      </dgm:t>
    </dgm:pt>
    <dgm:pt modelId="{5EF79389-10AE-4015-9F5C-188CDF6428F7}">
      <dgm:prSet phldrT="[Texto]" custT="1"/>
      <dgm:spPr/>
      <dgm:t>
        <a:bodyPr/>
        <a:lstStyle/>
        <a:p>
          <a:r>
            <a:rPr lang="es-MX" sz="1000" dirty="0"/>
            <a:t>Porcentaje de descuento</a:t>
          </a:r>
        </a:p>
      </dgm:t>
    </dgm:pt>
    <dgm:pt modelId="{694251DC-2B3C-4D37-9305-D6A5EEE1CB82}" type="parTrans" cxnId="{A8C3360E-3866-4476-993D-FF353D9FF9AA}">
      <dgm:prSet/>
      <dgm:spPr/>
      <dgm:t>
        <a:bodyPr/>
        <a:lstStyle/>
        <a:p>
          <a:endParaRPr lang="es-MX" sz="1400"/>
        </a:p>
      </dgm:t>
    </dgm:pt>
    <dgm:pt modelId="{CBA248C5-88E9-4CEA-80D9-EF90C18FF8C2}" type="sibTrans" cxnId="{A8C3360E-3866-4476-993D-FF353D9FF9AA}">
      <dgm:prSet/>
      <dgm:spPr/>
      <dgm:t>
        <a:bodyPr/>
        <a:lstStyle/>
        <a:p>
          <a:endParaRPr lang="es-MX" sz="1400"/>
        </a:p>
      </dgm:t>
    </dgm:pt>
    <dgm:pt modelId="{D2A540FB-FF50-45A9-8B54-E090DC34CC0B}">
      <dgm:prSet phldrT="[Texto]" custT="1"/>
      <dgm:spPr/>
      <dgm:t>
        <a:bodyPr/>
        <a:lstStyle/>
        <a:p>
          <a:r>
            <a:rPr lang="es-MX" sz="1000" dirty="0"/>
            <a:t>Precio final</a:t>
          </a:r>
        </a:p>
      </dgm:t>
    </dgm:pt>
    <dgm:pt modelId="{107BF962-6B62-44BC-8849-3FD2D4137E63}" type="parTrans" cxnId="{2EAB8850-64D5-4284-9E44-A9D03813AD93}">
      <dgm:prSet/>
      <dgm:spPr/>
      <dgm:t>
        <a:bodyPr/>
        <a:lstStyle/>
        <a:p>
          <a:endParaRPr lang="es-MX" sz="1400"/>
        </a:p>
      </dgm:t>
    </dgm:pt>
    <dgm:pt modelId="{7072A7FB-5545-45BF-961B-1CE2D9D34727}" type="sibTrans" cxnId="{2EAB8850-64D5-4284-9E44-A9D03813AD93}">
      <dgm:prSet/>
      <dgm:spPr/>
      <dgm:t>
        <a:bodyPr/>
        <a:lstStyle/>
        <a:p>
          <a:endParaRPr lang="es-MX" sz="1400"/>
        </a:p>
      </dgm:t>
    </dgm:pt>
    <dgm:pt modelId="{EC441AE8-FE49-49A7-B94C-C0DC7DA45FFB}">
      <dgm:prSet phldrT="[Texto]" custT="1"/>
      <dgm:spPr/>
      <dgm:t>
        <a:bodyPr/>
        <a:lstStyle/>
        <a:p>
          <a:r>
            <a:rPr lang="es-MX" sz="1000" dirty="0"/>
            <a:t>Nombre comercial</a:t>
          </a:r>
        </a:p>
      </dgm:t>
    </dgm:pt>
    <dgm:pt modelId="{300D6996-B5BC-4B58-BDB3-E6431E69774F}" type="parTrans" cxnId="{B370D8F0-99B1-41B1-95B2-BCF2F56ACBF9}">
      <dgm:prSet/>
      <dgm:spPr/>
      <dgm:t>
        <a:bodyPr/>
        <a:lstStyle/>
        <a:p>
          <a:endParaRPr lang="es-MX" sz="1400"/>
        </a:p>
      </dgm:t>
    </dgm:pt>
    <dgm:pt modelId="{795FAAFA-2C09-4F0C-A8E9-F449C82B355F}" type="sibTrans" cxnId="{B370D8F0-99B1-41B1-95B2-BCF2F56ACBF9}">
      <dgm:prSet/>
      <dgm:spPr/>
      <dgm:t>
        <a:bodyPr/>
        <a:lstStyle/>
        <a:p>
          <a:endParaRPr lang="es-MX" sz="1400"/>
        </a:p>
      </dgm:t>
    </dgm:pt>
    <dgm:pt modelId="{07EB4C36-8EAC-4368-94E1-43BFACE53E81}">
      <dgm:prSet phldrT="[Texto]" custT="1"/>
      <dgm:spPr/>
      <dgm:t>
        <a:bodyPr/>
        <a:lstStyle/>
        <a:p>
          <a:r>
            <a:rPr lang="es-MX" sz="1000" dirty="0"/>
            <a:t>Sustancia activa</a:t>
          </a:r>
        </a:p>
      </dgm:t>
    </dgm:pt>
    <dgm:pt modelId="{483ECF74-B5AB-43BF-B0C3-3F8F4561F472}" type="parTrans" cxnId="{17377445-9AAC-4BA2-84EA-8D8A1C062F11}">
      <dgm:prSet/>
      <dgm:spPr/>
      <dgm:t>
        <a:bodyPr/>
        <a:lstStyle/>
        <a:p>
          <a:endParaRPr lang="es-MX" sz="1400"/>
        </a:p>
      </dgm:t>
    </dgm:pt>
    <dgm:pt modelId="{ACCA9FAD-9E35-4845-9A72-281F98633AC2}" type="sibTrans" cxnId="{17377445-9AAC-4BA2-84EA-8D8A1C062F11}">
      <dgm:prSet/>
      <dgm:spPr/>
      <dgm:t>
        <a:bodyPr/>
        <a:lstStyle/>
        <a:p>
          <a:endParaRPr lang="es-MX" sz="1400"/>
        </a:p>
      </dgm:t>
    </dgm:pt>
    <dgm:pt modelId="{2E91B48F-A1A4-480F-9964-58761025CE64}">
      <dgm:prSet phldrT="[Texto]" custT="1"/>
      <dgm:spPr/>
      <dgm:t>
        <a:bodyPr/>
        <a:lstStyle/>
        <a:p>
          <a:r>
            <a:rPr lang="es-MX" sz="1000" dirty="0"/>
            <a:t>Laboratorio</a:t>
          </a:r>
        </a:p>
      </dgm:t>
    </dgm:pt>
    <dgm:pt modelId="{593004C1-01BA-4507-8939-A25E0AB282D4}" type="parTrans" cxnId="{E8B856F7-8C4B-43BA-934C-998253D38E56}">
      <dgm:prSet/>
      <dgm:spPr/>
      <dgm:t>
        <a:bodyPr/>
        <a:lstStyle/>
        <a:p>
          <a:endParaRPr lang="es-MX" sz="1400"/>
        </a:p>
      </dgm:t>
    </dgm:pt>
    <dgm:pt modelId="{656648F7-1B85-4ED1-9CEF-680AFBE07DE0}" type="sibTrans" cxnId="{E8B856F7-8C4B-43BA-934C-998253D38E56}">
      <dgm:prSet/>
      <dgm:spPr/>
      <dgm:t>
        <a:bodyPr/>
        <a:lstStyle/>
        <a:p>
          <a:endParaRPr lang="es-MX" sz="1400"/>
        </a:p>
      </dgm:t>
    </dgm:pt>
    <dgm:pt modelId="{EF5E430B-5D73-4DEB-9152-FEF1ACD1CE91}">
      <dgm:prSet phldrT="[Texto]" custT="1"/>
      <dgm:spPr/>
      <dgm:t>
        <a:bodyPr/>
        <a:lstStyle/>
        <a:p>
          <a:r>
            <a:rPr lang="es-MX" sz="1000" dirty="0"/>
            <a:t>Receta (S/N)</a:t>
          </a:r>
        </a:p>
      </dgm:t>
    </dgm:pt>
    <dgm:pt modelId="{E6444E08-1112-4933-A1C2-12216F2FEE55}" type="parTrans" cxnId="{660D5F30-F241-4BFB-9972-5369FC1AB74E}">
      <dgm:prSet/>
      <dgm:spPr/>
      <dgm:t>
        <a:bodyPr/>
        <a:lstStyle/>
        <a:p>
          <a:endParaRPr lang="es-MX" sz="1400"/>
        </a:p>
      </dgm:t>
    </dgm:pt>
    <dgm:pt modelId="{099F9183-833F-4810-A67B-4FA6C2D77CC0}" type="sibTrans" cxnId="{660D5F30-F241-4BFB-9972-5369FC1AB74E}">
      <dgm:prSet/>
      <dgm:spPr/>
      <dgm:t>
        <a:bodyPr/>
        <a:lstStyle/>
        <a:p>
          <a:endParaRPr lang="es-MX" sz="1400"/>
        </a:p>
      </dgm:t>
    </dgm:pt>
    <dgm:pt modelId="{AF521E7A-1903-4B7A-9C83-88EABA060417}" type="pres">
      <dgm:prSet presAssocID="{4A71E821-B5F6-4713-9C9A-DD49445803A5}" presName="hierChild1" presStyleCnt="0">
        <dgm:presLayoutVars>
          <dgm:orgChart val="1"/>
          <dgm:chPref val="1"/>
          <dgm:dir/>
          <dgm:animOne val="branch"/>
          <dgm:animLvl val="lvl"/>
          <dgm:resizeHandles/>
        </dgm:presLayoutVars>
      </dgm:prSet>
      <dgm:spPr/>
    </dgm:pt>
    <dgm:pt modelId="{ACE0DC39-5C06-40EF-8FB9-801A9C0352D4}" type="pres">
      <dgm:prSet presAssocID="{7A7E4EE4-9E74-4533-B251-5FD5D1FD3568}" presName="hierRoot1" presStyleCnt="0">
        <dgm:presLayoutVars>
          <dgm:hierBranch val="init"/>
        </dgm:presLayoutVars>
      </dgm:prSet>
      <dgm:spPr/>
    </dgm:pt>
    <dgm:pt modelId="{B35EF809-6CA6-4E20-A786-8C2EB7EB0D12}" type="pres">
      <dgm:prSet presAssocID="{7A7E4EE4-9E74-4533-B251-5FD5D1FD3568}" presName="rootComposite1" presStyleCnt="0"/>
      <dgm:spPr/>
    </dgm:pt>
    <dgm:pt modelId="{82A7C1E2-BF66-4293-853B-12FF548CA4C9}" type="pres">
      <dgm:prSet presAssocID="{7A7E4EE4-9E74-4533-B251-5FD5D1FD3568}" presName="rootText1" presStyleLbl="node0" presStyleIdx="0" presStyleCnt="1">
        <dgm:presLayoutVars>
          <dgm:chPref val="3"/>
        </dgm:presLayoutVars>
      </dgm:prSet>
      <dgm:spPr/>
    </dgm:pt>
    <dgm:pt modelId="{ED67A119-BBDF-4554-8294-8C47D5647528}" type="pres">
      <dgm:prSet presAssocID="{7A7E4EE4-9E74-4533-B251-5FD5D1FD3568}" presName="rootConnector1" presStyleLbl="node1" presStyleIdx="0" presStyleCnt="0"/>
      <dgm:spPr/>
    </dgm:pt>
    <dgm:pt modelId="{AC5531CF-A13B-41CA-BF62-A9CE0D5DD715}" type="pres">
      <dgm:prSet presAssocID="{7A7E4EE4-9E74-4533-B251-5FD5D1FD3568}" presName="hierChild2" presStyleCnt="0"/>
      <dgm:spPr/>
    </dgm:pt>
    <dgm:pt modelId="{4C00FA78-21E2-4354-92E6-28FA9D17946F}" type="pres">
      <dgm:prSet presAssocID="{3644AF78-D814-4AE2-8868-DE5596D1B69E}" presName="Name64" presStyleLbl="parChTrans1D2" presStyleIdx="0" presStyleCnt="2"/>
      <dgm:spPr/>
    </dgm:pt>
    <dgm:pt modelId="{B290CE53-A4C4-45EE-8BFE-39CBBE64D0EA}" type="pres">
      <dgm:prSet presAssocID="{A2B0017C-7F23-4404-87C3-2C53CC85B579}" presName="hierRoot2" presStyleCnt="0">
        <dgm:presLayoutVars>
          <dgm:hierBranch val="init"/>
        </dgm:presLayoutVars>
      </dgm:prSet>
      <dgm:spPr/>
    </dgm:pt>
    <dgm:pt modelId="{3BC4950C-5178-40D2-B7C0-B6FE9253EA02}" type="pres">
      <dgm:prSet presAssocID="{A2B0017C-7F23-4404-87C3-2C53CC85B579}" presName="rootComposite" presStyleCnt="0"/>
      <dgm:spPr/>
    </dgm:pt>
    <dgm:pt modelId="{010EACD0-C794-4D4B-9889-847D5B7631BA}" type="pres">
      <dgm:prSet presAssocID="{A2B0017C-7F23-4404-87C3-2C53CC85B579}" presName="rootText" presStyleLbl="node2" presStyleIdx="0" presStyleCnt="2">
        <dgm:presLayoutVars>
          <dgm:chPref val="3"/>
        </dgm:presLayoutVars>
      </dgm:prSet>
      <dgm:spPr/>
    </dgm:pt>
    <dgm:pt modelId="{42CD9D74-0C52-4FE1-A239-B4FCFD46D7FB}" type="pres">
      <dgm:prSet presAssocID="{A2B0017C-7F23-4404-87C3-2C53CC85B579}" presName="rootConnector" presStyleLbl="node2" presStyleIdx="0" presStyleCnt="2"/>
      <dgm:spPr/>
    </dgm:pt>
    <dgm:pt modelId="{9FF5BB0B-49CA-41CA-BEFD-4AC64E9469FC}" type="pres">
      <dgm:prSet presAssocID="{A2B0017C-7F23-4404-87C3-2C53CC85B579}" presName="hierChild4" presStyleCnt="0"/>
      <dgm:spPr/>
    </dgm:pt>
    <dgm:pt modelId="{B7286A6D-D567-4F2D-B024-232395228BAD}" type="pres">
      <dgm:prSet presAssocID="{9AB6EB1B-4BD1-4790-B3B1-83581B5B9110}" presName="Name64" presStyleLbl="parChTrans1D3" presStyleIdx="0" presStyleCnt="10"/>
      <dgm:spPr/>
    </dgm:pt>
    <dgm:pt modelId="{2190E694-0C42-4028-9F22-DC557C03B9BA}" type="pres">
      <dgm:prSet presAssocID="{DFC883CF-EAB6-43BA-96CD-CF849D8BDCEC}" presName="hierRoot2" presStyleCnt="0">
        <dgm:presLayoutVars>
          <dgm:hierBranch val="init"/>
        </dgm:presLayoutVars>
      </dgm:prSet>
      <dgm:spPr/>
    </dgm:pt>
    <dgm:pt modelId="{9A83D80B-A9DE-4D8E-A205-D88F925AB477}" type="pres">
      <dgm:prSet presAssocID="{DFC883CF-EAB6-43BA-96CD-CF849D8BDCEC}" presName="rootComposite" presStyleCnt="0"/>
      <dgm:spPr/>
    </dgm:pt>
    <dgm:pt modelId="{04FB0281-233C-4853-BA83-618C3E76FFA4}" type="pres">
      <dgm:prSet presAssocID="{DFC883CF-EAB6-43BA-96CD-CF849D8BDCEC}" presName="rootText" presStyleLbl="node3" presStyleIdx="0" presStyleCnt="10">
        <dgm:presLayoutVars>
          <dgm:chPref val="3"/>
        </dgm:presLayoutVars>
      </dgm:prSet>
      <dgm:spPr/>
    </dgm:pt>
    <dgm:pt modelId="{529B7420-D07D-43F7-A0E1-1567851B00C2}" type="pres">
      <dgm:prSet presAssocID="{DFC883CF-EAB6-43BA-96CD-CF849D8BDCEC}" presName="rootConnector" presStyleLbl="node3" presStyleIdx="0" presStyleCnt="10"/>
      <dgm:spPr/>
    </dgm:pt>
    <dgm:pt modelId="{B9DD3E84-C8D3-49F9-BA07-F223CD0B9BDF}" type="pres">
      <dgm:prSet presAssocID="{DFC883CF-EAB6-43BA-96CD-CF849D8BDCEC}" presName="hierChild4" presStyleCnt="0"/>
      <dgm:spPr/>
    </dgm:pt>
    <dgm:pt modelId="{D5598A11-833E-49D4-AA03-5B87AF3EF945}" type="pres">
      <dgm:prSet presAssocID="{DFC883CF-EAB6-43BA-96CD-CF849D8BDCEC}" presName="hierChild5" presStyleCnt="0"/>
      <dgm:spPr/>
    </dgm:pt>
    <dgm:pt modelId="{52F72E3F-F231-4C81-AB07-A147BD63A015}" type="pres">
      <dgm:prSet presAssocID="{8EC280BB-D14B-48DD-8A14-D3D59BA5C999}" presName="Name64" presStyleLbl="parChTrans1D3" presStyleIdx="1" presStyleCnt="10"/>
      <dgm:spPr/>
    </dgm:pt>
    <dgm:pt modelId="{0288B5D5-8B49-452A-86A6-4F6031336521}" type="pres">
      <dgm:prSet presAssocID="{46CDCCFD-0C54-4D74-AA69-841B27AA2DC1}" presName="hierRoot2" presStyleCnt="0">
        <dgm:presLayoutVars>
          <dgm:hierBranch val="init"/>
        </dgm:presLayoutVars>
      </dgm:prSet>
      <dgm:spPr/>
    </dgm:pt>
    <dgm:pt modelId="{CA151ED1-E482-4678-8B24-853A89DD86A3}" type="pres">
      <dgm:prSet presAssocID="{46CDCCFD-0C54-4D74-AA69-841B27AA2DC1}" presName="rootComposite" presStyleCnt="0"/>
      <dgm:spPr/>
    </dgm:pt>
    <dgm:pt modelId="{C194680A-BDC2-4E97-A11D-A14AC742AAE8}" type="pres">
      <dgm:prSet presAssocID="{46CDCCFD-0C54-4D74-AA69-841B27AA2DC1}" presName="rootText" presStyleLbl="node3" presStyleIdx="1" presStyleCnt="10">
        <dgm:presLayoutVars>
          <dgm:chPref val="3"/>
        </dgm:presLayoutVars>
      </dgm:prSet>
      <dgm:spPr/>
    </dgm:pt>
    <dgm:pt modelId="{0A6B0FF8-F6A3-4AD4-A8AA-0C8F6DF8255B}" type="pres">
      <dgm:prSet presAssocID="{46CDCCFD-0C54-4D74-AA69-841B27AA2DC1}" presName="rootConnector" presStyleLbl="node3" presStyleIdx="1" presStyleCnt="10"/>
      <dgm:spPr/>
    </dgm:pt>
    <dgm:pt modelId="{7206091B-22EB-485B-84E1-8723A7539D02}" type="pres">
      <dgm:prSet presAssocID="{46CDCCFD-0C54-4D74-AA69-841B27AA2DC1}" presName="hierChild4" presStyleCnt="0"/>
      <dgm:spPr/>
    </dgm:pt>
    <dgm:pt modelId="{91D5765F-CB42-44FE-872F-94FFAEA4C57A}" type="pres">
      <dgm:prSet presAssocID="{46CDCCFD-0C54-4D74-AA69-841B27AA2DC1}" presName="hierChild5" presStyleCnt="0"/>
      <dgm:spPr/>
    </dgm:pt>
    <dgm:pt modelId="{210C624B-0F6D-4DA3-A570-333DD60E8552}" type="pres">
      <dgm:prSet presAssocID="{1D06F4C9-CB2D-4252-9E7A-B4D7EEDBFB44}" presName="Name64" presStyleLbl="parChTrans1D3" presStyleIdx="2" presStyleCnt="10"/>
      <dgm:spPr/>
    </dgm:pt>
    <dgm:pt modelId="{C30BA569-2791-4E26-8904-7FD5CE6CB4E1}" type="pres">
      <dgm:prSet presAssocID="{5418CEC2-B195-4C0F-88EF-9C1A3BAB7F83}" presName="hierRoot2" presStyleCnt="0">
        <dgm:presLayoutVars>
          <dgm:hierBranch val="init"/>
        </dgm:presLayoutVars>
      </dgm:prSet>
      <dgm:spPr/>
    </dgm:pt>
    <dgm:pt modelId="{AF8681F1-8CCA-435B-895F-9C0F1C4C5802}" type="pres">
      <dgm:prSet presAssocID="{5418CEC2-B195-4C0F-88EF-9C1A3BAB7F83}" presName="rootComposite" presStyleCnt="0"/>
      <dgm:spPr/>
    </dgm:pt>
    <dgm:pt modelId="{B47A82D1-2D06-4057-93E8-04478E569277}" type="pres">
      <dgm:prSet presAssocID="{5418CEC2-B195-4C0F-88EF-9C1A3BAB7F83}" presName="rootText" presStyleLbl="node3" presStyleIdx="2" presStyleCnt="10">
        <dgm:presLayoutVars>
          <dgm:chPref val="3"/>
        </dgm:presLayoutVars>
      </dgm:prSet>
      <dgm:spPr/>
    </dgm:pt>
    <dgm:pt modelId="{1C2BD9C5-9C9F-4566-8CB9-124B9561DE44}" type="pres">
      <dgm:prSet presAssocID="{5418CEC2-B195-4C0F-88EF-9C1A3BAB7F83}" presName="rootConnector" presStyleLbl="node3" presStyleIdx="2" presStyleCnt="10"/>
      <dgm:spPr/>
    </dgm:pt>
    <dgm:pt modelId="{ECF72153-1CA9-4448-8913-160486D84DB6}" type="pres">
      <dgm:prSet presAssocID="{5418CEC2-B195-4C0F-88EF-9C1A3BAB7F83}" presName="hierChild4" presStyleCnt="0"/>
      <dgm:spPr/>
    </dgm:pt>
    <dgm:pt modelId="{D0A12C92-033E-4A5A-956D-8CECA584D950}" type="pres">
      <dgm:prSet presAssocID="{5418CEC2-B195-4C0F-88EF-9C1A3BAB7F83}" presName="hierChild5" presStyleCnt="0"/>
      <dgm:spPr/>
    </dgm:pt>
    <dgm:pt modelId="{3B44B2B1-117D-40CC-A124-B8900067B046}" type="pres">
      <dgm:prSet presAssocID="{694251DC-2B3C-4D37-9305-D6A5EEE1CB82}" presName="Name64" presStyleLbl="parChTrans1D3" presStyleIdx="3" presStyleCnt="10"/>
      <dgm:spPr/>
    </dgm:pt>
    <dgm:pt modelId="{07196E12-BA82-4E46-B2C0-DFB9C133EC8E}" type="pres">
      <dgm:prSet presAssocID="{5EF79389-10AE-4015-9F5C-188CDF6428F7}" presName="hierRoot2" presStyleCnt="0">
        <dgm:presLayoutVars>
          <dgm:hierBranch val="init"/>
        </dgm:presLayoutVars>
      </dgm:prSet>
      <dgm:spPr/>
    </dgm:pt>
    <dgm:pt modelId="{DAE39CAB-2839-4221-BCD5-381E99E8DF47}" type="pres">
      <dgm:prSet presAssocID="{5EF79389-10AE-4015-9F5C-188CDF6428F7}" presName="rootComposite" presStyleCnt="0"/>
      <dgm:spPr/>
    </dgm:pt>
    <dgm:pt modelId="{1DCB1629-20E3-4887-92A6-69AB09E169A5}" type="pres">
      <dgm:prSet presAssocID="{5EF79389-10AE-4015-9F5C-188CDF6428F7}" presName="rootText" presStyleLbl="node3" presStyleIdx="3" presStyleCnt="10">
        <dgm:presLayoutVars>
          <dgm:chPref val="3"/>
        </dgm:presLayoutVars>
      </dgm:prSet>
      <dgm:spPr/>
    </dgm:pt>
    <dgm:pt modelId="{F705A636-8134-4A90-9060-57513066A668}" type="pres">
      <dgm:prSet presAssocID="{5EF79389-10AE-4015-9F5C-188CDF6428F7}" presName="rootConnector" presStyleLbl="node3" presStyleIdx="3" presStyleCnt="10"/>
      <dgm:spPr/>
    </dgm:pt>
    <dgm:pt modelId="{2EF9A4E8-8C9A-4743-A765-5C64C571385A}" type="pres">
      <dgm:prSet presAssocID="{5EF79389-10AE-4015-9F5C-188CDF6428F7}" presName="hierChild4" presStyleCnt="0"/>
      <dgm:spPr/>
    </dgm:pt>
    <dgm:pt modelId="{BFF61DB1-5DEF-413E-B8C3-FDEDD0390AC5}" type="pres">
      <dgm:prSet presAssocID="{5EF79389-10AE-4015-9F5C-188CDF6428F7}" presName="hierChild5" presStyleCnt="0"/>
      <dgm:spPr/>
    </dgm:pt>
    <dgm:pt modelId="{AE6D2DAA-C58C-48F1-99C9-D0531528BD6D}" type="pres">
      <dgm:prSet presAssocID="{107BF962-6B62-44BC-8849-3FD2D4137E63}" presName="Name64" presStyleLbl="parChTrans1D3" presStyleIdx="4" presStyleCnt="10"/>
      <dgm:spPr/>
    </dgm:pt>
    <dgm:pt modelId="{F780EAE5-0462-40A8-9F1D-B04934691E1D}" type="pres">
      <dgm:prSet presAssocID="{D2A540FB-FF50-45A9-8B54-E090DC34CC0B}" presName="hierRoot2" presStyleCnt="0">
        <dgm:presLayoutVars>
          <dgm:hierBranch val="init"/>
        </dgm:presLayoutVars>
      </dgm:prSet>
      <dgm:spPr/>
    </dgm:pt>
    <dgm:pt modelId="{B2A43041-2CE2-4096-8116-F5E4ABCFB6C2}" type="pres">
      <dgm:prSet presAssocID="{D2A540FB-FF50-45A9-8B54-E090DC34CC0B}" presName="rootComposite" presStyleCnt="0"/>
      <dgm:spPr/>
    </dgm:pt>
    <dgm:pt modelId="{487434B8-E80E-49BF-BBC1-AC501C8AC2EC}" type="pres">
      <dgm:prSet presAssocID="{D2A540FB-FF50-45A9-8B54-E090DC34CC0B}" presName="rootText" presStyleLbl="node3" presStyleIdx="4" presStyleCnt="10">
        <dgm:presLayoutVars>
          <dgm:chPref val="3"/>
        </dgm:presLayoutVars>
      </dgm:prSet>
      <dgm:spPr/>
    </dgm:pt>
    <dgm:pt modelId="{388A3463-6BBA-4E2C-BF79-31C00997A3A0}" type="pres">
      <dgm:prSet presAssocID="{D2A540FB-FF50-45A9-8B54-E090DC34CC0B}" presName="rootConnector" presStyleLbl="node3" presStyleIdx="4" presStyleCnt="10"/>
      <dgm:spPr/>
    </dgm:pt>
    <dgm:pt modelId="{F74638F2-7CD8-4FB0-AABF-A6EDB14F1DC4}" type="pres">
      <dgm:prSet presAssocID="{D2A540FB-FF50-45A9-8B54-E090DC34CC0B}" presName="hierChild4" presStyleCnt="0"/>
      <dgm:spPr/>
    </dgm:pt>
    <dgm:pt modelId="{89F6AC78-762A-4ED4-BC03-CF76706D5A04}" type="pres">
      <dgm:prSet presAssocID="{D2A540FB-FF50-45A9-8B54-E090DC34CC0B}" presName="hierChild5" presStyleCnt="0"/>
      <dgm:spPr/>
    </dgm:pt>
    <dgm:pt modelId="{5292877A-1F0C-4FAA-8143-B95DBC137FDA}" type="pres">
      <dgm:prSet presAssocID="{A2B0017C-7F23-4404-87C3-2C53CC85B579}" presName="hierChild5" presStyleCnt="0"/>
      <dgm:spPr/>
    </dgm:pt>
    <dgm:pt modelId="{0F7BC1F5-DF33-442B-A39D-AD1F1ABE20D5}" type="pres">
      <dgm:prSet presAssocID="{F8A5D40D-22A6-4BF0-9BF8-90ABB957DAF3}" presName="Name64" presStyleLbl="parChTrans1D2" presStyleIdx="1" presStyleCnt="2"/>
      <dgm:spPr/>
    </dgm:pt>
    <dgm:pt modelId="{E6C37D35-3C99-4A03-B958-2EB24D050F97}" type="pres">
      <dgm:prSet presAssocID="{69BB03B7-7D85-4AB6-ADC5-588E8B0EF8EA}" presName="hierRoot2" presStyleCnt="0">
        <dgm:presLayoutVars>
          <dgm:hierBranch val="init"/>
        </dgm:presLayoutVars>
      </dgm:prSet>
      <dgm:spPr/>
    </dgm:pt>
    <dgm:pt modelId="{314DB10B-CBBF-4D73-B942-3CC5EE65CCBA}" type="pres">
      <dgm:prSet presAssocID="{69BB03B7-7D85-4AB6-ADC5-588E8B0EF8EA}" presName="rootComposite" presStyleCnt="0"/>
      <dgm:spPr/>
    </dgm:pt>
    <dgm:pt modelId="{C22A0415-F555-4A67-B535-22FEB0F15725}" type="pres">
      <dgm:prSet presAssocID="{69BB03B7-7D85-4AB6-ADC5-588E8B0EF8EA}" presName="rootText" presStyleLbl="node2" presStyleIdx="1" presStyleCnt="2">
        <dgm:presLayoutVars>
          <dgm:chPref val="3"/>
        </dgm:presLayoutVars>
      </dgm:prSet>
      <dgm:spPr/>
    </dgm:pt>
    <dgm:pt modelId="{D411B1DA-4D53-46D0-AD0F-A6942D81FA31}" type="pres">
      <dgm:prSet presAssocID="{69BB03B7-7D85-4AB6-ADC5-588E8B0EF8EA}" presName="rootConnector" presStyleLbl="node2" presStyleIdx="1" presStyleCnt="2"/>
      <dgm:spPr/>
    </dgm:pt>
    <dgm:pt modelId="{79FB4DAF-24C6-47EC-A012-8D2142BA3710}" type="pres">
      <dgm:prSet presAssocID="{69BB03B7-7D85-4AB6-ADC5-588E8B0EF8EA}" presName="hierChild4" presStyleCnt="0"/>
      <dgm:spPr/>
    </dgm:pt>
    <dgm:pt modelId="{015ED139-02C2-4647-8601-51F2122AF7D9}" type="pres">
      <dgm:prSet presAssocID="{38B327F2-5C80-4B82-9F8C-397739F94DFC}" presName="Name64" presStyleLbl="parChTrans1D3" presStyleIdx="5" presStyleCnt="10"/>
      <dgm:spPr/>
    </dgm:pt>
    <dgm:pt modelId="{2A8AC9E6-6945-4B0A-B68F-A2943A9256FF}" type="pres">
      <dgm:prSet presAssocID="{15FD69F5-B9C1-46CC-B15B-BF3B4B7230CC}" presName="hierRoot2" presStyleCnt="0">
        <dgm:presLayoutVars>
          <dgm:hierBranch val="init"/>
        </dgm:presLayoutVars>
      </dgm:prSet>
      <dgm:spPr/>
    </dgm:pt>
    <dgm:pt modelId="{6D726BB1-9EB8-4EDC-9CA9-B299C5531A2A}" type="pres">
      <dgm:prSet presAssocID="{15FD69F5-B9C1-46CC-B15B-BF3B4B7230CC}" presName="rootComposite" presStyleCnt="0"/>
      <dgm:spPr/>
    </dgm:pt>
    <dgm:pt modelId="{0F0A726E-2BA5-487F-A665-A5130259A3CE}" type="pres">
      <dgm:prSet presAssocID="{15FD69F5-B9C1-46CC-B15B-BF3B4B7230CC}" presName="rootText" presStyleLbl="node3" presStyleIdx="5" presStyleCnt="10">
        <dgm:presLayoutVars>
          <dgm:chPref val="3"/>
        </dgm:presLayoutVars>
      </dgm:prSet>
      <dgm:spPr/>
    </dgm:pt>
    <dgm:pt modelId="{B4D51AA9-8136-4ADC-8939-797017539899}" type="pres">
      <dgm:prSet presAssocID="{15FD69F5-B9C1-46CC-B15B-BF3B4B7230CC}" presName="rootConnector" presStyleLbl="node3" presStyleIdx="5" presStyleCnt="10"/>
      <dgm:spPr/>
    </dgm:pt>
    <dgm:pt modelId="{4BFCA371-6ACA-495B-9503-6FC708A78FDB}" type="pres">
      <dgm:prSet presAssocID="{15FD69F5-B9C1-46CC-B15B-BF3B4B7230CC}" presName="hierChild4" presStyleCnt="0"/>
      <dgm:spPr/>
    </dgm:pt>
    <dgm:pt modelId="{FF9A37B0-B936-4FCD-9C6E-CB95B8DE2F37}" type="pres">
      <dgm:prSet presAssocID="{15FD69F5-B9C1-46CC-B15B-BF3B4B7230CC}" presName="hierChild5" presStyleCnt="0"/>
      <dgm:spPr/>
    </dgm:pt>
    <dgm:pt modelId="{EB97C225-2407-46D2-AE94-E29C0BD4281E}" type="pres">
      <dgm:prSet presAssocID="{300D6996-B5BC-4B58-BDB3-E6431E69774F}" presName="Name64" presStyleLbl="parChTrans1D3" presStyleIdx="6" presStyleCnt="10"/>
      <dgm:spPr/>
    </dgm:pt>
    <dgm:pt modelId="{9BFCB136-C3A9-4AFC-8696-6D38C1206DA0}" type="pres">
      <dgm:prSet presAssocID="{EC441AE8-FE49-49A7-B94C-C0DC7DA45FFB}" presName="hierRoot2" presStyleCnt="0">
        <dgm:presLayoutVars>
          <dgm:hierBranch val="init"/>
        </dgm:presLayoutVars>
      </dgm:prSet>
      <dgm:spPr/>
    </dgm:pt>
    <dgm:pt modelId="{384556CE-9441-484C-A303-43E49136AC24}" type="pres">
      <dgm:prSet presAssocID="{EC441AE8-FE49-49A7-B94C-C0DC7DA45FFB}" presName="rootComposite" presStyleCnt="0"/>
      <dgm:spPr/>
    </dgm:pt>
    <dgm:pt modelId="{DDF1F904-F71C-4773-9E1A-6B1474AFE974}" type="pres">
      <dgm:prSet presAssocID="{EC441AE8-FE49-49A7-B94C-C0DC7DA45FFB}" presName="rootText" presStyleLbl="node3" presStyleIdx="6" presStyleCnt="10">
        <dgm:presLayoutVars>
          <dgm:chPref val="3"/>
        </dgm:presLayoutVars>
      </dgm:prSet>
      <dgm:spPr/>
    </dgm:pt>
    <dgm:pt modelId="{9178C1A5-D133-4A2E-B193-A8F55C259D5D}" type="pres">
      <dgm:prSet presAssocID="{EC441AE8-FE49-49A7-B94C-C0DC7DA45FFB}" presName="rootConnector" presStyleLbl="node3" presStyleIdx="6" presStyleCnt="10"/>
      <dgm:spPr/>
    </dgm:pt>
    <dgm:pt modelId="{79440E3D-2431-410A-BB09-6D6A1C5E54D8}" type="pres">
      <dgm:prSet presAssocID="{EC441AE8-FE49-49A7-B94C-C0DC7DA45FFB}" presName="hierChild4" presStyleCnt="0"/>
      <dgm:spPr/>
    </dgm:pt>
    <dgm:pt modelId="{BF7C4C30-24C4-4FB8-BEFD-8D7A944CD06C}" type="pres">
      <dgm:prSet presAssocID="{EC441AE8-FE49-49A7-B94C-C0DC7DA45FFB}" presName="hierChild5" presStyleCnt="0"/>
      <dgm:spPr/>
    </dgm:pt>
    <dgm:pt modelId="{30F73242-34EE-40B2-97AC-144D16AC7D51}" type="pres">
      <dgm:prSet presAssocID="{483ECF74-B5AB-43BF-B0C3-3F8F4561F472}" presName="Name64" presStyleLbl="parChTrans1D3" presStyleIdx="7" presStyleCnt="10"/>
      <dgm:spPr/>
    </dgm:pt>
    <dgm:pt modelId="{9684EE36-EFE7-4050-8B88-695B961C5C99}" type="pres">
      <dgm:prSet presAssocID="{07EB4C36-8EAC-4368-94E1-43BFACE53E81}" presName="hierRoot2" presStyleCnt="0">
        <dgm:presLayoutVars>
          <dgm:hierBranch val="init"/>
        </dgm:presLayoutVars>
      </dgm:prSet>
      <dgm:spPr/>
    </dgm:pt>
    <dgm:pt modelId="{9F4E23D4-5F00-41A7-89BB-51574BCA2222}" type="pres">
      <dgm:prSet presAssocID="{07EB4C36-8EAC-4368-94E1-43BFACE53E81}" presName="rootComposite" presStyleCnt="0"/>
      <dgm:spPr/>
    </dgm:pt>
    <dgm:pt modelId="{76F2735C-6EB9-4F8B-BF27-1CA957F01DF2}" type="pres">
      <dgm:prSet presAssocID="{07EB4C36-8EAC-4368-94E1-43BFACE53E81}" presName="rootText" presStyleLbl="node3" presStyleIdx="7" presStyleCnt="10">
        <dgm:presLayoutVars>
          <dgm:chPref val="3"/>
        </dgm:presLayoutVars>
      </dgm:prSet>
      <dgm:spPr/>
    </dgm:pt>
    <dgm:pt modelId="{88426EB8-14C9-4290-A492-28CB1A8B05F5}" type="pres">
      <dgm:prSet presAssocID="{07EB4C36-8EAC-4368-94E1-43BFACE53E81}" presName="rootConnector" presStyleLbl="node3" presStyleIdx="7" presStyleCnt="10"/>
      <dgm:spPr/>
    </dgm:pt>
    <dgm:pt modelId="{7FFC74FB-7E19-46B3-A813-B0EE4BFA4663}" type="pres">
      <dgm:prSet presAssocID="{07EB4C36-8EAC-4368-94E1-43BFACE53E81}" presName="hierChild4" presStyleCnt="0"/>
      <dgm:spPr/>
    </dgm:pt>
    <dgm:pt modelId="{13CC8475-2B2E-40F9-81D5-1A5C0A7149AD}" type="pres">
      <dgm:prSet presAssocID="{07EB4C36-8EAC-4368-94E1-43BFACE53E81}" presName="hierChild5" presStyleCnt="0"/>
      <dgm:spPr/>
    </dgm:pt>
    <dgm:pt modelId="{FAF0175F-46C8-4FD7-9FEC-CE4FFA2CD243}" type="pres">
      <dgm:prSet presAssocID="{593004C1-01BA-4507-8939-A25E0AB282D4}" presName="Name64" presStyleLbl="parChTrans1D3" presStyleIdx="8" presStyleCnt="10"/>
      <dgm:spPr/>
    </dgm:pt>
    <dgm:pt modelId="{9FF89B46-3F18-4ED3-88DE-92CFE7CDB754}" type="pres">
      <dgm:prSet presAssocID="{2E91B48F-A1A4-480F-9964-58761025CE64}" presName="hierRoot2" presStyleCnt="0">
        <dgm:presLayoutVars>
          <dgm:hierBranch val="init"/>
        </dgm:presLayoutVars>
      </dgm:prSet>
      <dgm:spPr/>
    </dgm:pt>
    <dgm:pt modelId="{BD1B2016-2A04-4361-B01B-32D2FFC0406E}" type="pres">
      <dgm:prSet presAssocID="{2E91B48F-A1A4-480F-9964-58761025CE64}" presName="rootComposite" presStyleCnt="0"/>
      <dgm:spPr/>
    </dgm:pt>
    <dgm:pt modelId="{4446F1B2-E549-47C9-AB75-F299B1471390}" type="pres">
      <dgm:prSet presAssocID="{2E91B48F-A1A4-480F-9964-58761025CE64}" presName="rootText" presStyleLbl="node3" presStyleIdx="8" presStyleCnt="10">
        <dgm:presLayoutVars>
          <dgm:chPref val="3"/>
        </dgm:presLayoutVars>
      </dgm:prSet>
      <dgm:spPr/>
    </dgm:pt>
    <dgm:pt modelId="{8FC426F2-9A2E-4F0C-82D6-1E3B53FB4F7D}" type="pres">
      <dgm:prSet presAssocID="{2E91B48F-A1A4-480F-9964-58761025CE64}" presName="rootConnector" presStyleLbl="node3" presStyleIdx="8" presStyleCnt="10"/>
      <dgm:spPr/>
    </dgm:pt>
    <dgm:pt modelId="{C388EE56-0B3C-4BA6-A556-9C7D1ABA274B}" type="pres">
      <dgm:prSet presAssocID="{2E91B48F-A1A4-480F-9964-58761025CE64}" presName="hierChild4" presStyleCnt="0"/>
      <dgm:spPr/>
    </dgm:pt>
    <dgm:pt modelId="{B9CC2218-88EB-4778-9A49-98F7EA8AF934}" type="pres">
      <dgm:prSet presAssocID="{2E91B48F-A1A4-480F-9964-58761025CE64}" presName="hierChild5" presStyleCnt="0"/>
      <dgm:spPr/>
    </dgm:pt>
    <dgm:pt modelId="{6F13EDBE-5702-4D30-BC79-E1CEEECEE9E8}" type="pres">
      <dgm:prSet presAssocID="{E6444E08-1112-4933-A1C2-12216F2FEE55}" presName="Name64" presStyleLbl="parChTrans1D3" presStyleIdx="9" presStyleCnt="10"/>
      <dgm:spPr/>
    </dgm:pt>
    <dgm:pt modelId="{0B791947-2FCD-4EEE-BDC7-C81609642536}" type="pres">
      <dgm:prSet presAssocID="{EF5E430B-5D73-4DEB-9152-FEF1ACD1CE91}" presName="hierRoot2" presStyleCnt="0">
        <dgm:presLayoutVars>
          <dgm:hierBranch val="init"/>
        </dgm:presLayoutVars>
      </dgm:prSet>
      <dgm:spPr/>
    </dgm:pt>
    <dgm:pt modelId="{AEF4EF93-49D0-4A7B-80D2-25161CF62E8D}" type="pres">
      <dgm:prSet presAssocID="{EF5E430B-5D73-4DEB-9152-FEF1ACD1CE91}" presName="rootComposite" presStyleCnt="0"/>
      <dgm:spPr/>
    </dgm:pt>
    <dgm:pt modelId="{13D175E5-6BDB-4AD3-B5DA-3E6C6DA70C4B}" type="pres">
      <dgm:prSet presAssocID="{EF5E430B-5D73-4DEB-9152-FEF1ACD1CE91}" presName="rootText" presStyleLbl="node3" presStyleIdx="9" presStyleCnt="10">
        <dgm:presLayoutVars>
          <dgm:chPref val="3"/>
        </dgm:presLayoutVars>
      </dgm:prSet>
      <dgm:spPr/>
    </dgm:pt>
    <dgm:pt modelId="{5DC41CE7-6B25-471D-8EA0-C268053C98B0}" type="pres">
      <dgm:prSet presAssocID="{EF5E430B-5D73-4DEB-9152-FEF1ACD1CE91}" presName="rootConnector" presStyleLbl="node3" presStyleIdx="9" presStyleCnt="10"/>
      <dgm:spPr/>
    </dgm:pt>
    <dgm:pt modelId="{B8756ABD-D8A2-4AD4-947A-7AE0E69D62A6}" type="pres">
      <dgm:prSet presAssocID="{EF5E430B-5D73-4DEB-9152-FEF1ACD1CE91}" presName="hierChild4" presStyleCnt="0"/>
      <dgm:spPr/>
    </dgm:pt>
    <dgm:pt modelId="{4881826C-2141-4455-90A8-7FEEC9AF5CEF}" type="pres">
      <dgm:prSet presAssocID="{EF5E430B-5D73-4DEB-9152-FEF1ACD1CE91}" presName="hierChild5" presStyleCnt="0"/>
      <dgm:spPr/>
    </dgm:pt>
    <dgm:pt modelId="{58D6ACFA-96DF-4898-9923-FAB91ADF9000}" type="pres">
      <dgm:prSet presAssocID="{69BB03B7-7D85-4AB6-ADC5-588E8B0EF8EA}" presName="hierChild5" presStyleCnt="0"/>
      <dgm:spPr/>
    </dgm:pt>
    <dgm:pt modelId="{BDDD401E-5338-4461-9975-FCCA940C4476}" type="pres">
      <dgm:prSet presAssocID="{7A7E4EE4-9E74-4533-B251-5FD5D1FD3568}" presName="hierChild3" presStyleCnt="0"/>
      <dgm:spPr/>
    </dgm:pt>
  </dgm:ptLst>
  <dgm:cxnLst>
    <dgm:cxn modelId="{3342D300-1653-415A-9411-96EF068BBB3F}" type="presOf" srcId="{46CDCCFD-0C54-4D74-AA69-841B27AA2DC1}" destId="{0A6B0FF8-F6A3-4AD4-A8AA-0C8F6DF8255B}" srcOrd="1" destOrd="0" presId="urn:microsoft.com/office/officeart/2009/3/layout/HorizontalOrganizationChart"/>
    <dgm:cxn modelId="{A8C3360E-3866-4476-993D-FF353D9FF9AA}" srcId="{A2B0017C-7F23-4404-87C3-2C53CC85B579}" destId="{5EF79389-10AE-4015-9F5C-188CDF6428F7}" srcOrd="3" destOrd="0" parTransId="{694251DC-2B3C-4D37-9305-D6A5EEE1CB82}" sibTransId="{CBA248C5-88E9-4CEA-80D9-EF90C18FF8C2}"/>
    <dgm:cxn modelId="{688B080F-8795-4AF5-91AA-02223F4B7242}" type="presOf" srcId="{D2A540FB-FF50-45A9-8B54-E090DC34CC0B}" destId="{388A3463-6BBA-4E2C-BF79-31C00997A3A0}" srcOrd="1" destOrd="0" presId="urn:microsoft.com/office/officeart/2009/3/layout/HorizontalOrganizationChart"/>
    <dgm:cxn modelId="{ECC1B413-BED4-45EE-90B1-968EF67843BA}" type="presOf" srcId="{2E91B48F-A1A4-480F-9964-58761025CE64}" destId="{8FC426F2-9A2E-4F0C-82D6-1E3B53FB4F7D}" srcOrd="1" destOrd="0" presId="urn:microsoft.com/office/officeart/2009/3/layout/HorizontalOrganizationChart"/>
    <dgm:cxn modelId="{02214214-50E2-4635-A611-45E448D6AAAE}" type="presOf" srcId="{F8A5D40D-22A6-4BF0-9BF8-90ABB957DAF3}" destId="{0F7BC1F5-DF33-442B-A39D-AD1F1ABE20D5}" srcOrd="0" destOrd="0" presId="urn:microsoft.com/office/officeart/2009/3/layout/HorizontalOrganizationChart"/>
    <dgm:cxn modelId="{0C09CF1B-CFD9-4019-9215-DAF341C7E857}" type="presOf" srcId="{15FD69F5-B9C1-46CC-B15B-BF3B4B7230CC}" destId="{B4D51AA9-8136-4ADC-8939-797017539899}" srcOrd="1" destOrd="0" presId="urn:microsoft.com/office/officeart/2009/3/layout/HorizontalOrganizationChart"/>
    <dgm:cxn modelId="{660D5F30-F241-4BFB-9972-5369FC1AB74E}" srcId="{69BB03B7-7D85-4AB6-ADC5-588E8B0EF8EA}" destId="{EF5E430B-5D73-4DEB-9152-FEF1ACD1CE91}" srcOrd="4" destOrd="0" parTransId="{E6444E08-1112-4933-A1C2-12216F2FEE55}" sibTransId="{099F9183-833F-4810-A67B-4FA6C2D77CC0}"/>
    <dgm:cxn modelId="{C0D6BA32-6A7B-43A1-8478-87FE1FDF0FE9}" srcId="{A2B0017C-7F23-4404-87C3-2C53CC85B579}" destId="{DFC883CF-EAB6-43BA-96CD-CF849D8BDCEC}" srcOrd="0" destOrd="0" parTransId="{9AB6EB1B-4BD1-4790-B3B1-83581B5B9110}" sibTransId="{94C912AB-9555-44A8-9CB6-D997D3504454}"/>
    <dgm:cxn modelId="{B85E9A3C-54DF-409A-A1FC-3092B469BA08}" type="presOf" srcId="{2E91B48F-A1A4-480F-9964-58761025CE64}" destId="{4446F1B2-E549-47C9-AB75-F299B1471390}" srcOrd="0" destOrd="0" presId="urn:microsoft.com/office/officeart/2009/3/layout/HorizontalOrganizationChart"/>
    <dgm:cxn modelId="{F0BB6C3F-D60D-4CE9-B051-35D54B91D41D}" type="presOf" srcId="{8EC280BB-D14B-48DD-8A14-D3D59BA5C999}" destId="{52F72E3F-F231-4C81-AB07-A147BD63A015}" srcOrd="0" destOrd="0" presId="urn:microsoft.com/office/officeart/2009/3/layout/HorizontalOrganizationChart"/>
    <dgm:cxn modelId="{AA83D15B-F063-4986-9C75-FB9C0CEE796D}" type="presOf" srcId="{46CDCCFD-0C54-4D74-AA69-841B27AA2DC1}" destId="{C194680A-BDC2-4E97-A11D-A14AC742AAE8}" srcOrd="0" destOrd="0" presId="urn:microsoft.com/office/officeart/2009/3/layout/HorizontalOrganizationChart"/>
    <dgm:cxn modelId="{8E734344-68EF-426F-8A5E-A3F0FAD14850}" srcId="{A2B0017C-7F23-4404-87C3-2C53CC85B579}" destId="{5418CEC2-B195-4C0F-88EF-9C1A3BAB7F83}" srcOrd="2" destOrd="0" parTransId="{1D06F4C9-CB2D-4252-9E7A-B4D7EEDBFB44}" sibTransId="{558DB8BD-CEFF-401D-8FD1-ECD9D1836CFF}"/>
    <dgm:cxn modelId="{17377445-9AAC-4BA2-84EA-8D8A1C062F11}" srcId="{69BB03B7-7D85-4AB6-ADC5-588E8B0EF8EA}" destId="{07EB4C36-8EAC-4368-94E1-43BFACE53E81}" srcOrd="2" destOrd="0" parTransId="{483ECF74-B5AB-43BF-B0C3-3F8F4561F472}" sibTransId="{ACCA9FAD-9E35-4845-9A72-281F98633AC2}"/>
    <dgm:cxn modelId="{C12DF166-3771-47AA-B9AE-353BA736BDCB}" type="presOf" srcId="{4A71E821-B5F6-4713-9C9A-DD49445803A5}" destId="{AF521E7A-1903-4B7A-9C83-88EABA060417}" srcOrd="0" destOrd="0" presId="urn:microsoft.com/office/officeart/2009/3/layout/HorizontalOrganizationChart"/>
    <dgm:cxn modelId="{2EAB8850-64D5-4284-9E44-A9D03813AD93}" srcId="{A2B0017C-7F23-4404-87C3-2C53CC85B579}" destId="{D2A540FB-FF50-45A9-8B54-E090DC34CC0B}" srcOrd="4" destOrd="0" parTransId="{107BF962-6B62-44BC-8849-3FD2D4137E63}" sibTransId="{7072A7FB-5545-45BF-961B-1CE2D9D34727}"/>
    <dgm:cxn modelId="{B305C450-D9D6-4C3A-9F08-9D56E45CB805}" type="presOf" srcId="{DFC883CF-EAB6-43BA-96CD-CF849D8BDCEC}" destId="{04FB0281-233C-4853-BA83-618C3E76FFA4}" srcOrd="0" destOrd="0" presId="urn:microsoft.com/office/officeart/2009/3/layout/HorizontalOrganizationChart"/>
    <dgm:cxn modelId="{598AB871-579B-4BD2-9D44-A11908C89CE3}" type="presOf" srcId="{DFC883CF-EAB6-43BA-96CD-CF849D8BDCEC}" destId="{529B7420-D07D-43F7-A0E1-1567851B00C2}" srcOrd="1" destOrd="0" presId="urn:microsoft.com/office/officeart/2009/3/layout/HorizontalOrganizationChart"/>
    <dgm:cxn modelId="{026F6172-5D8C-42AA-A4DA-D035141D9588}" type="presOf" srcId="{EF5E430B-5D73-4DEB-9152-FEF1ACD1CE91}" destId="{13D175E5-6BDB-4AD3-B5DA-3E6C6DA70C4B}" srcOrd="0" destOrd="0" presId="urn:microsoft.com/office/officeart/2009/3/layout/HorizontalOrganizationChart"/>
    <dgm:cxn modelId="{06E79374-CE8D-4FFB-A422-684E45827B48}" type="presOf" srcId="{5418CEC2-B195-4C0F-88EF-9C1A3BAB7F83}" destId="{B47A82D1-2D06-4057-93E8-04478E569277}" srcOrd="0" destOrd="0" presId="urn:microsoft.com/office/officeart/2009/3/layout/HorizontalOrganizationChart"/>
    <dgm:cxn modelId="{FCFF8977-87AC-469C-B907-A93A3856A2B9}" type="presOf" srcId="{15FD69F5-B9C1-46CC-B15B-BF3B4B7230CC}" destId="{0F0A726E-2BA5-487F-A665-A5130259A3CE}" srcOrd="0" destOrd="0" presId="urn:microsoft.com/office/officeart/2009/3/layout/HorizontalOrganizationChart"/>
    <dgm:cxn modelId="{9732687F-9C85-440B-9271-4CE5B3DE21EC}" type="presOf" srcId="{9AB6EB1B-4BD1-4790-B3B1-83581B5B9110}" destId="{B7286A6D-D567-4F2D-B024-232395228BAD}" srcOrd="0" destOrd="0" presId="urn:microsoft.com/office/officeart/2009/3/layout/HorizontalOrganizationChart"/>
    <dgm:cxn modelId="{BD3D697F-3B05-4272-81F0-3C6AF5ECAAFC}" srcId="{A2B0017C-7F23-4404-87C3-2C53CC85B579}" destId="{46CDCCFD-0C54-4D74-AA69-841B27AA2DC1}" srcOrd="1" destOrd="0" parTransId="{8EC280BB-D14B-48DD-8A14-D3D59BA5C999}" sibTransId="{A57A2684-C0BF-4B9A-AB56-C6CD98645822}"/>
    <dgm:cxn modelId="{1B3A6B82-A677-461B-AC01-8BDE39EE40FD}" type="presOf" srcId="{3644AF78-D814-4AE2-8868-DE5596D1B69E}" destId="{4C00FA78-21E2-4354-92E6-28FA9D17946F}" srcOrd="0" destOrd="0" presId="urn:microsoft.com/office/officeart/2009/3/layout/HorizontalOrganizationChart"/>
    <dgm:cxn modelId="{2D15F984-6D06-41D9-9582-E89D3046D434}" type="presOf" srcId="{EC441AE8-FE49-49A7-B94C-C0DC7DA45FFB}" destId="{9178C1A5-D133-4A2E-B193-A8F55C259D5D}" srcOrd="1" destOrd="0" presId="urn:microsoft.com/office/officeart/2009/3/layout/HorizontalOrganizationChart"/>
    <dgm:cxn modelId="{4EC8D28B-5664-40CB-B1AB-84DAE6AF40E2}" type="presOf" srcId="{A2B0017C-7F23-4404-87C3-2C53CC85B579}" destId="{010EACD0-C794-4D4B-9889-847D5B7631BA}" srcOrd="0" destOrd="0" presId="urn:microsoft.com/office/officeart/2009/3/layout/HorizontalOrganizationChart"/>
    <dgm:cxn modelId="{232FE78C-54B0-4ABF-8505-A6A6B102B7AD}" srcId="{7A7E4EE4-9E74-4533-B251-5FD5D1FD3568}" destId="{A2B0017C-7F23-4404-87C3-2C53CC85B579}" srcOrd="0" destOrd="0" parTransId="{3644AF78-D814-4AE2-8868-DE5596D1B69E}" sibTransId="{BF41F2F1-E204-4438-9BC9-6EC2F7DADC52}"/>
    <dgm:cxn modelId="{1B761C90-10D2-425F-BAAD-B19806FF7036}" type="presOf" srcId="{5418CEC2-B195-4C0F-88EF-9C1A3BAB7F83}" destId="{1C2BD9C5-9C9F-4566-8CB9-124B9561DE44}" srcOrd="1" destOrd="0" presId="urn:microsoft.com/office/officeart/2009/3/layout/HorizontalOrganizationChart"/>
    <dgm:cxn modelId="{3AC71891-8E1A-422B-98BB-66C8F35090EC}" type="presOf" srcId="{38B327F2-5C80-4B82-9F8C-397739F94DFC}" destId="{015ED139-02C2-4647-8601-51F2122AF7D9}" srcOrd="0" destOrd="0" presId="urn:microsoft.com/office/officeart/2009/3/layout/HorizontalOrganizationChart"/>
    <dgm:cxn modelId="{F135E891-D728-4901-B6CD-6267CE6E4403}" type="presOf" srcId="{A2B0017C-7F23-4404-87C3-2C53CC85B579}" destId="{42CD9D74-0C52-4FE1-A239-B4FCFD46D7FB}" srcOrd="1" destOrd="0" presId="urn:microsoft.com/office/officeart/2009/3/layout/HorizontalOrganizationChart"/>
    <dgm:cxn modelId="{4EFC6A98-F297-40B5-9C64-9F6C56B3B406}" type="presOf" srcId="{07EB4C36-8EAC-4368-94E1-43BFACE53E81}" destId="{88426EB8-14C9-4290-A492-28CB1A8B05F5}" srcOrd="1" destOrd="0" presId="urn:microsoft.com/office/officeart/2009/3/layout/HorizontalOrganizationChart"/>
    <dgm:cxn modelId="{BC3B6599-34EF-4766-B1C2-09200D7C2366}" type="presOf" srcId="{D2A540FB-FF50-45A9-8B54-E090DC34CC0B}" destId="{487434B8-E80E-49BF-BBC1-AC501C8AC2EC}" srcOrd="0" destOrd="0" presId="urn:microsoft.com/office/officeart/2009/3/layout/HorizontalOrganizationChart"/>
    <dgm:cxn modelId="{DFF3159D-B6FC-4072-B47A-D7FBAC49110E}" type="presOf" srcId="{107BF962-6B62-44BC-8849-3FD2D4137E63}" destId="{AE6D2DAA-C58C-48F1-99C9-D0531528BD6D}" srcOrd="0" destOrd="0" presId="urn:microsoft.com/office/officeart/2009/3/layout/HorizontalOrganizationChart"/>
    <dgm:cxn modelId="{725DD99D-8D45-46C4-AA0D-70977AD02245}" type="presOf" srcId="{E6444E08-1112-4933-A1C2-12216F2FEE55}" destId="{6F13EDBE-5702-4D30-BC79-E1CEEECEE9E8}" srcOrd="0" destOrd="0" presId="urn:microsoft.com/office/officeart/2009/3/layout/HorizontalOrganizationChart"/>
    <dgm:cxn modelId="{17329BA6-8E7F-4A14-89F1-37270D8DCAB6}" type="presOf" srcId="{69BB03B7-7D85-4AB6-ADC5-588E8B0EF8EA}" destId="{C22A0415-F555-4A67-B535-22FEB0F15725}" srcOrd="0" destOrd="0" presId="urn:microsoft.com/office/officeart/2009/3/layout/HorizontalOrganizationChart"/>
    <dgm:cxn modelId="{A5AD1BA9-9F15-4555-9872-C476B919BBB4}" type="presOf" srcId="{483ECF74-B5AB-43BF-B0C3-3F8F4561F472}" destId="{30F73242-34EE-40B2-97AC-144D16AC7D51}" srcOrd="0" destOrd="0" presId="urn:microsoft.com/office/officeart/2009/3/layout/HorizontalOrganizationChart"/>
    <dgm:cxn modelId="{697885AB-E9D8-4890-96B4-9592B236BE9A}" type="presOf" srcId="{69BB03B7-7D85-4AB6-ADC5-588E8B0EF8EA}" destId="{D411B1DA-4D53-46D0-AD0F-A6942D81FA31}" srcOrd="1" destOrd="0" presId="urn:microsoft.com/office/officeart/2009/3/layout/HorizontalOrganizationChart"/>
    <dgm:cxn modelId="{D22094B4-B993-49A8-A0DF-B41B51BADD4D}" type="presOf" srcId="{EC441AE8-FE49-49A7-B94C-C0DC7DA45FFB}" destId="{DDF1F904-F71C-4773-9E1A-6B1474AFE974}" srcOrd="0" destOrd="0" presId="urn:microsoft.com/office/officeart/2009/3/layout/HorizontalOrganizationChart"/>
    <dgm:cxn modelId="{C47FAEB4-977C-4E9A-96A1-431C21C7E717}" srcId="{4A71E821-B5F6-4713-9C9A-DD49445803A5}" destId="{7A7E4EE4-9E74-4533-B251-5FD5D1FD3568}" srcOrd="0" destOrd="0" parTransId="{19A42CE3-2F32-4DD9-9582-B9AED2EA7DF7}" sibTransId="{0998770B-9A36-4EAA-85CD-8AD861227674}"/>
    <dgm:cxn modelId="{715825BB-3114-4FC7-9769-A581E908FB6A}" srcId="{69BB03B7-7D85-4AB6-ADC5-588E8B0EF8EA}" destId="{15FD69F5-B9C1-46CC-B15B-BF3B4B7230CC}" srcOrd="0" destOrd="0" parTransId="{38B327F2-5C80-4B82-9F8C-397739F94DFC}" sibTransId="{763965B4-A39E-4465-A6A2-D2419CA813F4}"/>
    <dgm:cxn modelId="{F9106EC4-69FB-4BF7-B154-6BF9F8BCE65F}" type="presOf" srcId="{7A7E4EE4-9E74-4533-B251-5FD5D1FD3568}" destId="{82A7C1E2-BF66-4293-853B-12FF548CA4C9}" srcOrd="0" destOrd="0" presId="urn:microsoft.com/office/officeart/2009/3/layout/HorizontalOrganizationChart"/>
    <dgm:cxn modelId="{EC1B4CCE-32F4-4E5B-AE70-7E3F62C7E2DC}" type="presOf" srcId="{300D6996-B5BC-4B58-BDB3-E6431E69774F}" destId="{EB97C225-2407-46D2-AE94-E29C0BD4281E}" srcOrd="0" destOrd="0" presId="urn:microsoft.com/office/officeart/2009/3/layout/HorizontalOrganizationChart"/>
    <dgm:cxn modelId="{207C9FCE-4039-4B5F-8E53-3835C30E6D26}" type="presOf" srcId="{5EF79389-10AE-4015-9F5C-188CDF6428F7}" destId="{1DCB1629-20E3-4887-92A6-69AB09E169A5}" srcOrd="0" destOrd="0" presId="urn:microsoft.com/office/officeart/2009/3/layout/HorizontalOrganizationChart"/>
    <dgm:cxn modelId="{F2CD86D7-24EE-45D1-987F-8F839105494B}" type="presOf" srcId="{EF5E430B-5D73-4DEB-9152-FEF1ACD1CE91}" destId="{5DC41CE7-6B25-471D-8EA0-C268053C98B0}" srcOrd="1" destOrd="0" presId="urn:microsoft.com/office/officeart/2009/3/layout/HorizontalOrganizationChart"/>
    <dgm:cxn modelId="{1BA460DE-E649-4B98-8599-CB2FE5C446F7}" type="presOf" srcId="{593004C1-01BA-4507-8939-A25E0AB282D4}" destId="{FAF0175F-46C8-4FD7-9FEC-CE4FFA2CD243}" srcOrd="0" destOrd="0" presId="urn:microsoft.com/office/officeart/2009/3/layout/HorizontalOrganizationChart"/>
    <dgm:cxn modelId="{2107D6E2-99EE-4E5D-A219-C6F6689B5AA0}" srcId="{7A7E4EE4-9E74-4533-B251-5FD5D1FD3568}" destId="{69BB03B7-7D85-4AB6-ADC5-588E8B0EF8EA}" srcOrd="1" destOrd="0" parTransId="{F8A5D40D-22A6-4BF0-9BF8-90ABB957DAF3}" sibTransId="{7AA2951D-6C51-4A64-938D-AA3B8456210B}"/>
    <dgm:cxn modelId="{EEF3DAEC-569A-4CD7-BE3D-D2FC63DB5230}" type="presOf" srcId="{07EB4C36-8EAC-4368-94E1-43BFACE53E81}" destId="{76F2735C-6EB9-4F8B-BF27-1CA957F01DF2}" srcOrd="0" destOrd="0" presId="urn:microsoft.com/office/officeart/2009/3/layout/HorizontalOrganizationChart"/>
    <dgm:cxn modelId="{B370D8F0-99B1-41B1-95B2-BCF2F56ACBF9}" srcId="{69BB03B7-7D85-4AB6-ADC5-588E8B0EF8EA}" destId="{EC441AE8-FE49-49A7-B94C-C0DC7DA45FFB}" srcOrd="1" destOrd="0" parTransId="{300D6996-B5BC-4B58-BDB3-E6431E69774F}" sibTransId="{795FAAFA-2C09-4F0C-A8E9-F449C82B355F}"/>
    <dgm:cxn modelId="{02AD23F2-92DE-416C-80DB-118C7E73BE2C}" type="presOf" srcId="{7A7E4EE4-9E74-4533-B251-5FD5D1FD3568}" destId="{ED67A119-BBDF-4554-8294-8C47D5647528}" srcOrd="1" destOrd="0" presId="urn:microsoft.com/office/officeart/2009/3/layout/HorizontalOrganizationChart"/>
    <dgm:cxn modelId="{E8B856F7-8C4B-43BA-934C-998253D38E56}" srcId="{69BB03B7-7D85-4AB6-ADC5-588E8B0EF8EA}" destId="{2E91B48F-A1A4-480F-9964-58761025CE64}" srcOrd="3" destOrd="0" parTransId="{593004C1-01BA-4507-8939-A25E0AB282D4}" sibTransId="{656648F7-1B85-4ED1-9CEF-680AFBE07DE0}"/>
    <dgm:cxn modelId="{8EF275FA-E93D-4891-8769-10BBF4DC8C53}" type="presOf" srcId="{1D06F4C9-CB2D-4252-9E7A-B4D7EEDBFB44}" destId="{210C624B-0F6D-4DA3-A570-333DD60E8552}" srcOrd="0" destOrd="0" presId="urn:microsoft.com/office/officeart/2009/3/layout/HorizontalOrganizationChart"/>
    <dgm:cxn modelId="{58771FFD-1CC9-4F5E-ABC0-A31777C53131}" type="presOf" srcId="{5EF79389-10AE-4015-9F5C-188CDF6428F7}" destId="{F705A636-8134-4A90-9060-57513066A668}" srcOrd="1" destOrd="0" presId="urn:microsoft.com/office/officeart/2009/3/layout/HorizontalOrganizationChart"/>
    <dgm:cxn modelId="{81FD30FD-5381-462A-A64F-57FBB94AB5B7}" type="presOf" srcId="{694251DC-2B3C-4D37-9305-D6A5EEE1CB82}" destId="{3B44B2B1-117D-40CC-A124-B8900067B046}" srcOrd="0" destOrd="0" presId="urn:microsoft.com/office/officeart/2009/3/layout/HorizontalOrganizationChart"/>
    <dgm:cxn modelId="{F0E9072F-6CA3-4782-A2AE-CB2151DBDC12}" type="presParOf" srcId="{AF521E7A-1903-4B7A-9C83-88EABA060417}" destId="{ACE0DC39-5C06-40EF-8FB9-801A9C0352D4}" srcOrd="0" destOrd="0" presId="urn:microsoft.com/office/officeart/2009/3/layout/HorizontalOrganizationChart"/>
    <dgm:cxn modelId="{943EBE4B-FD39-46E2-B34D-D8D9AFD32C1F}" type="presParOf" srcId="{ACE0DC39-5C06-40EF-8FB9-801A9C0352D4}" destId="{B35EF809-6CA6-4E20-A786-8C2EB7EB0D12}" srcOrd="0" destOrd="0" presId="urn:microsoft.com/office/officeart/2009/3/layout/HorizontalOrganizationChart"/>
    <dgm:cxn modelId="{BCE9895D-061C-4AA2-A886-D06A9F0DFDF5}" type="presParOf" srcId="{B35EF809-6CA6-4E20-A786-8C2EB7EB0D12}" destId="{82A7C1E2-BF66-4293-853B-12FF548CA4C9}" srcOrd="0" destOrd="0" presId="urn:microsoft.com/office/officeart/2009/3/layout/HorizontalOrganizationChart"/>
    <dgm:cxn modelId="{10565D3D-A564-43E8-BCD8-962EBE32707B}" type="presParOf" srcId="{B35EF809-6CA6-4E20-A786-8C2EB7EB0D12}" destId="{ED67A119-BBDF-4554-8294-8C47D5647528}" srcOrd="1" destOrd="0" presId="urn:microsoft.com/office/officeart/2009/3/layout/HorizontalOrganizationChart"/>
    <dgm:cxn modelId="{CC756F98-31FF-47F2-AD41-BF74400F0FC5}" type="presParOf" srcId="{ACE0DC39-5C06-40EF-8FB9-801A9C0352D4}" destId="{AC5531CF-A13B-41CA-BF62-A9CE0D5DD715}" srcOrd="1" destOrd="0" presId="urn:microsoft.com/office/officeart/2009/3/layout/HorizontalOrganizationChart"/>
    <dgm:cxn modelId="{69C6C52C-CF4D-4F7C-BF46-2648D953C9D5}" type="presParOf" srcId="{AC5531CF-A13B-41CA-BF62-A9CE0D5DD715}" destId="{4C00FA78-21E2-4354-92E6-28FA9D17946F}" srcOrd="0" destOrd="0" presId="urn:microsoft.com/office/officeart/2009/3/layout/HorizontalOrganizationChart"/>
    <dgm:cxn modelId="{7446E709-28F3-43B3-B18A-2423E89FCC4C}" type="presParOf" srcId="{AC5531CF-A13B-41CA-BF62-A9CE0D5DD715}" destId="{B290CE53-A4C4-45EE-8BFE-39CBBE64D0EA}" srcOrd="1" destOrd="0" presId="urn:microsoft.com/office/officeart/2009/3/layout/HorizontalOrganizationChart"/>
    <dgm:cxn modelId="{FF196D15-F1E7-4F72-A73B-2F90F4BF6D00}" type="presParOf" srcId="{B290CE53-A4C4-45EE-8BFE-39CBBE64D0EA}" destId="{3BC4950C-5178-40D2-B7C0-B6FE9253EA02}" srcOrd="0" destOrd="0" presId="urn:microsoft.com/office/officeart/2009/3/layout/HorizontalOrganizationChart"/>
    <dgm:cxn modelId="{2254E149-D2C5-4775-8515-356A817044B2}" type="presParOf" srcId="{3BC4950C-5178-40D2-B7C0-B6FE9253EA02}" destId="{010EACD0-C794-4D4B-9889-847D5B7631BA}" srcOrd="0" destOrd="0" presId="urn:microsoft.com/office/officeart/2009/3/layout/HorizontalOrganizationChart"/>
    <dgm:cxn modelId="{7EFC87A3-4431-4B56-A380-E940E0A1126B}" type="presParOf" srcId="{3BC4950C-5178-40D2-B7C0-B6FE9253EA02}" destId="{42CD9D74-0C52-4FE1-A239-B4FCFD46D7FB}" srcOrd="1" destOrd="0" presId="urn:microsoft.com/office/officeart/2009/3/layout/HorizontalOrganizationChart"/>
    <dgm:cxn modelId="{7AF9C067-7E40-433E-AEDD-05AB9BA9D210}" type="presParOf" srcId="{B290CE53-A4C4-45EE-8BFE-39CBBE64D0EA}" destId="{9FF5BB0B-49CA-41CA-BEFD-4AC64E9469FC}" srcOrd="1" destOrd="0" presId="urn:microsoft.com/office/officeart/2009/3/layout/HorizontalOrganizationChart"/>
    <dgm:cxn modelId="{CC773570-56AF-453D-8322-3FC388B0AA8D}" type="presParOf" srcId="{9FF5BB0B-49CA-41CA-BEFD-4AC64E9469FC}" destId="{B7286A6D-D567-4F2D-B024-232395228BAD}" srcOrd="0" destOrd="0" presId="urn:microsoft.com/office/officeart/2009/3/layout/HorizontalOrganizationChart"/>
    <dgm:cxn modelId="{575F80B0-E1FD-498D-8B9F-511D1DC71529}" type="presParOf" srcId="{9FF5BB0B-49CA-41CA-BEFD-4AC64E9469FC}" destId="{2190E694-0C42-4028-9F22-DC557C03B9BA}" srcOrd="1" destOrd="0" presId="urn:microsoft.com/office/officeart/2009/3/layout/HorizontalOrganizationChart"/>
    <dgm:cxn modelId="{841348A8-4FBB-4B74-B860-E80C30E80223}" type="presParOf" srcId="{2190E694-0C42-4028-9F22-DC557C03B9BA}" destId="{9A83D80B-A9DE-4D8E-A205-D88F925AB477}" srcOrd="0" destOrd="0" presId="urn:microsoft.com/office/officeart/2009/3/layout/HorizontalOrganizationChart"/>
    <dgm:cxn modelId="{32D454C1-2708-4FC8-A1EF-A189B666A93E}" type="presParOf" srcId="{9A83D80B-A9DE-4D8E-A205-D88F925AB477}" destId="{04FB0281-233C-4853-BA83-618C3E76FFA4}" srcOrd="0" destOrd="0" presId="urn:microsoft.com/office/officeart/2009/3/layout/HorizontalOrganizationChart"/>
    <dgm:cxn modelId="{A8CA9F13-DEBB-4E0C-A863-59584C14C990}" type="presParOf" srcId="{9A83D80B-A9DE-4D8E-A205-D88F925AB477}" destId="{529B7420-D07D-43F7-A0E1-1567851B00C2}" srcOrd="1" destOrd="0" presId="urn:microsoft.com/office/officeart/2009/3/layout/HorizontalOrganizationChart"/>
    <dgm:cxn modelId="{2F0EE80C-FD9B-4C1B-8BF0-075353AB86BB}" type="presParOf" srcId="{2190E694-0C42-4028-9F22-DC557C03B9BA}" destId="{B9DD3E84-C8D3-49F9-BA07-F223CD0B9BDF}" srcOrd="1" destOrd="0" presId="urn:microsoft.com/office/officeart/2009/3/layout/HorizontalOrganizationChart"/>
    <dgm:cxn modelId="{89B882CF-532A-4A30-9A2D-9850248D1488}" type="presParOf" srcId="{2190E694-0C42-4028-9F22-DC557C03B9BA}" destId="{D5598A11-833E-49D4-AA03-5B87AF3EF945}" srcOrd="2" destOrd="0" presId="urn:microsoft.com/office/officeart/2009/3/layout/HorizontalOrganizationChart"/>
    <dgm:cxn modelId="{185D2B7E-022F-4557-803E-DEACADE2D148}" type="presParOf" srcId="{9FF5BB0B-49CA-41CA-BEFD-4AC64E9469FC}" destId="{52F72E3F-F231-4C81-AB07-A147BD63A015}" srcOrd="2" destOrd="0" presId="urn:microsoft.com/office/officeart/2009/3/layout/HorizontalOrganizationChart"/>
    <dgm:cxn modelId="{50299BB6-D001-4392-9F86-64FCA8487F3C}" type="presParOf" srcId="{9FF5BB0B-49CA-41CA-BEFD-4AC64E9469FC}" destId="{0288B5D5-8B49-452A-86A6-4F6031336521}" srcOrd="3" destOrd="0" presId="urn:microsoft.com/office/officeart/2009/3/layout/HorizontalOrganizationChart"/>
    <dgm:cxn modelId="{CD3A6932-DF5C-42CB-80B3-809E74ABB3FB}" type="presParOf" srcId="{0288B5D5-8B49-452A-86A6-4F6031336521}" destId="{CA151ED1-E482-4678-8B24-853A89DD86A3}" srcOrd="0" destOrd="0" presId="urn:microsoft.com/office/officeart/2009/3/layout/HorizontalOrganizationChart"/>
    <dgm:cxn modelId="{7DDE65A5-297E-454A-9714-B26F9B0FE046}" type="presParOf" srcId="{CA151ED1-E482-4678-8B24-853A89DD86A3}" destId="{C194680A-BDC2-4E97-A11D-A14AC742AAE8}" srcOrd="0" destOrd="0" presId="urn:microsoft.com/office/officeart/2009/3/layout/HorizontalOrganizationChart"/>
    <dgm:cxn modelId="{E15DB3E1-A195-4A09-A8EF-93B70035AEC6}" type="presParOf" srcId="{CA151ED1-E482-4678-8B24-853A89DD86A3}" destId="{0A6B0FF8-F6A3-4AD4-A8AA-0C8F6DF8255B}" srcOrd="1" destOrd="0" presId="urn:microsoft.com/office/officeart/2009/3/layout/HorizontalOrganizationChart"/>
    <dgm:cxn modelId="{5F9D4F67-3F49-4EFA-8E76-360C63BBBC70}" type="presParOf" srcId="{0288B5D5-8B49-452A-86A6-4F6031336521}" destId="{7206091B-22EB-485B-84E1-8723A7539D02}" srcOrd="1" destOrd="0" presId="urn:microsoft.com/office/officeart/2009/3/layout/HorizontalOrganizationChart"/>
    <dgm:cxn modelId="{C839E762-B902-4B18-B98A-4548C437A737}" type="presParOf" srcId="{0288B5D5-8B49-452A-86A6-4F6031336521}" destId="{91D5765F-CB42-44FE-872F-94FFAEA4C57A}" srcOrd="2" destOrd="0" presId="urn:microsoft.com/office/officeart/2009/3/layout/HorizontalOrganizationChart"/>
    <dgm:cxn modelId="{62FF18B1-AB72-4FEA-9F98-BB414F9A15F0}" type="presParOf" srcId="{9FF5BB0B-49CA-41CA-BEFD-4AC64E9469FC}" destId="{210C624B-0F6D-4DA3-A570-333DD60E8552}" srcOrd="4" destOrd="0" presId="urn:microsoft.com/office/officeart/2009/3/layout/HorizontalOrganizationChart"/>
    <dgm:cxn modelId="{CF5704B0-501C-46C2-AF9F-73D7EFB42B46}" type="presParOf" srcId="{9FF5BB0B-49CA-41CA-BEFD-4AC64E9469FC}" destId="{C30BA569-2791-4E26-8904-7FD5CE6CB4E1}" srcOrd="5" destOrd="0" presId="urn:microsoft.com/office/officeart/2009/3/layout/HorizontalOrganizationChart"/>
    <dgm:cxn modelId="{04176D88-5F86-4EAE-A89C-1FFC195EEDB4}" type="presParOf" srcId="{C30BA569-2791-4E26-8904-7FD5CE6CB4E1}" destId="{AF8681F1-8CCA-435B-895F-9C0F1C4C5802}" srcOrd="0" destOrd="0" presId="urn:microsoft.com/office/officeart/2009/3/layout/HorizontalOrganizationChart"/>
    <dgm:cxn modelId="{642F5D0A-C0F9-46C9-8FA8-155AC72B5C57}" type="presParOf" srcId="{AF8681F1-8CCA-435B-895F-9C0F1C4C5802}" destId="{B47A82D1-2D06-4057-93E8-04478E569277}" srcOrd="0" destOrd="0" presId="urn:microsoft.com/office/officeart/2009/3/layout/HorizontalOrganizationChart"/>
    <dgm:cxn modelId="{CB833635-369D-4D99-A170-DB312F2F0331}" type="presParOf" srcId="{AF8681F1-8CCA-435B-895F-9C0F1C4C5802}" destId="{1C2BD9C5-9C9F-4566-8CB9-124B9561DE44}" srcOrd="1" destOrd="0" presId="urn:microsoft.com/office/officeart/2009/3/layout/HorizontalOrganizationChart"/>
    <dgm:cxn modelId="{0946C512-4F7C-44E0-B99C-9B2AA93CCFCE}" type="presParOf" srcId="{C30BA569-2791-4E26-8904-7FD5CE6CB4E1}" destId="{ECF72153-1CA9-4448-8913-160486D84DB6}" srcOrd="1" destOrd="0" presId="urn:microsoft.com/office/officeart/2009/3/layout/HorizontalOrganizationChart"/>
    <dgm:cxn modelId="{488A9CDA-4412-4C09-A6C2-F1504ABCFEB0}" type="presParOf" srcId="{C30BA569-2791-4E26-8904-7FD5CE6CB4E1}" destId="{D0A12C92-033E-4A5A-956D-8CECA584D950}" srcOrd="2" destOrd="0" presId="urn:microsoft.com/office/officeart/2009/3/layout/HorizontalOrganizationChart"/>
    <dgm:cxn modelId="{196D0322-91B2-45EB-9F05-1FBE2F61790B}" type="presParOf" srcId="{9FF5BB0B-49CA-41CA-BEFD-4AC64E9469FC}" destId="{3B44B2B1-117D-40CC-A124-B8900067B046}" srcOrd="6" destOrd="0" presId="urn:microsoft.com/office/officeart/2009/3/layout/HorizontalOrganizationChart"/>
    <dgm:cxn modelId="{5AAFE2A9-FE14-41CA-9B32-137A62A9A83D}" type="presParOf" srcId="{9FF5BB0B-49CA-41CA-BEFD-4AC64E9469FC}" destId="{07196E12-BA82-4E46-B2C0-DFB9C133EC8E}" srcOrd="7" destOrd="0" presId="urn:microsoft.com/office/officeart/2009/3/layout/HorizontalOrganizationChart"/>
    <dgm:cxn modelId="{691C9D4F-7764-4128-9910-AE71176884C2}" type="presParOf" srcId="{07196E12-BA82-4E46-B2C0-DFB9C133EC8E}" destId="{DAE39CAB-2839-4221-BCD5-381E99E8DF47}" srcOrd="0" destOrd="0" presId="urn:microsoft.com/office/officeart/2009/3/layout/HorizontalOrganizationChart"/>
    <dgm:cxn modelId="{99EB478B-F909-4952-9743-2F0717914FB2}" type="presParOf" srcId="{DAE39CAB-2839-4221-BCD5-381E99E8DF47}" destId="{1DCB1629-20E3-4887-92A6-69AB09E169A5}" srcOrd="0" destOrd="0" presId="urn:microsoft.com/office/officeart/2009/3/layout/HorizontalOrganizationChart"/>
    <dgm:cxn modelId="{1E009D67-F03C-4469-9A85-1B797ECFF4BC}" type="presParOf" srcId="{DAE39CAB-2839-4221-BCD5-381E99E8DF47}" destId="{F705A636-8134-4A90-9060-57513066A668}" srcOrd="1" destOrd="0" presId="urn:microsoft.com/office/officeart/2009/3/layout/HorizontalOrganizationChart"/>
    <dgm:cxn modelId="{8206A5F1-4692-46BC-B158-F885A9631156}" type="presParOf" srcId="{07196E12-BA82-4E46-B2C0-DFB9C133EC8E}" destId="{2EF9A4E8-8C9A-4743-A765-5C64C571385A}" srcOrd="1" destOrd="0" presId="urn:microsoft.com/office/officeart/2009/3/layout/HorizontalOrganizationChart"/>
    <dgm:cxn modelId="{6C3F4FEF-112A-4299-B245-716989F63304}" type="presParOf" srcId="{07196E12-BA82-4E46-B2C0-DFB9C133EC8E}" destId="{BFF61DB1-5DEF-413E-B8C3-FDEDD0390AC5}" srcOrd="2" destOrd="0" presId="urn:microsoft.com/office/officeart/2009/3/layout/HorizontalOrganizationChart"/>
    <dgm:cxn modelId="{97227349-9233-4043-9D25-D6DE2FC1F819}" type="presParOf" srcId="{9FF5BB0B-49CA-41CA-BEFD-4AC64E9469FC}" destId="{AE6D2DAA-C58C-48F1-99C9-D0531528BD6D}" srcOrd="8" destOrd="0" presId="urn:microsoft.com/office/officeart/2009/3/layout/HorizontalOrganizationChart"/>
    <dgm:cxn modelId="{FB88CB4E-3A08-46CE-A31D-3360620E382D}" type="presParOf" srcId="{9FF5BB0B-49CA-41CA-BEFD-4AC64E9469FC}" destId="{F780EAE5-0462-40A8-9F1D-B04934691E1D}" srcOrd="9" destOrd="0" presId="urn:microsoft.com/office/officeart/2009/3/layout/HorizontalOrganizationChart"/>
    <dgm:cxn modelId="{FD077CAC-6FFC-4E3D-A1D1-0E8F30F5571A}" type="presParOf" srcId="{F780EAE5-0462-40A8-9F1D-B04934691E1D}" destId="{B2A43041-2CE2-4096-8116-F5E4ABCFB6C2}" srcOrd="0" destOrd="0" presId="urn:microsoft.com/office/officeart/2009/3/layout/HorizontalOrganizationChart"/>
    <dgm:cxn modelId="{6E4C3637-3628-48B3-956D-F500F0F91D6B}" type="presParOf" srcId="{B2A43041-2CE2-4096-8116-F5E4ABCFB6C2}" destId="{487434B8-E80E-49BF-BBC1-AC501C8AC2EC}" srcOrd="0" destOrd="0" presId="urn:microsoft.com/office/officeart/2009/3/layout/HorizontalOrganizationChart"/>
    <dgm:cxn modelId="{C5651058-F670-4088-9FBE-8B8D545D6031}" type="presParOf" srcId="{B2A43041-2CE2-4096-8116-F5E4ABCFB6C2}" destId="{388A3463-6BBA-4E2C-BF79-31C00997A3A0}" srcOrd="1" destOrd="0" presId="urn:microsoft.com/office/officeart/2009/3/layout/HorizontalOrganizationChart"/>
    <dgm:cxn modelId="{28044D4A-01DF-4F97-9B77-16F54E6CA5E9}" type="presParOf" srcId="{F780EAE5-0462-40A8-9F1D-B04934691E1D}" destId="{F74638F2-7CD8-4FB0-AABF-A6EDB14F1DC4}" srcOrd="1" destOrd="0" presId="urn:microsoft.com/office/officeart/2009/3/layout/HorizontalOrganizationChart"/>
    <dgm:cxn modelId="{B0D4C515-12F0-4A05-A8B0-4957FA78B99B}" type="presParOf" srcId="{F780EAE5-0462-40A8-9F1D-B04934691E1D}" destId="{89F6AC78-762A-4ED4-BC03-CF76706D5A04}" srcOrd="2" destOrd="0" presId="urn:microsoft.com/office/officeart/2009/3/layout/HorizontalOrganizationChart"/>
    <dgm:cxn modelId="{03AEE2E4-1964-48C6-871B-52DADFED3460}" type="presParOf" srcId="{B290CE53-A4C4-45EE-8BFE-39CBBE64D0EA}" destId="{5292877A-1F0C-4FAA-8143-B95DBC137FDA}" srcOrd="2" destOrd="0" presId="urn:microsoft.com/office/officeart/2009/3/layout/HorizontalOrganizationChart"/>
    <dgm:cxn modelId="{6FE73E4F-DE8F-46B7-9EEA-2822EFB92BC9}" type="presParOf" srcId="{AC5531CF-A13B-41CA-BF62-A9CE0D5DD715}" destId="{0F7BC1F5-DF33-442B-A39D-AD1F1ABE20D5}" srcOrd="2" destOrd="0" presId="urn:microsoft.com/office/officeart/2009/3/layout/HorizontalOrganizationChart"/>
    <dgm:cxn modelId="{BFDB296D-8102-4288-A13C-92A916F52DEE}" type="presParOf" srcId="{AC5531CF-A13B-41CA-BF62-A9CE0D5DD715}" destId="{E6C37D35-3C99-4A03-B958-2EB24D050F97}" srcOrd="3" destOrd="0" presId="urn:microsoft.com/office/officeart/2009/3/layout/HorizontalOrganizationChart"/>
    <dgm:cxn modelId="{CAC89A28-6717-4B85-AC6B-6ACCAB0F9E01}" type="presParOf" srcId="{E6C37D35-3C99-4A03-B958-2EB24D050F97}" destId="{314DB10B-CBBF-4D73-B942-3CC5EE65CCBA}" srcOrd="0" destOrd="0" presId="urn:microsoft.com/office/officeart/2009/3/layout/HorizontalOrganizationChart"/>
    <dgm:cxn modelId="{2F0480FA-FEA3-4978-92C9-8BBA74AB0425}" type="presParOf" srcId="{314DB10B-CBBF-4D73-B942-3CC5EE65CCBA}" destId="{C22A0415-F555-4A67-B535-22FEB0F15725}" srcOrd="0" destOrd="0" presId="urn:microsoft.com/office/officeart/2009/3/layout/HorizontalOrganizationChart"/>
    <dgm:cxn modelId="{8296DB46-9EEA-4AD8-B569-C6BCE63906BF}" type="presParOf" srcId="{314DB10B-CBBF-4D73-B942-3CC5EE65CCBA}" destId="{D411B1DA-4D53-46D0-AD0F-A6942D81FA31}" srcOrd="1" destOrd="0" presId="urn:microsoft.com/office/officeart/2009/3/layout/HorizontalOrganizationChart"/>
    <dgm:cxn modelId="{38AD32F5-522F-4D38-94FD-504FD6F3C3CB}" type="presParOf" srcId="{E6C37D35-3C99-4A03-B958-2EB24D050F97}" destId="{79FB4DAF-24C6-47EC-A012-8D2142BA3710}" srcOrd="1" destOrd="0" presId="urn:microsoft.com/office/officeart/2009/3/layout/HorizontalOrganizationChart"/>
    <dgm:cxn modelId="{4FEA81CC-AA29-49F8-901E-50BCB7F0FBBA}" type="presParOf" srcId="{79FB4DAF-24C6-47EC-A012-8D2142BA3710}" destId="{015ED139-02C2-4647-8601-51F2122AF7D9}" srcOrd="0" destOrd="0" presId="urn:microsoft.com/office/officeart/2009/3/layout/HorizontalOrganizationChart"/>
    <dgm:cxn modelId="{4D98C319-7A28-4564-A8A9-203F1F39A3A5}" type="presParOf" srcId="{79FB4DAF-24C6-47EC-A012-8D2142BA3710}" destId="{2A8AC9E6-6945-4B0A-B68F-A2943A9256FF}" srcOrd="1" destOrd="0" presId="urn:microsoft.com/office/officeart/2009/3/layout/HorizontalOrganizationChart"/>
    <dgm:cxn modelId="{4D0B1FCB-243F-45D5-88B1-F40C9579DCFE}" type="presParOf" srcId="{2A8AC9E6-6945-4B0A-B68F-A2943A9256FF}" destId="{6D726BB1-9EB8-4EDC-9CA9-B299C5531A2A}" srcOrd="0" destOrd="0" presId="urn:microsoft.com/office/officeart/2009/3/layout/HorizontalOrganizationChart"/>
    <dgm:cxn modelId="{FCBA158B-B3BF-4C6D-9FCF-7E85C3D434E3}" type="presParOf" srcId="{6D726BB1-9EB8-4EDC-9CA9-B299C5531A2A}" destId="{0F0A726E-2BA5-487F-A665-A5130259A3CE}" srcOrd="0" destOrd="0" presId="urn:microsoft.com/office/officeart/2009/3/layout/HorizontalOrganizationChart"/>
    <dgm:cxn modelId="{14FE7C37-EECF-4855-9BF2-137CC75B3975}" type="presParOf" srcId="{6D726BB1-9EB8-4EDC-9CA9-B299C5531A2A}" destId="{B4D51AA9-8136-4ADC-8939-797017539899}" srcOrd="1" destOrd="0" presId="urn:microsoft.com/office/officeart/2009/3/layout/HorizontalOrganizationChart"/>
    <dgm:cxn modelId="{C28134D6-CF29-4719-9F4F-6D3E0FBB847C}" type="presParOf" srcId="{2A8AC9E6-6945-4B0A-B68F-A2943A9256FF}" destId="{4BFCA371-6ACA-495B-9503-6FC708A78FDB}" srcOrd="1" destOrd="0" presId="urn:microsoft.com/office/officeart/2009/3/layout/HorizontalOrganizationChart"/>
    <dgm:cxn modelId="{39504AF7-79DD-4ACC-841F-82304EF108D5}" type="presParOf" srcId="{2A8AC9E6-6945-4B0A-B68F-A2943A9256FF}" destId="{FF9A37B0-B936-4FCD-9C6E-CB95B8DE2F37}" srcOrd="2" destOrd="0" presId="urn:microsoft.com/office/officeart/2009/3/layout/HorizontalOrganizationChart"/>
    <dgm:cxn modelId="{9D140A98-D226-4FD7-93A1-D25A6CB5E693}" type="presParOf" srcId="{79FB4DAF-24C6-47EC-A012-8D2142BA3710}" destId="{EB97C225-2407-46D2-AE94-E29C0BD4281E}" srcOrd="2" destOrd="0" presId="urn:microsoft.com/office/officeart/2009/3/layout/HorizontalOrganizationChart"/>
    <dgm:cxn modelId="{197BE19F-E382-4D30-B822-9AE8E5E8A4F2}" type="presParOf" srcId="{79FB4DAF-24C6-47EC-A012-8D2142BA3710}" destId="{9BFCB136-C3A9-4AFC-8696-6D38C1206DA0}" srcOrd="3" destOrd="0" presId="urn:microsoft.com/office/officeart/2009/3/layout/HorizontalOrganizationChart"/>
    <dgm:cxn modelId="{EAF994B3-D9EE-4CA6-8FA9-1EFDAF87B51A}" type="presParOf" srcId="{9BFCB136-C3A9-4AFC-8696-6D38C1206DA0}" destId="{384556CE-9441-484C-A303-43E49136AC24}" srcOrd="0" destOrd="0" presId="urn:microsoft.com/office/officeart/2009/3/layout/HorizontalOrganizationChart"/>
    <dgm:cxn modelId="{5C3E7F39-7EF2-4299-BAD0-D669F1FE5D99}" type="presParOf" srcId="{384556CE-9441-484C-A303-43E49136AC24}" destId="{DDF1F904-F71C-4773-9E1A-6B1474AFE974}" srcOrd="0" destOrd="0" presId="urn:microsoft.com/office/officeart/2009/3/layout/HorizontalOrganizationChart"/>
    <dgm:cxn modelId="{7E6FACF1-85A4-4433-A960-8D1766F7922C}" type="presParOf" srcId="{384556CE-9441-484C-A303-43E49136AC24}" destId="{9178C1A5-D133-4A2E-B193-A8F55C259D5D}" srcOrd="1" destOrd="0" presId="urn:microsoft.com/office/officeart/2009/3/layout/HorizontalOrganizationChart"/>
    <dgm:cxn modelId="{A39799E4-5569-4EE8-BE88-C28EBC36C347}" type="presParOf" srcId="{9BFCB136-C3A9-4AFC-8696-6D38C1206DA0}" destId="{79440E3D-2431-410A-BB09-6D6A1C5E54D8}" srcOrd="1" destOrd="0" presId="urn:microsoft.com/office/officeart/2009/3/layout/HorizontalOrganizationChart"/>
    <dgm:cxn modelId="{88E5A340-DFFB-4D10-BDC4-FFC31DE5991E}" type="presParOf" srcId="{9BFCB136-C3A9-4AFC-8696-6D38C1206DA0}" destId="{BF7C4C30-24C4-4FB8-BEFD-8D7A944CD06C}" srcOrd="2" destOrd="0" presId="urn:microsoft.com/office/officeart/2009/3/layout/HorizontalOrganizationChart"/>
    <dgm:cxn modelId="{A18E62CD-F714-48EE-89EF-CD0C8FACDC71}" type="presParOf" srcId="{79FB4DAF-24C6-47EC-A012-8D2142BA3710}" destId="{30F73242-34EE-40B2-97AC-144D16AC7D51}" srcOrd="4" destOrd="0" presId="urn:microsoft.com/office/officeart/2009/3/layout/HorizontalOrganizationChart"/>
    <dgm:cxn modelId="{73637A3A-330C-403F-8EC9-21E1405A063C}" type="presParOf" srcId="{79FB4DAF-24C6-47EC-A012-8D2142BA3710}" destId="{9684EE36-EFE7-4050-8B88-695B961C5C99}" srcOrd="5" destOrd="0" presId="urn:microsoft.com/office/officeart/2009/3/layout/HorizontalOrganizationChart"/>
    <dgm:cxn modelId="{1BAF91B8-99C5-4CD8-BC2D-2099CAF838CB}" type="presParOf" srcId="{9684EE36-EFE7-4050-8B88-695B961C5C99}" destId="{9F4E23D4-5F00-41A7-89BB-51574BCA2222}" srcOrd="0" destOrd="0" presId="urn:microsoft.com/office/officeart/2009/3/layout/HorizontalOrganizationChart"/>
    <dgm:cxn modelId="{BA12E0F6-FF4C-4F31-8F84-1F9B16D209B6}" type="presParOf" srcId="{9F4E23D4-5F00-41A7-89BB-51574BCA2222}" destId="{76F2735C-6EB9-4F8B-BF27-1CA957F01DF2}" srcOrd="0" destOrd="0" presId="urn:microsoft.com/office/officeart/2009/3/layout/HorizontalOrganizationChart"/>
    <dgm:cxn modelId="{71BC3AB1-420A-49FE-9F43-9E5AE7EB4498}" type="presParOf" srcId="{9F4E23D4-5F00-41A7-89BB-51574BCA2222}" destId="{88426EB8-14C9-4290-A492-28CB1A8B05F5}" srcOrd="1" destOrd="0" presId="urn:microsoft.com/office/officeart/2009/3/layout/HorizontalOrganizationChart"/>
    <dgm:cxn modelId="{99E74066-06D2-4786-B7A3-45536FA96272}" type="presParOf" srcId="{9684EE36-EFE7-4050-8B88-695B961C5C99}" destId="{7FFC74FB-7E19-46B3-A813-B0EE4BFA4663}" srcOrd="1" destOrd="0" presId="urn:microsoft.com/office/officeart/2009/3/layout/HorizontalOrganizationChart"/>
    <dgm:cxn modelId="{95BB34F6-8A69-4392-A072-82F11ADB683B}" type="presParOf" srcId="{9684EE36-EFE7-4050-8B88-695B961C5C99}" destId="{13CC8475-2B2E-40F9-81D5-1A5C0A7149AD}" srcOrd="2" destOrd="0" presId="urn:microsoft.com/office/officeart/2009/3/layout/HorizontalOrganizationChart"/>
    <dgm:cxn modelId="{14714B49-16EC-4C60-8BEE-5D67F0AFF701}" type="presParOf" srcId="{79FB4DAF-24C6-47EC-A012-8D2142BA3710}" destId="{FAF0175F-46C8-4FD7-9FEC-CE4FFA2CD243}" srcOrd="6" destOrd="0" presId="urn:microsoft.com/office/officeart/2009/3/layout/HorizontalOrganizationChart"/>
    <dgm:cxn modelId="{17071B66-7E84-4A4C-8725-75DF433BA693}" type="presParOf" srcId="{79FB4DAF-24C6-47EC-A012-8D2142BA3710}" destId="{9FF89B46-3F18-4ED3-88DE-92CFE7CDB754}" srcOrd="7" destOrd="0" presId="urn:microsoft.com/office/officeart/2009/3/layout/HorizontalOrganizationChart"/>
    <dgm:cxn modelId="{5B999DC8-95D5-4F48-96D6-970C5E367C79}" type="presParOf" srcId="{9FF89B46-3F18-4ED3-88DE-92CFE7CDB754}" destId="{BD1B2016-2A04-4361-B01B-32D2FFC0406E}" srcOrd="0" destOrd="0" presId="urn:microsoft.com/office/officeart/2009/3/layout/HorizontalOrganizationChart"/>
    <dgm:cxn modelId="{8169FB61-9F76-46C3-93E0-809D9026D002}" type="presParOf" srcId="{BD1B2016-2A04-4361-B01B-32D2FFC0406E}" destId="{4446F1B2-E549-47C9-AB75-F299B1471390}" srcOrd="0" destOrd="0" presId="urn:microsoft.com/office/officeart/2009/3/layout/HorizontalOrganizationChart"/>
    <dgm:cxn modelId="{A759F986-C58D-4CC6-AC35-F6C88AAAC4DD}" type="presParOf" srcId="{BD1B2016-2A04-4361-B01B-32D2FFC0406E}" destId="{8FC426F2-9A2E-4F0C-82D6-1E3B53FB4F7D}" srcOrd="1" destOrd="0" presId="urn:microsoft.com/office/officeart/2009/3/layout/HorizontalOrganizationChart"/>
    <dgm:cxn modelId="{93A25EB5-BD54-47AE-B416-BF433D4677E6}" type="presParOf" srcId="{9FF89B46-3F18-4ED3-88DE-92CFE7CDB754}" destId="{C388EE56-0B3C-4BA6-A556-9C7D1ABA274B}" srcOrd="1" destOrd="0" presId="urn:microsoft.com/office/officeart/2009/3/layout/HorizontalOrganizationChart"/>
    <dgm:cxn modelId="{7AF8C3BE-D24A-479A-9C54-861680030315}" type="presParOf" srcId="{9FF89B46-3F18-4ED3-88DE-92CFE7CDB754}" destId="{B9CC2218-88EB-4778-9A49-98F7EA8AF934}" srcOrd="2" destOrd="0" presId="urn:microsoft.com/office/officeart/2009/3/layout/HorizontalOrganizationChart"/>
    <dgm:cxn modelId="{B14AF2A3-F07E-498F-A68C-F5CA0088E3F7}" type="presParOf" srcId="{79FB4DAF-24C6-47EC-A012-8D2142BA3710}" destId="{6F13EDBE-5702-4D30-BC79-E1CEEECEE9E8}" srcOrd="8" destOrd="0" presId="urn:microsoft.com/office/officeart/2009/3/layout/HorizontalOrganizationChart"/>
    <dgm:cxn modelId="{7160AC2B-9C2B-451E-A29B-153452F2BB6E}" type="presParOf" srcId="{79FB4DAF-24C6-47EC-A012-8D2142BA3710}" destId="{0B791947-2FCD-4EEE-BDC7-C81609642536}" srcOrd="9" destOrd="0" presId="urn:microsoft.com/office/officeart/2009/3/layout/HorizontalOrganizationChart"/>
    <dgm:cxn modelId="{87A52E68-CF9B-4403-9FBB-B63900A0A8FD}" type="presParOf" srcId="{0B791947-2FCD-4EEE-BDC7-C81609642536}" destId="{AEF4EF93-49D0-4A7B-80D2-25161CF62E8D}" srcOrd="0" destOrd="0" presId="urn:microsoft.com/office/officeart/2009/3/layout/HorizontalOrganizationChart"/>
    <dgm:cxn modelId="{E15ADE8C-61DA-4EDE-9DB3-19DC24EA2A90}" type="presParOf" srcId="{AEF4EF93-49D0-4A7B-80D2-25161CF62E8D}" destId="{13D175E5-6BDB-4AD3-B5DA-3E6C6DA70C4B}" srcOrd="0" destOrd="0" presId="urn:microsoft.com/office/officeart/2009/3/layout/HorizontalOrganizationChart"/>
    <dgm:cxn modelId="{7F310007-0838-4FF1-AFF0-FCA09B246D4B}" type="presParOf" srcId="{AEF4EF93-49D0-4A7B-80D2-25161CF62E8D}" destId="{5DC41CE7-6B25-471D-8EA0-C268053C98B0}" srcOrd="1" destOrd="0" presId="urn:microsoft.com/office/officeart/2009/3/layout/HorizontalOrganizationChart"/>
    <dgm:cxn modelId="{D69E05D3-BA1A-467A-80A4-CBDEBDED4BB0}" type="presParOf" srcId="{0B791947-2FCD-4EEE-BDC7-C81609642536}" destId="{B8756ABD-D8A2-4AD4-947A-7AE0E69D62A6}" srcOrd="1" destOrd="0" presId="urn:microsoft.com/office/officeart/2009/3/layout/HorizontalOrganizationChart"/>
    <dgm:cxn modelId="{47689479-83CE-47EE-A71A-DFDA511CF09F}" type="presParOf" srcId="{0B791947-2FCD-4EEE-BDC7-C81609642536}" destId="{4881826C-2141-4455-90A8-7FEEC9AF5CEF}" srcOrd="2" destOrd="0" presId="urn:microsoft.com/office/officeart/2009/3/layout/HorizontalOrganizationChart"/>
    <dgm:cxn modelId="{259EADD1-E7F7-4666-BBC3-9DDC92D94241}" type="presParOf" srcId="{E6C37D35-3C99-4A03-B958-2EB24D050F97}" destId="{58D6ACFA-96DF-4898-9923-FAB91ADF9000}" srcOrd="2" destOrd="0" presId="urn:microsoft.com/office/officeart/2009/3/layout/HorizontalOrganizationChart"/>
    <dgm:cxn modelId="{45D51449-705D-4C10-9A63-EE8CC52A706D}" type="presParOf" srcId="{ACE0DC39-5C06-40EF-8FB9-801A9C0352D4}" destId="{BDDD401E-5338-4461-9975-FCCA940C4476}"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3EDBE-5702-4D30-BC79-E1CEEECEE9E8}">
      <dsp:nvSpPr>
        <dsp:cNvPr id="0" name=""/>
        <dsp:cNvSpPr/>
      </dsp:nvSpPr>
      <dsp:spPr>
        <a:xfrm>
          <a:off x="2516175" y="3415546"/>
          <a:ext cx="215923" cy="928472"/>
        </a:xfrm>
        <a:custGeom>
          <a:avLst/>
          <a:gdLst/>
          <a:ahLst/>
          <a:cxnLst/>
          <a:rect l="0" t="0" r="0" b="0"/>
          <a:pathLst>
            <a:path>
              <a:moveTo>
                <a:pt x="0" y="0"/>
              </a:moveTo>
              <a:lnTo>
                <a:pt x="107961" y="0"/>
              </a:lnTo>
              <a:lnTo>
                <a:pt x="107961" y="928472"/>
              </a:lnTo>
              <a:lnTo>
                <a:pt x="215923" y="92847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F0175F-46C8-4FD7-9FEC-CE4FFA2CD243}">
      <dsp:nvSpPr>
        <dsp:cNvPr id="0" name=""/>
        <dsp:cNvSpPr/>
      </dsp:nvSpPr>
      <dsp:spPr>
        <a:xfrm>
          <a:off x="2516175" y="3415546"/>
          <a:ext cx="215923" cy="464236"/>
        </a:xfrm>
        <a:custGeom>
          <a:avLst/>
          <a:gdLst/>
          <a:ahLst/>
          <a:cxnLst/>
          <a:rect l="0" t="0" r="0" b="0"/>
          <a:pathLst>
            <a:path>
              <a:moveTo>
                <a:pt x="0" y="0"/>
              </a:moveTo>
              <a:lnTo>
                <a:pt x="107961" y="0"/>
              </a:lnTo>
              <a:lnTo>
                <a:pt x="107961" y="464236"/>
              </a:lnTo>
              <a:lnTo>
                <a:pt x="215923" y="46423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73242-34EE-40B2-97AC-144D16AC7D51}">
      <dsp:nvSpPr>
        <dsp:cNvPr id="0" name=""/>
        <dsp:cNvSpPr/>
      </dsp:nvSpPr>
      <dsp:spPr>
        <a:xfrm>
          <a:off x="2516175" y="3369826"/>
          <a:ext cx="215923" cy="91440"/>
        </a:xfrm>
        <a:custGeom>
          <a:avLst/>
          <a:gdLst/>
          <a:ahLst/>
          <a:cxnLst/>
          <a:rect l="0" t="0" r="0" b="0"/>
          <a:pathLst>
            <a:path>
              <a:moveTo>
                <a:pt x="0" y="45720"/>
              </a:moveTo>
              <a:lnTo>
                <a:pt x="215923"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97C225-2407-46D2-AE94-E29C0BD4281E}">
      <dsp:nvSpPr>
        <dsp:cNvPr id="0" name=""/>
        <dsp:cNvSpPr/>
      </dsp:nvSpPr>
      <dsp:spPr>
        <a:xfrm>
          <a:off x="2516175" y="2951310"/>
          <a:ext cx="215923" cy="464236"/>
        </a:xfrm>
        <a:custGeom>
          <a:avLst/>
          <a:gdLst/>
          <a:ahLst/>
          <a:cxnLst/>
          <a:rect l="0" t="0" r="0" b="0"/>
          <a:pathLst>
            <a:path>
              <a:moveTo>
                <a:pt x="0" y="464236"/>
              </a:moveTo>
              <a:lnTo>
                <a:pt x="107961" y="464236"/>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5ED139-02C2-4647-8601-51F2122AF7D9}">
      <dsp:nvSpPr>
        <dsp:cNvPr id="0" name=""/>
        <dsp:cNvSpPr/>
      </dsp:nvSpPr>
      <dsp:spPr>
        <a:xfrm>
          <a:off x="2516175" y="2487074"/>
          <a:ext cx="215923" cy="928472"/>
        </a:xfrm>
        <a:custGeom>
          <a:avLst/>
          <a:gdLst/>
          <a:ahLst/>
          <a:cxnLst/>
          <a:rect l="0" t="0" r="0" b="0"/>
          <a:pathLst>
            <a:path>
              <a:moveTo>
                <a:pt x="0" y="928472"/>
              </a:moveTo>
              <a:lnTo>
                <a:pt x="107961" y="928472"/>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7BC1F5-DF33-442B-A39D-AD1F1ABE20D5}">
      <dsp:nvSpPr>
        <dsp:cNvPr id="0" name=""/>
        <dsp:cNvSpPr/>
      </dsp:nvSpPr>
      <dsp:spPr>
        <a:xfrm>
          <a:off x="1220632" y="2254956"/>
          <a:ext cx="215923" cy="1160590"/>
        </a:xfrm>
        <a:custGeom>
          <a:avLst/>
          <a:gdLst/>
          <a:ahLst/>
          <a:cxnLst/>
          <a:rect l="0" t="0" r="0" b="0"/>
          <a:pathLst>
            <a:path>
              <a:moveTo>
                <a:pt x="0" y="0"/>
              </a:moveTo>
              <a:lnTo>
                <a:pt x="107961" y="0"/>
              </a:lnTo>
              <a:lnTo>
                <a:pt x="107961" y="1160590"/>
              </a:lnTo>
              <a:lnTo>
                <a:pt x="215923" y="116059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D2DAA-C58C-48F1-99C9-D0531528BD6D}">
      <dsp:nvSpPr>
        <dsp:cNvPr id="0" name=""/>
        <dsp:cNvSpPr/>
      </dsp:nvSpPr>
      <dsp:spPr>
        <a:xfrm>
          <a:off x="2516175" y="1094366"/>
          <a:ext cx="215923" cy="928472"/>
        </a:xfrm>
        <a:custGeom>
          <a:avLst/>
          <a:gdLst/>
          <a:ahLst/>
          <a:cxnLst/>
          <a:rect l="0" t="0" r="0" b="0"/>
          <a:pathLst>
            <a:path>
              <a:moveTo>
                <a:pt x="0" y="0"/>
              </a:moveTo>
              <a:lnTo>
                <a:pt x="107961" y="0"/>
              </a:lnTo>
              <a:lnTo>
                <a:pt x="107961" y="928472"/>
              </a:lnTo>
              <a:lnTo>
                <a:pt x="215923" y="92847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44B2B1-117D-40CC-A124-B8900067B046}">
      <dsp:nvSpPr>
        <dsp:cNvPr id="0" name=""/>
        <dsp:cNvSpPr/>
      </dsp:nvSpPr>
      <dsp:spPr>
        <a:xfrm>
          <a:off x="2516175" y="1094366"/>
          <a:ext cx="215923" cy="464236"/>
        </a:xfrm>
        <a:custGeom>
          <a:avLst/>
          <a:gdLst/>
          <a:ahLst/>
          <a:cxnLst/>
          <a:rect l="0" t="0" r="0" b="0"/>
          <a:pathLst>
            <a:path>
              <a:moveTo>
                <a:pt x="0" y="0"/>
              </a:moveTo>
              <a:lnTo>
                <a:pt x="107961" y="0"/>
              </a:lnTo>
              <a:lnTo>
                <a:pt x="107961" y="464236"/>
              </a:lnTo>
              <a:lnTo>
                <a:pt x="215923" y="46423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0C624B-0F6D-4DA3-A570-333DD60E8552}">
      <dsp:nvSpPr>
        <dsp:cNvPr id="0" name=""/>
        <dsp:cNvSpPr/>
      </dsp:nvSpPr>
      <dsp:spPr>
        <a:xfrm>
          <a:off x="2516175" y="1048646"/>
          <a:ext cx="215923" cy="91440"/>
        </a:xfrm>
        <a:custGeom>
          <a:avLst/>
          <a:gdLst/>
          <a:ahLst/>
          <a:cxnLst/>
          <a:rect l="0" t="0" r="0" b="0"/>
          <a:pathLst>
            <a:path>
              <a:moveTo>
                <a:pt x="0" y="45720"/>
              </a:moveTo>
              <a:lnTo>
                <a:pt x="215923"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F72E3F-F231-4C81-AB07-A147BD63A015}">
      <dsp:nvSpPr>
        <dsp:cNvPr id="0" name=""/>
        <dsp:cNvSpPr/>
      </dsp:nvSpPr>
      <dsp:spPr>
        <a:xfrm>
          <a:off x="2516175" y="630130"/>
          <a:ext cx="215923" cy="464236"/>
        </a:xfrm>
        <a:custGeom>
          <a:avLst/>
          <a:gdLst/>
          <a:ahLst/>
          <a:cxnLst/>
          <a:rect l="0" t="0" r="0" b="0"/>
          <a:pathLst>
            <a:path>
              <a:moveTo>
                <a:pt x="0" y="464236"/>
              </a:moveTo>
              <a:lnTo>
                <a:pt x="107961" y="464236"/>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286A6D-D567-4F2D-B024-232395228BAD}">
      <dsp:nvSpPr>
        <dsp:cNvPr id="0" name=""/>
        <dsp:cNvSpPr/>
      </dsp:nvSpPr>
      <dsp:spPr>
        <a:xfrm>
          <a:off x="2516175" y="165893"/>
          <a:ext cx="215923" cy="928472"/>
        </a:xfrm>
        <a:custGeom>
          <a:avLst/>
          <a:gdLst/>
          <a:ahLst/>
          <a:cxnLst/>
          <a:rect l="0" t="0" r="0" b="0"/>
          <a:pathLst>
            <a:path>
              <a:moveTo>
                <a:pt x="0" y="928472"/>
              </a:moveTo>
              <a:lnTo>
                <a:pt x="107961" y="928472"/>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00FA78-21E2-4354-92E6-28FA9D17946F}">
      <dsp:nvSpPr>
        <dsp:cNvPr id="0" name=""/>
        <dsp:cNvSpPr/>
      </dsp:nvSpPr>
      <dsp:spPr>
        <a:xfrm>
          <a:off x="1220632" y="1094366"/>
          <a:ext cx="215923" cy="1160590"/>
        </a:xfrm>
        <a:custGeom>
          <a:avLst/>
          <a:gdLst/>
          <a:ahLst/>
          <a:cxnLst/>
          <a:rect l="0" t="0" r="0" b="0"/>
          <a:pathLst>
            <a:path>
              <a:moveTo>
                <a:pt x="0" y="1160590"/>
              </a:moveTo>
              <a:lnTo>
                <a:pt x="107961" y="1160590"/>
              </a:lnTo>
              <a:lnTo>
                <a:pt x="107961" y="0"/>
              </a:lnTo>
              <a:lnTo>
                <a:pt x="215923"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A7C1E2-BF66-4293-853B-12FF548CA4C9}">
      <dsp:nvSpPr>
        <dsp:cNvPr id="0" name=""/>
        <dsp:cNvSpPr/>
      </dsp:nvSpPr>
      <dsp:spPr>
        <a:xfrm>
          <a:off x="141013" y="209031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Medicamentos</a:t>
          </a:r>
        </a:p>
      </dsp:txBody>
      <dsp:txXfrm>
        <a:off x="141013" y="2090314"/>
        <a:ext cx="1079618" cy="329283"/>
      </dsp:txXfrm>
    </dsp:sp>
    <dsp:sp modelId="{010EACD0-C794-4D4B-9889-847D5B7631BA}">
      <dsp:nvSpPr>
        <dsp:cNvPr id="0" name=""/>
        <dsp:cNvSpPr/>
      </dsp:nvSpPr>
      <dsp:spPr>
        <a:xfrm>
          <a:off x="1436556" y="92972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Genéricos</a:t>
          </a:r>
        </a:p>
      </dsp:txBody>
      <dsp:txXfrm>
        <a:off x="1436556" y="929724"/>
        <a:ext cx="1079618" cy="329283"/>
      </dsp:txXfrm>
    </dsp:sp>
    <dsp:sp modelId="{04FB0281-233C-4853-BA83-618C3E76FFA4}">
      <dsp:nvSpPr>
        <dsp:cNvPr id="0" name=""/>
        <dsp:cNvSpPr/>
      </dsp:nvSpPr>
      <dsp:spPr>
        <a:xfrm>
          <a:off x="2732099" y="1252"/>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a:t>
          </a:r>
        </a:p>
      </dsp:txBody>
      <dsp:txXfrm>
        <a:off x="2732099" y="1252"/>
        <a:ext cx="1079618" cy="329283"/>
      </dsp:txXfrm>
    </dsp:sp>
    <dsp:sp modelId="{C194680A-BDC2-4E97-A11D-A14AC742AAE8}">
      <dsp:nvSpPr>
        <dsp:cNvPr id="0" name=""/>
        <dsp:cNvSpPr/>
      </dsp:nvSpPr>
      <dsp:spPr>
        <a:xfrm>
          <a:off x="2732099" y="465488"/>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Sustancia activa</a:t>
          </a:r>
        </a:p>
      </dsp:txBody>
      <dsp:txXfrm>
        <a:off x="2732099" y="465488"/>
        <a:ext cx="1079618" cy="329283"/>
      </dsp:txXfrm>
    </dsp:sp>
    <dsp:sp modelId="{B47A82D1-2D06-4057-93E8-04478E569277}">
      <dsp:nvSpPr>
        <dsp:cNvPr id="0" name=""/>
        <dsp:cNvSpPr/>
      </dsp:nvSpPr>
      <dsp:spPr>
        <a:xfrm>
          <a:off x="2732099" y="92972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Receta (S/N)</a:t>
          </a:r>
        </a:p>
      </dsp:txBody>
      <dsp:txXfrm>
        <a:off x="2732099" y="929724"/>
        <a:ext cx="1079618" cy="329283"/>
      </dsp:txXfrm>
    </dsp:sp>
    <dsp:sp modelId="{1DCB1629-20E3-4887-92A6-69AB09E169A5}">
      <dsp:nvSpPr>
        <dsp:cNvPr id="0" name=""/>
        <dsp:cNvSpPr/>
      </dsp:nvSpPr>
      <dsp:spPr>
        <a:xfrm>
          <a:off x="2732099" y="1393960"/>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Porcentaje de descuento</a:t>
          </a:r>
        </a:p>
      </dsp:txBody>
      <dsp:txXfrm>
        <a:off x="2732099" y="1393960"/>
        <a:ext cx="1079618" cy="329283"/>
      </dsp:txXfrm>
    </dsp:sp>
    <dsp:sp modelId="{487434B8-E80E-49BF-BBC1-AC501C8AC2EC}">
      <dsp:nvSpPr>
        <dsp:cNvPr id="0" name=""/>
        <dsp:cNvSpPr/>
      </dsp:nvSpPr>
      <dsp:spPr>
        <a:xfrm>
          <a:off x="2732099" y="1858196"/>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 final</a:t>
          </a:r>
        </a:p>
      </dsp:txBody>
      <dsp:txXfrm>
        <a:off x="2732099" y="1858196"/>
        <a:ext cx="1079618" cy="329283"/>
      </dsp:txXfrm>
    </dsp:sp>
    <dsp:sp modelId="{C22A0415-F555-4A67-B535-22FEB0F15725}">
      <dsp:nvSpPr>
        <dsp:cNvPr id="0" name=""/>
        <dsp:cNvSpPr/>
      </dsp:nvSpPr>
      <dsp:spPr>
        <a:xfrm>
          <a:off x="1436556" y="325090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Patente</a:t>
          </a:r>
        </a:p>
      </dsp:txBody>
      <dsp:txXfrm>
        <a:off x="1436556" y="3250904"/>
        <a:ext cx="1079618" cy="329283"/>
      </dsp:txXfrm>
    </dsp:sp>
    <dsp:sp modelId="{0F0A726E-2BA5-487F-A665-A5130259A3CE}">
      <dsp:nvSpPr>
        <dsp:cNvPr id="0" name=""/>
        <dsp:cNvSpPr/>
      </dsp:nvSpPr>
      <dsp:spPr>
        <a:xfrm>
          <a:off x="2732099" y="2322432"/>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a:t>
          </a:r>
        </a:p>
      </dsp:txBody>
      <dsp:txXfrm>
        <a:off x="2732099" y="2322432"/>
        <a:ext cx="1079618" cy="329283"/>
      </dsp:txXfrm>
    </dsp:sp>
    <dsp:sp modelId="{DDF1F904-F71C-4773-9E1A-6B1474AFE974}">
      <dsp:nvSpPr>
        <dsp:cNvPr id="0" name=""/>
        <dsp:cNvSpPr/>
      </dsp:nvSpPr>
      <dsp:spPr>
        <a:xfrm>
          <a:off x="2732099" y="2786668"/>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Nombre comercial</a:t>
          </a:r>
        </a:p>
      </dsp:txBody>
      <dsp:txXfrm>
        <a:off x="2732099" y="2786668"/>
        <a:ext cx="1079618" cy="329283"/>
      </dsp:txXfrm>
    </dsp:sp>
    <dsp:sp modelId="{76F2735C-6EB9-4F8B-BF27-1CA957F01DF2}">
      <dsp:nvSpPr>
        <dsp:cNvPr id="0" name=""/>
        <dsp:cNvSpPr/>
      </dsp:nvSpPr>
      <dsp:spPr>
        <a:xfrm>
          <a:off x="2732099" y="325090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Sustancia activa</a:t>
          </a:r>
        </a:p>
      </dsp:txBody>
      <dsp:txXfrm>
        <a:off x="2732099" y="3250904"/>
        <a:ext cx="1079618" cy="329283"/>
      </dsp:txXfrm>
    </dsp:sp>
    <dsp:sp modelId="{4446F1B2-E549-47C9-AB75-F299B1471390}">
      <dsp:nvSpPr>
        <dsp:cNvPr id="0" name=""/>
        <dsp:cNvSpPr/>
      </dsp:nvSpPr>
      <dsp:spPr>
        <a:xfrm>
          <a:off x="2732099" y="3715141"/>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Laboratorio</a:t>
          </a:r>
        </a:p>
      </dsp:txBody>
      <dsp:txXfrm>
        <a:off x="2732099" y="3715141"/>
        <a:ext cx="1079618" cy="329283"/>
      </dsp:txXfrm>
    </dsp:sp>
    <dsp:sp modelId="{13D175E5-6BDB-4AD3-B5DA-3E6C6DA70C4B}">
      <dsp:nvSpPr>
        <dsp:cNvPr id="0" name=""/>
        <dsp:cNvSpPr/>
      </dsp:nvSpPr>
      <dsp:spPr>
        <a:xfrm>
          <a:off x="2732099" y="4179377"/>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Receta (S/N)</a:t>
          </a:r>
        </a:p>
      </dsp:txBody>
      <dsp:txXfrm>
        <a:off x="2732099" y="4179377"/>
        <a:ext cx="1079618" cy="3292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13/01/2023</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148759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330187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57906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32</a:t>
            </a:fld>
            <a:endParaRPr lang="es-MX"/>
          </a:p>
        </p:txBody>
      </p:sp>
    </p:spTree>
    <p:extLst>
      <p:ext uri="{BB962C8B-B14F-4D97-AF65-F5344CB8AC3E}">
        <p14:creationId xmlns:p14="http://schemas.microsoft.com/office/powerpoint/2010/main" val="346163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28518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39</a:t>
            </a:fld>
            <a:endParaRPr lang="es-MX"/>
          </a:p>
        </p:txBody>
      </p:sp>
    </p:spTree>
    <p:extLst>
      <p:ext uri="{BB962C8B-B14F-4D97-AF65-F5344CB8AC3E}">
        <p14:creationId xmlns:p14="http://schemas.microsoft.com/office/powerpoint/2010/main" val="195424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41</a:t>
            </a:fld>
            <a:endParaRPr lang="es-MX"/>
          </a:p>
        </p:txBody>
      </p:sp>
    </p:spTree>
    <p:extLst>
      <p:ext uri="{BB962C8B-B14F-4D97-AF65-F5344CB8AC3E}">
        <p14:creationId xmlns:p14="http://schemas.microsoft.com/office/powerpoint/2010/main" val="363921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43</a:t>
            </a:fld>
            <a:endParaRPr lang="es-MX"/>
          </a:p>
        </p:txBody>
      </p:sp>
    </p:spTree>
    <p:extLst>
      <p:ext uri="{BB962C8B-B14F-4D97-AF65-F5344CB8AC3E}">
        <p14:creationId xmlns:p14="http://schemas.microsoft.com/office/powerpoint/2010/main" val="343830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44</a:t>
            </a:fld>
            <a:endParaRPr lang="es-MX"/>
          </a:p>
        </p:txBody>
      </p:sp>
    </p:spTree>
    <p:extLst>
      <p:ext uri="{BB962C8B-B14F-4D97-AF65-F5344CB8AC3E}">
        <p14:creationId xmlns:p14="http://schemas.microsoft.com/office/powerpoint/2010/main" val="251326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45</a:t>
            </a:fld>
            <a:endParaRPr lang="es-MX"/>
          </a:p>
        </p:txBody>
      </p:sp>
    </p:spTree>
    <p:extLst>
      <p:ext uri="{BB962C8B-B14F-4D97-AF65-F5344CB8AC3E}">
        <p14:creationId xmlns:p14="http://schemas.microsoft.com/office/powerpoint/2010/main" val="213388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46</a:t>
            </a:fld>
            <a:endParaRPr lang="es-MX"/>
          </a:p>
        </p:txBody>
      </p:sp>
    </p:spTree>
    <p:extLst>
      <p:ext uri="{BB962C8B-B14F-4D97-AF65-F5344CB8AC3E}">
        <p14:creationId xmlns:p14="http://schemas.microsoft.com/office/powerpoint/2010/main" val="4230271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47</a:t>
            </a:fld>
            <a:endParaRPr lang="es-MX"/>
          </a:p>
        </p:txBody>
      </p:sp>
    </p:spTree>
    <p:extLst>
      <p:ext uri="{BB962C8B-B14F-4D97-AF65-F5344CB8AC3E}">
        <p14:creationId xmlns:p14="http://schemas.microsoft.com/office/powerpoint/2010/main" val="342835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48</a:t>
            </a:fld>
            <a:endParaRPr lang="es-MX"/>
          </a:p>
        </p:txBody>
      </p:sp>
    </p:spTree>
    <p:extLst>
      <p:ext uri="{BB962C8B-B14F-4D97-AF65-F5344CB8AC3E}">
        <p14:creationId xmlns:p14="http://schemas.microsoft.com/office/powerpoint/2010/main" val="4191836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49</a:t>
            </a:fld>
            <a:endParaRPr lang="es-MX"/>
          </a:p>
        </p:txBody>
      </p:sp>
    </p:spTree>
    <p:extLst>
      <p:ext uri="{BB962C8B-B14F-4D97-AF65-F5344CB8AC3E}">
        <p14:creationId xmlns:p14="http://schemas.microsoft.com/office/powerpoint/2010/main" val="814863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50</a:t>
            </a:fld>
            <a:endParaRPr lang="es-MX"/>
          </a:p>
        </p:txBody>
      </p:sp>
    </p:spTree>
    <p:extLst>
      <p:ext uri="{BB962C8B-B14F-4D97-AF65-F5344CB8AC3E}">
        <p14:creationId xmlns:p14="http://schemas.microsoft.com/office/powerpoint/2010/main" val="4019634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51</a:t>
            </a:fld>
            <a:endParaRPr lang="es-MX"/>
          </a:p>
        </p:txBody>
      </p:sp>
    </p:spTree>
    <p:extLst>
      <p:ext uri="{BB962C8B-B14F-4D97-AF65-F5344CB8AC3E}">
        <p14:creationId xmlns:p14="http://schemas.microsoft.com/office/powerpoint/2010/main" val="1685053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53</a:t>
            </a:fld>
            <a:endParaRPr lang="es-MX"/>
          </a:p>
        </p:txBody>
      </p:sp>
    </p:spTree>
    <p:extLst>
      <p:ext uri="{BB962C8B-B14F-4D97-AF65-F5344CB8AC3E}">
        <p14:creationId xmlns:p14="http://schemas.microsoft.com/office/powerpoint/2010/main" val="142759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63</a:t>
            </a:fld>
            <a:endParaRPr lang="es-MX"/>
          </a:p>
        </p:txBody>
      </p:sp>
    </p:spTree>
    <p:extLst>
      <p:ext uri="{BB962C8B-B14F-4D97-AF65-F5344CB8AC3E}">
        <p14:creationId xmlns:p14="http://schemas.microsoft.com/office/powerpoint/2010/main" val="3590965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64</a:t>
            </a:fld>
            <a:endParaRPr lang="es-MX"/>
          </a:p>
        </p:txBody>
      </p:sp>
    </p:spTree>
    <p:extLst>
      <p:ext uri="{BB962C8B-B14F-4D97-AF65-F5344CB8AC3E}">
        <p14:creationId xmlns:p14="http://schemas.microsoft.com/office/powerpoint/2010/main" val="187865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65</a:t>
            </a:fld>
            <a:endParaRPr lang="es-MX"/>
          </a:p>
        </p:txBody>
      </p:sp>
    </p:spTree>
    <p:extLst>
      <p:ext uri="{BB962C8B-B14F-4D97-AF65-F5344CB8AC3E}">
        <p14:creationId xmlns:p14="http://schemas.microsoft.com/office/powerpoint/2010/main" val="2825999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66</a:t>
            </a:fld>
            <a:endParaRPr lang="es-MX"/>
          </a:p>
        </p:txBody>
      </p:sp>
    </p:spTree>
    <p:extLst>
      <p:ext uri="{BB962C8B-B14F-4D97-AF65-F5344CB8AC3E}">
        <p14:creationId xmlns:p14="http://schemas.microsoft.com/office/powerpoint/2010/main" val="398695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67</a:t>
            </a:fld>
            <a:endParaRPr lang="es-MX"/>
          </a:p>
        </p:txBody>
      </p:sp>
    </p:spTree>
    <p:extLst>
      <p:ext uri="{BB962C8B-B14F-4D97-AF65-F5344CB8AC3E}">
        <p14:creationId xmlns:p14="http://schemas.microsoft.com/office/powerpoint/2010/main" val="882404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68</a:t>
            </a:fld>
            <a:endParaRPr lang="es-MX"/>
          </a:p>
        </p:txBody>
      </p:sp>
    </p:spTree>
    <p:extLst>
      <p:ext uri="{BB962C8B-B14F-4D97-AF65-F5344CB8AC3E}">
        <p14:creationId xmlns:p14="http://schemas.microsoft.com/office/powerpoint/2010/main" val="3518744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69</a:t>
            </a:fld>
            <a:endParaRPr lang="es-MX"/>
          </a:p>
        </p:txBody>
      </p:sp>
    </p:spTree>
    <p:extLst>
      <p:ext uri="{BB962C8B-B14F-4D97-AF65-F5344CB8AC3E}">
        <p14:creationId xmlns:p14="http://schemas.microsoft.com/office/powerpoint/2010/main" val="238654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70</a:t>
            </a:fld>
            <a:endParaRPr lang="es-MX"/>
          </a:p>
        </p:txBody>
      </p:sp>
    </p:spTree>
    <p:extLst>
      <p:ext uri="{BB962C8B-B14F-4D97-AF65-F5344CB8AC3E}">
        <p14:creationId xmlns:p14="http://schemas.microsoft.com/office/powerpoint/2010/main" val="3490560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71</a:t>
            </a:fld>
            <a:endParaRPr lang="es-MX"/>
          </a:p>
        </p:txBody>
      </p:sp>
    </p:spTree>
    <p:extLst>
      <p:ext uri="{BB962C8B-B14F-4D97-AF65-F5344CB8AC3E}">
        <p14:creationId xmlns:p14="http://schemas.microsoft.com/office/powerpoint/2010/main" val="2774646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72</a:t>
            </a:fld>
            <a:endParaRPr lang="es-MX"/>
          </a:p>
        </p:txBody>
      </p:sp>
    </p:spTree>
    <p:extLst>
      <p:ext uri="{BB962C8B-B14F-4D97-AF65-F5344CB8AC3E}">
        <p14:creationId xmlns:p14="http://schemas.microsoft.com/office/powerpoint/2010/main" val="3607413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73</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75</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77</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79</a:t>
            </a:fld>
            <a:endParaRPr lang="es-MX"/>
          </a:p>
        </p:txBody>
      </p:sp>
    </p:spTree>
    <p:extLst>
      <p:ext uri="{BB962C8B-B14F-4D97-AF65-F5344CB8AC3E}">
        <p14:creationId xmlns:p14="http://schemas.microsoft.com/office/powerpoint/2010/main" val="3378915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96</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97</a:t>
            </a:fld>
            <a:endParaRPr lang="es-MX"/>
          </a:p>
        </p:txBody>
      </p:sp>
    </p:spTree>
    <p:extLst>
      <p:ext uri="{BB962C8B-B14F-4D97-AF65-F5344CB8AC3E}">
        <p14:creationId xmlns:p14="http://schemas.microsoft.com/office/powerpoint/2010/main" val="2735996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98</a:t>
            </a:fld>
            <a:endParaRPr lang="es-MX"/>
          </a:p>
        </p:txBody>
      </p:sp>
    </p:spTree>
    <p:extLst>
      <p:ext uri="{BB962C8B-B14F-4D97-AF65-F5344CB8AC3E}">
        <p14:creationId xmlns:p14="http://schemas.microsoft.com/office/powerpoint/2010/main" val="3887111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100</a:t>
            </a:fld>
            <a:endParaRPr lang="es-MX"/>
          </a:p>
        </p:txBody>
      </p:sp>
    </p:spTree>
    <p:extLst>
      <p:ext uri="{BB962C8B-B14F-4D97-AF65-F5344CB8AC3E}">
        <p14:creationId xmlns:p14="http://schemas.microsoft.com/office/powerpoint/2010/main" val="311476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107</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108</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110</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111</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13/01/2023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13/01/2023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13/01/2023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13/01/2023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13/01/2023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13/01/2023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13/01/2023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13/01/2023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13/01/2023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13/01/2023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13/01/2023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13/01/2023</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10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HugoEsparzaC/Libreta-Estructuras-II" TargetMode="External"/><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08.xml.rels><?xml version="1.0" encoding="UTF-8" standalone="yes"?>
<Relationships xmlns="http://schemas.openxmlformats.org/package/2006/relationships"><Relationship Id="rId3" Type="http://schemas.openxmlformats.org/officeDocument/2006/relationships/hyperlink" Target="https://github.com/HugoEsparzaC/Libreta-Estructuras-II"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0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11.xml.rels><?xml version="1.0" encoding="UTF-8" standalone="yes"?>
<Relationships xmlns="http://schemas.openxmlformats.org/package/2006/relationships"><Relationship Id="rId3" Type="http://schemas.openxmlformats.org/officeDocument/2006/relationships/hyperlink" Target="https://github.com/HugoEsparzaC/Libreta-Estructuras-II"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ugoEsparzaC/Libreta-Estructuras-II"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HugoEsparzaC/Libreta-Estructuras-II"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9.png"/><Relationship Id="rId7" Type="http://schemas.openxmlformats.org/officeDocument/2006/relationships/hyperlink" Target="https://omegaup.com/arena/problem/Operaciones-de-listas"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www.youtube.com/watch?v=yOdd3uYC--A" TargetMode="External"/><Relationship Id="rId4" Type="http://schemas.openxmlformats.org/officeDocument/2006/relationships/image" Target="../media/image17.png"/></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6.png"/><Relationship Id="rId4" Type="http://schemas.openxmlformats.org/officeDocument/2006/relationships/image" Target="../media/image6.svg"/></Relationships>
</file>

<file path=ppt/slides/_rels/slide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esquinas redondeadas 18">
            <a:extLst>
              <a:ext uri="{FF2B5EF4-FFF2-40B4-BE49-F238E27FC236}">
                <a16:creationId xmlns:a16="http://schemas.microsoft.com/office/drawing/2014/main" id="{00021B35-B04E-B89D-2684-99F6ABEFDA2E}"/>
              </a:ext>
            </a:extLst>
          </p:cNvPr>
          <p:cNvSpPr/>
          <p:nvPr/>
        </p:nvSpPr>
        <p:spPr>
          <a:xfrm>
            <a:off x="744794" y="630569"/>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5"/>
            </a:pPr>
            <a:r>
              <a:rPr lang="es-MX" sz="1200" dirty="0">
                <a:latin typeface="Consolas" panose="020B0609020204030204" pitchFamily="49" charset="0"/>
              </a:rPr>
              <a:t>¿Cuál es el nombre de la prueba (test) que te resultó más difícil pasar?</a:t>
            </a:r>
          </a:p>
        </p:txBody>
      </p:sp>
      <p:pic>
        <p:nvPicPr>
          <p:cNvPr id="22" name="Gráfico 21">
            <a:extLst>
              <a:ext uri="{FF2B5EF4-FFF2-40B4-BE49-F238E27FC236}">
                <a16:creationId xmlns:a16="http://schemas.microsoft.com/office/drawing/2014/main" id="{0BDA10E0-2EDE-162B-DBD0-6C329BB4BE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363" y="630569"/>
            <a:ext cx="390910" cy="385200"/>
          </a:xfrm>
          <a:prstGeom prst="rect">
            <a:avLst/>
          </a:prstGeom>
        </p:spPr>
      </p:pic>
      <p:sp>
        <p:nvSpPr>
          <p:cNvPr id="3" name="CuadroTexto 2">
            <a:extLst>
              <a:ext uri="{FF2B5EF4-FFF2-40B4-BE49-F238E27FC236}">
                <a16:creationId xmlns:a16="http://schemas.microsoft.com/office/drawing/2014/main" id="{E844726E-AFA1-6BD9-591A-15EBC6AC27B7}"/>
              </a:ext>
            </a:extLst>
          </p:cNvPr>
          <p:cNvSpPr txBox="1"/>
          <p:nvPr/>
        </p:nvSpPr>
        <p:spPr>
          <a:xfrm>
            <a:off x="230363" y="1123950"/>
            <a:ext cx="7333030"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Pues en realidad ninguna prueba se me hizo difícil, pero, si tuviera que elegir alguna, la de eliminar al final de la lista.</a:t>
            </a:r>
          </a:p>
        </p:txBody>
      </p:sp>
      <p:sp>
        <p:nvSpPr>
          <p:cNvPr id="4" name="Rectángulo: esquinas redondeadas 3">
            <a:extLst>
              <a:ext uri="{FF2B5EF4-FFF2-40B4-BE49-F238E27FC236}">
                <a16:creationId xmlns:a16="http://schemas.microsoft.com/office/drawing/2014/main" id="{6631AD62-669B-725A-E826-D7B3D4F3F2A8}"/>
              </a:ext>
            </a:extLst>
          </p:cNvPr>
          <p:cNvSpPr/>
          <p:nvPr/>
        </p:nvSpPr>
        <p:spPr>
          <a:xfrm>
            <a:off x="209005" y="1641731"/>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¿Por qué consideras que fue difícil?</a:t>
            </a:r>
          </a:p>
        </p:txBody>
      </p:sp>
      <p:sp>
        <p:nvSpPr>
          <p:cNvPr id="5" name="CuadroTexto 4">
            <a:extLst>
              <a:ext uri="{FF2B5EF4-FFF2-40B4-BE49-F238E27FC236}">
                <a16:creationId xmlns:a16="http://schemas.microsoft.com/office/drawing/2014/main" id="{D83B0389-C6F6-8731-6937-BDF9753F33C1}"/>
              </a:ext>
            </a:extLst>
          </p:cNvPr>
          <p:cNvSpPr txBox="1"/>
          <p:nvPr/>
        </p:nvSpPr>
        <p:spPr>
          <a:xfrm>
            <a:off x="209005" y="2156638"/>
            <a:ext cx="7333030"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Porque las demás funciones las hicimos en clases, esa la hice yo, y aunque a simple vista parecía funcionar, no tome en cuenta el caso en donde la lista tiene un solo elemento en la versión iterativa.</a:t>
            </a:r>
          </a:p>
        </p:txBody>
      </p:sp>
      <p:sp>
        <p:nvSpPr>
          <p:cNvPr id="6" name="Rectángulo: esquinas redondeadas 5">
            <a:extLst>
              <a:ext uri="{FF2B5EF4-FFF2-40B4-BE49-F238E27FC236}">
                <a16:creationId xmlns:a16="http://schemas.microsoft.com/office/drawing/2014/main" id="{C531DC24-51B1-79A8-8E7C-3AAFB4874C2D}"/>
              </a:ext>
            </a:extLst>
          </p:cNvPr>
          <p:cNvSpPr/>
          <p:nvPr/>
        </p:nvSpPr>
        <p:spPr>
          <a:xfrm>
            <a:off x="187648" y="2720028"/>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Al finalizar la tarea, ¿cuántas pruebas tuviste que ignorar?</a:t>
            </a:r>
          </a:p>
        </p:txBody>
      </p:sp>
      <p:sp>
        <p:nvSpPr>
          <p:cNvPr id="18" name="CuadroTexto 17">
            <a:extLst>
              <a:ext uri="{FF2B5EF4-FFF2-40B4-BE49-F238E27FC236}">
                <a16:creationId xmlns:a16="http://schemas.microsoft.com/office/drawing/2014/main" id="{08608B18-CF30-40DB-8356-84846F8F36A1}"/>
              </a:ext>
            </a:extLst>
          </p:cNvPr>
          <p:cNvSpPr txBox="1"/>
          <p:nvPr/>
        </p:nvSpPr>
        <p:spPr>
          <a:xfrm>
            <a:off x="187648" y="3183186"/>
            <a:ext cx="7333030"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Ninguna, si pasó todas y cada una de las pruebas.</a:t>
            </a:r>
          </a:p>
          <a:p>
            <a:r>
              <a:rPr lang="es-MX" sz="1200" dirty="0">
                <a:latin typeface="Times New Roman" panose="02020603050405020304" pitchFamily="18" charset="0"/>
                <a:cs typeface="Times New Roman" panose="02020603050405020304" pitchFamily="18" charset="0"/>
              </a:rPr>
              <a:t>Errores que llegué a tener, fue el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 pero se pudo arreglar.</a:t>
            </a:r>
          </a:p>
        </p:txBody>
      </p:sp>
      <p:sp>
        <p:nvSpPr>
          <p:cNvPr id="23" name="Rectángulo: esquinas redondeadas 22">
            <a:extLst>
              <a:ext uri="{FF2B5EF4-FFF2-40B4-BE49-F238E27FC236}">
                <a16:creationId xmlns:a16="http://schemas.microsoft.com/office/drawing/2014/main" id="{5E2DA887-8A99-E7D4-037D-D4D6162C809A}"/>
              </a:ext>
            </a:extLst>
          </p:cNvPr>
          <p:cNvSpPr/>
          <p:nvPr/>
        </p:nvSpPr>
        <p:spPr>
          <a:xfrm>
            <a:off x="744794" y="3697619"/>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6"/>
            </a:pPr>
            <a:r>
              <a:rPr lang="es-MX" sz="1200" dirty="0">
                <a:latin typeface="Consolas" panose="020B0609020204030204" pitchFamily="49" charset="0"/>
              </a:rPr>
              <a:t>Inventa una nueva prueba y agrégala</a:t>
            </a:r>
          </a:p>
        </p:txBody>
      </p:sp>
      <p:pic>
        <p:nvPicPr>
          <p:cNvPr id="78" name="Gráfico 77">
            <a:extLst>
              <a:ext uri="{FF2B5EF4-FFF2-40B4-BE49-F238E27FC236}">
                <a16:creationId xmlns:a16="http://schemas.microsoft.com/office/drawing/2014/main" id="{7D74D747-022B-D703-7FBD-D61950C53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363" y="3697619"/>
            <a:ext cx="389926" cy="384231"/>
          </a:xfrm>
          <a:prstGeom prst="rect">
            <a:avLst/>
          </a:prstGeom>
        </p:spPr>
      </p:pic>
      <p:sp>
        <p:nvSpPr>
          <p:cNvPr id="7" name="Rectángulo 6">
            <a:extLst>
              <a:ext uri="{FF2B5EF4-FFF2-40B4-BE49-F238E27FC236}">
                <a16:creationId xmlns:a16="http://schemas.microsoft.com/office/drawing/2014/main" id="{AF3BFF5E-18FA-7BB4-7947-1E977290D129}"/>
              </a:ext>
            </a:extLst>
          </p:cNvPr>
          <p:cNvSpPr/>
          <p:nvPr/>
        </p:nvSpPr>
        <p:spPr>
          <a:xfrm>
            <a:off x="230363" y="4257278"/>
            <a:ext cx="7333030" cy="361514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011AE6-FE78-8231-C892-E7AD2FEE346D}"/>
              </a:ext>
            </a:extLst>
          </p:cNvPr>
          <p:cNvSpPr/>
          <p:nvPr/>
        </p:nvSpPr>
        <p:spPr>
          <a:xfrm>
            <a:off x="462375" y="4529319"/>
            <a:ext cx="6847650" cy="305840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5E0E14A-BBC8-38E8-B0C6-92E805624D15}"/>
              </a:ext>
            </a:extLst>
          </p:cNvPr>
          <p:cNvGraphicFramePr>
            <a:graphicFrameLocks noGrp="1"/>
          </p:cNvGraphicFramePr>
          <p:nvPr>
            <p:extLst>
              <p:ext uri="{D42A27DB-BD31-4B8C-83A1-F6EECF244321}">
                <p14:modId xmlns:p14="http://schemas.microsoft.com/office/powerpoint/2010/main" val="3350816681"/>
              </p:ext>
            </p:extLst>
          </p:nvPr>
        </p:nvGraphicFramePr>
        <p:xfrm>
          <a:off x="462375" y="4609678"/>
          <a:ext cx="6810991" cy="2834640"/>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92672"/>
                          </a:solidFill>
                          <a:effectLst/>
                          <a:latin typeface="Consolas" panose="020B0609020204030204" pitchFamily="49" charset="0"/>
                        </a:rPr>
                        <a:t>static</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test_list_front_without_elements_in_the_list</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88846F"/>
                          </a:solidFill>
                          <a:effectLst/>
                          <a:latin typeface="Consolas" panose="020B0609020204030204" pitchFamily="49" charset="0"/>
                        </a:rPr>
                        <a:t>//</a:t>
                      </a:r>
                      <a:r>
                        <a:rPr lang="en-US" sz="1200" b="0" dirty="0" err="1">
                          <a:solidFill>
                            <a:srgbClr val="88846F"/>
                          </a:solidFill>
                          <a:effectLst/>
                          <a:latin typeface="Consolas" panose="020B0609020204030204" pitchFamily="49" charset="0"/>
                        </a:rPr>
                        <a:t>TEST_IGNORE</a:t>
                      </a:r>
                      <a:r>
                        <a:rPr lang="en-US" sz="1200" b="0" dirty="0">
                          <a:solidFill>
                            <a:srgbClr val="88846F"/>
                          </a:solidFill>
                          <a:effectLst/>
                          <a:latin typeface="Consolas" panose="020B0609020204030204" pitchFamily="49" charset="0"/>
                        </a:rPr>
                        <a:t>();</a:t>
                      </a:r>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TEST_ASSERT_EQUAL</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list_front</a:t>
                      </a:r>
                      <a:r>
                        <a:rPr lang="en-US" sz="1200" b="0" dirty="0">
                          <a:solidFill>
                            <a:srgbClr val="F8F8F2"/>
                          </a:solidFill>
                          <a:effectLst/>
                          <a:latin typeface="Consolas" panose="020B0609020204030204" pitchFamily="49" charset="0"/>
                        </a:rPr>
                        <a:t>(list));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TEST_ASSERT_EQUAL</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list_back</a:t>
                      </a:r>
                      <a:r>
                        <a:rPr lang="en-US" sz="1200" b="0" dirty="0">
                          <a:solidFill>
                            <a:srgbClr val="F8F8F2"/>
                          </a:solidFill>
                          <a:effectLst/>
                          <a:latin typeface="Consolas" panose="020B0609020204030204" pitchFamily="49" charset="0"/>
                        </a:rPr>
                        <a:t>(list));</a:t>
                      </a:r>
                    </a:p>
                    <a:p>
                      <a:r>
                        <a:rPr lang="en-US" sz="1200" b="0" dirty="0">
                          <a:solidFill>
                            <a:srgbClr val="F8F8F2"/>
                          </a:solidFill>
                          <a:effectLst/>
                          <a:latin typeface="Consolas" panose="020B0609020204030204" pitchFamily="49" charset="0"/>
                        </a:rPr>
                        <a:t>}</a:t>
                      </a:r>
                    </a:p>
                    <a:p>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UnityBegin</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err="1">
                          <a:solidFill>
                            <a:srgbClr val="E6DB74"/>
                          </a:solidFill>
                          <a:effectLst/>
                          <a:latin typeface="Consolas" panose="020B0609020204030204" pitchFamily="49" charset="0"/>
                        </a:rPr>
                        <a:t>test_linked_list.c</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test_list_front_without_elements_in_the_list</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UnityEnd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4BEC5229-BCB2-6139-9811-582E1EB551BA}"/>
              </a:ext>
            </a:extLst>
          </p:cNvPr>
          <p:cNvSpPr txBox="1"/>
          <p:nvPr/>
        </p:nvSpPr>
        <p:spPr>
          <a:xfrm>
            <a:off x="230363" y="7990637"/>
            <a:ext cx="7333030"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En base a las modificaciones del punto 4, agregue un test que corroborara el funcionamiento del código.</a:t>
            </a:r>
          </a:p>
          <a:p>
            <a:r>
              <a:rPr lang="es-MX" sz="1200" dirty="0">
                <a:latin typeface="Times New Roman" panose="02020603050405020304" pitchFamily="18" charset="0"/>
                <a:cs typeface="Times New Roman" panose="02020603050405020304" pitchFamily="18" charset="0"/>
              </a:rPr>
              <a:t>Esto fue agregado con otro </a:t>
            </a:r>
            <a:r>
              <a:rPr lang="es-MX" sz="1200" dirty="0" err="1">
                <a:latin typeface="Times New Roman" panose="02020603050405020304" pitchFamily="18" charset="0"/>
                <a:cs typeface="Times New Roman" panose="02020603050405020304" pitchFamily="18" charset="0"/>
              </a:rPr>
              <a:t>git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commit</a:t>
            </a:r>
            <a:r>
              <a:rPr lang="es-MX" sz="1200" dirty="0">
                <a:latin typeface="Times New Roman" panose="02020603050405020304" pitchFamily="18" charset="0"/>
                <a:cs typeface="Times New Roman" panose="02020603050405020304" pitchFamily="18" charset="0"/>
              </a:rPr>
              <a:t>. </a:t>
            </a:r>
          </a:p>
        </p:txBody>
      </p:sp>
      <p:sp>
        <p:nvSpPr>
          <p:cNvPr id="15" name="Rectángulo: esquinas redondeadas 14">
            <a:extLst>
              <a:ext uri="{FF2B5EF4-FFF2-40B4-BE49-F238E27FC236}">
                <a16:creationId xmlns:a16="http://schemas.microsoft.com/office/drawing/2014/main" id="{EF8412BC-DE73-9476-1248-07056CFA16C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6" name="Imagen 15">
            <a:extLst>
              <a:ext uri="{FF2B5EF4-FFF2-40B4-BE49-F238E27FC236}">
                <a16:creationId xmlns:a16="http://schemas.microsoft.com/office/drawing/2014/main" id="{0B935433-45DA-64E9-A8E6-ED6841E7B0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7" name="Rectángulo 16">
            <a:extLst>
              <a:ext uri="{FF2B5EF4-FFF2-40B4-BE49-F238E27FC236}">
                <a16:creationId xmlns:a16="http://schemas.microsoft.com/office/drawing/2014/main" id="{FC58624F-BB7F-F306-77E8-6C30C4E83F56}"/>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93063E-8F50-8329-005E-E5A84E62C259}"/>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94</a:t>
            </a:r>
          </a:p>
        </p:txBody>
      </p:sp>
      <p:sp>
        <p:nvSpPr>
          <p:cNvPr id="21" name="Rectángulo 20">
            <a:extLst>
              <a:ext uri="{FF2B5EF4-FFF2-40B4-BE49-F238E27FC236}">
                <a16:creationId xmlns:a16="http://schemas.microsoft.com/office/drawing/2014/main" id="{B7D72F65-AD01-9B98-2DCB-2D24154CF78A}"/>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34382976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a:extLst>
              <a:ext uri="{FF2B5EF4-FFF2-40B4-BE49-F238E27FC236}">
                <a16:creationId xmlns:a16="http://schemas.microsoft.com/office/drawing/2014/main" id="{67D1A328-1024-7FA0-8E4F-441815D03CC3}"/>
              </a:ext>
            </a:extLst>
          </p:cNvPr>
          <p:cNvSpPr/>
          <p:nvPr/>
        </p:nvSpPr>
        <p:spPr>
          <a:xfrm>
            <a:off x="744794" y="633632"/>
            <a:ext cx="6818599" cy="3960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7"/>
            </a:pPr>
            <a:r>
              <a:rPr lang="es-MX" sz="1200" dirty="0">
                <a:latin typeface="Consolas" panose="020B0609020204030204" pitchFamily="49" charset="0"/>
              </a:rPr>
              <a:t>¿Aplicaste la refactorización en tu código? Explica de qué manera lo hiciste</a:t>
            </a:r>
          </a:p>
        </p:txBody>
      </p:sp>
      <p:pic>
        <p:nvPicPr>
          <p:cNvPr id="17" name="Gráfico 16">
            <a:extLst>
              <a:ext uri="{FF2B5EF4-FFF2-40B4-BE49-F238E27FC236}">
                <a16:creationId xmlns:a16="http://schemas.microsoft.com/office/drawing/2014/main" id="{EE01A1BF-D3E1-4974-3452-4953DD56A1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4391" y="633632"/>
            <a:ext cx="401869" cy="396000"/>
          </a:xfrm>
          <a:prstGeom prst="rect">
            <a:avLst/>
          </a:prstGeom>
        </p:spPr>
      </p:pic>
      <p:sp>
        <p:nvSpPr>
          <p:cNvPr id="13" name="CuadroTexto 12">
            <a:extLst>
              <a:ext uri="{FF2B5EF4-FFF2-40B4-BE49-F238E27FC236}">
                <a16:creationId xmlns:a16="http://schemas.microsoft.com/office/drawing/2014/main" id="{EEAE3505-13C7-DFCB-1399-CFD70E1E1870}"/>
              </a:ext>
            </a:extLst>
          </p:cNvPr>
          <p:cNvSpPr txBox="1"/>
          <p:nvPr/>
        </p:nvSpPr>
        <p:spPr>
          <a:xfrm>
            <a:off x="209002" y="1116848"/>
            <a:ext cx="7354387" cy="1200329"/>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Cambiando la función que elimina un nodo arbitrario de manera recursiva, tal y como se muestra en el código de abajo, la función se llama así misma cambiando la cabecera a cabecera siguiente.</a:t>
            </a:r>
          </a:p>
          <a:p>
            <a:r>
              <a:rPr lang="es-MX" sz="1200" dirty="0">
                <a:latin typeface="Times New Roman" panose="02020603050405020304" pitchFamily="18" charset="0"/>
                <a:cs typeface="Times New Roman" panose="02020603050405020304" pitchFamily="18" charset="0"/>
              </a:rPr>
              <a:t>El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es en caso de que la cabecera sea igual a cero, lo cual ocurrirá si la lista esta vacía, o termina el recorrido recursivo sin encontrar el nodo con el valor buscado.</a:t>
            </a:r>
          </a:p>
          <a:p>
            <a:r>
              <a:rPr lang="es-MX" sz="1200" dirty="0">
                <a:latin typeface="Times New Roman" panose="02020603050405020304" pitchFamily="18" charset="0"/>
                <a:cs typeface="Times New Roman" panose="02020603050405020304" pitchFamily="18" charset="0"/>
              </a:rPr>
              <a:t>En el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libera el nodo y hace el enlace  entre el nodo anterior con el nodo siguiente, lo mismo aplica cuando solo hay un nodo, ya que lo que haría, sería apuntar la cabecera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a:t>
            </a:r>
          </a:p>
        </p:txBody>
      </p:sp>
      <p:sp>
        <p:nvSpPr>
          <p:cNvPr id="20" name="Rectángulo 19">
            <a:extLst>
              <a:ext uri="{FF2B5EF4-FFF2-40B4-BE49-F238E27FC236}">
                <a16:creationId xmlns:a16="http://schemas.microsoft.com/office/drawing/2014/main" id="{2941A5D1-42DC-FBBD-098C-00E0E2D4FA97}"/>
              </a:ext>
            </a:extLst>
          </p:cNvPr>
          <p:cNvSpPr/>
          <p:nvPr/>
        </p:nvSpPr>
        <p:spPr>
          <a:xfrm>
            <a:off x="249413" y="2365502"/>
            <a:ext cx="7333030" cy="2682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267C8E4F-DF97-4DB9-B3B1-A1AE4AE65112}"/>
              </a:ext>
            </a:extLst>
          </p:cNvPr>
          <p:cNvSpPr/>
          <p:nvPr/>
        </p:nvSpPr>
        <p:spPr>
          <a:xfrm>
            <a:off x="481425" y="2637543"/>
            <a:ext cx="6847650" cy="212415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E7B3BE7C-C817-C8A7-6918-ACE4AD48778D}"/>
              </a:ext>
            </a:extLst>
          </p:cNvPr>
          <p:cNvGraphicFramePr>
            <a:graphicFrameLocks noGrp="1"/>
          </p:cNvGraphicFramePr>
          <p:nvPr>
            <p:extLst>
              <p:ext uri="{D42A27DB-BD31-4B8C-83A1-F6EECF244321}">
                <p14:modId xmlns:p14="http://schemas.microsoft.com/office/powerpoint/2010/main" val="2671488871"/>
              </p:ext>
            </p:extLst>
          </p:nvPr>
        </p:nvGraphicFramePr>
        <p:xfrm>
          <a:off x="481425" y="2698851"/>
          <a:ext cx="6810991" cy="2062841"/>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2062841">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u="none" dirty="0" err="1">
                          <a:solidFill>
                            <a:srgbClr val="66D9EF"/>
                          </a:solidFill>
                          <a:effectLst/>
                          <a:latin typeface="Consolas" panose="020B0609020204030204" pitchFamily="49" charset="0"/>
                        </a:rPr>
                        <a:t>void</a:t>
                      </a:r>
                      <a:r>
                        <a:rPr lang="es-MX" sz="1050" b="0" u="none" dirty="0">
                          <a:solidFill>
                            <a:srgbClr val="F8F8F2"/>
                          </a:solidFill>
                          <a:effectLst/>
                          <a:latin typeface="Consolas" panose="020B0609020204030204" pitchFamily="49" charset="0"/>
                        </a:rPr>
                        <a:t> </a:t>
                      </a:r>
                      <a:r>
                        <a:rPr lang="es-MX" sz="1050" b="0" u="none" dirty="0" err="1">
                          <a:solidFill>
                            <a:srgbClr val="A6E22E"/>
                          </a:solidFill>
                          <a:effectLst/>
                          <a:latin typeface="Consolas" panose="020B0609020204030204" pitchFamily="49" charset="0"/>
                        </a:rPr>
                        <a:t>list_delete</a:t>
                      </a:r>
                      <a:r>
                        <a:rPr lang="es-MX" sz="1050" b="0" u="none" dirty="0">
                          <a:solidFill>
                            <a:srgbClr val="F8F8F2"/>
                          </a:solidFill>
                          <a:effectLst/>
                          <a:latin typeface="Consolas" panose="020B0609020204030204" pitchFamily="49" charset="0"/>
                        </a:rPr>
                        <a:t>(</a:t>
                      </a:r>
                      <a:r>
                        <a:rPr lang="es-MX" sz="1050" b="0" i="1" u="none" dirty="0" err="1">
                          <a:solidFill>
                            <a:srgbClr val="66D9EF"/>
                          </a:solidFill>
                          <a:effectLst/>
                          <a:latin typeface="Consolas" panose="020B0609020204030204" pitchFamily="49" charset="0"/>
                        </a:rPr>
                        <a:t>list_node_t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 </a:t>
                      </a:r>
                      <a:r>
                        <a:rPr lang="es-MX" sz="1050" b="0" i="1" u="none" dirty="0" err="1">
                          <a:solidFill>
                            <a:srgbClr val="66D9EF"/>
                          </a:solidFill>
                          <a:effectLst/>
                          <a:latin typeface="Consolas" panose="020B0609020204030204" pitchFamily="49" charset="0"/>
                        </a:rPr>
                        <a:t>list_data_t</a:t>
                      </a:r>
                      <a:r>
                        <a:rPr lang="es-MX" sz="1050" b="0" u="none" dirty="0">
                          <a:solidFill>
                            <a:srgbClr val="F8F8F2"/>
                          </a:solidFill>
                          <a:effectLst/>
                          <a:latin typeface="Consolas" panose="020B0609020204030204" pitchFamily="49" charset="0"/>
                        </a:rPr>
                        <a:t> </a:t>
                      </a:r>
                      <a:r>
                        <a:rPr lang="es-MX" sz="1050" b="0" i="1" u="none" dirty="0">
                          <a:solidFill>
                            <a:srgbClr val="FD971F"/>
                          </a:solidFill>
                          <a:effectLst/>
                          <a:latin typeface="Consolas" panose="020B0609020204030204" pitchFamily="49" charset="0"/>
                        </a:rPr>
                        <a:t>data</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if</a:t>
                      </a:r>
                      <a:r>
                        <a:rPr lang="es-MX" sz="1050" b="0" u="none" dirty="0">
                          <a:solidFill>
                            <a:srgbClr val="F8F8F2"/>
                          </a:solidFill>
                          <a:effectLst/>
                          <a:latin typeface="Consolas" panose="020B0609020204030204" pitchFamily="49" charset="0"/>
                        </a:rPr>
                        <a:t>(</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err="1">
                          <a:solidFill>
                            <a:srgbClr val="AE81FF"/>
                          </a:solidFill>
                          <a:effectLst/>
                          <a:latin typeface="Consolas" panose="020B0609020204030204" pitchFamily="49" charset="0"/>
                        </a:rPr>
                        <a:t>NULL</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return</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else</a:t>
                      </a:r>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if</a:t>
                      </a:r>
                      <a:r>
                        <a:rPr lang="es-MX" sz="1050" b="0" u="none" dirty="0">
                          <a:solidFill>
                            <a:srgbClr val="F8F8F2"/>
                          </a:solidFill>
                          <a:effectLst/>
                          <a:latin typeface="Consolas" panose="020B0609020204030204" pitchFamily="49" charset="0"/>
                        </a:rPr>
                        <a:t>((</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)-&gt;data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i="1" u="none" dirty="0">
                          <a:solidFill>
                            <a:srgbClr val="FD971F"/>
                          </a:solidFill>
                          <a:effectLst/>
                          <a:latin typeface="Consolas" panose="020B0609020204030204" pitchFamily="49" charset="0"/>
                        </a:rPr>
                        <a:t>data</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i="1" u="none" dirty="0" err="1">
                          <a:solidFill>
                            <a:srgbClr val="66D9EF"/>
                          </a:solidFill>
                          <a:effectLst/>
                          <a:latin typeface="Consolas" panose="020B0609020204030204" pitchFamily="49" charset="0"/>
                        </a:rPr>
                        <a:t>list_node_t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err="1">
                          <a:solidFill>
                            <a:srgbClr val="F8F8F2"/>
                          </a:solidFill>
                          <a:effectLst/>
                          <a:latin typeface="Consolas" panose="020B0609020204030204" pitchFamily="49" charset="0"/>
                        </a:rPr>
                        <a:t>tmp</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)-&gt;</a:t>
                      </a:r>
                      <a:r>
                        <a:rPr lang="es-MX" sz="1050" b="0" u="none" dirty="0" err="1">
                          <a:solidFill>
                            <a:srgbClr val="F8F8F2"/>
                          </a:solidFill>
                          <a:effectLst/>
                          <a:latin typeface="Consolas" panose="020B0609020204030204" pitchFamily="49" charset="0"/>
                        </a:rPr>
                        <a:t>next</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a:solidFill>
                            <a:srgbClr val="A6E22E"/>
                          </a:solidFill>
                          <a:effectLst/>
                          <a:latin typeface="Consolas" panose="020B0609020204030204" pitchFamily="49" charset="0"/>
                        </a:rPr>
                        <a:t>free</a:t>
                      </a:r>
                      <a:r>
                        <a:rPr lang="es-MX" sz="1050" b="0" u="none" dirty="0">
                          <a:solidFill>
                            <a:srgbClr val="F8F8F2"/>
                          </a:solidFill>
                          <a:effectLst/>
                          <a:latin typeface="Consolas" panose="020B0609020204030204" pitchFamily="49" charset="0"/>
                        </a:rPr>
                        <a:t>(</a:t>
                      </a:r>
                      <a:r>
                        <a:rPr lang="es-MX" sz="1050" b="0" u="none" dirty="0" err="1">
                          <a:solidFill>
                            <a:srgbClr val="F8F8F2"/>
                          </a:solidFill>
                          <a:effectLst/>
                          <a:latin typeface="Consolas" panose="020B0609020204030204" pitchFamily="49" charset="0"/>
                        </a:rPr>
                        <a:t>tmp</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return</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    </a:t>
                      </a:r>
                      <a:r>
                        <a:rPr lang="es-MX" sz="1050" b="0" u="none" dirty="0" err="1">
                          <a:solidFill>
                            <a:srgbClr val="A6E22E"/>
                          </a:solidFill>
                          <a:effectLst/>
                          <a:latin typeface="Consolas" panose="020B0609020204030204" pitchFamily="49" charset="0"/>
                        </a:rPr>
                        <a:t>list_delete</a:t>
                      </a:r>
                      <a:r>
                        <a:rPr lang="es-MX" sz="1050" b="0" u="none" dirty="0">
                          <a:solidFill>
                            <a:srgbClr val="F8F8F2"/>
                          </a:solidFill>
                          <a:effectLst/>
                          <a:latin typeface="Consolas" panose="020B0609020204030204" pitchFamily="49" charset="0"/>
                        </a:rPr>
                        <a:t>(</a:t>
                      </a:r>
                      <a:r>
                        <a:rPr lang="es-MX" sz="1050" b="0" u="none" dirty="0">
                          <a:solidFill>
                            <a:srgbClr val="F92672"/>
                          </a:solidFill>
                          <a:effectLst/>
                          <a:latin typeface="Consolas" panose="020B0609020204030204" pitchFamily="49" charset="0"/>
                        </a:rPr>
                        <a:t>&amp;</a:t>
                      </a:r>
                      <a:r>
                        <a:rPr lang="es-MX" sz="1050" b="0" u="none" dirty="0">
                          <a:solidFill>
                            <a:srgbClr val="F8F8F2"/>
                          </a:solidFill>
                          <a:effectLst/>
                          <a:latin typeface="Consolas" panose="020B0609020204030204" pitchFamily="49" charset="0"/>
                        </a:rPr>
                        <a:t>((</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)-&gt;</a:t>
                      </a:r>
                      <a:r>
                        <a:rPr lang="es-MX" sz="1050" b="0" u="none" dirty="0" err="1">
                          <a:solidFill>
                            <a:srgbClr val="F8F8F2"/>
                          </a:solidFill>
                          <a:effectLst/>
                          <a:latin typeface="Consolas" panose="020B0609020204030204" pitchFamily="49" charset="0"/>
                        </a:rPr>
                        <a:t>next</a:t>
                      </a:r>
                      <a:r>
                        <a:rPr lang="es-MX" sz="1050" b="0" u="none" dirty="0">
                          <a:solidFill>
                            <a:srgbClr val="F8F8F2"/>
                          </a:solidFill>
                          <a:effectLst/>
                          <a:latin typeface="Consolas" panose="020B0609020204030204" pitchFamily="49" charset="0"/>
                        </a:rPr>
                        <a:t>), </a:t>
                      </a:r>
                      <a:r>
                        <a:rPr lang="es-MX" sz="1050" b="0" i="1" u="none" dirty="0">
                          <a:solidFill>
                            <a:srgbClr val="FD971F"/>
                          </a:solidFill>
                          <a:effectLst/>
                          <a:latin typeface="Consolas" panose="020B0609020204030204" pitchFamily="49" charset="0"/>
                        </a:rPr>
                        <a:t>data</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 name="Rectángulo: esquinas redondeadas 3">
            <a:extLst>
              <a:ext uri="{FF2B5EF4-FFF2-40B4-BE49-F238E27FC236}">
                <a16:creationId xmlns:a16="http://schemas.microsoft.com/office/drawing/2014/main" id="{AB678676-45A5-591B-7CD2-47686F07D91B}"/>
              </a:ext>
            </a:extLst>
          </p:cNvPr>
          <p:cNvSpPr/>
          <p:nvPr/>
        </p:nvSpPr>
        <p:spPr>
          <a:xfrm>
            <a:off x="744794" y="5158119"/>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8"/>
            </a:pPr>
            <a:r>
              <a:rPr lang="es-MX" sz="1200" dirty="0">
                <a:latin typeface="Consolas" panose="020B0609020204030204" pitchFamily="49" charset="0"/>
              </a:rPr>
              <a:t>¿Qué hiciste particularmente bien en esta tarea?</a:t>
            </a:r>
          </a:p>
        </p:txBody>
      </p:sp>
      <p:pic>
        <p:nvPicPr>
          <p:cNvPr id="5" name="Gráfico 4">
            <a:extLst>
              <a:ext uri="{FF2B5EF4-FFF2-40B4-BE49-F238E27FC236}">
                <a16:creationId xmlns:a16="http://schemas.microsoft.com/office/drawing/2014/main" id="{20100912-6977-9EE7-0D34-286EEE9552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363" y="5158119"/>
            <a:ext cx="389926" cy="384231"/>
          </a:xfrm>
          <a:prstGeom prst="rect">
            <a:avLst/>
          </a:prstGeom>
        </p:spPr>
      </p:pic>
      <p:sp>
        <p:nvSpPr>
          <p:cNvPr id="7" name="Rectángulo: esquinas redondeadas 6">
            <a:extLst>
              <a:ext uri="{FF2B5EF4-FFF2-40B4-BE49-F238E27FC236}">
                <a16:creationId xmlns:a16="http://schemas.microsoft.com/office/drawing/2014/main" id="{2D39EB3F-2DEE-6DBA-C0A0-72762A646AE8}"/>
              </a:ext>
            </a:extLst>
          </p:cNvPr>
          <p:cNvSpPr/>
          <p:nvPr/>
        </p:nvSpPr>
        <p:spPr>
          <a:xfrm>
            <a:off x="744794" y="6251974"/>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9"/>
            </a:pPr>
            <a:r>
              <a:rPr lang="es-MX" sz="1200" dirty="0">
                <a:latin typeface="Consolas" panose="020B0609020204030204" pitchFamily="49" charset="0"/>
              </a:rPr>
              <a:t>¿Qué pudiste haber hecho mejor en esta tarea?</a:t>
            </a:r>
          </a:p>
        </p:txBody>
      </p:sp>
      <p:pic>
        <p:nvPicPr>
          <p:cNvPr id="23" name="Gráfico 22">
            <a:extLst>
              <a:ext uri="{FF2B5EF4-FFF2-40B4-BE49-F238E27FC236}">
                <a16:creationId xmlns:a16="http://schemas.microsoft.com/office/drawing/2014/main" id="{BF386857-BAB3-F57F-5B64-A4F53FF2D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363" y="6218431"/>
            <a:ext cx="389926" cy="384231"/>
          </a:xfrm>
          <a:prstGeom prst="rect">
            <a:avLst/>
          </a:prstGeom>
        </p:spPr>
      </p:pic>
      <p:sp>
        <p:nvSpPr>
          <p:cNvPr id="24" name="Rectángulo: esquinas redondeadas 23">
            <a:extLst>
              <a:ext uri="{FF2B5EF4-FFF2-40B4-BE49-F238E27FC236}">
                <a16:creationId xmlns:a16="http://schemas.microsoft.com/office/drawing/2014/main" id="{4ABE681E-2477-6797-67CF-2708D8867683}"/>
              </a:ext>
            </a:extLst>
          </p:cNvPr>
          <p:cNvSpPr/>
          <p:nvPr/>
        </p:nvSpPr>
        <p:spPr>
          <a:xfrm>
            <a:off x="744794" y="711707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10"/>
            </a:pPr>
            <a:r>
              <a:rPr lang="es-MX" sz="1200" dirty="0">
                <a:latin typeface="Consolas" panose="020B0609020204030204" pitchFamily="49" charset="0"/>
              </a:rPr>
              <a:t>¿Qué nuevos conocimientos y experiencias adquiriste con esta tarea?</a:t>
            </a:r>
          </a:p>
        </p:txBody>
      </p:sp>
      <p:pic>
        <p:nvPicPr>
          <p:cNvPr id="25" name="Gráfico 24">
            <a:extLst>
              <a:ext uri="{FF2B5EF4-FFF2-40B4-BE49-F238E27FC236}">
                <a16:creationId xmlns:a16="http://schemas.microsoft.com/office/drawing/2014/main" id="{D6690554-E8BB-7EA6-7FE8-B0846BFC8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362" y="7083533"/>
            <a:ext cx="390909" cy="385200"/>
          </a:xfrm>
          <a:prstGeom prst="rect">
            <a:avLst/>
          </a:prstGeom>
        </p:spPr>
      </p:pic>
      <p:sp>
        <p:nvSpPr>
          <p:cNvPr id="26" name="CuadroTexto 25">
            <a:extLst>
              <a:ext uri="{FF2B5EF4-FFF2-40B4-BE49-F238E27FC236}">
                <a16:creationId xmlns:a16="http://schemas.microsoft.com/office/drawing/2014/main" id="{153C63BD-27C4-E7BC-3963-DB3BEBDB0DC8}"/>
              </a:ext>
            </a:extLst>
          </p:cNvPr>
          <p:cNvSpPr txBox="1"/>
          <p:nvPr/>
        </p:nvSpPr>
        <p:spPr>
          <a:xfrm>
            <a:off x="209001" y="7568105"/>
            <a:ext cx="7354387" cy="830997"/>
          </a:xfrm>
          <a:prstGeom prst="rect">
            <a:avLst/>
          </a:prstGeom>
          <a:noFill/>
        </p:spPr>
        <p:txBody>
          <a:bodyPr wrap="square" rtlCol="0">
            <a:spAutoFit/>
          </a:bodyPr>
          <a:lstStyle/>
          <a:p>
            <a:pPr marL="228600" indent="-228600">
              <a:buFont typeface="+mj-lt"/>
              <a:buAutoNum type="arabicPeriod"/>
            </a:pPr>
            <a:r>
              <a:rPr lang="es-MX" sz="1200" dirty="0">
                <a:latin typeface="Times New Roman" panose="02020603050405020304" pitchFamily="18" charset="0"/>
                <a:cs typeface="Times New Roman" panose="02020603050405020304" pitchFamily="18" charset="0"/>
              </a:rPr>
              <a:t>Cómo volver recursivas este tipo de funciones.</a:t>
            </a:r>
          </a:p>
          <a:p>
            <a:pPr marL="228600" indent="-228600">
              <a:buFont typeface="+mj-lt"/>
              <a:buAutoNum type="arabicPeriod"/>
            </a:pPr>
            <a:r>
              <a:rPr lang="es-MX" sz="1200" dirty="0">
                <a:latin typeface="Times New Roman" panose="02020603050405020304" pitchFamily="18" charset="0"/>
                <a:cs typeface="Times New Roman" panose="02020603050405020304" pitchFamily="18" charset="0"/>
              </a:rPr>
              <a:t>Considerar todos los casos base, ya que a pesar de creer que una función ya funciona, hay casos en los que no, y generaba un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marL="228600" indent="-228600">
              <a:buFont typeface="+mj-lt"/>
              <a:buAutoNum type="arabicPeriod"/>
            </a:pPr>
            <a:r>
              <a:rPr lang="es-MX" sz="1200" dirty="0">
                <a:latin typeface="Times New Roman" panose="02020603050405020304" pitchFamily="18" charset="0"/>
                <a:cs typeface="Times New Roman" panose="02020603050405020304" pitchFamily="18" charset="0"/>
              </a:rPr>
              <a:t>A utilizar </a:t>
            </a:r>
            <a:r>
              <a:rPr lang="es-MX" sz="1200" dirty="0" err="1">
                <a:latin typeface="Times New Roman" panose="02020603050405020304" pitchFamily="18" charset="0"/>
                <a:cs typeface="Times New Roman" panose="02020603050405020304" pitchFamily="18" charset="0"/>
              </a:rPr>
              <a:t>codespaces</a:t>
            </a:r>
            <a:r>
              <a:rPr lang="es-MX" sz="1200" dirty="0">
                <a:latin typeface="Times New Roman" panose="02020603050405020304" pitchFamily="18" charset="0"/>
                <a:cs typeface="Times New Roman" panose="02020603050405020304" pitchFamily="18" charset="0"/>
              </a:rPr>
              <a:t> desde visual </a:t>
            </a:r>
            <a:r>
              <a:rPr lang="es-MX" sz="1200" dirty="0" err="1">
                <a:latin typeface="Times New Roman" panose="02020603050405020304" pitchFamily="18" charset="0"/>
                <a:cs typeface="Times New Roman" panose="02020603050405020304" pitchFamily="18" charset="0"/>
              </a:rPr>
              <a:t>studio</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code</a:t>
            </a:r>
            <a:r>
              <a:rPr lang="es-MX" sz="1200" dirty="0">
                <a:latin typeface="Times New Roman" panose="02020603050405020304" pitchFamily="18" charset="0"/>
                <a:cs typeface="Times New Roman" panose="02020603050405020304" pitchFamily="18" charset="0"/>
              </a:rPr>
              <a:t> en vez del navegador.</a:t>
            </a:r>
          </a:p>
        </p:txBody>
      </p:sp>
      <p:sp>
        <p:nvSpPr>
          <p:cNvPr id="27" name="CuadroTexto 26">
            <a:extLst>
              <a:ext uri="{FF2B5EF4-FFF2-40B4-BE49-F238E27FC236}">
                <a16:creationId xmlns:a16="http://schemas.microsoft.com/office/drawing/2014/main" id="{2DB70BA8-A6F4-B396-7698-75CA18C62E47}"/>
              </a:ext>
            </a:extLst>
          </p:cNvPr>
          <p:cNvSpPr txBox="1"/>
          <p:nvPr/>
        </p:nvSpPr>
        <p:spPr>
          <a:xfrm>
            <a:off x="224246" y="6699993"/>
            <a:ext cx="7354387" cy="276999"/>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Pensar en un mejor test de prueba para agregar, y pensar en más formas de refactorizar mi código.</a:t>
            </a:r>
          </a:p>
        </p:txBody>
      </p:sp>
      <p:sp>
        <p:nvSpPr>
          <p:cNvPr id="28" name="CuadroTexto 27">
            <a:extLst>
              <a:ext uri="{FF2B5EF4-FFF2-40B4-BE49-F238E27FC236}">
                <a16:creationId xmlns:a16="http://schemas.microsoft.com/office/drawing/2014/main" id="{DB0F82F8-9038-249F-6FA0-B670356139DB}"/>
              </a:ext>
            </a:extLst>
          </p:cNvPr>
          <p:cNvSpPr txBox="1"/>
          <p:nvPr/>
        </p:nvSpPr>
        <p:spPr>
          <a:xfrm>
            <a:off x="249413" y="5643111"/>
            <a:ext cx="7354387"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Aplicar los conocimientos adquiridos en clase, generalmente no soy bueno entendiendo la recursividad, pero después de hacer la primer función recursiva, se me facilito mucho hacer recursivas las demás funciones.</a:t>
            </a:r>
          </a:p>
        </p:txBody>
      </p:sp>
      <p:sp>
        <p:nvSpPr>
          <p:cNvPr id="6" name="Rectángulo: esquinas redondeadas 5">
            <a:extLst>
              <a:ext uri="{FF2B5EF4-FFF2-40B4-BE49-F238E27FC236}">
                <a16:creationId xmlns:a16="http://schemas.microsoft.com/office/drawing/2014/main" id="{A1FE6A18-AE49-E568-6C35-3B0C1527290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D447FF33-7FF1-2F40-DC1A-655DA65AC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D848B2B9-3C51-1FE8-3A37-B84822BC0860}"/>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886449E-AAA4-1880-B702-AE600F52EF71}"/>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95</a:t>
            </a:r>
          </a:p>
        </p:txBody>
      </p:sp>
      <p:sp>
        <p:nvSpPr>
          <p:cNvPr id="16" name="Rectángulo 15">
            <a:extLst>
              <a:ext uri="{FF2B5EF4-FFF2-40B4-BE49-F238E27FC236}">
                <a16:creationId xmlns:a16="http://schemas.microsoft.com/office/drawing/2014/main" id="{930CFF99-0FD4-6EAA-53A8-E83FD4E22F29}"/>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Tree>
    <p:extLst>
      <p:ext uri="{BB962C8B-B14F-4D97-AF65-F5344CB8AC3E}">
        <p14:creationId xmlns:p14="http://schemas.microsoft.com/office/powerpoint/2010/main" val="32172827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2.2.1. Pilas con listas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5" name="Rectángulo 4">
            <a:extLst>
              <a:ext uri="{FF2B5EF4-FFF2-40B4-BE49-F238E27FC236}">
                <a16:creationId xmlns:a16="http://schemas.microsoft.com/office/drawing/2014/main" id="{FCB49D4E-4A63-8944-45E7-7A1614674689}"/>
              </a:ext>
            </a:extLst>
          </p:cNvPr>
          <p:cNvSpPr/>
          <p:nvPr/>
        </p:nvSpPr>
        <p:spPr>
          <a:xfrm>
            <a:off x="202580" y="5527055"/>
            <a:ext cx="7354387" cy="225879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27841F4-3ECA-4106-C7F8-DB1BAEACC57A}"/>
              </a:ext>
            </a:extLst>
          </p:cNvPr>
          <p:cNvSpPr/>
          <p:nvPr/>
        </p:nvSpPr>
        <p:spPr>
          <a:xfrm>
            <a:off x="352991" y="5663846"/>
            <a:ext cx="7053565" cy="192090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08FC3843-8E66-9191-2799-D950AEB34275}"/>
              </a:ext>
            </a:extLst>
          </p:cNvPr>
          <p:cNvGraphicFramePr>
            <a:graphicFrameLocks noGrp="1"/>
          </p:cNvGraphicFramePr>
          <p:nvPr>
            <p:extLst>
              <p:ext uri="{D42A27DB-BD31-4B8C-83A1-F6EECF244321}">
                <p14:modId xmlns:p14="http://schemas.microsoft.com/office/powerpoint/2010/main" val="1098697242"/>
              </p:ext>
            </p:extLst>
          </p:nvPr>
        </p:nvGraphicFramePr>
        <p:xfrm>
          <a:off x="352991" y="5664509"/>
          <a:ext cx="7053564" cy="1920240"/>
        </p:xfrm>
        <a:graphic>
          <a:graphicData uri="http://schemas.openxmlformats.org/drawingml/2006/table">
            <a:tbl>
              <a:tblPr firstRow="1" bandRow="1">
                <a:tableStyleId>{5C22544A-7EE6-4342-B048-85BDC9FD1C3A}</a:tableStyleId>
              </a:tblPr>
              <a:tblGrid>
                <a:gridCol w="354675">
                  <a:extLst>
                    <a:ext uri="{9D8B030D-6E8A-4147-A177-3AD203B41FA5}">
                      <a16:colId xmlns:a16="http://schemas.microsoft.com/office/drawing/2014/main" val="4000583223"/>
                    </a:ext>
                  </a:extLst>
                </a:gridCol>
                <a:gridCol w="6698889">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err="1">
                          <a:solidFill>
                            <a:srgbClr val="A6E22E"/>
                          </a:solidFill>
                          <a:effectLst/>
                          <a:latin typeface="Consolas" panose="020B0609020204030204" pitchFamily="49" charset="0"/>
                        </a:rPr>
                        <a:t>bool</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esta_vacia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pila_t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p>
                      <a:r>
                        <a:rPr lang="es-MX" sz="1200" b="0" u="none" dirty="0" err="1">
                          <a:solidFill>
                            <a:srgbClr val="A6E22E"/>
                          </a:solidFill>
                          <a:effectLst/>
                          <a:latin typeface="Consolas" panose="020B0609020204030204" pitchFamily="49" charset="0"/>
                        </a:rPr>
                        <a:t>bool</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esta_llena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pila_t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 name="Rectángulo: esquinas redondeadas 3">
            <a:extLst>
              <a:ext uri="{FF2B5EF4-FFF2-40B4-BE49-F238E27FC236}">
                <a16:creationId xmlns:a16="http://schemas.microsoft.com/office/drawing/2014/main" id="{60876B53-A469-8536-D056-C5239368AB01}"/>
              </a:ext>
            </a:extLst>
          </p:cNvPr>
          <p:cNvSpPr/>
          <p:nvPr/>
        </p:nvSpPr>
        <p:spPr>
          <a:xfrm>
            <a:off x="209006" y="65763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2.2</a:t>
            </a:r>
          </a:p>
        </p:txBody>
      </p:sp>
      <p:sp>
        <p:nvSpPr>
          <p:cNvPr id="7" name="Rectángulo: esquinas redondeadas 6">
            <a:extLst>
              <a:ext uri="{FF2B5EF4-FFF2-40B4-BE49-F238E27FC236}">
                <a16:creationId xmlns:a16="http://schemas.microsoft.com/office/drawing/2014/main" id="{7650CBB7-FAD3-40DC-FECC-D85A0325C07C}"/>
              </a:ext>
            </a:extLst>
          </p:cNvPr>
          <p:cNvSpPr/>
          <p:nvPr/>
        </p:nvSpPr>
        <p:spPr>
          <a:xfrm>
            <a:off x="744794" y="65763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Pilas, colas y conjuntos</a:t>
            </a:r>
          </a:p>
        </p:txBody>
      </p:sp>
      <p:sp>
        <p:nvSpPr>
          <p:cNvPr id="12" name="Rectángulo: esquinas redondeadas 11">
            <a:extLst>
              <a:ext uri="{FF2B5EF4-FFF2-40B4-BE49-F238E27FC236}">
                <a16:creationId xmlns:a16="http://schemas.microsoft.com/office/drawing/2014/main" id="{2228AAC1-228E-84AB-CCBC-32B5D6F18516}"/>
              </a:ext>
            </a:extLst>
          </p:cNvPr>
          <p:cNvSpPr/>
          <p:nvPr/>
        </p:nvSpPr>
        <p:spPr>
          <a:xfrm>
            <a:off x="209006" y="1125171"/>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2.2.1</a:t>
            </a:r>
          </a:p>
        </p:txBody>
      </p:sp>
      <p:sp>
        <p:nvSpPr>
          <p:cNvPr id="13" name="Rectángulo: esquinas redondeadas 12">
            <a:extLst>
              <a:ext uri="{FF2B5EF4-FFF2-40B4-BE49-F238E27FC236}">
                <a16:creationId xmlns:a16="http://schemas.microsoft.com/office/drawing/2014/main" id="{D4B597F2-2362-04BB-A3A1-C873106C4907}"/>
              </a:ext>
            </a:extLst>
          </p:cNvPr>
          <p:cNvSpPr/>
          <p:nvPr/>
        </p:nvSpPr>
        <p:spPr>
          <a:xfrm>
            <a:off x="834889" y="1125171"/>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Pilas con listas</a:t>
            </a:r>
          </a:p>
        </p:txBody>
      </p:sp>
      <p:sp>
        <p:nvSpPr>
          <p:cNvPr id="14" name="Pergamino: horizontal 13">
            <a:extLst>
              <a:ext uri="{FF2B5EF4-FFF2-40B4-BE49-F238E27FC236}">
                <a16:creationId xmlns:a16="http://schemas.microsoft.com/office/drawing/2014/main" id="{6A564EB9-1951-AB4A-354D-65F831EE711A}"/>
              </a:ext>
            </a:extLst>
          </p:cNvPr>
          <p:cNvSpPr/>
          <p:nvPr/>
        </p:nvSpPr>
        <p:spPr>
          <a:xfrm>
            <a:off x="5715000" y="643497"/>
            <a:ext cx="1827814"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03 Octubre 2022</a:t>
            </a:r>
          </a:p>
        </p:txBody>
      </p:sp>
      <p:sp>
        <p:nvSpPr>
          <p:cNvPr id="15" name="Rectángulo: esquinas redondeadas 14">
            <a:extLst>
              <a:ext uri="{FF2B5EF4-FFF2-40B4-BE49-F238E27FC236}">
                <a16:creationId xmlns:a16="http://schemas.microsoft.com/office/drawing/2014/main" id="{CA68DD67-7356-C59A-67B4-BB0F741F51C6}"/>
              </a:ext>
            </a:extLst>
          </p:cNvPr>
          <p:cNvSpPr/>
          <p:nvPr/>
        </p:nvSpPr>
        <p:spPr>
          <a:xfrm>
            <a:off x="202580" y="154892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Estructuras</a:t>
            </a:r>
          </a:p>
        </p:txBody>
      </p:sp>
      <p:sp>
        <p:nvSpPr>
          <p:cNvPr id="16" name="Rectángulo 15">
            <a:extLst>
              <a:ext uri="{FF2B5EF4-FFF2-40B4-BE49-F238E27FC236}">
                <a16:creationId xmlns:a16="http://schemas.microsoft.com/office/drawing/2014/main" id="{B6477390-F9E7-F2E2-87A4-598E80A63013}"/>
              </a:ext>
            </a:extLst>
          </p:cNvPr>
          <p:cNvSpPr/>
          <p:nvPr/>
        </p:nvSpPr>
        <p:spPr>
          <a:xfrm>
            <a:off x="240675" y="1970322"/>
            <a:ext cx="7322826" cy="131207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D7B34CE4-B349-A13C-CA28-352EC133BDFA}"/>
              </a:ext>
            </a:extLst>
          </p:cNvPr>
          <p:cNvSpPr/>
          <p:nvPr/>
        </p:nvSpPr>
        <p:spPr>
          <a:xfrm>
            <a:off x="405517" y="2101287"/>
            <a:ext cx="6967637" cy="10423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8" name="Tabla 38">
            <a:extLst>
              <a:ext uri="{FF2B5EF4-FFF2-40B4-BE49-F238E27FC236}">
                <a16:creationId xmlns:a16="http://schemas.microsoft.com/office/drawing/2014/main" id="{247DABDC-BB81-10FA-A8BD-D26C2F6903BA}"/>
              </a:ext>
            </a:extLst>
          </p:cNvPr>
          <p:cNvGraphicFramePr>
            <a:graphicFrameLocks noGrp="1"/>
          </p:cNvGraphicFramePr>
          <p:nvPr>
            <p:extLst>
              <p:ext uri="{D42A27DB-BD31-4B8C-83A1-F6EECF244321}">
                <p14:modId xmlns:p14="http://schemas.microsoft.com/office/powerpoint/2010/main" val="2384606058"/>
              </p:ext>
            </p:extLst>
          </p:nvPr>
        </p:nvGraphicFramePr>
        <p:xfrm>
          <a:off x="399245" y="2100976"/>
          <a:ext cx="6967638" cy="1005840"/>
        </p:xfrm>
        <a:graphic>
          <a:graphicData uri="http://schemas.openxmlformats.org/drawingml/2006/table">
            <a:tbl>
              <a:tblPr firstRow="1" bandRow="1">
                <a:tableStyleId>{5C22544A-7EE6-4342-B048-85BDC9FD1C3A}</a:tableStyleId>
              </a:tblPr>
              <a:tblGrid>
                <a:gridCol w="3483819">
                  <a:extLst>
                    <a:ext uri="{9D8B030D-6E8A-4147-A177-3AD203B41FA5}">
                      <a16:colId xmlns:a16="http://schemas.microsoft.com/office/drawing/2014/main" val="1722026803"/>
                    </a:ext>
                  </a:extLst>
                </a:gridCol>
                <a:gridCol w="3483819">
                  <a:extLst>
                    <a:ext uri="{9D8B030D-6E8A-4147-A177-3AD203B41FA5}">
                      <a16:colId xmlns:a16="http://schemas.microsoft.com/office/drawing/2014/main" val="2347490464"/>
                    </a:ext>
                  </a:extLst>
                </a:gridCol>
              </a:tblGrid>
              <a:tr h="752233">
                <a:tc>
                  <a:txBody>
                    <a:bodyPr/>
                    <a:lstStyle/>
                    <a:p>
                      <a:r>
                        <a:rPr lang="en-US" sz="1200" b="0" i="1" u="none" dirty="0">
                          <a:solidFill>
                            <a:srgbClr val="66D9EF"/>
                          </a:solidFill>
                          <a:effectLst/>
                          <a:latin typeface="Consolas" panose="020B0609020204030204" pitchFamily="49" charset="0"/>
                        </a:rPr>
                        <a:t>struct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a:solidFill>
                            <a:srgbClr val="66D9EF"/>
                          </a:solidFill>
                          <a:effectLst/>
                          <a:latin typeface="Consolas" panose="020B0609020204030204" pitchFamily="49" charset="0"/>
                        </a:rPr>
                        <a:t>int</a:t>
                      </a:r>
                      <a:r>
                        <a:rPr lang="en-US" sz="1200" b="0" u="none" dirty="0">
                          <a:solidFill>
                            <a:srgbClr val="F8F8F2"/>
                          </a:solidFill>
                          <a:effectLst/>
                          <a:latin typeface="Consolas" panose="020B0609020204030204" pitchFamily="49" charset="0"/>
                        </a:rPr>
                        <a:t> info;</a:t>
                      </a:r>
                    </a:p>
                    <a:p>
                      <a:r>
                        <a:rPr lang="en-US" sz="1200" b="0" u="none" dirty="0">
                          <a:solidFill>
                            <a:srgbClr val="F8F8F2"/>
                          </a:solidFill>
                          <a:effectLst/>
                          <a:latin typeface="Consolas" panose="020B0609020204030204" pitchFamily="49" charset="0"/>
                        </a:rPr>
                        <a:t>    </a:t>
                      </a:r>
                      <a:r>
                        <a:rPr lang="en-US" sz="1200" b="0" i="1" u="none" dirty="0">
                          <a:solidFill>
                            <a:srgbClr val="66D9EF"/>
                          </a:solidFill>
                          <a:effectLst/>
                          <a:latin typeface="Consolas" panose="020B0609020204030204" pitchFamily="49" charset="0"/>
                        </a:rPr>
                        <a:t>struct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sig;</a:t>
                      </a:r>
                    </a:p>
                    <a:p>
                      <a:r>
                        <a:rPr lang="en-US" sz="1200" b="0" u="none" dirty="0">
                          <a:solidFill>
                            <a:srgbClr val="F8F8F2"/>
                          </a:solidFill>
                          <a:effectLst/>
                          <a:latin typeface="Consolas" panose="020B0609020204030204" pitchFamily="49" charset="0"/>
                        </a:rPr>
                        <a:t>};</a:t>
                      </a:r>
                    </a:p>
                    <a:p>
                      <a:r>
                        <a:rPr lang="en-US" sz="1200" b="0" u="none" dirty="0">
                          <a:solidFill>
                            <a:srgbClr val="F92672"/>
                          </a:solidFill>
                          <a:effectLst/>
                          <a:latin typeface="Consolas" panose="020B0609020204030204" pitchFamily="49" charset="0"/>
                        </a:rPr>
                        <a:t>typedef</a:t>
                      </a:r>
                      <a:r>
                        <a:rPr lang="en-US" sz="1200" b="0" u="none" dirty="0">
                          <a:solidFill>
                            <a:srgbClr val="F8F8F2"/>
                          </a:solidFill>
                          <a:effectLst/>
                          <a:latin typeface="Consolas" panose="020B0609020204030204" pitchFamily="49" charset="0"/>
                        </a:rPr>
                        <a:t> </a:t>
                      </a:r>
                      <a:r>
                        <a:rPr lang="en-US" sz="1200" b="0" i="1" u="none" dirty="0">
                          <a:solidFill>
                            <a:srgbClr val="66D9EF"/>
                          </a:solidFill>
                          <a:effectLst/>
                          <a:latin typeface="Consolas" panose="020B0609020204030204" pitchFamily="49" charset="0"/>
                        </a:rPr>
                        <a:t>struct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nodo_t</a:t>
                      </a:r>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pila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tope;</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pila</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pila_t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BFA830C7-72E1-3D19-8920-C0C3BF573B51}"/>
              </a:ext>
            </a:extLst>
          </p:cNvPr>
          <p:cNvSpPr/>
          <p:nvPr/>
        </p:nvSpPr>
        <p:spPr>
          <a:xfrm>
            <a:off x="202580" y="5120070"/>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Funciones para saber si esta vacía o llena</a:t>
            </a:r>
          </a:p>
        </p:txBody>
      </p:sp>
      <p:sp>
        <p:nvSpPr>
          <p:cNvPr id="20" name="Rectángulo 19">
            <a:extLst>
              <a:ext uri="{FF2B5EF4-FFF2-40B4-BE49-F238E27FC236}">
                <a16:creationId xmlns:a16="http://schemas.microsoft.com/office/drawing/2014/main" id="{FE3FAAB6-92C1-FE28-788C-BBD3AD939ADB}"/>
              </a:ext>
            </a:extLst>
          </p:cNvPr>
          <p:cNvSpPr/>
          <p:nvPr/>
        </p:nvSpPr>
        <p:spPr>
          <a:xfrm>
            <a:off x="202580" y="3811020"/>
            <a:ext cx="7354387" cy="11769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5280C093-827A-9297-D5A2-0BEBB0C17CAC}"/>
              </a:ext>
            </a:extLst>
          </p:cNvPr>
          <p:cNvSpPr/>
          <p:nvPr/>
        </p:nvSpPr>
        <p:spPr>
          <a:xfrm>
            <a:off x="352991" y="3947812"/>
            <a:ext cx="7053565" cy="862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7C73E8B0-806B-99ED-60D2-6E67AF3992DF}"/>
              </a:ext>
            </a:extLst>
          </p:cNvPr>
          <p:cNvGraphicFramePr>
            <a:graphicFrameLocks noGrp="1"/>
          </p:cNvGraphicFramePr>
          <p:nvPr>
            <p:extLst>
              <p:ext uri="{D42A27DB-BD31-4B8C-83A1-F6EECF244321}">
                <p14:modId xmlns:p14="http://schemas.microsoft.com/office/powerpoint/2010/main" val="1167975990"/>
              </p:ext>
            </p:extLst>
          </p:nvPr>
        </p:nvGraphicFramePr>
        <p:xfrm>
          <a:off x="352991" y="3948475"/>
          <a:ext cx="7053564" cy="822960"/>
        </p:xfrm>
        <a:graphic>
          <a:graphicData uri="http://schemas.openxmlformats.org/drawingml/2006/table">
            <a:tbl>
              <a:tblPr firstRow="1" bandRow="1">
                <a:tableStyleId>{5C22544A-7EE6-4342-B048-85BDC9FD1C3A}</a:tableStyleId>
              </a:tblPr>
              <a:tblGrid>
                <a:gridCol w="291065">
                  <a:extLst>
                    <a:ext uri="{9D8B030D-6E8A-4147-A177-3AD203B41FA5}">
                      <a16:colId xmlns:a16="http://schemas.microsoft.com/office/drawing/2014/main" val="4000583223"/>
                    </a:ext>
                  </a:extLst>
                </a:gridCol>
                <a:gridCol w="6762499">
                  <a:extLst>
                    <a:ext uri="{9D8B030D-6E8A-4147-A177-3AD203B41FA5}">
                      <a16:colId xmlns:a16="http://schemas.microsoft.com/office/drawing/2014/main" val="1722026803"/>
                    </a:ext>
                  </a:extLst>
                </a:gridCol>
              </a:tblGrid>
              <a:tr h="503620">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inicializar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pila_t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pila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pila</a:t>
                      </a:r>
                      <a:r>
                        <a:rPr lang="es-MX" sz="1200" b="0" u="none" dirty="0">
                          <a:solidFill>
                            <a:srgbClr val="F8F8F2"/>
                          </a:solidFill>
                          <a:effectLst/>
                          <a:latin typeface="Consolas" panose="020B0609020204030204" pitchFamily="49" charset="0"/>
                        </a:rPr>
                        <a:t>-&gt;tope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pila</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3" name="Rectángulo: esquinas redondeadas 22">
            <a:extLst>
              <a:ext uri="{FF2B5EF4-FFF2-40B4-BE49-F238E27FC236}">
                <a16:creationId xmlns:a16="http://schemas.microsoft.com/office/drawing/2014/main" id="{FB22FDF1-555D-D8C9-2DD0-EDD31104488D}"/>
              </a:ext>
            </a:extLst>
          </p:cNvPr>
          <p:cNvSpPr/>
          <p:nvPr/>
        </p:nvSpPr>
        <p:spPr>
          <a:xfrm>
            <a:off x="202580" y="3404035"/>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inicializar la pila</a:t>
            </a:r>
          </a:p>
        </p:txBody>
      </p:sp>
      <p:sp>
        <p:nvSpPr>
          <p:cNvPr id="24" name="Rectángulo 23">
            <a:extLst>
              <a:ext uri="{FF2B5EF4-FFF2-40B4-BE49-F238E27FC236}">
                <a16:creationId xmlns:a16="http://schemas.microsoft.com/office/drawing/2014/main" id="{9369CE97-18E8-FDB1-9CD0-020CE561F7DD}"/>
              </a:ext>
            </a:extLst>
          </p:cNvPr>
          <p:cNvSpPr/>
          <p:nvPr/>
        </p:nvSpPr>
        <p:spPr>
          <a:xfrm>
            <a:off x="202580" y="8303772"/>
            <a:ext cx="7354387" cy="97592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esquinas redondeadas 24">
            <a:extLst>
              <a:ext uri="{FF2B5EF4-FFF2-40B4-BE49-F238E27FC236}">
                <a16:creationId xmlns:a16="http://schemas.microsoft.com/office/drawing/2014/main" id="{FAD76E56-6B50-D30E-E5F7-377BE422BC00}"/>
              </a:ext>
            </a:extLst>
          </p:cNvPr>
          <p:cNvSpPr/>
          <p:nvPr/>
        </p:nvSpPr>
        <p:spPr>
          <a:xfrm>
            <a:off x="352991" y="8440565"/>
            <a:ext cx="7053565" cy="66355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6" name="Tabla 38">
            <a:extLst>
              <a:ext uri="{FF2B5EF4-FFF2-40B4-BE49-F238E27FC236}">
                <a16:creationId xmlns:a16="http://schemas.microsoft.com/office/drawing/2014/main" id="{EA375103-ADDC-EDC5-E59D-9109E7A3BAFB}"/>
              </a:ext>
            </a:extLst>
          </p:cNvPr>
          <p:cNvGraphicFramePr>
            <a:graphicFrameLocks noGrp="1"/>
          </p:cNvGraphicFramePr>
          <p:nvPr>
            <p:extLst>
              <p:ext uri="{D42A27DB-BD31-4B8C-83A1-F6EECF244321}">
                <p14:modId xmlns:p14="http://schemas.microsoft.com/office/powerpoint/2010/main" val="2358685933"/>
              </p:ext>
            </p:extLst>
          </p:nvPr>
        </p:nvGraphicFramePr>
        <p:xfrm>
          <a:off x="352991" y="8441227"/>
          <a:ext cx="7053564" cy="729189"/>
        </p:xfrm>
        <a:graphic>
          <a:graphicData uri="http://schemas.openxmlformats.org/drawingml/2006/table">
            <a:tbl>
              <a:tblPr firstRow="1" bandRow="1">
                <a:tableStyleId>{5C22544A-7EE6-4342-B048-85BDC9FD1C3A}</a:tableStyleId>
              </a:tblPr>
              <a:tblGrid>
                <a:gridCol w="291065">
                  <a:extLst>
                    <a:ext uri="{9D8B030D-6E8A-4147-A177-3AD203B41FA5}">
                      <a16:colId xmlns:a16="http://schemas.microsoft.com/office/drawing/2014/main" val="4000583223"/>
                    </a:ext>
                  </a:extLst>
                </a:gridCol>
                <a:gridCol w="6762499">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pila_t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7" name="Rectángulo: esquinas redondeadas 26">
            <a:extLst>
              <a:ext uri="{FF2B5EF4-FFF2-40B4-BE49-F238E27FC236}">
                <a16:creationId xmlns:a16="http://schemas.microsoft.com/office/drawing/2014/main" id="{A6848ACA-1B21-2E0B-6BE1-81613361ABDC}"/>
              </a:ext>
            </a:extLst>
          </p:cNvPr>
          <p:cNvSpPr/>
          <p:nvPr/>
        </p:nvSpPr>
        <p:spPr>
          <a:xfrm>
            <a:off x="202580" y="7896788"/>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el tamaño de la pila</a:t>
            </a:r>
          </a:p>
        </p:txBody>
      </p:sp>
    </p:spTree>
    <p:extLst>
      <p:ext uri="{BB962C8B-B14F-4D97-AF65-F5344CB8AC3E}">
        <p14:creationId xmlns:p14="http://schemas.microsoft.com/office/powerpoint/2010/main" val="4500853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ángulo 42">
            <a:extLst>
              <a:ext uri="{FF2B5EF4-FFF2-40B4-BE49-F238E27FC236}">
                <a16:creationId xmlns:a16="http://schemas.microsoft.com/office/drawing/2014/main" id="{49B1FD0E-F482-AC07-EA77-920B3F167DE8}"/>
              </a:ext>
            </a:extLst>
          </p:cNvPr>
          <p:cNvSpPr/>
          <p:nvPr/>
        </p:nvSpPr>
        <p:spPr>
          <a:xfrm>
            <a:off x="202580" y="8032685"/>
            <a:ext cx="7354387" cy="144959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2.2.1. Pilas con listas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4">
            <a:extLst>
              <a:ext uri="{FF2B5EF4-FFF2-40B4-BE49-F238E27FC236}">
                <a16:creationId xmlns:a16="http://schemas.microsoft.com/office/drawing/2014/main" id="{FCB49D4E-4A63-8944-45E7-7A1614674689}"/>
              </a:ext>
            </a:extLst>
          </p:cNvPr>
          <p:cNvSpPr/>
          <p:nvPr/>
        </p:nvSpPr>
        <p:spPr>
          <a:xfrm>
            <a:off x="202580" y="3173466"/>
            <a:ext cx="7354387" cy="223550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27841F4-3ECA-4106-C7F8-DB1BAEACC57A}"/>
              </a:ext>
            </a:extLst>
          </p:cNvPr>
          <p:cNvSpPr/>
          <p:nvPr/>
        </p:nvSpPr>
        <p:spPr>
          <a:xfrm>
            <a:off x="352991" y="3310258"/>
            <a:ext cx="7053565" cy="192090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08FC3843-8E66-9191-2799-D950AEB34275}"/>
              </a:ext>
            </a:extLst>
          </p:cNvPr>
          <p:cNvGraphicFramePr>
            <a:graphicFrameLocks noGrp="1"/>
          </p:cNvGraphicFramePr>
          <p:nvPr>
            <p:extLst>
              <p:ext uri="{D42A27DB-BD31-4B8C-83A1-F6EECF244321}">
                <p14:modId xmlns:p14="http://schemas.microsoft.com/office/powerpoint/2010/main" val="644494176"/>
              </p:ext>
            </p:extLst>
          </p:nvPr>
        </p:nvGraphicFramePr>
        <p:xfrm>
          <a:off x="352991" y="3310921"/>
          <a:ext cx="7053564" cy="1920240"/>
        </p:xfrm>
        <a:graphic>
          <a:graphicData uri="http://schemas.openxmlformats.org/drawingml/2006/table">
            <a:tbl>
              <a:tblPr firstRow="1" bandRow="1">
                <a:tableStyleId>{5C22544A-7EE6-4342-B048-85BDC9FD1C3A}</a:tableStyleId>
              </a:tblPr>
              <a:tblGrid>
                <a:gridCol w="354675">
                  <a:extLst>
                    <a:ext uri="{9D8B030D-6E8A-4147-A177-3AD203B41FA5}">
                      <a16:colId xmlns:a16="http://schemas.microsoft.com/office/drawing/2014/main" val="4000583223"/>
                    </a:ext>
                  </a:extLst>
                </a:gridCol>
                <a:gridCol w="6698889">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desapilar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pila_t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-&gt;tope;</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&gt;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-&gt;tope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-&gt;tope-&gt;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dato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dato;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5" name="Rectángulo: esquinas redondeadas 14">
            <a:extLst>
              <a:ext uri="{FF2B5EF4-FFF2-40B4-BE49-F238E27FC236}">
                <a16:creationId xmlns:a16="http://schemas.microsoft.com/office/drawing/2014/main" id="{CA68DD67-7356-C59A-67B4-BB0F741F51C6}"/>
              </a:ext>
            </a:extLst>
          </p:cNvPr>
          <p:cNvSpPr/>
          <p:nvPr/>
        </p:nvSpPr>
        <p:spPr>
          <a:xfrm>
            <a:off x="202580" y="594770"/>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apilar</a:t>
            </a:r>
          </a:p>
        </p:txBody>
      </p:sp>
      <p:sp>
        <p:nvSpPr>
          <p:cNvPr id="19" name="Rectángulo: esquinas redondeadas 18">
            <a:extLst>
              <a:ext uri="{FF2B5EF4-FFF2-40B4-BE49-F238E27FC236}">
                <a16:creationId xmlns:a16="http://schemas.microsoft.com/office/drawing/2014/main" id="{BFA830C7-72E1-3D19-8920-C0C3BF573B51}"/>
              </a:ext>
            </a:extLst>
          </p:cNvPr>
          <p:cNvSpPr/>
          <p:nvPr/>
        </p:nvSpPr>
        <p:spPr>
          <a:xfrm>
            <a:off x="202580" y="276648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a:t>
            </a:r>
            <a:r>
              <a:rPr lang="es-MX" sz="1200" dirty="0" err="1">
                <a:latin typeface="Consolas" panose="020B0609020204030204" pitchFamily="49" charset="0"/>
              </a:rPr>
              <a:t>desapilar</a:t>
            </a:r>
            <a:endParaRPr lang="es-MX" sz="1200" dirty="0">
              <a:latin typeface="Consolas" panose="020B0609020204030204" pitchFamily="49" charset="0"/>
            </a:endParaRPr>
          </a:p>
        </p:txBody>
      </p:sp>
      <p:sp>
        <p:nvSpPr>
          <p:cNvPr id="23" name="Rectángulo: esquinas redondeadas 22">
            <a:extLst>
              <a:ext uri="{FF2B5EF4-FFF2-40B4-BE49-F238E27FC236}">
                <a16:creationId xmlns:a16="http://schemas.microsoft.com/office/drawing/2014/main" id="{FB22FDF1-555D-D8C9-2DD0-EDD31104488D}"/>
              </a:ext>
            </a:extLst>
          </p:cNvPr>
          <p:cNvSpPr/>
          <p:nvPr/>
        </p:nvSpPr>
        <p:spPr>
          <a:xfrm>
            <a:off x="202580" y="548728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liberar la pila</a:t>
            </a:r>
          </a:p>
        </p:txBody>
      </p:sp>
      <p:sp>
        <p:nvSpPr>
          <p:cNvPr id="3" name="Rectángulo 2">
            <a:extLst>
              <a:ext uri="{FF2B5EF4-FFF2-40B4-BE49-F238E27FC236}">
                <a16:creationId xmlns:a16="http://schemas.microsoft.com/office/drawing/2014/main" id="{5AE2DAA2-B2CA-B6B8-DA90-7643D809C844}"/>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BB400F19-405B-F62E-5A51-6623604EF2E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97</a:t>
            </a:r>
          </a:p>
        </p:txBody>
      </p:sp>
      <p:sp>
        <p:nvSpPr>
          <p:cNvPr id="28" name="Rectángulo 27">
            <a:extLst>
              <a:ext uri="{FF2B5EF4-FFF2-40B4-BE49-F238E27FC236}">
                <a16:creationId xmlns:a16="http://schemas.microsoft.com/office/drawing/2014/main" id="{6B4D75A3-ABBA-8CC1-0636-0E270EA714B9}"/>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29" name="Rectángulo 28">
            <a:extLst>
              <a:ext uri="{FF2B5EF4-FFF2-40B4-BE49-F238E27FC236}">
                <a16:creationId xmlns:a16="http://schemas.microsoft.com/office/drawing/2014/main" id="{D7D93194-5854-B769-12C9-389EB9E6BB8C}"/>
              </a:ext>
            </a:extLst>
          </p:cNvPr>
          <p:cNvSpPr/>
          <p:nvPr/>
        </p:nvSpPr>
        <p:spPr>
          <a:xfrm>
            <a:off x="202580" y="1004044"/>
            <a:ext cx="7354387" cy="16646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esquinas redondeadas 29">
            <a:extLst>
              <a:ext uri="{FF2B5EF4-FFF2-40B4-BE49-F238E27FC236}">
                <a16:creationId xmlns:a16="http://schemas.microsoft.com/office/drawing/2014/main" id="{683D73BA-0FD9-B1D7-93D6-BF3CD5846AD7}"/>
              </a:ext>
            </a:extLst>
          </p:cNvPr>
          <p:cNvSpPr/>
          <p:nvPr/>
        </p:nvSpPr>
        <p:spPr>
          <a:xfrm>
            <a:off x="352991" y="1140836"/>
            <a:ext cx="7053565" cy="138157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1" name="Tabla 38">
            <a:extLst>
              <a:ext uri="{FF2B5EF4-FFF2-40B4-BE49-F238E27FC236}">
                <a16:creationId xmlns:a16="http://schemas.microsoft.com/office/drawing/2014/main" id="{79B11B25-6BDF-4D34-7D7E-A6D2337B2F65}"/>
              </a:ext>
            </a:extLst>
          </p:cNvPr>
          <p:cNvGraphicFramePr>
            <a:graphicFrameLocks noGrp="1"/>
          </p:cNvGraphicFramePr>
          <p:nvPr>
            <p:extLst>
              <p:ext uri="{D42A27DB-BD31-4B8C-83A1-F6EECF244321}">
                <p14:modId xmlns:p14="http://schemas.microsoft.com/office/powerpoint/2010/main" val="1460814556"/>
              </p:ext>
            </p:extLst>
          </p:nvPr>
        </p:nvGraphicFramePr>
        <p:xfrm>
          <a:off x="352991" y="1141499"/>
          <a:ext cx="7053564" cy="1371600"/>
        </p:xfrm>
        <a:graphic>
          <a:graphicData uri="http://schemas.openxmlformats.org/drawingml/2006/table">
            <a:tbl>
              <a:tblPr firstRow="1" bandRow="1">
                <a:tableStyleId>{5C22544A-7EE6-4342-B048-85BDC9FD1C3A}</a:tableStyleId>
              </a:tblPr>
              <a:tblGrid>
                <a:gridCol w="291065">
                  <a:extLst>
                    <a:ext uri="{9D8B030D-6E8A-4147-A177-3AD203B41FA5}">
                      <a16:colId xmlns:a16="http://schemas.microsoft.com/office/drawing/2014/main" val="4000583223"/>
                    </a:ext>
                  </a:extLst>
                </a:gridCol>
                <a:gridCol w="6762499">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apilar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pila_t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-&gt;tope;</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-&gt;tope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p</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2" name="Rectángulo 31">
            <a:extLst>
              <a:ext uri="{FF2B5EF4-FFF2-40B4-BE49-F238E27FC236}">
                <a16:creationId xmlns:a16="http://schemas.microsoft.com/office/drawing/2014/main" id="{6F3001F8-DCC7-B0AF-12D1-6F52CACE5561}"/>
              </a:ext>
            </a:extLst>
          </p:cNvPr>
          <p:cNvSpPr/>
          <p:nvPr/>
        </p:nvSpPr>
        <p:spPr>
          <a:xfrm>
            <a:off x="202580" y="5886847"/>
            <a:ext cx="7354387" cy="167889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6BDE84A1-9233-9CD5-9E05-CA091850CA9E}"/>
              </a:ext>
            </a:extLst>
          </p:cNvPr>
          <p:cNvSpPr/>
          <p:nvPr/>
        </p:nvSpPr>
        <p:spPr>
          <a:xfrm>
            <a:off x="352991" y="6023639"/>
            <a:ext cx="7053565" cy="136835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BA3F23EC-41D3-5ED7-6B7E-2C8CB0CE1326}"/>
              </a:ext>
            </a:extLst>
          </p:cNvPr>
          <p:cNvGraphicFramePr>
            <a:graphicFrameLocks noGrp="1"/>
          </p:cNvGraphicFramePr>
          <p:nvPr>
            <p:extLst>
              <p:ext uri="{D42A27DB-BD31-4B8C-83A1-F6EECF244321}">
                <p14:modId xmlns:p14="http://schemas.microsoft.com/office/powerpoint/2010/main" val="656682144"/>
              </p:ext>
            </p:extLst>
          </p:nvPr>
        </p:nvGraphicFramePr>
        <p:xfrm>
          <a:off x="352991" y="6024301"/>
          <a:ext cx="7053564" cy="1371600"/>
        </p:xfrm>
        <a:graphic>
          <a:graphicData uri="http://schemas.openxmlformats.org/drawingml/2006/table">
            <a:tbl>
              <a:tblPr firstRow="1" bandRow="1">
                <a:tableStyleId>{5C22544A-7EE6-4342-B048-85BDC9FD1C3A}</a:tableStyleId>
              </a:tblPr>
              <a:tblGrid>
                <a:gridCol w="314919">
                  <a:extLst>
                    <a:ext uri="{9D8B030D-6E8A-4147-A177-3AD203B41FA5}">
                      <a16:colId xmlns:a16="http://schemas.microsoft.com/office/drawing/2014/main" val="4000583223"/>
                    </a:ext>
                  </a:extLst>
                </a:gridCol>
                <a:gridCol w="6738645">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liberar</a:t>
                      </a:r>
                      <a:r>
                        <a:rPr lang="en-US" sz="1200" b="0" dirty="0">
                          <a:solidFill>
                            <a:srgbClr val="F8F8F2"/>
                          </a:solidFill>
                          <a:effectLst/>
                          <a:latin typeface="Consolas" panose="020B0609020204030204" pitchFamily="49" charset="0"/>
                        </a:rPr>
                        <a:t>(</a:t>
                      </a:r>
                      <a:r>
                        <a:rPr lang="en-US" sz="1200" b="0" u="sng" dirty="0" err="1">
                          <a:solidFill>
                            <a:srgbClr val="A6E22E"/>
                          </a:solidFill>
                          <a:effectLst/>
                          <a:latin typeface="Consolas" panose="020B0609020204030204" pitchFamily="49" charset="0"/>
                        </a:rPr>
                        <a:t>pila_t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p</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u="sng" dirty="0" err="1">
                          <a:solidFill>
                            <a:srgbClr val="A6E22E"/>
                          </a:solidFill>
                          <a:effectLst/>
                          <a:latin typeface="Consolas" panose="020B0609020204030204" pitchFamily="49" charset="0"/>
                        </a:rPr>
                        <a:t>nodo_t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it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FD971F"/>
                          </a:solidFill>
                          <a:effectLst/>
                          <a:latin typeface="Consolas" panose="020B0609020204030204" pitchFamily="49" charset="0"/>
                        </a:rPr>
                        <a:t>p</a:t>
                      </a:r>
                      <a:r>
                        <a:rPr lang="en-US" sz="1200" b="0" dirty="0">
                          <a:solidFill>
                            <a:srgbClr val="F8F8F2"/>
                          </a:solidFill>
                          <a:effectLst/>
                          <a:latin typeface="Consolas" panose="020B0609020204030204" pitchFamily="49" charset="0"/>
                        </a:rPr>
                        <a:t>-&gt;tope; it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NULL</a:t>
                      </a:r>
                      <a:r>
                        <a:rPr lang="en-US" sz="1200" b="0" dirty="0">
                          <a:solidFill>
                            <a:srgbClr val="F8F8F2"/>
                          </a:solidFill>
                          <a:effectLst/>
                          <a:latin typeface="Consolas" panose="020B0609020204030204" pitchFamily="49" charset="0"/>
                        </a:rPr>
                        <a:t>; it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it-&gt;sig){</a:t>
                      </a:r>
                    </a:p>
                    <a:p>
                      <a:r>
                        <a:rPr lang="en-US" sz="1200" b="0" dirty="0">
                          <a:solidFill>
                            <a:srgbClr val="F8F8F2"/>
                          </a:solidFill>
                          <a:effectLst/>
                          <a:latin typeface="Consolas" panose="020B0609020204030204" pitchFamily="49" charset="0"/>
                        </a:rPr>
                        <a:t>        </a:t>
                      </a:r>
                      <a:r>
                        <a:rPr lang="en-US" sz="1200" b="0" u="sng" dirty="0" err="1">
                          <a:solidFill>
                            <a:srgbClr val="A6E22E"/>
                          </a:solidFill>
                          <a:effectLst/>
                          <a:latin typeface="Consolas" panose="020B0609020204030204" pitchFamily="49" charset="0"/>
                        </a:rPr>
                        <a:t>nodo_t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err="1">
                          <a:solidFill>
                            <a:srgbClr val="F8F8F2"/>
                          </a:solidFill>
                          <a:effectLst/>
                          <a:latin typeface="Consolas" panose="020B0609020204030204" pitchFamily="49" charset="0"/>
                        </a:rPr>
                        <a:t>tmp</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it;</a:t>
                      </a:r>
                    </a:p>
                    <a:p>
                      <a:r>
                        <a:rPr lang="en-US" sz="1200" b="0" dirty="0">
                          <a:solidFill>
                            <a:srgbClr val="F8F8F2"/>
                          </a:solidFill>
                          <a:effectLst/>
                          <a:latin typeface="Consolas" panose="020B0609020204030204" pitchFamily="49" charset="0"/>
                        </a:rPr>
                        <a:t>        it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it-&gt;sig;</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err="1">
                          <a:solidFill>
                            <a:srgbClr val="F8F8F2"/>
                          </a:solidFill>
                          <a:effectLst/>
                          <a:latin typeface="Consolas" panose="020B0609020204030204" pitchFamily="49" charset="0"/>
                        </a:rPr>
                        <a:t>tmp</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9" name="Rectángulo: esquinas redondeadas 38">
            <a:extLst>
              <a:ext uri="{FF2B5EF4-FFF2-40B4-BE49-F238E27FC236}">
                <a16:creationId xmlns:a16="http://schemas.microsoft.com/office/drawing/2014/main" id="{CA00BED4-789B-8152-0A30-C1CD25A5B0C5}"/>
              </a:ext>
            </a:extLst>
          </p:cNvPr>
          <p:cNvSpPr/>
          <p:nvPr/>
        </p:nvSpPr>
        <p:spPr>
          <a:xfrm>
            <a:off x="202580" y="7647579"/>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Ejemplo en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main</a:t>
            </a:r>
            <a:r>
              <a:rPr lang="es-MX" sz="1200" dirty="0">
                <a:latin typeface="Consolas" panose="020B0609020204030204" pitchFamily="49" charset="0"/>
              </a:rPr>
              <a:t>()</a:t>
            </a:r>
          </a:p>
        </p:txBody>
      </p:sp>
      <p:sp>
        <p:nvSpPr>
          <p:cNvPr id="44" name="Rectángulo: esquinas redondeadas 43">
            <a:extLst>
              <a:ext uri="{FF2B5EF4-FFF2-40B4-BE49-F238E27FC236}">
                <a16:creationId xmlns:a16="http://schemas.microsoft.com/office/drawing/2014/main" id="{7D9EEE09-5771-96CA-F579-2C7BF8A29632}"/>
              </a:ext>
            </a:extLst>
          </p:cNvPr>
          <p:cNvSpPr/>
          <p:nvPr/>
        </p:nvSpPr>
        <p:spPr>
          <a:xfrm>
            <a:off x="352991" y="8169477"/>
            <a:ext cx="7053565" cy="11589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DFB36944-A17C-6223-AC58-F6FCC53D4F92}"/>
              </a:ext>
            </a:extLst>
          </p:cNvPr>
          <p:cNvGraphicFramePr>
            <a:graphicFrameLocks noGrp="1"/>
          </p:cNvGraphicFramePr>
          <p:nvPr>
            <p:extLst>
              <p:ext uri="{D42A27DB-BD31-4B8C-83A1-F6EECF244321}">
                <p14:modId xmlns:p14="http://schemas.microsoft.com/office/powerpoint/2010/main" val="1588001322"/>
              </p:ext>
            </p:extLst>
          </p:nvPr>
        </p:nvGraphicFramePr>
        <p:xfrm>
          <a:off x="352991" y="8170139"/>
          <a:ext cx="7053564" cy="1158240"/>
        </p:xfrm>
        <a:graphic>
          <a:graphicData uri="http://schemas.openxmlformats.org/drawingml/2006/table">
            <a:tbl>
              <a:tblPr firstRow="1" bandRow="1">
                <a:tableStyleId>{5C22544A-7EE6-4342-B048-85BDC9FD1C3A}</a:tableStyleId>
              </a:tblPr>
              <a:tblGrid>
                <a:gridCol w="314919">
                  <a:extLst>
                    <a:ext uri="{9D8B030D-6E8A-4147-A177-3AD203B41FA5}">
                      <a16:colId xmlns:a16="http://schemas.microsoft.com/office/drawing/2014/main" val="4000583223"/>
                    </a:ext>
                  </a:extLst>
                </a:gridCol>
                <a:gridCol w="6738645">
                  <a:extLst>
                    <a:ext uri="{9D8B030D-6E8A-4147-A177-3AD203B41FA5}">
                      <a16:colId xmlns:a16="http://schemas.microsoft.com/office/drawing/2014/main" val="1722026803"/>
                    </a:ext>
                  </a:extLst>
                </a:gridCol>
              </a:tblGrid>
              <a:tr h="729189">
                <a:tc>
                  <a:txBody>
                    <a:bodyPr/>
                    <a:lstStyle/>
                    <a:p>
                      <a:pPr algn="r">
                        <a:lnSpc>
                          <a:spcPct val="100000"/>
                        </a:lnSpc>
                      </a:pPr>
                      <a:r>
                        <a:rPr lang="es-MX" sz="700" u="none" dirty="0">
                          <a:latin typeface="Consolas" panose="020B0609020204030204" pitchFamily="49" charset="0"/>
                        </a:rPr>
                        <a:t>1</a:t>
                      </a:r>
                    </a:p>
                    <a:p>
                      <a:pPr algn="r">
                        <a:lnSpc>
                          <a:spcPct val="100000"/>
                        </a:lnSpc>
                      </a:pPr>
                      <a:r>
                        <a:rPr lang="es-MX" sz="700" u="none" dirty="0">
                          <a:latin typeface="Consolas" panose="020B0609020204030204" pitchFamily="49" charset="0"/>
                        </a:rPr>
                        <a:t>2</a:t>
                      </a:r>
                    </a:p>
                    <a:p>
                      <a:pPr algn="r">
                        <a:lnSpc>
                          <a:spcPct val="100000"/>
                        </a:lnSpc>
                      </a:pPr>
                      <a:r>
                        <a:rPr lang="es-MX" sz="700" u="none" dirty="0">
                          <a:latin typeface="Consolas" panose="020B0609020204030204" pitchFamily="49" charset="0"/>
                        </a:rPr>
                        <a:t>3</a:t>
                      </a:r>
                    </a:p>
                    <a:p>
                      <a:pPr algn="r">
                        <a:lnSpc>
                          <a:spcPct val="100000"/>
                        </a:lnSpc>
                      </a:pPr>
                      <a:r>
                        <a:rPr lang="es-MX" sz="700" u="none" dirty="0">
                          <a:latin typeface="Consolas" panose="020B0609020204030204" pitchFamily="49" charset="0"/>
                        </a:rPr>
                        <a:t>4</a:t>
                      </a:r>
                    </a:p>
                    <a:p>
                      <a:pPr algn="r">
                        <a:lnSpc>
                          <a:spcPct val="100000"/>
                        </a:lnSpc>
                      </a:pPr>
                      <a:r>
                        <a:rPr lang="es-MX" sz="700" u="none" dirty="0">
                          <a:latin typeface="Consolas" panose="020B0609020204030204" pitchFamily="49" charset="0"/>
                        </a:rPr>
                        <a:t>5</a:t>
                      </a:r>
                    </a:p>
                    <a:p>
                      <a:pPr algn="r">
                        <a:lnSpc>
                          <a:spcPct val="100000"/>
                        </a:lnSpc>
                      </a:pPr>
                      <a:r>
                        <a:rPr lang="es-MX" sz="700" u="none" dirty="0">
                          <a:latin typeface="Consolas" panose="020B0609020204030204" pitchFamily="49" charset="0"/>
                        </a:rPr>
                        <a:t>6</a:t>
                      </a:r>
                    </a:p>
                    <a:p>
                      <a:pPr algn="r">
                        <a:lnSpc>
                          <a:spcPct val="100000"/>
                        </a:lnSpc>
                      </a:pPr>
                      <a:r>
                        <a:rPr lang="es-MX" sz="700" u="none" dirty="0">
                          <a:latin typeface="Consolas" panose="020B0609020204030204" pitchFamily="49" charset="0"/>
                        </a:rPr>
                        <a:t>7</a:t>
                      </a:r>
                    </a:p>
                    <a:p>
                      <a:pPr algn="r">
                        <a:lnSpc>
                          <a:spcPct val="100000"/>
                        </a:lnSpc>
                      </a:pPr>
                      <a:r>
                        <a:rPr lang="es-MX" sz="700" u="none" dirty="0">
                          <a:latin typeface="Consolas" panose="020B0609020204030204" pitchFamily="49" charset="0"/>
                        </a:rPr>
                        <a:t>8</a:t>
                      </a:r>
                    </a:p>
                    <a:p>
                      <a:pPr algn="r">
                        <a:lnSpc>
                          <a:spcPct val="100000"/>
                        </a:lnSpc>
                      </a:pPr>
                      <a:r>
                        <a:rPr lang="es-MX" sz="700" u="none" dirty="0">
                          <a:latin typeface="Consolas" panose="020B0609020204030204" pitchFamily="49" charset="0"/>
                        </a:rPr>
                        <a:t>9</a:t>
                      </a:r>
                    </a:p>
                    <a:p>
                      <a:pPr algn="r">
                        <a:lnSpc>
                          <a:spcPct val="100000"/>
                        </a:lnSpc>
                      </a:pPr>
                      <a:r>
                        <a:rPr lang="es-MX" sz="700" u="none"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700" b="0" i="1" u="none" dirty="0" err="1">
                          <a:solidFill>
                            <a:srgbClr val="66D9EF"/>
                          </a:solidFill>
                          <a:effectLst/>
                          <a:latin typeface="Consolas" panose="020B0609020204030204" pitchFamily="49" charset="0"/>
                        </a:rPr>
                        <a:t>int</a:t>
                      </a:r>
                      <a:r>
                        <a:rPr lang="es-MX" sz="700" b="0" u="none" dirty="0">
                          <a:solidFill>
                            <a:srgbClr val="F8F8F2"/>
                          </a:solidFill>
                          <a:effectLst/>
                          <a:latin typeface="Consolas" panose="020B0609020204030204" pitchFamily="49" charset="0"/>
                        </a:rPr>
                        <a:t> </a:t>
                      </a:r>
                      <a:r>
                        <a:rPr lang="es-MX" sz="700" b="0" u="none" dirty="0" err="1">
                          <a:solidFill>
                            <a:srgbClr val="A6E22E"/>
                          </a:solidFill>
                          <a:effectLst/>
                          <a:latin typeface="Consolas" panose="020B0609020204030204" pitchFamily="49" charset="0"/>
                        </a:rPr>
                        <a:t>main</a:t>
                      </a:r>
                      <a:r>
                        <a:rPr lang="es-MX" sz="700" b="0" u="none" dirty="0">
                          <a:solidFill>
                            <a:srgbClr val="F8F8F2"/>
                          </a:solidFill>
                          <a:effectLst/>
                          <a:latin typeface="Consolas" panose="020B0609020204030204" pitchFamily="49" charset="0"/>
                        </a:rPr>
                        <a:t>(){</a:t>
                      </a:r>
                    </a:p>
                    <a:p>
                      <a:r>
                        <a:rPr lang="es-MX" sz="700" b="0" u="none" dirty="0">
                          <a:solidFill>
                            <a:srgbClr val="F8F8F2"/>
                          </a:solidFill>
                          <a:effectLst/>
                          <a:latin typeface="Consolas" panose="020B0609020204030204" pitchFamily="49" charset="0"/>
                        </a:rPr>
                        <a:t>    </a:t>
                      </a:r>
                      <a:r>
                        <a:rPr lang="es-MX" sz="700" b="0" u="none" dirty="0" err="1">
                          <a:solidFill>
                            <a:srgbClr val="A6E22E"/>
                          </a:solidFill>
                          <a:effectLst/>
                          <a:latin typeface="Consolas" panose="020B0609020204030204" pitchFamily="49" charset="0"/>
                        </a:rPr>
                        <a:t>pila_t</a:t>
                      </a:r>
                      <a:r>
                        <a:rPr lang="es-MX" sz="700" b="0" u="none" dirty="0">
                          <a:solidFill>
                            <a:srgbClr val="F8F8F2"/>
                          </a:solidFill>
                          <a:effectLst/>
                          <a:latin typeface="Consolas" panose="020B0609020204030204" pitchFamily="49" charset="0"/>
                        </a:rPr>
                        <a:t> pila;</a:t>
                      </a:r>
                    </a:p>
                    <a:p>
                      <a:r>
                        <a:rPr lang="es-MX" sz="700" b="0" u="none" dirty="0">
                          <a:solidFill>
                            <a:srgbClr val="F8F8F2"/>
                          </a:solidFill>
                          <a:effectLst/>
                          <a:latin typeface="Consolas" panose="020B0609020204030204" pitchFamily="49" charset="0"/>
                        </a:rPr>
                        <a:t>    </a:t>
                      </a:r>
                      <a:r>
                        <a:rPr lang="es-MX" sz="700" b="0" u="none" dirty="0">
                          <a:solidFill>
                            <a:srgbClr val="A6E22E"/>
                          </a:solidFill>
                          <a:effectLst/>
                          <a:latin typeface="Consolas" panose="020B0609020204030204" pitchFamily="49" charset="0"/>
                        </a:rPr>
                        <a:t>inicializar</a:t>
                      </a:r>
                      <a:r>
                        <a:rPr lang="es-MX" sz="700" b="0" u="none" dirty="0">
                          <a:solidFill>
                            <a:srgbClr val="F8F8F2"/>
                          </a:solidFill>
                          <a:effectLst/>
                          <a:latin typeface="Consolas" panose="020B0609020204030204" pitchFamily="49" charset="0"/>
                        </a:rPr>
                        <a:t>(</a:t>
                      </a:r>
                      <a:r>
                        <a:rPr lang="es-MX" sz="700" b="0" u="none" dirty="0">
                          <a:solidFill>
                            <a:srgbClr val="F92672"/>
                          </a:solidFill>
                          <a:effectLst/>
                          <a:latin typeface="Consolas" panose="020B0609020204030204" pitchFamily="49" charset="0"/>
                        </a:rPr>
                        <a:t>&amp;</a:t>
                      </a:r>
                      <a:r>
                        <a:rPr lang="es-MX" sz="700" b="0" u="none" dirty="0">
                          <a:solidFill>
                            <a:srgbClr val="F8F8F2"/>
                          </a:solidFill>
                          <a:effectLst/>
                          <a:latin typeface="Consolas" panose="020B0609020204030204" pitchFamily="49" charset="0"/>
                        </a:rPr>
                        <a:t>pila);</a:t>
                      </a:r>
                    </a:p>
                    <a:p>
                      <a:r>
                        <a:rPr lang="es-MX" sz="700" b="0" u="none" dirty="0">
                          <a:solidFill>
                            <a:srgbClr val="F8F8F2"/>
                          </a:solidFill>
                          <a:effectLst/>
                          <a:latin typeface="Consolas" panose="020B0609020204030204" pitchFamily="49" charset="0"/>
                        </a:rPr>
                        <a:t>    </a:t>
                      </a:r>
                      <a:r>
                        <a:rPr lang="es-MX" sz="700" b="0" u="none" dirty="0">
                          <a:solidFill>
                            <a:srgbClr val="A6E22E"/>
                          </a:solidFill>
                          <a:effectLst/>
                          <a:latin typeface="Consolas" panose="020B0609020204030204" pitchFamily="49" charset="0"/>
                        </a:rPr>
                        <a:t>apilar</a:t>
                      </a:r>
                      <a:r>
                        <a:rPr lang="es-MX" sz="700" b="0" u="none" dirty="0">
                          <a:solidFill>
                            <a:srgbClr val="F8F8F2"/>
                          </a:solidFill>
                          <a:effectLst/>
                          <a:latin typeface="Consolas" panose="020B0609020204030204" pitchFamily="49" charset="0"/>
                        </a:rPr>
                        <a:t>(</a:t>
                      </a:r>
                      <a:r>
                        <a:rPr lang="es-MX" sz="700" b="0" u="none" dirty="0">
                          <a:solidFill>
                            <a:srgbClr val="F92672"/>
                          </a:solidFill>
                          <a:effectLst/>
                          <a:latin typeface="Consolas" panose="020B0609020204030204" pitchFamily="49" charset="0"/>
                        </a:rPr>
                        <a:t>&amp;</a:t>
                      </a:r>
                      <a:r>
                        <a:rPr lang="es-MX" sz="700" b="0" u="none" dirty="0">
                          <a:solidFill>
                            <a:srgbClr val="F8F8F2"/>
                          </a:solidFill>
                          <a:effectLst/>
                          <a:latin typeface="Consolas" panose="020B0609020204030204" pitchFamily="49" charset="0"/>
                        </a:rPr>
                        <a:t>pila, </a:t>
                      </a:r>
                      <a:r>
                        <a:rPr lang="es-MX" sz="700" b="0" u="none" dirty="0">
                          <a:solidFill>
                            <a:srgbClr val="AE81FF"/>
                          </a:solidFill>
                          <a:effectLst/>
                          <a:latin typeface="Consolas" panose="020B0609020204030204" pitchFamily="49" charset="0"/>
                        </a:rPr>
                        <a:t>1</a:t>
                      </a:r>
                      <a:r>
                        <a:rPr lang="es-MX" sz="700" b="0" u="none" dirty="0">
                          <a:solidFill>
                            <a:srgbClr val="F8F8F2"/>
                          </a:solidFill>
                          <a:effectLst/>
                          <a:latin typeface="Consolas" panose="020B0609020204030204" pitchFamily="49" charset="0"/>
                        </a:rPr>
                        <a:t>);</a:t>
                      </a:r>
                    </a:p>
                    <a:p>
                      <a:r>
                        <a:rPr lang="es-MX" sz="700" b="0" u="none" dirty="0">
                          <a:solidFill>
                            <a:srgbClr val="F8F8F2"/>
                          </a:solidFill>
                          <a:effectLst/>
                          <a:latin typeface="Consolas" panose="020B0609020204030204" pitchFamily="49" charset="0"/>
                        </a:rPr>
                        <a:t>    </a:t>
                      </a:r>
                      <a:r>
                        <a:rPr lang="es-MX" sz="700" b="0" u="none" dirty="0">
                          <a:solidFill>
                            <a:srgbClr val="A6E22E"/>
                          </a:solidFill>
                          <a:effectLst/>
                          <a:latin typeface="Consolas" panose="020B0609020204030204" pitchFamily="49" charset="0"/>
                        </a:rPr>
                        <a:t>apilar</a:t>
                      </a:r>
                      <a:r>
                        <a:rPr lang="es-MX" sz="700" b="0" u="none" dirty="0">
                          <a:solidFill>
                            <a:srgbClr val="F8F8F2"/>
                          </a:solidFill>
                          <a:effectLst/>
                          <a:latin typeface="Consolas" panose="020B0609020204030204" pitchFamily="49" charset="0"/>
                        </a:rPr>
                        <a:t>(</a:t>
                      </a:r>
                      <a:r>
                        <a:rPr lang="es-MX" sz="700" b="0" u="none" dirty="0">
                          <a:solidFill>
                            <a:srgbClr val="F92672"/>
                          </a:solidFill>
                          <a:effectLst/>
                          <a:latin typeface="Consolas" panose="020B0609020204030204" pitchFamily="49" charset="0"/>
                        </a:rPr>
                        <a:t>&amp;</a:t>
                      </a:r>
                      <a:r>
                        <a:rPr lang="es-MX" sz="700" b="0" u="none" dirty="0">
                          <a:solidFill>
                            <a:srgbClr val="F8F8F2"/>
                          </a:solidFill>
                          <a:effectLst/>
                          <a:latin typeface="Consolas" panose="020B0609020204030204" pitchFamily="49" charset="0"/>
                        </a:rPr>
                        <a:t>pila, </a:t>
                      </a:r>
                      <a:r>
                        <a:rPr lang="es-MX" sz="700" b="0" u="none" dirty="0">
                          <a:solidFill>
                            <a:srgbClr val="AE81FF"/>
                          </a:solidFill>
                          <a:effectLst/>
                          <a:latin typeface="Consolas" panose="020B0609020204030204" pitchFamily="49" charset="0"/>
                        </a:rPr>
                        <a:t>2</a:t>
                      </a:r>
                      <a:r>
                        <a:rPr lang="es-MX" sz="700" b="0" u="none" dirty="0">
                          <a:solidFill>
                            <a:srgbClr val="F8F8F2"/>
                          </a:solidFill>
                          <a:effectLst/>
                          <a:latin typeface="Consolas" panose="020B0609020204030204" pitchFamily="49" charset="0"/>
                        </a:rPr>
                        <a:t>);</a:t>
                      </a:r>
                    </a:p>
                    <a:p>
                      <a:r>
                        <a:rPr lang="es-MX" sz="700" b="0" u="none" dirty="0">
                          <a:solidFill>
                            <a:srgbClr val="F8F8F2"/>
                          </a:solidFill>
                          <a:effectLst/>
                          <a:latin typeface="Consolas" panose="020B0609020204030204" pitchFamily="49" charset="0"/>
                        </a:rPr>
                        <a:t>    </a:t>
                      </a:r>
                      <a:r>
                        <a:rPr lang="es-MX" sz="700" b="0" u="none" dirty="0" err="1">
                          <a:solidFill>
                            <a:srgbClr val="A6E22E"/>
                          </a:solidFill>
                          <a:effectLst/>
                          <a:latin typeface="Consolas" panose="020B0609020204030204" pitchFamily="49" charset="0"/>
                        </a:rPr>
                        <a:t>printf</a:t>
                      </a:r>
                      <a:r>
                        <a:rPr lang="es-MX" sz="700" b="0" u="none" dirty="0">
                          <a:solidFill>
                            <a:srgbClr val="F8F8F2"/>
                          </a:solidFill>
                          <a:effectLst/>
                          <a:latin typeface="Consolas" panose="020B0609020204030204" pitchFamily="49" charset="0"/>
                        </a:rPr>
                        <a:t>(</a:t>
                      </a:r>
                      <a:r>
                        <a:rPr lang="es-MX" sz="700" b="0" u="none" dirty="0">
                          <a:solidFill>
                            <a:srgbClr val="E6DB74"/>
                          </a:solidFill>
                          <a:effectLst/>
                          <a:latin typeface="Consolas" panose="020B0609020204030204" pitchFamily="49" charset="0"/>
                        </a:rPr>
                        <a:t>"</a:t>
                      </a:r>
                      <a:r>
                        <a:rPr lang="es-MX" sz="700" b="0" u="none" dirty="0">
                          <a:solidFill>
                            <a:srgbClr val="AE81FF"/>
                          </a:solidFill>
                          <a:effectLst/>
                          <a:latin typeface="Consolas" panose="020B0609020204030204" pitchFamily="49" charset="0"/>
                        </a:rPr>
                        <a:t>%d\n</a:t>
                      </a:r>
                      <a:r>
                        <a:rPr lang="es-MX" sz="700" b="0" u="none" dirty="0">
                          <a:solidFill>
                            <a:srgbClr val="E6DB74"/>
                          </a:solidFill>
                          <a:effectLst/>
                          <a:latin typeface="Consolas" panose="020B0609020204030204" pitchFamily="49" charset="0"/>
                        </a:rPr>
                        <a:t>"</a:t>
                      </a:r>
                      <a:r>
                        <a:rPr lang="es-MX" sz="700" b="0" u="none" dirty="0">
                          <a:solidFill>
                            <a:srgbClr val="F8F8F2"/>
                          </a:solidFill>
                          <a:effectLst/>
                          <a:latin typeface="Consolas" panose="020B0609020204030204" pitchFamily="49" charset="0"/>
                        </a:rPr>
                        <a:t>, </a:t>
                      </a:r>
                      <a:r>
                        <a:rPr lang="es-MX" sz="700" b="0" u="none" dirty="0" err="1">
                          <a:solidFill>
                            <a:srgbClr val="A6E22E"/>
                          </a:solidFill>
                          <a:effectLst/>
                          <a:latin typeface="Consolas" panose="020B0609020204030204" pitchFamily="49" charset="0"/>
                        </a:rPr>
                        <a:t>desapilar</a:t>
                      </a:r>
                      <a:r>
                        <a:rPr lang="es-MX" sz="700" b="0" u="none" dirty="0">
                          <a:solidFill>
                            <a:srgbClr val="F8F8F2"/>
                          </a:solidFill>
                          <a:effectLst/>
                          <a:latin typeface="Consolas" panose="020B0609020204030204" pitchFamily="49" charset="0"/>
                        </a:rPr>
                        <a:t>(</a:t>
                      </a:r>
                      <a:r>
                        <a:rPr lang="es-MX" sz="700" b="0" u="none" dirty="0">
                          <a:solidFill>
                            <a:srgbClr val="F92672"/>
                          </a:solidFill>
                          <a:effectLst/>
                          <a:latin typeface="Consolas" panose="020B0609020204030204" pitchFamily="49" charset="0"/>
                        </a:rPr>
                        <a:t>&amp;</a:t>
                      </a:r>
                      <a:r>
                        <a:rPr lang="es-MX" sz="700" b="0" u="none" dirty="0">
                          <a:solidFill>
                            <a:srgbClr val="F8F8F2"/>
                          </a:solidFill>
                          <a:effectLst/>
                          <a:latin typeface="Consolas" panose="020B0609020204030204" pitchFamily="49" charset="0"/>
                        </a:rPr>
                        <a:t>pila));</a:t>
                      </a:r>
                      <a:r>
                        <a:rPr lang="es-MX" sz="700" b="0" u="none" dirty="0">
                          <a:solidFill>
                            <a:srgbClr val="88846F"/>
                          </a:solidFill>
                          <a:effectLst/>
                          <a:latin typeface="Consolas" panose="020B0609020204030204" pitchFamily="49" charset="0"/>
                        </a:rPr>
                        <a:t> //output: 2</a:t>
                      </a:r>
                      <a:endParaRPr lang="es-MX" sz="700" b="0" u="none" dirty="0">
                        <a:solidFill>
                          <a:srgbClr val="F8F8F2"/>
                        </a:solidFill>
                        <a:effectLst/>
                        <a:latin typeface="Consolas" panose="020B0609020204030204" pitchFamily="49" charset="0"/>
                      </a:endParaRPr>
                    </a:p>
                    <a:p>
                      <a:r>
                        <a:rPr lang="es-MX" sz="700" b="0" u="none" dirty="0">
                          <a:solidFill>
                            <a:srgbClr val="F8F8F2"/>
                          </a:solidFill>
                          <a:effectLst/>
                          <a:latin typeface="Consolas" panose="020B0609020204030204" pitchFamily="49" charset="0"/>
                        </a:rPr>
                        <a:t>    </a:t>
                      </a:r>
                      <a:r>
                        <a:rPr lang="es-MX" sz="700" b="0" u="none" dirty="0" err="1">
                          <a:solidFill>
                            <a:srgbClr val="A6E22E"/>
                          </a:solidFill>
                          <a:effectLst/>
                          <a:latin typeface="Consolas" panose="020B0609020204030204" pitchFamily="49" charset="0"/>
                        </a:rPr>
                        <a:t>printf</a:t>
                      </a:r>
                      <a:r>
                        <a:rPr lang="es-MX" sz="700" b="0" u="none" dirty="0">
                          <a:solidFill>
                            <a:srgbClr val="F8F8F2"/>
                          </a:solidFill>
                          <a:effectLst/>
                          <a:latin typeface="Consolas" panose="020B0609020204030204" pitchFamily="49" charset="0"/>
                        </a:rPr>
                        <a:t>(</a:t>
                      </a:r>
                      <a:r>
                        <a:rPr lang="es-MX" sz="700" b="0" u="none" dirty="0">
                          <a:solidFill>
                            <a:srgbClr val="E6DB74"/>
                          </a:solidFill>
                          <a:effectLst/>
                          <a:latin typeface="Consolas" panose="020B0609020204030204" pitchFamily="49" charset="0"/>
                        </a:rPr>
                        <a:t>"</a:t>
                      </a:r>
                      <a:r>
                        <a:rPr lang="es-MX" sz="700" b="0" u="none" dirty="0">
                          <a:solidFill>
                            <a:srgbClr val="AE81FF"/>
                          </a:solidFill>
                          <a:effectLst/>
                          <a:latin typeface="Consolas" panose="020B0609020204030204" pitchFamily="49" charset="0"/>
                        </a:rPr>
                        <a:t>%d\n</a:t>
                      </a:r>
                      <a:r>
                        <a:rPr lang="es-MX" sz="700" b="0" u="none" dirty="0">
                          <a:solidFill>
                            <a:srgbClr val="E6DB74"/>
                          </a:solidFill>
                          <a:effectLst/>
                          <a:latin typeface="Consolas" panose="020B0609020204030204" pitchFamily="49" charset="0"/>
                        </a:rPr>
                        <a:t>"</a:t>
                      </a:r>
                      <a:r>
                        <a:rPr lang="es-MX" sz="700" b="0" u="none" dirty="0">
                          <a:solidFill>
                            <a:srgbClr val="F8F8F2"/>
                          </a:solidFill>
                          <a:effectLst/>
                          <a:latin typeface="Consolas" panose="020B0609020204030204" pitchFamily="49" charset="0"/>
                        </a:rPr>
                        <a:t>, </a:t>
                      </a:r>
                      <a:r>
                        <a:rPr lang="es-MX" sz="700" b="0" u="none" dirty="0" err="1">
                          <a:solidFill>
                            <a:srgbClr val="A6E22E"/>
                          </a:solidFill>
                          <a:effectLst/>
                          <a:latin typeface="Consolas" panose="020B0609020204030204" pitchFamily="49" charset="0"/>
                        </a:rPr>
                        <a:t>desapilar</a:t>
                      </a:r>
                      <a:r>
                        <a:rPr lang="es-MX" sz="700" b="0" u="none" dirty="0">
                          <a:solidFill>
                            <a:srgbClr val="F8F8F2"/>
                          </a:solidFill>
                          <a:effectLst/>
                          <a:latin typeface="Consolas" panose="020B0609020204030204" pitchFamily="49" charset="0"/>
                        </a:rPr>
                        <a:t>(</a:t>
                      </a:r>
                      <a:r>
                        <a:rPr lang="es-MX" sz="700" b="0" u="none" dirty="0">
                          <a:solidFill>
                            <a:srgbClr val="F92672"/>
                          </a:solidFill>
                          <a:effectLst/>
                          <a:latin typeface="Consolas" panose="020B0609020204030204" pitchFamily="49" charset="0"/>
                        </a:rPr>
                        <a:t>&amp;</a:t>
                      </a:r>
                      <a:r>
                        <a:rPr lang="es-MX" sz="700" b="0" u="none" dirty="0">
                          <a:solidFill>
                            <a:srgbClr val="F8F8F2"/>
                          </a:solidFill>
                          <a:effectLst/>
                          <a:latin typeface="Consolas" panose="020B0609020204030204" pitchFamily="49" charset="0"/>
                        </a:rPr>
                        <a:t>pila));</a:t>
                      </a:r>
                      <a:r>
                        <a:rPr lang="es-MX" sz="700" b="0" u="none" dirty="0">
                          <a:solidFill>
                            <a:srgbClr val="88846F"/>
                          </a:solidFill>
                          <a:effectLst/>
                          <a:latin typeface="Consolas" panose="020B0609020204030204" pitchFamily="49" charset="0"/>
                        </a:rPr>
                        <a:t> //output: 1</a:t>
                      </a:r>
                      <a:endParaRPr lang="es-MX" sz="700" b="0" u="none" dirty="0">
                        <a:solidFill>
                          <a:srgbClr val="F8F8F2"/>
                        </a:solidFill>
                        <a:effectLst/>
                        <a:latin typeface="Consolas" panose="020B0609020204030204" pitchFamily="49" charset="0"/>
                      </a:endParaRPr>
                    </a:p>
                    <a:p>
                      <a:r>
                        <a:rPr lang="es-MX" sz="700" b="0" u="none" dirty="0">
                          <a:solidFill>
                            <a:srgbClr val="F8F8F2"/>
                          </a:solidFill>
                          <a:effectLst/>
                          <a:latin typeface="Consolas" panose="020B0609020204030204" pitchFamily="49" charset="0"/>
                        </a:rPr>
                        <a:t>    </a:t>
                      </a:r>
                      <a:r>
                        <a:rPr lang="es-MX" sz="700" b="0" u="none" dirty="0">
                          <a:solidFill>
                            <a:srgbClr val="A6E22E"/>
                          </a:solidFill>
                          <a:effectLst/>
                          <a:latin typeface="Consolas" panose="020B0609020204030204" pitchFamily="49" charset="0"/>
                        </a:rPr>
                        <a:t>liberar</a:t>
                      </a:r>
                      <a:r>
                        <a:rPr lang="es-MX" sz="700" b="0" u="none" dirty="0">
                          <a:solidFill>
                            <a:srgbClr val="F8F8F2"/>
                          </a:solidFill>
                          <a:effectLst/>
                          <a:latin typeface="Consolas" panose="020B0609020204030204" pitchFamily="49" charset="0"/>
                        </a:rPr>
                        <a:t>(</a:t>
                      </a:r>
                      <a:r>
                        <a:rPr lang="es-MX" sz="700" b="0" u="none" dirty="0">
                          <a:solidFill>
                            <a:srgbClr val="F92672"/>
                          </a:solidFill>
                          <a:effectLst/>
                          <a:latin typeface="Consolas" panose="020B0609020204030204" pitchFamily="49" charset="0"/>
                        </a:rPr>
                        <a:t>&amp;</a:t>
                      </a:r>
                      <a:r>
                        <a:rPr lang="es-MX" sz="700" b="0" u="none" dirty="0">
                          <a:solidFill>
                            <a:srgbClr val="F8F8F2"/>
                          </a:solidFill>
                          <a:effectLst/>
                          <a:latin typeface="Consolas" panose="020B0609020204030204" pitchFamily="49" charset="0"/>
                        </a:rPr>
                        <a:t>pila);</a:t>
                      </a:r>
                    </a:p>
                    <a:p>
                      <a:r>
                        <a:rPr lang="es-MX" sz="700" b="0" u="none" dirty="0">
                          <a:solidFill>
                            <a:srgbClr val="F8F8F2"/>
                          </a:solidFill>
                          <a:effectLst/>
                          <a:latin typeface="Consolas" panose="020B0609020204030204" pitchFamily="49" charset="0"/>
                        </a:rPr>
                        <a:t>    </a:t>
                      </a:r>
                      <a:r>
                        <a:rPr lang="es-MX" sz="700" b="0" u="none" dirty="0" err="1">
                          <a:solidFill>
                            <a:srgbClr val="F92672"/>
                          </a:solidFill>
                          <a:effectLst/>
                          <a:latin typeface="Consolas" panose="020B0609020204030204" pitchFamily="49" charset="0"/>
                        </a:rPr>
                        <a:t>return</a:t>
                      </a:r>
                      <a:r>
                        <a:rPr lang="es-MX" sz="700" b="0" u="none" dirty="0">
                          <a:solidFill>
                            <a:srgbClr val="F8F8F2"/>
                          </a:solidFill>
                          <a:effectLst/>
                          <a:latin typeface="Consolas" panose="020B0609020204030204" pitchFamily="49" charset="0"/>
                        </a:rPr>
                        <a:t> </a:t>
                      </a:r>
                      <a:r>
                        <a:rPr lang="es-MX" sz="700" b="0" u="none" dirty="0">
                          <a:solidFill>
                            <a:srgbClr val="AE81FF"/>
                          </a:solidFill>
                          <a:effectLst/>
                          <a:latin typeface="Consolas" panose="020B0609020204030204" pitchFamily="49" charset="0"/>
                        </a:rPr>
                        <a:t>0</a:t>
                      </a:r>
                      <a:r>
                        <a:rPr lang="es-MX" sz="700" b="0" u="none" dirty="0">
                          <a:solidFill>
                            <a:srgbClr val="F8F8F2"/>
                          </a:solidFill>
                          <a:effectLst/>
                          <a:latin typeface="Consolas" panose="020B0609020204030204" pitchFamily="49" charset="0"/>
                        </a:rPr>
                        <a:t>;</a:t>
                      </a:r>
                    </a:p>
                    <a:p>
                      <a:r>
                        <a:rPr lang="es-MX" sz="7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712289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2.2.2. Colas con listas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5" name="Rectángulo 4">
            <a:extLst>
              <a:ext uri="{FF2B5EF4-FFF2-40B4-BE49-F238E27FC236}">
                <a16:creationId xmlns:a16="http://schemas.microsoft.com/office/drawing/2014/main" id="{FCB49D4E-4A63-8944-45E7-7A1614674689}"/>
              </a:ext>
            </a:extLst>
          </p:cNvPr>
          <p:cNvSpPr/>
          <p:nvPr/>
        </p:nvSpPr>
        <p:spPr>
          <a:xfrm>
            <a:off x="202580" y="3284785"/>
            <a:ext cx="7391294" cy="13031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27841F4-3ECA-4106-C7F8-DB1BAEACC57A}"/>
              </a:ext>
            </a:extLst>
          </p:cNvPr>
          <p:cNvSpPr/>
          <p:nvPr/>
        </p:nvSpPr>
        <p:spPr>
          <a:xfrm>
            <a:off x="352991" y="3421576"/>
            <a:ext cx="7066418" cy="100154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08FC3843-8E66-9191-2799-D950AEB34275}"/>
              </a:ext>
            </a:extLst>
          </p:cNvPr>
          <p:cNvGraphicFramePr>
            <a:graphicFrameLocks noGrp="1"/>
          </p:cNvGraphicFramePr>
          <p:nvPr>
            <p:extLst>
              <p:ext uri="{D42A27DB-BD31-4B8C-83A1-F6EECF244321}">
                <p14:modId xmlns:p14="http://schemas.microsoft.com/office/powerpoint/2010/main" val="3154466678"/>
              </p:ext>
            </p:extLst>
          </p:nvPr>
        </p:nvGraphicFramePr>
        <p:xfrm>
          <a:off x="352991" y="3422239"/>
          <a:ext cx="7066418" cy="1005840"/>
        </p:xfrm>
        <a:graphic>
          <a:graphicData uri="http://schemas.openxmlformats.org/drawingml/2006/table">
            <a:tbl>
              <a:tblPr firstRow="1" bandRow="1">
                <a:tableStyleId>{5C22544A-7EE6-4342-B048-85BDC9FD1C3A}</a:tableStyleId>
              </a:tblPr>
              <a:tblGrid>
                <a:gridCol w="291596">
                  <a:extLst>
                    <a:ext uri="{9D8B030D-6E8A-4147-A177-3AD203B41FA5}">
                      <a16:colId xmlns:a16="http://schemas.microsoft.com/office/drawing/2014/main" val="4000583223"/>
                    </a:ext>
                  </a:extLst>
                </a:gridCol>
                <a:gridCol w="677482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inicializa_cola</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cola_t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-&gt;frente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atras</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2" name="Rectángulo: esquinas redondeadas 11">
            <a:extLst>
              <a:ext uri="{FF2B5EF4-FFF2-40B4-BE49-F238E27FC236}">
                <a16:creationId xmlns:a16="http://schemas.microsoft.com/office/drawing/2014/main" id="{2228AAC1-228E-84AB-CCBC-32B5D6F18516}"/>
              </a:ext>
            </a:extLst>
          </p:cNvPr>
          <p:cNvSpPr/>
          <p:nvPr/>
        </p:nvSpPr>
        <p:spPr>
          <a:xfrm>
            <a:off x="209006" y="63219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2.2.2</a:t>
            </a:r>
          </a:p>
        </p:txBody>
      </p:sp>
      <p:sp>
        <p:nvSpPr>
          <p:cNvPr id="13" name="Rectángulo: esquinas redondeadas 12">
            <a:extLst>
              <a:ext uri="{FF2B5EF4-FFF2-40B4-BE49-F238E27FC236}">
                <a16:creationId xmlns:a16="http://schemas.microsoft.com/office/drawing/2014/main" id="{D4B597F2-2362-04BB-A3A1-C873106C4907}"/>
              </a:ext>
            </a:extLst>
          </p:cNvPr>
          <p:cNvSpPr/>
          <p:nvPr/>
        </p:nvSpPr>
        <p:spPr>
          <a:xfrm>
            <a:off x="834889" y="63219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Colas con listas</a:t>
            </a:r>
          </a:p>
        </p:txBody>
      </p:sp>
      <p:sp>
        <p:nvSpPr>
          <p:cNvPr id="14" name="Pergamino: horizontal 13">
            <a:extLst>
              <a:ext uri="{FF2B5EF4-FFF2-40B4-BE49-F238E27FC236}">
                <a16:creationId xmlns:a16="http://schemas.microsoft.com/office/drawing/2014/main" id="{6A564EB9-1951-AB4A-354D-65F831EE711A}"/>
              </a:ext>
            </a:extLst>
          </p:cNvPr>
          <p:cNvSpPr/>
          <p:nvPr/>
        </p:nvSpPr>
        <p:spPr>
          <a:xfrm>
            <a:off x="5715000" y="643497"/>
            <a:ext cx="1827814"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04 Octubre 2022</a:t>
            </a:r>
          </a:p>
        </p:txBody>
      </p:sp>
      <p:sp>
        <p:nvSpPr>
          <p:cNvPr id="15" name="Rectángulo: esquinas redondeadas 14">
            <a:extLst>
              <a:ext uri="{FF2B5EF4-FFF2-40B4-BE49-F238E27FC236}">
                <a16:creationId xmlns:a16="http://schemas.microsoft.com/office/drawing/2014/main" id="{CA68DD67-7356-C59A-67B4-BB0F741F51C6}"/>
              </a:ext>
            </a:extLst>
          </p:cNvPr>
          <p:cNvSpPr/>
          <p:nvPr/>
        </p:nvSpPr>
        <p:spPr>
          <a:xfrm>
            <a:off x="202580" y="104799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Estructuras</a:t>
            </a:r>
          </a:p>
        </p:txBody>
      </p:sp>
      <p:sp>
        <p:nvSpPr>
          <p:cNvPr id="16" name="Rectángulo 15">
            <a:extLst>
              <a:ext uri="{FF2B5EF4-FFF2-40B4-BE49-F238E27FC236}">
                <a16:creationId xmlns:a16="http://schemas.microsoft.com/office/drawing/2014/main" id="{B6477390-F9E7-F2E2-87A4-598E80A63013}"/>
              </a:ext>
            </a:extLst>
          </p:cNvPr>
          <p:cNvSpPr/>
          <p:nvPr/>
        </p:nvSpPr>
        <p:spPr>
          <a:xfrm>
            <a:off x="240674" y="1469392"/>
            <a:ext cx="7353199" cy="131207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D7B34CE4-B349-A13C-CA28-352EC133BDFA}"/>
              </a:ext>
            </a:extLst>
          </p:cNvPr>
          <p:cNvSpPr/>
          <p:nvPr/>
        </p:nvSpPr>
        <p:spPr>
          <a:xfrm>
            <a:off x="405517" y="1600357"/>
            <a:ext cx="7001038" cy="10423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8" name="Tabla 38">
            <a:extLst>
              <a:ext uri="{FF2B5EF4-FFF2-40B4-BE49-F238E27FC236}">
                <a16:creationId xmlns:a16="http://schemas.microsoft.com/office/drawing/2014/main" id="{247DABDC-BB81-10FA-A8BD-D26C2F6903BA}"/>
              </a:ext>
            </a:extLst>
          </p:cNvPr>
          <p:cNvGraphicFramePr>
            <a:graphicFrameLocks noGrp="1"/>
          </p:cNvGraphicFramePr>
          <p:nvPr>
            <p:extLst>
              <p:ext uri="{D42A27DB-BD31-4B8C-83A1-F6EECF244321}">
                <p14:modId xmlns:p14="http://schemas.microsoft.com/office/powerpoint/2010/main" val="3815323003"/>
              </p:ext>
            </p:extLst>
          </p:nvPr>
        </p:nvGraphicFramePr>
        <p:xfrm>
          <a:off x="399245" y="1600046"/>
          <a:ext cx="7001038" cy="1005840"/>
        </p:xfrm>
        <a:graphic>
          <a:graphicData uri="http://schemas.openxmlformats.org/drawingml/2006/table">
            <a:tbl>
              <a:tblPr firstRow="1" bandRow="1">
                <a:tableStyleId>{5C22544A-7EE6-4342-B048-85BDC9FD1C3A}</a:tableStyleId>
              </a:tblPr>
              <a:tblGrid>
                <a:gridCol w="3500519">
                  <a:extLst>
                    <a:ext uri="{9D8B030D-6E8A-4147-A177-3AD203B41FA5}">
                      <a16:colId xmlns:a16="http://schemas.microsoft.com/office/drawing/2014/main" val="1722026803"/>
                    </a:ext>
                  </a:extLst>
                </a:gridCol>
                <a:gridCol w="3500519">
                  <a:extLst>
                    <a:ext uri="{9D8B030D-6E8A-4147-A177-3AD203B41FA5}">
                      <a16:colId xmlns:a16="http://schemas.microsoft.com/office/drawing/2014/main" val="2347490464"/>
                    </a:ext>
                  </a:extLst>
                </a:gridCol>
              </a:tblGrid>
              <a:tr h="752233">
                <a:tc>
                  <a:txBody>
                    <a:bodyPr/>
                    <a:lstStyle/>
                    <a:p>
                      <a:r>
                        <a:rPr lang="en-US" sz="1200" b="0" i="1" u="none" dirty="0">
                          <a:solidFill>
                            <a:srgbClr val="66D9EF"/>
                          </a:solidFill>
                          <a:effectLst/>
                          <a:latin typeface="Consolas" panose="020B0609020204030204" pitchFamily="49" charset="0"/>
                        </a:rPr>
                        <a:t>struct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a:solidFill>
                            <a:srgbClr val="66D9EF"/>
                          </a:solidFill>
                          <a:effectLst/>
                          <a:latin typeface="Consolas" panose="020B0609020204030204" pitchFamily="49" charset="0"/>
                        </a:rPr>
                        <a:t>int</a:t>
                      </a:r>
                      <a:r>
                        <a:rPr lang="en-US" sz="1200" b="0" u="none" dirty="0">
                          <a:solidFill>
                            <a:srgbClr val="F8F8F2"/>
                          </a:solidFill>
                          <a:effectLst/>
                          <a:latin typeface="Consolas" panose="020B0609020204030204" pitchFamily="49" charset="0"/>
                        </a:rPr>
                        <a:t> info;</a:t>
                      </a:r>
                    </a:p>
                    <a:p>
                      <a:r>
                        <a:rPr lang="en-US" sz="1200" b="0" u="none" dirty="0">
                          <a:solidFill>
                            <a:srgbClr val="F8F8F2"/>
                          </a:solidFill>
                          <a:effectLst/>
                          <a:latin typeface="Consolas" panose="020B0609020204030204" pitchFamily="49" charset="0"/>
                        </a:rPr>
                        <a:t>    </a:t>
                      </a:r>
                      <a:r>
                        <a:rPr lang="en-US" sz="1200" b="0" i="1" u="none" dirty="0">
                          <a:solidFill>
                            <a:srgbClr val="66D9EF"/>
                          </a:solidFill>
                          <a:effectLst/>
                          <a:latin typeface="Consolas" panose="020B0609020204030204" pitchFamily="49" charset="0"/>
                        </a:rPr>
                        <a:t>struct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sig;</a:t>
                      </a:r>
                    </a:p>
                    <a:p>
                      <a:r>
                        <a:rPr lang="en-US" sz="1200" b="0" u="none" dirty="0">
                          <a:solidFill>
                            <a:srgbClr val="F8F8F2"/>
                          </a:solidFill>
                          <a:effectLst/>
                          <a:latin typeface="Consolas" panose="020B0609020204030204" pitchFamily="49" charset="0"/>
                        </a:rPr>
                        <a:t>};</a:t>
                      </a:r>
                    </a:p>
                    <a:p>
                      <a:r>
                        <a:rPr lang="en-US" sz="1200" b="0" u="none" dirty="0">
                          <a:solidFill>
                            <a:srgbClr val="F92672"/>
                          </a:solidFill>
                          <a:effectLst/>
                          <a:latin typeface="Consolas" panose="020B0609020204030204" pitchFamily="49" charset="0"/>
                        </a:rPr>
                        <a:t>typedef</a:t>
                      </a:r>
                      <a:r>
                        <a:rPr lang="en-US" sz="1200" b="0" u="none" dirty="0">
                          <a:solidFill>
                            <a:srgbClr val="F8F8F2"/>
                          </a:solidFill>
                          <a:effectLst/>
                          <a:latin typeface="Consolas" panose="020B0609020204030204" pitchFamily="49" charset="0"/>
                        </a:rPr>
                        <a:t> </a:t>
                      </a:r>
                      <a:r>
                        <a:rPr lang="en-US" sz="1200" b="0" i="1" u="none" dirty="0">
                          <a:solidFill>
                            <a:srgbClr val="66D9EF"/>
                          </a:solidFill>
                          <a:effectLst/>
                          <a:latin typeface="Consolas" panose="020B0609020204030204" pitchFamily="49" charset="0"/>
                        </a:rPr>
                        <a:t>struct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nodo_t</a:t>
                      </a:r>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frente;</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atras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cola_t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BFA830C7-72E1-3D19-8920-C0C3BF573B51}"/>
              </a:ext>
            </a:extLst>
          </p:cNvPr>
          <p:cNvSpPr/>
          <p:nvPr/>
        </p:nvSpPr>
        <p:spPr>
          <a:xfrm>
            <a:off x="202580" y="2877800"/>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inicializar la cola</a:t>
            </a:r>
          </a:p>
        </p:txBody>
      </p:sp>
      <p:sp>
        <p:nvSpPr>
          <p:cNvPr id="23" name="Rectángulo: esquinas redondeadas 22">
            <a:extLst>
              <a:ext uri="{FF2B5EF4-FFF2-40B4-BE49-F238E27FC236}">
                <a16:creationId xmlns:a16="http://schemas.microsoft.com/office/drawing/2014/main" id="{FB22FDF1-555D-D8C9-2DD0-EDD31104488D}"/>
              </a:ext>
            </a:extLst>
          </p:cNvPr>
          <p:cNvSpPr/>
          <p:nvPr/>
        </p:nvSpPr>
        <p:spPr>
          <a:xfrm>
            <a:off x="202580" y="4716003"/>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encolar</a:t>
            </a:r>
          </a:p>
        </p:txBody>
      </p:sp>
      <p:sp>
        <p:nvSpPr>
          <p:cNvPr id="3" name="Rectángulo 2">
            <a:extLst>
              <a:ext uri="{FF2B5EF4-FFF2-40B4-BE49-F238E27FC236}">
                <a16:creationId xmlns:a16="http://schemas.microsoft.com/office/drawing/2014/main" id="{0E9D79E2-1FE4-8D25-C55C-944B2DA23111}"/>
              </a:ext>
            </a:extLst>
          </p:cNvPr>
          <p:cNvSpPr/>
          <p:nvPr/>
        </p:nvSpPr>
        <p:spPr>
          <a:xfrm>
            <a:off x="202580" y="5127826"/>
            <a:ext cx="7391294" cy="282918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1907DB79-80AD-00EA-D13D-F4B2061A16ED}"/>
              </a:ext>
            </a:extLst>
          </p:cNvPr>
          <p:cNvSpPr/>
          <p:nvPr/>
        </p:nvSpPr>
        <p:spPr>
          <a:xfrm>
            <a:off x="352991" y="5264617"/>
            <a:ext cx="7066418" cy="24996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8" name="Tabla 38">
            <a:extLst>
              <a:ext uri="{FF2B5EF4-FFF2-40B4-BE49-F238E27FC236}">
                <a16:creationId xmlns:a16="http://schemas.microsoft.com/office/drawing/2014/main" id="{E31E3B3A-D035-6CDE-2509-3D64D1E2902D}"/>
              </a:ext>
            </a:extLst>
          </p:cNvPr>
          <p:cNvGraphicFramePr>
            <a:graphicFrameLocks noGrp="1"/>
          </p:cNvGraphicFramePr>
          <p:nvPr>
            <p:extLst>
              <p:ext uri="{D42A27DB-BD31-4B8C-83A1-F6EECF244321}">
                <p14:modId xmlns:p14="http://schemas.microsoft.com/office/powerpoint/2010/main" val="920403519"/>
              </p:ext>
            </p:extLst>
          </p:nvPr>
        </p:nvGraphicFramePr>
        <p:xfrm>
          <a:off x="352991" y="5265280"/>
          <a:ext cx="7066418" cy="2468880"/>
        </p:xfrm>
        <a:graphic>
          <a:graphicData uri="http://schemas.openxmlformats.org/drawingml/2006/table">
            <a:tbl>
              <a:tblPr firstRow="1" bandRow="1">
                <a:tableStyleId>{5C22544A-7EE6-4342-B048-85BDC9FD1C3A}</a:tableStyleId>
              </a:tblPr>
              <a:tblGrid>
                <a:gridCol w="362626">
                  <a:extLst>
                    <a:ext uri="{9D8B030D-6E8A-4147-A177-3AD203B41FA5}">
                      <a16:colId xmlns:a16="http://schemas.microsoft.com/office/drawing/2014/main" val="4000583223"/>
                    </a:ext>
                  </a:extLst>
                </a:gridCol>
                <a:gridCol w="670379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encolar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cola_t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atras</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atras</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atras</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atras</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-&gt;frente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tam</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466314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2.2.2. Colas con listas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CA68DD67-7356-C59A-67B4-BB0F741F51C6}"/>
              </a:ext>
            </a:extLst>
          </p:cNvPr>
          <p:cNvSpPr/>
          <p:nvPr/>
        </p:nvSpPr>
        <p:spPr>
          <a:xfrm>
            <a:off x="202580" y="594770"/>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desencolar</a:t>
            </a:r>
          </a:p>
        </p:txBody>
      </p:sp>
      <p:sp>
        <p:nvSpPr>
          <p:cNvPr id="3" name="Rectángulo 2">
            <a:extLst>
              <a:ext uri="{FF2B5EF4-FFF2-40B4-BE49-F238E27FC236}">
                <a16:creationId xmlns:a16="http://schemas.microsoft.com/office/drawing/2014/main" id="{5AE2DAA2-B2CA-B6B8-DA90-7643D809C844}"/>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BB400F19-405B-F62E-5A51-6623604EF2E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99</a:t>
            </a:r>
          </a:p>
        </p:txBody>
      </p:sp>
      <p:sp>
        <p:nvSpPr>
          <p:cNvPr id="28" name="Rectángulo 27">
            <a:extLst>
              <a:ext uri="{FF2B5EF4-FFF2-40B4-BE49-F238E27FC236}">
                <a16:creationId xmlns:a16="http://schemas.microsoft.com/office/drawing/2014/main" id="{6B4D75A3-ABBA-8CC1-0636-0E270EA714B9}"/>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4" name="Rectángulo 3">
            <a:extLst>
              <a:ext uri="{FF2B5EF4-FFF2-40B4-BE49-F238E27FC236}">
                <a16:creationId xmlns:a16="http://schemas.microsoft.com/office/drawing/2014/main" id="{BCD650FD-4FCA-93D8-4752-5AB18D914B49}"/>
              </a:ext>
            </a:extLst>
          </p:cNvPr>
          <p:cNvSpPr/>
          <p:nvPr/>
        </p:nvSpPr>
        <p:spPr>
          <a:xfrm>
            <a:off x="202580" y="1017004"/>
            <a:ext cx="7391294" cy="332440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4B27354F-C63F-CAD4-7B96-A4EC4903DBC9}"/>
              </a:ext>
            </a:extLst>
          </p:cNvPr>
          <p:cNvSpPr/>
          <p:nvPr/>
        </p:nvSpPr>
        <p:spPr>
          <a:xfrm>
            <a:off x="352991" y="1153795"/>
            <a:ext cx="7066418" cy="301818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FFCD3067-6C52-F9A3-AAC2-53E396A85FF4}"/>
              </a:ext>
            </a:extLst>
          </p:cNvPr>
          <p:cNvGraphicFramePr>
            <a:graphicFrameLocks noGrp="1"/>
          </p:cNvGraphicFramePr>
          <p:nvPr>
            <p:extLst>
              <p:ext uri="{D42A27DB-BD31-4B8C-83A1-F6EECF244321}">
                <p14:modId xmlns:p14="http://schemas.microsoft.com/office/powerpoint/2010/main" val="327586151"/>
              </p:ext>
            </p:extLst>
          </p:nvPr>
        </p:nvGraphicFramePr>
        <p:xfrm>
          <a:off x="352991" y="1154458"/>
          <a:ext cx="7066418" cy="3017520"/>
        </p:xfrm>
        <a:graphic>
          <a:graphicData uri="http://schemas.openxmlformats.org/drawingml/2006/table">
            <a:tbl>
              <a:tblPr firstRow="1" bandRow="1">
                <a:tableStyleId>{5C22544A-7EE6-4342-B048-85BDC9FD1C3A}</a:tableStyleId>
              </a:tblPr>
              <a:tblGrid>
                <a:gridCol w="362626">
                  <a:extLst>
                    <a:ext uri="{9D8B030D-6E8A-4147-A177-3AD203B41FA5}">
                      <a16:colId xmlns:a16="http://schemas.microsoft.com/office/drawing/2014/main" val="4000583223"/>
                    </a:ext>
                  </a:extLst>
                </a:gridCol>
                <a:gridCol w="670379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desencolar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cola_t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-&gt;frente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dato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-&gt;frente-&gt;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-&gt;frente;</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-&gt;frente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-&gt;frente-&gt;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-&gt;frente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atras</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c</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tam</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dato;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2" name="Rectángulo: esquinas redondeadas 11">
            <a:extLst>
              <a:ext uri="{FF2B5EF4-FFF2-40B4-BE49-F238E27FC236}">
                <a16:creationId xmlns:a16="http://schemas.microsoft.com/office/drawing/2014/main" id="{E3881248-6536-BF02-BF0C-DD665E753543}"/>
              </a:ext>
            </a:extLst>
          </p:cNvPr>
          <p:cNvSpPr/>
          <p:nvPr/>
        </p:nvSpPr>
        <p:spPr>
          <a:xfrm>
            <a:off x="209006" y="4440864"/>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2.2.3</a:t>
            </a:r>
          </a:p>
        </p:txBody>
      </p:sp>
      <p:sp>
        <p:nvSpPr>
          <p:cNvPr id="13" name="Rectángulo: esquinas redondeadas 12">
            <a:extLst>
              <a:ext uri="{FF2B5EF4-FFF2-40B4-BE49-F238E27FC236}">
                <a16:creationId xmlns:a16="http://schemas.microsoft.com/office/drawing/2014/main" id="{57970145-A618-3A5F-14A5-3E26E004F1B7}"/>
              </a:ext>
            </a:extLst>
          </p:cNvPr>
          <p:cNvSpPr/>
          <p:nvPr/>
        </p:nvSpPr>
        <p:spPr>
          <a:xfrm>
            <a:off x="834889" y="4440864"/>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Conjuntos con listas</a:t>
            </a:r>
          </a:p>
        </p:txBody>
      </p:sp>
    </p:spTree>
    <p:extLst>
      <p:ext uri="{BB962C8B-B14F-4D97-AF65-F5344CB8AC3E}">
        <p14:creationId xmlns:p14="http://schemas.microsoft.com/office/powerpoint/2010/main" val="5112428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2.2.3. </a:t>
            </a:r>
            <a:r>
              <a:rPr lang="es-MX" sz="1200" dirty="0" err="1">
                <a:latin typeface="Times New Roman" panose="02020603050405020304" pitchFamily="18" charset="0"/>
                <a:cs typeface="Times New Roman" panose="02020603050405020304" pitchFamily="18" charset="0"/>
              </a:rPr>
              <a:t>Conjutos</a:t>
            </a:r>
            <a:r>
              <a:rPr lang="es-MX" sz="1200" dirty="0">
                <a:latin typeface="Times New Roman" panose="02020603050405020304" pitchFamily="18" charset="0"/>
                <a:cs typeface="Times New Roman" panose="02020603050405020304" pitchFamily="18" charset="0"/>
              </a:rPr>
              <a:t> con listas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171450" y="9532813"/>
            <a:ext cx="65680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41497193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68296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pic>
        <p:nvPicPr>
          <p:cNvPr id="6" name="Imagen 5">
            <a:hlinkClick r:id="rId3"/>
            <a:extLst>
              <a:ext uri="{FF2B5EF4-FFF2-40B4-BE49-F238E27FC236}">
                <a16:creationId xmlns:a16="http://schemas.microsoft.com/office/drawing/2014/main" id="{4DA6403D-AD71-E457-4E27-86201B1B53C1}"/>
              </a:ext>
            </a:extLst>
          </p:cNvPr>
          <p:cNvPicPr>
            <a:picLocks noChangeAspect="1"/>
          </p:cNvPicPr>
          <p:nvPr/>
        </p:nvPicPr>
        <p:blipFill>
          <a:blip r:embed="rId4">
            <a:duotone>
              <a:prstClr val="black"/>
              <a:srgbClr val="2A539E">
                <a:tint val="45000"/>
                <a:satMod val="400000"/>
              </a:srgbClr>
            </a:duotone>
            <a:extLst>
              <a:ext uri="{28A0092B-C50C-407E-A947-70E740481C1C}">
                <a14:useLocalDpi xmlns:a14="http://schemas.microsoft.com/office/drawing/2010/main" val="0"/>
              </a:ext>
            </a:extLst>
          </a:blip>
          <a:srcRect/>
          <a:stretch/>
        </p:blipFill>
        <p:spPr>
          <a:xfrm>
            <a:off x="5266547" y="316604"/>
            <a:ext cx="2368707" cy="2368707"/>
          </a:xfrm>
          <a:prstGeom prst="rect">
            <a:avLst/>
          </a:prstGeom>
        </p:spPr>
      </p:pic>
    </p:spTree>
    <p:extLst>
      <p:ext uri="{BB962C8B-B14F-4D97-AF65-F5344CB8AC3E}">
        <p14:creationId xmlns:p14="http://schemas.microsoft.com/office/powerpoint/2010/main" val="10224371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655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00B05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00B05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pic>
        <p:nvPicPr>
          <p:cNvPr id="143" name="Imagen 142">
            <a:hlinkClick r:id="rId3"/>
            <a:extLst>
              <a:ext uri="{FF2B5EF4-FFF2-40B4-BE49-F238E27FC236}">
                <a16:creationId xmlns:a16="http://schemas.microsoft.com/office/drawing/2014/main" id="{5F78F705-C4E4-A982-7D8A-D795F4BE5D8C}"/>
              </a:ext>
            </a:extLst>
          </p:cNvPr>
          <p:cNvPicPr>
            <a:picLocks noChangeAspect="1"/>
          </p:cNvPicPr>
          <p:nvPr/>
        </p:nvPicPr>
        <p:blipFill>
          <a:blip r:embed="rId4">
            <a:duotone>
              <a:prstClr val="black"/>
              <a:srgbClr val="2A539E">
                <a:tint val="45000"/>
                <a:satMod val="400000"/>
              </a:srgbClr>
            </a:duotone>
            <a:extLst>
              <a:ext uri="{28A0092B-C50C-407E-A947-70E740481C1C}">
                <a14:useLocalDpi xmlns:a14="http://schemas.microsoft.com/office/drawing/2010/main" val="0"/>
              </a:ext>
            </a:extLst>
          </a:blip>
          <a:srcRect/>
          <a:stretch/>
        </p:blipFill>
        <p:spPr>
          <a:xfrm>
            <a:off x="5266547" y="316604"/>
            <a:ext cx="2368707" cy="2368707"/>
          </a:xfrm>
          <a:prstGeom prst="rect">
            <a:avLst/>
          </a:prstGeom>
        </p:spPr>
      </p:pic>
    </p:spTree>
    <p:extLst>
      <p:ext uri="{BB962C8B-B14F-4D97-AF65-F5344CB8AC3E}">
        <p14:creationId xmlns:p14="http://schemas.microsoft.com/office/powerpoint/2010/main" val="3571411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166688" y="9532813"/>
            <a:ext cx="66157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649214"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64676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pic>
        <p:nvPicPr>
          <p:cNvPr id="6" name="Imagen 5">
            <a:hlinkClick r:id="rId3"/>
            <a:extLst>
              <a:ext uri="{FF2B5EF4-FFF2-40B4-BE49-F238E27FC236}">
                <a16:creationId xmlns:a16="http://schemas.microsoft.com/office/drawing/2014/main" id="{4B3E6F21-69D6-FB0D-F7E9-D172EEB9CED2}"/>
              </a:ext>
            </a:extLst>
          </p:cNvPr>
          <p:cNvPicPr>
            <a:picLocks noChangeAspect="1"/>
          </p:cNvPicPr>
          <p:nvPr/>
        </p:nvPicPr>
        <p:blipFill>
          <a:blip r:embed="rId4">
            <a:duotone>
              <a:prstClr val="black"/>
              <a:srgbClr val="2A539E">
                <a:tint val="45000"/>
                <a:satMod val="400000"/>
              </a:srgbClr>
            </a:duotone>
            <a:extLst>
              <a:ext uri="{28A0092B-C50C-407E-A947-70E740481C1C}">
                <a14:useLocalDpi xmlns:a14="http://schemas.microsoft.com/office/drawing/2010/main" val="0"/>
              </a:ext>
            </a:extLst>
          </a:blip>
          <a:srcRect/>
          <a:stretch/>
        </p:blipFill>
        <p:spPr>
          <a:xfrm>
            <a:off x="5266547" y="316604"/>
            <a:ext cx="2368707" cy="2368707"/>
          </a:xfrm>
          <a:prstGeom prst="rect">
            <a:avLst/>
          </a:prstGeom>
        </p:spPr>
      </p:pic>
    </p:spTree>
    <p:extLst>
      <p:ext uri="{BB962C8B-B14F-4D97-AF65-F5344CB8AC3E}">
        <p14:creationId xmlns:p14="http://schemas.microsoft.com/office/powerpoint/2010/main" val="24590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s-MX" sz="1200" dirty="0">
                <a:latin typeface="Consolas" panose="020B0609020204030204" pitchFamily="49" charset="0"/>
              </a:rPr>
              <a:t>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2"/>
            </a:pPr>
            <a:r>
              <a:rPr lang="es-MX" sz="1200" dirty="0">
                <a:latin typeface="Consolas" panose="020B0609020204030204" pitchFamily="49" charset="0"/>
              </a:rPr>
              <a:t>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3"/>
            </a:pPr>
            <a:r>
              <a:rPr lang="es-MX" sz="1150" dirty="0">
                <a:latin typeface="Consolas" panose="020B0609020204030204" pitchFamily="49" charset="0"/>
              </a:rPr>
              <a:t>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4"/>
            </a:pPr>
            <a:r>
              <a:rPr lang="es-MX" sz="1400" dirty="0">
                <a:latin typeface="Consolas" panose="020B0609020204030204" pitchFamily="49" charset="0"/>
              </a:rPr>
              <a:t>¿Qué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5"/>
            </a:pPr>
            <a:r>
              <a:rPr lang="es-MX" sz="1200" dirty="0">
                <a:latin typeface="Consolas" panose="020B0609020204030204" pitchFamily="49" charset="0"/>
              </a:rPr>
              <a:t>¿Cuál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6"/>
            </a:pPr>
            <a:r>
              <a:rPr lang="es-MX" sz="1150" dirty="0">
                <a:latin typeface="Consolas" panose="020B0609020204030204" pitchFamily="49" charset="0"/>
              </a:rPr>
              <a:t>¿Hubo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7"/>
            </a:pPr>
            <a:r>
              <a:rPr lang="es-MX" sz="1200" dirty="0">
                <a:latin typeface="Consolas" panose="020B0609020204030204" pitchFamily="49" charset="0"/>
              </a:rPr>
              <a:t>¿Aplicó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8"/>
            </a:pPr>
            <a:r>
              <a:rPr lang="es-MX" sz="1200" dirty="0">
                <a:latin typeface="Consolas" panose="020B0609020204030204" pitchFamily="49" charset="0"/>
              </a:rPr>
              <a:t>¿Qué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9"/>
            </a:pPr>
            <a:r>
              <a:rPr lang="es-MX" sz="1200" dirty="0">
                <a:latin typeface="Consolas" panose="020B0609020204030204" pitchFamily="49" charset="0"/>
              </a:rPr>
              <a:t>¿Qué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10"/>
            </a:pPr>
            <a:r>
              <a:rPr lang="es-MX" sz="1200" dirty="0">
                <a:latin typeface="Consolas" panose="020B0609020204030204" pitchFamily="49" charset="0"/>
              </a:rPr>
              <a:t>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1.8. Problemas en el manejo de memoria dinámica</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6A2C820C-7948-D60B-B111-288E93CB98FF}"/>
              </a:ext>
            </a:extLst>
          </p:cNvPr>
          <p:cNvSpPr/>
          <p:nvPr/>
        </p:nvSpPr>
        <p:spPr>
          <a:xfrm>
            <a:off x="283699" y="632468"/>
            <a:ext cx="3343364" cy="141018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2DE0F192-CBE0-E963-6A7B-866F8A961B28}"/>
              </a:ext>
            </a:extLst>
          </p:cNvPr>
          <p:cNvSpPr/>
          <p:nvPr/>
        </p:nvSpPr>
        <p:spPr>
          <a:xfrm>
            <a:off x="428126" y="763433"/>
            <a:ext cx="3039402" cy="106496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4A01FE19-761A-101C-E267-954B62DD8EAA}"/>
              </a:ext>
            </a:extLst>
          </p:cNvPr>
          <p:cNvGraphicFramePr>
            <a:graphicFrameLocks noGrp="1"/>
          </p:cNvGraphicFramePr>
          <p:nvPr>
            <p:extLst>
              <p:ext uri="{D42A27DB-BD31-4B8C-83A1-F6EECF244321}">
                <p14:modId xmlns:p14="http://schemas.microsoft.com/office/powerpoint/2010/main" val="2347085145"/>
              </p:ext>
            </p:extLst>
          </p:nvPr>
        </p:nvGraphicFramePr>
        <p:xfrm>
          <a:off x="428126" y="761046"/>
          <a:ext cx="3039402" cy="100584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d</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FD0C3BFE-890A-2259-7F47-D807FA4FF43E}"/>
              </a:ext>
            </a:extLst>
          </p:cNvPr>
          <p:cNvSpPr txBox="1"/>
          <p:nvPr/>
        </p:nvSpPr>
        <p:spPr>
          <a:xfrm>
            <a:off x="3846184" y="638353"/>
            <a:ext cx="3458074" cy="1384995"/>
          </a:xfrm>
          <a:prstGeom prst="rect">
            <a:avLst/>
          </a:prstGeom>
          <a:noFill/>
        </p:spPr>
        <p:txBody>
          <a:bodyPr wrap="square" rtlCol="0">
            <a:spAutoFit/>
          </a:bodyPr>
          <a:lstStyle/>
          <a:p>
            <a:pPr algn="just"/>
            <a:r>
              <a:rPr lang="es-MX" sz="1200" dirty="0">
                <a:latin typeface="Consolas" panose="020B0609020204030204" pitchFamily="49" charset="0"/>
              </a:rPr>
              <a:t>Al hacer eso, perdemos la dirección de memoria en donde teníamos guardado los 100 de memoria.</a:t>
            </a:r>
          </a:p>
          <a:p>
            <a:pPr algn="just"/>
            <a:r>
              <a:rPr lang="es-MX" sz="1200" dirty="0">
                <a:latin typeface="Consolas" panose="020B0609020204030204" pitchFamily="49" charset="0"/>
              </a:rPr>
              <a:t>Lo correcto es hacer otro apuntador (en este caso f) en donde guardemos la dirección antes de cambiar el apuntador.</a:t>
            </a:r>
          </a:p>
        </p:txBody>
      </p:sp>
      <p:sp>
        <p:nvSpPr>
          <p:cNvPr id="48" name="Rectángulo 47">
            <a:extLst>
              <a:ext uri="{FF2B5EF4-FFF2-40B4-BE49-F238E27FC236}">
                <a16:creationId xmlns:a16="http://schemas.microsoft.com/office/drawing/2014/main" id="{5F5A8819-1201-A14F-8989-9ED3943B7E47}"/>
              </a:ext>
            </a:extLst>
          </p:cNvPr>
          <p:cNvSpPr/>
          <p:nvPr/>
        </p:nvSpPr>
        <p:spPr>
          <a:xfrm>
            <a:off x="283699" y="2170833"/>
            <a:ext cx="3343364" cy="15088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FEFEC37D-5C48-98C8-67D6-2D20200BBA0B}"/>
              </a:ext>
            </a:extLst>
          </p:cNvPr>
          <p:cNvSpPr/>
          <p:nvPr/>
        </p:nvSpPr>
        <p:spPr>
          <a:xfrm>
            <a:off x="428126" y="2301798"/>
            <a:ext cx="3039402" cy="120094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1" name="Tabla 38">
            <a:extLst>
              <a:ext uri="{FF2B5EF4-FFF2-40B4-BE49-F238E27FC236}">
                <a16:creationId xmlns:a16="http://schemas.microsoft.com/office/drawing/2014/main" id="{CF4BBB34-8415-827B-B832-15E04602959C}"/>
              </a:ext>
            </a:extLst>
          </p:cNvPr>
          <p:cNvGraphicFramePr>
            <a:graphicFrameLocks noGrp="1"/>
          </p:cNvGraphicFramePr>
          <p:nvPr>
            <p:extLst>
              <p:ext uri="{D42A27DB-BD31-4B8C-83A1-F6EECF244321}">
                <p14:modId xmlns:p14="http://schemas.microsoft.com/office/powerpoint/2010/main" val="235387222"/>
              </p:ext>
            </p:extLst>
          </p:nvPr>
        </p:nvGraphicFramePr>
        <p:xfrm>
          <a:off x="420751" y="2306785"/>
          <a:ext cx="3039402" cy="118872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f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f</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2" name="CuadroTexto 51">
            <a:extLst>
              <a:ext uri="{FF2B5EF4-FFF2-40B4-BE49-F238E27FC236}">
                <a16:creationId xmlns:a16="http://schemas.microsoft.com/office/drawing/2014/main" id="{2CE35316-8E46-0394-32B1-FE8A7CF3A485}"/>
              </a:ext>
            </a:extLst>
          </p:cNvPr>
          <p:cNvSpPr txBox="1"/>
          <p:nvPr/>
        </p:nvSpPr>
        <p:spPr>
          <a:xfrm>
            <a:off x="209005" y="3806285"/>
            <a:ext cx="7453823" cy="461665"/>
          </a:xfrm>
          <a:prstGeom prst="rect">
            <a:avLst/>
          </a:prstGeom>
          <a:noFill/>
        </p:spPr>
        <p:txBody>
          <a:bodyPr wrap="square" rtlCol="0">
            <a:spAutoFit/>
          </a:bodyPr>
          <a:lstStyle/>
          <a:p>
            <a:r>
              <a:rPr lang="es-MX" sz="1200" b="1" dirty="0">
                <a:latin typeface="Consolas" panose="020B0609020204030204" pitchFamily="49" charset="0"/>
              </a:rPr>
              <a:t>2) Wild </a:t>
            </a:r>
            <a:r>
              <a:rPr lang="es-MX" sz="1200" b="1" dirty="0" err="1">
                <a:latin typeface="Consolas" panose="020B0609020204030204" pitchFamily="49" charset="0"/>
              </a:rPr>
              <a:t>pounters</a:t>
            </a:r>
            <a:r>
              <a:rPr lang="es-MX" sz="1200" b="1" dirty="0">
                <a:latin typeface="Consolas" panose="020B0609020204030204" pitchFamily="49" charset="0"/>
              </a:rPr>
              <a:t> (apuntadores no inicializados)</a:t>
            </a:r>
          </a:p>
          <a:p>
            <a:r>
              <a:rPr lang="es-MX" sz="1200" dirty="0">
                <a:latin typeface="Consolas" panose="020B0609020204030204" pitchFamily="49" charset="0"/>
              </a:rPr>
              <a:t>   Apuntadores que no apuntan a nada.</a:t>
            </a:r>
          </a:p>
        </p:txBody>
      </p:sp>
      <p:sp>
        <p:nvSpPr>
          <p:cNvPr id="53" name="Rectángulo: esquina doblada 52">
            <a:extLst>
              <a:ext uri="{FF2B5EF4-FFF2-40B4-BE49-F238E27FC236}">
                <a16:creationId xmlns:a16="http://schemas.microsoft.com/office/drawing/2014/main" id="{23275403-9382-7830-20CB-C51EBB98C6FF}"/>
              </a:ext>
            </a:extLst>
          </p:cNvPr>
          <p:cNvSpPr/>
          <p:nvPr/>
        </p:nvSpPr>
        <p:spPr>
          <a:xfrm>
            <a:off x="3935916" y="2593393"/>
            <a:ext cx="3552785" cy="662152"/>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Por cada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asigna un free()</a:t>
            </a:r>
          </a:p>
        </p:txBody>
      </p:sp>
      <p:sp>
        <p:nvSpPr>
          <p:cNvPr id="54" name="Rectángulo: esquina doblada 53">
            <a:extLst>
              <a:ext uri="{FF2B5EF4-FFF2-40B4-BE49-F238E27FC236}">
                <a16:creationId xmlns:a16="http://schemas.microsoft.com/office/drawing/2014/main" id="{C7F671E9-D4DF-839E-7C2B-27B23547D903}"/>
              </a:ext>
            </a:extLst>
          </p:cNvPr>
          <p:cNvSpPr/>
          <p:nvPr/>
        </p:nvSpPr>
        <p:spPr>
          <a:xfrm>
            <a:off x="519206" y="4368587"/>
            <a:ext cx="3552785" cy="69514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Cada puntero se inicializa con un </a:t>
            </a:r>
            <a:r>
              <a:rPr lang="es-MX" sz="1200" b="1" dirty="0" err="1">
                <a:solidFill>
                  <a:schemeClr val="tx1"/>
                </a:solidFill>
                <a:latin typeface="Consolas" panose="020B0609020204030204" pitchFamily="49" charset="0"/>
              </a:rPr>
              <a:t>NULL</a:t>
            </a:r>
            <a:endParaRPr lang="es-MX" sz="1200" b="1" dirty="0">
              <a:solidFill>
                <a:schemeClr val="tx1"/>
              </a:solidFill>
              <a:latin typeface="Consolas" panose="020B0609020204030204" pitchFamily="49" charset="0"/>
            </a:endParaRPr>
          </a:p>
          <a:p>
            <a:pPr algn="ctr">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
        <p:nvSpPr>
          <p:cNvPr id="62" name="CuadroTexto 61">
            <a:extLst>
              <a:ext uri="{FF2B5EF4-FFF2-40B4-BE49-F238E27FC236}">
                <a16:creationId xmlns:a16="http://schemas.microsoft.com/office/drawing/2014/main" id="{F1603B05-CD38-3EC9-C30C-12ED78D6E628}"/>
              </a:ext>
            </a:extLst>
          </p:cNvPr>
          <p:cNvSpPr txBox="1"/>
          <p:nvPr/>
        </p:nvSpPr>
        <p:spPr>
          <a:xfrm>
            <a:off x="209004" y="5246922"/>
            <a:ext cx="7453823" cy="276999"/>
          </a:xfrm>
          <a:prstGeom prst="rect">
            <a:avLst/>
          </a:prstGeom>
          <a:noFill/>
        </p:spPr>
        <p:txBody>
          <a:bodyPr wrap="square" rtlCol="0">
            <a:spAutoFit/>
          </a:bodyPr>
          <a:lstStyle/>
          <a:p>
            <a:r>
              <a:rPr lang="es-MX" sz="1200" b="1" dirty="0">
                <a:latin typeface="Consolas" panose="020B0609020204030204" pitchFamily="49" charset="0"/>
              </a:rPr>
              <a:t>3) </a:t>
            </a:r>
            <a:r>
              <a:rPr lang="es-MX" sz="1200" b="1" dirty="0" err="1">
                <a:latin typeface="Consolas" panose="020B0609020204030204" pitchFamily="49" charset="0"/>
              </a:rPr>
              <a:t>Dangling</a:t>
            </a:r>
            <a:r>
              <a:rPr lang="es-MX" sz="1200" b="1" dirty="0">
                <a:latin typeface="Consolas" panose="020B0609020204030204" pitchFamily="49" charset="0"/>
              </a:rPr>
              <a:t> pointers (apuntadores a una dirección de memoria que ya fue liberada)</a:t>
            </a:r>
          </a:p>
        </p:txBody>
      </p:sp>
      <p:sp>
        <p:nvSpPr>
          <p:cNvPr id="69" name="Rectángulo: esquina doblada 68">
            <a:extLst>
              <a:ext uri="{FF2B5EF4-FFF2-40B4-BE49-F238E27FC236}">
                <a16:creationId xmlns:a16="http://schemas.microsoft.com/office/drawing/2014/main" id="{D19650D6-B63F-1BC4-A441-8AB4A4626872}"/>
              </a:ext>
            </a:extLst>
          </p:cNvPr>
          <p:cNvSpPr/>
          <p:nvPr/>
        </p:nvSpPr>
        <p:spPr>
          <a:xfrm>
            <a:off x="519206" y="5654736"/>
            <a:ext cx="6785052" cy="184683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Asignar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 al apuntador después de free()</a:t>
            </a:r>
          </a:p>
          <a:p>
            <a:pPr lvl="4">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sizeof</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free(p);</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22937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1.9.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esquinas redondeadas 6">
            <a:extLst>
              <a:ext uri="{FF2B5EF4-FFF2-40B4-BE49-F238E27FC236}">
                <a16:creationId xmlns:a16="http://schemas.microsoft.com/office/drawing/2014/main" id="{A8F3625C-6789-FA2A-C7F2-3B5483199AA8}"/>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1.9</a:t>
            </a:r>
          </a:p>
        </p:txBody>
      </p:sp>
      <p:sp>
        <p:nvSpPr>
          <p:cNvPr id="11" name="Rectángulo: esquinas redondeadas 10">
            <a:extLst>
              <a:ext uri="{FF2B5EF4-FFF2-40B4-BE49-F238E27FC236}">
                <a16:creationId xmlns:a16="http://schemas.microsoft.com/office/drawing/2014/main" id="{7E041927-F5B4-EBD4-BC7B-410B1476F07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Arreglos dinámicos</a:t>
            </a:r>
          </a:p>
        </p:txBody>
      </p:sp>
      <p:sp>
        <p:nvSpPr>
          <p:cNvPr id="12" name="Pergamino: horizontal 11">
            <a:extLst>
              <a:ext uri="{FF2B5EF4-FFF2-40B4-BE49-F238E27FC236}">
                <a16:creationId xmlns:a16="http://schemas.microsoft.com/office/drawing/2014/main" id="{30446AF9-6AC6-EDF0-F95B-3807D06D960C}"/>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01 Septiembre 2022</a:t>
            </a:r>
          </a:p>
        </p:txBody>
      </p:sp>
      <p:sp>
        <p:nvSpPr>
          <p:cNvPr id="13" name="Rectángulo 12">
            <a:extLst>
              <a:ext uri="{FF2B5EF4-FFF2-40B4-BE49-F238E27FC236}">
                <a16:creationId xmlns:a16="http://schemas.microsoft.com/office/drawing/2014/main" id="{74F0E157-3D2B-8048-D15B-C7CE61B3838F}"/>
              </a:ext>
            </a:extLst>
          </p:cNvPr>
          <p:cNvSpPr/>
          <p:nvPr/>
        </p:nvSpPr>
        <p:spPr>
          <a:xfrm>
            <a:off x="188449" y="1082289"/>
            <a:ext cx="7374944" cy="497731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47B2364B-3B09-8AB5-8458-0DF79AE7E4F3}"/>
              </a:ext>
            </a:extLst>
          </p:cNvPr>
          <p:cNvSpPr/>
          <p:nvPr/>
        </p:nvSpPr>
        <p:spPr>
          <a:xfrm>
            <a:off x="332876" y="1213255"/>
            <a:ext cx="7058524" cy="46279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1219DBFF-ED30-A75F-E9EF-A686B92B96F6}"/>
              </a:ext>
            </a:extLst>
          </p:cNvPr>
          <p:cNvGraphicFramePr>
            <a:graphicFrameLocks noGrp="1"/>
          </p:cNvGraphicFramePr>
          <p:nvPr>
            <p:extLst>
              <p:ext uri="{D42A27DB-BD31-4B8C-83A1-F6EECF244321}">
                <p14:modId xmlns:p14="http://schemas.microsoft.com/office/powerpoint/2010/main" val="37734627"/>
              </p:ext>
            </p:extLst>
          </p:nvPr>
        </p:nvGraphicFramePr>
        <p:xfrm>
          <a:off x="326604" y="1226594"/>
          <a:ext cx="7058524" cy="448056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n;</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arreglo;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CuadroTexto 32">
            <a:extLst>
              <a:ext uri="{FF2B5EF4-FFF2-40B4-BE49-F238E27FC236}">
                <a16:creationId xmlns:a16="http://schemas.microsoft.com/office/drawing/2014/main" id="{E8B7D63D-07C5-5274-FF77-0E5997D37BAC}"/>
              </a:ext>
            </a:extLst>
          </p:cNvPr>
          <p:cNvSpPr txBox="1"/>
          <p:nvPr/>
        </p:nvSpPr>
        <p:spPr>
          <a:xfrm>
            <a:off x="209004" y="6267851"/>
            <a:ext cx="7453823" cy="461665"/>
          </a:xfrm>
          <a:prstGeom prst="rect">
            <a:avLst/>
          </a:prstGeom>
          <a:noFill/>
        </p:spPr>
        <p:txBody>
          <a:bodyPr wrap="square" rtlCol="0">
            <a:spAutoFit/>
          </a:bodyPr>
          <a:lstStyle/>
          <a:p>
            <a:r>
              <a:rPr lang="es-MX" sz="1200" b="1" dirty="0">
                <a:latin typeface="Consolas" panose="020B0609020204030204" pitchFamily="49" charset="0"/>
              </a:rPr>
              <a:t>Las líneas 9 y 12 las podemos cambiar, o bien, cambiar los dos ciclos </a:t>
            </a:r>
            <a:r>
              <a:rPr lang="es-MX" sz="1200" b="1" dirty="0" err="1">
                <a:latin typeface="Consolas" panose="020B0609020204030204" pitchFamily="49" charset="0"/>
              </a:rPr>
              <a:t>for</a:t>
            </a:r>
            <a:r>
              <a:rPr lang="es-MX" sz="1200" b="1" dirty="0">
                <a:latin typeface="Consolas" panose="020B0609020204030204" pitchFamily="49" charset="0"/>
              </a:rPr>
              <a:t>, tal como se muestra a continuación y exactamente lo mismo:</a:t>
            </a:r>
          </a:p>
        </p:txBody>
      </p:sp>
      <p:sp>
        <p:nvSpPr>
          <p:cNvPr id="34" name="Rectángulo 33">
            <a:extLst>
              <a:ext uri="{FF2B5EF4-FFF2-40B4-BE49-F238E27FC236}">
                <a16:creationId xmlns:a16="http://schemas.microsoft.com/office/drawing/2014/main" id="{E5E4A57F-3045-EA92-C5F5-11459859839C}"/>
              </a:ext>
            </a:extLst>
          </p:cNvPr>
          <p:cNvSpPr/>
          <p:nvPr/>
        </p:nvSpPr>
        <p:spPr>
          <a:xfrm>
            <a:off x="188449" y="6947718"/>
            <a:ext cx="7374944" cy="229588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44A7845B-037A-44C7-7F86-01C35C861178}"/>
              </a:ext>
            </a:extLst>
          </p:cNvPr>
          <p:cNvSpPr/>
          <p:nvPr/>
        </p:nvSpPr>
        <p:spPr>
          <a:xfrm>
            <a:off x="332876" y="7078683"/>
            <a:ext cx="7058524" cy="197278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1" name="Tabla 38">
            <a:extLst>
              <a:ext uri="{FF2B5EF4-FFF2-40B4-BE49-F238E27FC236}">
                <a16:creationId xmlns:a16="http://schemas.microsoft.com/office/drawing/2014/main" id="{E9218544-7472-85BD-81F4-0622BF7DDF60}"/>
              </a:ext>
            </a:extLst>
          </p:cNvPr>
          <p:cNvGraphicFramePr>
            <a:graphicFrameLocks noGrp="1"/>
          </p:cNvGraphicFramePr>
          <p:nvPr>
            <p:extLst>
              <p:ext uri="{D42A27DB-BD31-4B8C-83A1-F6EECF244321}">
                <p14:modId xmlns:p14="http://schemas.microsoft.com/office/powerpoint/2010/main" val="1802417861"/>
              </p:ext>
            </p:extLst>
          </p:nvPr>
        </p:nvGraphicFramePr>
        <p:xfrm>
          <a:off x="326604" y="7092022"/>
          <a:ext cx="7058524" cy="19202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611566">
                <a:tc>
                  <a:txBody>
                    <a:bodyPr/>
                    <a:lstStyle/>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12</a:t>
                      </a:r>
                    </a:p>
                    <a:p>
                      <a:pPr algn="r">
                        <a:lnSpc>
                          <a:spcPct val="100000"/>
                        </a:lnSpc>
                      </a:pPr>
                      <a:endParaRPr lang="es-MX" sz="1200" dirty="0">
                        <a:latin typeface="Consolas" panose="020B0609020204030204" pitchFamily="49" charset="0"/>
                      </a:endParaRPr>
                    </a:p>
                    <a:p>
                      <a:pPr algn="r">
                        <a:lnSpc>
                          <a:spcPct val="100000"/>
                        </a:lnSpc>
                      </a:pPr>
                      <a:endParaRPr lang="es-MX" sz="1200" dirty="0">
                        <a:latin typeface="Consolas" panose="020B0609020204030204" pitchFamily="49" charset="0"/>
                      </a:endParaRP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a:t>
                      </a:r>
                    </a:p>
                    <a:p>
                      <a:endParaRPr lang="es-MX" sz="1200" b="0" dirty="0">
                        <a:solidFill>
                          <a:srgbClr val="F8F8F2"/>
                        </a:solidFill>
                        <a:effectLst/>
                        <a:latin typeface="Consolas" panose="020B0609020204030204" pitchFamily="49" charset="0"/>
                      </a:endParaRPr>
                    </a:p>
                    <a:p>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pi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pi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pj</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2811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1.10</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Matriz dinámica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02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89"/>
            <a:ext cx="4713751" cy="30120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5"/>
            <a:ext cx="4435974" cy="26870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1918124475"/>
              </p:ext>
            </p:extLst>
          </p:nvPr>
        </p:nvGraphicFramePr>
        <p:xfrm>
          <a:off x="326604" y="1226594"/>
          <a:ext cx="4504703" cy="26517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209004" y="4564964"/>
            <a:ext cx="4713751" cy="14932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53431" y="4695930"/>
            <a:ext cx="4435974" cy="12305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3478630062"/>
              </p:ext>
            </p:extLst>
          </p:nvPr>
        </p:nvGraphicFramePr>
        <p:xfrm>
          <a:off x="347159" y="4709269"/>
          <a:ext cx="4504703" cy="1217184"/>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217184">
                <a:tc>
                  <a:txBody>
                    <a:bodyPr/>
                    <a:lstStyle/>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j</a:t>
                      </a:r>
                      <a:r>
                        <a:rPr lang="en-US" sz="1200" b="0" dirty="0" err="1">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j));</a:t>
                      </a:r>
                    </a:p>
                    <a:p>
                      <a:r>
                        <a:rPr lang="en-US"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CuadroTexto 15">
            <a:extLst>
              <a:ext uri="{FF2B5EF4-FFF2-40B4-BE49-F238E27FC236}">
                <a16:creationId xmlns:a16="http://schemas.microsoft.com/office/drawing/2014/main" id="{78E4058D-1961-7378-49A5-555CABD92540}"/>
              </a:ext>
            </a:extLst>
          </p:cNvPr>
          <p:cNvSpPr txBox="1"/>
          <p:nvPr/>
        </p:nvSpPr>
        <p:spPr>
          <a:xfrm>
            <a:off x="209004" y="4192822"/>
            <a:ext cx="7453823" cy="276999"/>
          </a:xfrm>
          <a:prstGeom prst="rect">
            <a:avLst/>
          </a:prstGeom>
          <a:noFill/>
        </p:spPr>
        <p:txBody>
          <a:bodyPr wrap="square" rtlCol="0">
            <a:spAutoFit/>
          </a:bodyPr>
          <a:lstStyle/>
          <a:p>
            <a:r>
              <a:rPr lang="es-MX" sz="1200" b="1" dirty="0">
                <a:latin typeface="Consolas" panose="020B0609020204030204" pitchFamily="49" charset="0"/>
              </a:rPr>
              <a:t>También podemos liberar la matriz de esta forma:</a:t>
            </a:r>
          </a:p>
        </p:txBody>
      </p:sp>
      <p:sp>
        <p:nvSpPr>
          <p:cNvPr id="17" name="Rectángulo 16">
            <a:extLst>
              <a:ext uri="{FF2B5EF4-FFF2-40B4-BE49-F238E27FC236}">
                <a16:creationId xmlns:a16="http://schemas.microsoft.com/office/drawing/2014/main" id="{64D16195-7E70-3055-DBF3-6E57C805111C}"/>
              </a:ext>
            </a:extLst>
          </p:cNvPr>
          <p:cNvSpPr/>
          <p:nvPr/>
        </p:nvSpPr>
        <p:spPr>
          <a:xfrm>
            <a:off x="188449" y="6239784"/>
            <a:ext cx="4713751" cy="3290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6370750"/>
            <a:ext cx="4435974" cy="302357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658660161"/>
              </p:ext>
            </p:extLst>
          </p:nvPr>
        </p:nvGraphicFramePr>
        <p:xfrm>
          <a:off x="326604" y="6371389"/>
          <a:ext cx="4504703" cy="297180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p>
                      <a:pPr algn="r">
                        <a:lnSpc>
                          <a:spcPct val="100000"/>
                        </a:lnSpc>
                      </a:pPr>
                      <a:r>
                        <a:rPr lang="es-MX" sz="1050" dirty="0">
                          <a:latin typeface="Consolas" panose="020B0609020204030204" pitchFamily="49" charset="0"/>
                        </a:rPr>
                        <a:t>13</a:t>
                      </a:r>
                    </a:p>
                    <a:p>
                      <a:pPr algn="r">
                        <a:lnSpc>
                          <a:spcPct val="100000"/>
                        </a:lnSpc>
                      </a:pPr>
                      <a:r>
                        <a:rPr lang="es-MX" sz="1050" dirty="0">
                          <a:latin typeface="Consolas" panose="020B0609020204030204" pitchFamily="49" charset="0"/>
                        </a:rPr>
                        <a:t>14</a:t>
                      </a:r>
                    </a:p>
                    <a:p>
                      <a:pPr algn="r">
                        <a:lnSpc>
                          <a:spcPct val="100000"/>
                        </a:lnSpc>
                      </a:pPr>
                      <a:r>
                        <a:rPr lang="es-MX" sz="1050" dirty="0">
                          <a:latin typeface="Consolas" panose="020B0609020204030204" pitchFamily="49" charset="0"/>
                        </a:rPr>
                        <a:t>15</a:t>
                      </a:r>
                    </a:p>
                    <a:p>
                      <a:pPr algn="r">
                        <a:lnSpc>
                          <a:spcPct val="100000"/>
                        </a:lnSpc>
                      </a:pPr>
                      <a:r>
                        <a:rPr lang="es-MX" sz="1050" dirty="0">
                          <a:latin typeface="Consolas" panose="020B0609020204030204" pitchFamily="49" charset="0"/>
                        </a:rPr>
                        <a:t>16</a:t>
                      </a:r>
                    </a:p>
                    <a:p>
                      <a:pPr algn="r">
                        <a:lnSpc>
                          <a:spcPct val="100000"/>
                        </a:lnSpc>
                      </a:pPr>
                      <a:r>
                        <a:rPr lang="es-MX" sz="1050" dirty="0">
                          <a:latin typeface="Consolas" panose="020B0609020204030204" pitchFamily="49" charset="0"/>
                        </a:rPr>
                        <a:t>17</a:t>
                      </a:r>
                    </a:p>
                    <a:p>
                      <a:pPr algn="r">
                        <a:lnSpc>
                          <a:spcPct val="100000"/>
                        </a:lnSpc>
                      </a:pPr>
                      <a:r>
                        <a:rPr lang="es-MX" sz="105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stdio.h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assert.h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main</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j</a:t>
                      </a:r>
                      <a:r>
                        <a:rPr lang="es-MX" sz="1050" b="0" dirty="0" err="1">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j));</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31" name="Grupo 30">
            <a:extLst>
              <a:ext uri="{FF2B5EF4-FFF2-40B4-BE49-F238E27FC236}">
                <a16:creationId xmlns:a16="http://schemas.microsoft.com/office/drawing/2014/main" id="{73C7F7A8-C693-A60D-CEB1-7E2A6D0B4B76}"/>
              </a:ext>
            </a:extLst>
          </p:cNvPr>
          <p:cNvGrpSpPr/>
          <p:nvPr/>
        </p:nvGrpSpPr>
        <p:grpSpPr>
          <a:xfrm>
            <a:off x="5033175" y="5082788"/>
            <a:ext cx="2530218" cy="4362757"/>
            <a:chOff x="5033175" y="1082288"/>
            <a:chExt cx="2530218" cy="4362757"/>
          </a:xfrm>
        </p:grpSpPr>
        <p:sp>
          <p:nvSpPr>
            <p:cNvPr id="21" name="Rectángulo 20">
              <a:extLst>
                <a:ext uri="{FF2B5EF4-FFF2-40B4-BE49-F238E27FC236}">
                  <a16:creationId xmlns:a16="http://schemas.microsoft.com/office/drawing/2014/main" id="{A7F4C10F-C422-03CC-0FB1-F3A76CA45177}"/>
                </a:ext>
              </a:extLst>
            </p:cNvPr>
            <p:cNvSpPr/>
            <p:nvPr/>
          </p:nvSpPr>
          <p:spPr>
            <a:xfrm>
              <a:off x="5033176" y="1082288"/>
              <a:ext cx="2530217" cy="2900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398291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0" name="Grupo 29">
            <a:extLst>
              <a:ext uri="{FF2B5EF4-FFF2-40B4-BE49-F238E27FC236}">
                <a16:creationId xmlns:a16="http://schemas.microsoft.com/office/drawing/2014/main" id="{944AC373-E312-63EB-AE0C-C086E35A1965}"/>
              </a:ext>
            </a:extLst>
          </p:cNvPr>
          <p:cNvGrpSpPr/>
          <p:nvPr/>
        </p:nvGrpSpPr>
        <p:grpSpPr>
          <a:xfrm>
            <a:off x="5626818" y="7430864"/>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0" name="Grupo 79">
            <a:extLst>
              <a:ext uri="{FF2B5EF4-FFF2-40B4-BE49-F238E27FC236}">
                <a16:creationId xmlns:a16="http://schemas.microsoft.com/office/drawing/2014/main" id="{18C96761-EF01-3117-FB97-86310035560C}"/>
              </a:ext>
            </a:extLst>
          </p:cNvPr>
          <p:cNvGrpSpPr/>
          <p:nvPr/>
        </p:nvGrpSpPr>
        <p:grpSpPr>
          <a:xfrm>
            <a:off x="5145207" y="5563157"/>
            <a:ext cx="2306151" cy="1255689"/>
            <a:chOff x="5206545" y="1580695"/>
            <a:chExt cx="2306151" cy="1255689"/>
          </a:xfrm>
        </p:grpSpPr>
        <p:grpSp>
          <p:nvGrpSpPr>
            <p:cNvPr id="39" name="Grupo 38">
              <a:extLst>
                <a:ext uri="{FF2B5EF4-FFF2-40B4-BE49-F238E27FC236}">
                  <a16:creationId xmlns:a16="http://schemas.microsoft.com/office/drawing/2014/main" id="{4A6415DF-BB1A-B897-B12F-C9C93A1FD53D}"/>
                </a:ext>
              </a:extLst>
            </p:cNvPr>
            <p:cNvGrpSpPr/>
            <p:nvPr/>
          </p:nvGrpSpPr>
          <p:grpSpPr>
            <a:xfrm rot="5400000">
              <a:off x="4705306" y="2081934"/>
              <a:ext cx="1255689" cy="253212"/>
              <a:chOff x="5370222" y="3038271"/>
              <a:chExt cx="1255689" cy="253212"/>
            </a:xfrm>
          </p:grpSpPr>
          <p:sp>
            <p:nvSpPr>
              <p:cNvPr id="33" name="Rectángulo 32">
                <a:extLst>
                  <a:ext uri="{FF2B5EF4-FFF2-40B4-BE49-F238E27FC236}">
                    <a16:creationId xmlns:a16="http://schemas.microsoft.com/office/drawing/2014/main" id="{939B71C8-2BA1-B501-6762-C8DB7BB70BB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9E14D47-94E6-4F45-B82D-14100ECD929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BEF43B62-1553-171B-6BA0-5B5C37112E1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AF01D390-4573-209C-94DD-5FD7077CF84A}"/>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22DDFFEC-CEBB-D439-681A-7E81A1D151C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40" name="Grupo 39">
              <a:extLst>
                <a:ext uri="{FF2B5EF4-FFF2-40B4-BE49-F238E27FC236}">
                  <a16:creationId xmlns:a16="http://schemas.microsoft.com/office/drawing/2014/main" id="{38C0279E-7F0A-CC85-EEBD-ACF126BEC0D4}"/>
                </a:ext>
              </a:extLst>
            </p:cNvPr>
            <p:cNvGrpSpPr/>
            <p:nvPr/>
          </p:nvGrpSpPr>
          <p:grpSpPr>
            <a:xfrm rot="5400000">
              <a:off x="5115894" y="2081934"/>
              <a:ext cx="1255689" cy="253212"/>
              <a:chOff x="5370222" y="3038271"/>
              <a:chExt cx="1255689" cy="253212"/>
            </a:xfrm>
          </p:grpSpPr>
          <p:sp>
            <p:nvSpPr>
              <p:cNvPr id="41" name="Rectángulo 40">
                <a:extLst>
                  <a:ext uri="{FF2B5EF4-FFF2-40B4-BE49-F238E27FC236}">
                    <a16:creationId xmlns:a16="http://schemas.microsoft.com/office/drawing/2014/main" id="{E371928C-CB7A-CC37-6209-5FA3224C8343}"/>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D4F4487C-F45E-8EC8-860E-12E6FEE7357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4C4E99E1-CF67-EF23-A78C-6308A0EFC9CD}"/>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339E99B3-EF67-C68F-BBDD-EDCAEF560643}"/>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0B9741DA-76CA-8F3F-13B3-E2E4165C1F2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50" name="Grupo 49">
              <a:extLst>
                <a:ext uri="{FF2B5EF4-FFF2-40B4-BE49-F238E27FC236}">
                  <a16:creationId xmlns:a16="http://schemas.microsoft.com/office/drawing/2014/main" id="{B6D85AC4-082B-9097-7384-692CD1C879C1}"/>
                </a:ext>
              </a:extLst>
            </p:cNvPr>
            <p:cNvGrpSpPr/>
            <p:nvPr/>
          </p:nvGrpSpPr>
          <p:grpSpPr>
            <a:xfrm rot="5400000">
              <a:off x="5526482" y="2081934"/>
              <a:ext cx="1255689" cy="253212"/>
              <a:chOff x="5370222" y="3038271"/>
              <a:chExt cx="1255689" cy="253212"/>
            </a:xfrm>
          </p:grpSpPr>
          <p:sp>
            <p:nvSpPr>
              <p:cNvPr id="55" name="Rectángulo 54">
                <a:extLst>
                  <a:ext uri="{FF2B5EF4-FFF2-40B4-BE49-F238E27FC236}">
                    <a16:creationId xmlns:a16="http://schemas.microsoft.com/office/drawing/2014/main" id="{F8200847-0278-F0CD-361A-827EC834891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55F33960-8477-361B-DDED-E460BA5E1C7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536A71E4-FF55-B6D0-386F-B9A8FE00265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D3D3965-DD2F-F9DB-ED9A-FAC681E10DAE}"/>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4BE2D526-0525-686A-7665-B204E96EE56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0" name="Grupo 59">
              <a:extLst>
                <a:ext uri="{FF2B5EF4-FFF2-40B4-BE49-F238E27FC236}">
                  <a16:creationId xmlns:a16="http://schemas.microsoft.com/office/drawing/2014/main" id="{542E178B-58E7-F0C5-EC59-91E229CBAF15}"/>
                </a:ext>
              </a:extLst>
            </p:cNvPr>
            <p:cNvGrpSpPr/>
            <p:nvPr/>
          </p:nvGrpSpPr>
          <p:grpSpPr>
            <a:xfrm rot="5400000">
              <a:off x="5937070" y="2081934"/>
              <a:ext cx="1255689" cy="253212"/>
              <a:chOff x="5370222" y="3038271"/>
              <a:chExt cx="1255689" cy="253212"/>
            </a:xfrm>
          </p:grpSpPr>
          <p:sp>
            <p:nvSpPr>
              <p:cNvPr id="61" name="Rectángulo 60">
                <a:extLst>
                  <a:ext uri="{FF2B5EF4-FFF2-40B4-BE49-F238E27FC236}">
                    <a16:creationId xmlns:a16="http://schemas.microsoft.com/office/drawing/2014/main" id="{90E1B34A-A279-86E3-BB6B-F07859CB028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45435721-C08D-6E77-F3E8-AA9EEA5588C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968C6F4-9D32-B6C5-982C-F0A44978633C}"/>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64">
                <a:extLst>
                  <a:ext uri="{FF2B5EF4-FFF2-40B4-BE49-F238E27FC236}">
                    <a16:creationId xmlns:a16="http://schemas.microsoft.com/office/drawing/2014/main" id="{C994AFF1-7CA0-5C56-AAF0-4E748AF7283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65">
                <a:extLst>
                  <a:ext uri="{FF2B5EF4-FFF2-40B4-BE49-F238E27FC236}">
                    <a16:creationId xmlns:a16="http://schemas.microsoft.com/office/drawing/2014/main" id="{4EA1A18D-2247-A105-6A04-20C7E7C75649}"/>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7" name="Grupo 66">
              <a:extLst>
                <a:ext uri="{FF2B5EF4-FFF2-40B4-BE49-F238E27FC236}">
                  <a16:creationId xmlns:a16="http://schemas.microsoft.com/office/drawing/2014/main" id="{4607B048-50B7-6AE0-41F8-953F189A4E6A}"/>
                </a:ext>
              </a:extLst>
            </p:cNvPr>
            <p:cNvGrpSpPr/>
            <p:nvPr/>
          </p:nvGrpSpPr>
          <p:grpSpPr>
            <a:xfrm rot="5400000">
              <a:off x="6347658" y="2081934"/>
              <a:ext cx="1255689" cy="253212"/>
              <a:chOff x="5370222" y="3038271"/>
              <a:chExt cx="1255689" cy="253212"/>
            </a:xfrm>
          </p:grpSpPr>
          <p:sp>
            <p:nvSpPr>
              <p:cNvPr id="68" name="Rectángulo 67">
                <a:extLst>
                  <a:ext uri="{FF2B5EF4-FFF2-40B4-BE49-F238E27FC236}">
                    <a16:creationId xmlns:a16="http://schemas.microsoft.com/office/drawing/2014/main" id="{CEDD5020-C754-F165-67CC-389EFBD4776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69">
                <a:extLst>
                  <a:ext uri="{FF2B5EF4-FFF2-40B4-BE49-F238E27FC236}">
                    <a16:creationId xmlns:a16="http://schemas.microsoft.com/office/drawing/2014/main" id="{587887A4-9419-B756-A858-0D93712B676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70">
                <a:extLst>
                  <a:ext uri="{FF2B5EF4-FFF2-40B4-BE49-F238E27FC236}">
                    <a16:creationId xmlns:a16="http://schemas.microsoft.com/office/drawing/2014/main" id="{9F3C4B99-EBF6-6812-DB2D-94220B223C98}"/>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71">
                <a:extLst>
                  <a:ext uri="{FF2B5EF4-FFF2-40B4-BE49-F238E27FC236}">
                    <a16:creationId xmlns:a16="http://schemas.microsoft.com/office/drawing/2014/main" id="{12577592-0DDD-3C42-6C0D-7456764FDC0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D6D4E533-5DAD-C9A0-09DF-B803B3CEB7E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4" name="Grupo 73">
              <a:extLst>
                <a:ext uri="{FF2B5EF4-FFF2-40B4-BE49-F238E27FC236}">
                  <a16:creationId xmlns:a16="http://schemas.microsoft.com/office/drawing/2014/main" id="{AE41F6FB-9470-E458-89C5-2D4394B9465B}"/>
                </a:ext>
              </a:extLst>
            </p:cNvPr>
            <p:cNvGrpSpPr/>
            <p:nvPr/>
          </p:nvGrpSpPr>
          <p:grpSpPr>
            <a:xfrm rot="5400000">
              <a:off x="6758245" y="2081934"/>
              <a:ext cx="1255689" cy="253212"/>
              <a:chOff x="5370222" y="3038271"/>
              <a:chExt cx="1255689" cy="253212"/>
            </a:xfrm>
          </p:grpSpPr>
          <p:sp>
            <p:nvSpPr>
              <p:cNvPr id="75" name="Rectángulo 74">
                <a:extLst>
                  <a:ext uri="{FF2B5EF4-FFF2-40B4-BE49-F238E27FC236}">
                    <a16:creationId xmlns:a16="http://schemas.microsoft.com/office/drawing/2014/main" id="{310B1C8A-193D-C5CE-324B-608264D90769}"/>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A2F140D1-2B2E-7B4D-462D-8276C4C7CD63}"/>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76">
                <a:extLst>
                  <a:ext uri="{FF2B5EF4-FFF2-40B4-BE49-F238E27FC236}">
                    <a16:creationId xmlns:a16="http://schemas.microsoft.com/office/drawing/2014/main" id="{830E8281-5A5B-0679-5329-F6ED24766EDF}"/>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77">
                <a:extLst>
                  <a:ext uri="{FF2B5EF4-FFF2-40B4-BE49-F238E27FC236}">
                    <a16:creationId xmlns:a16="http://schemas.microsoft.com/office/drawing/2014/main" id="{055CB2F6-4823-8DFE-A420-5927629B70D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78">
                <a:extLst>
                  <a:ext uri="{FF2B5EF4-FFF2-40B4-BE49-F238E27FC236}">
                    <a16:creationId xmlns:a16="http://schemas.microsoft.com/office/drawing/2014/main" id="{3F1FAAE7-30EA-2FB6-2842-EF99C81566B7}"/>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sp>
        <p:nvSpPr>
          <p:cNvPr id="129" name="Rectángulo 128">
            <a:extLst>
              <a:ext uri="{FF2B5EF4-FFF2-40B4-BE49-F238E27FC236}">
                <a16:creationId xmlns:a16="http://schemas.microsoft.com/office/drawing/2014/main" id="{7D8E8BDC-218A-D7EF-B25F-A0AB4D431208}"/>
              </a:ext>
            </a:extLst>
          </p:cNvPr>
          <p:cNvSpPr/>
          <p:nvPr/>
        </p:nvSpPr>
        <p:spPr>
          <a:xfrm>
            <a:off x="5033175" y="1068653"/>
            <a:ext cx="2530217" cy="21887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E8E942F4-B5EF-89C2-3982-A313D4937050}"/>
              </a:ext>
            </a:extLst>
          </p:cNvPr>
          <p:cNvSpPr/>
          <p:nvPr/>
        </p:nvSpPr>
        <p:spPr>
          <a:xfrm>
            <a:off x="5033174" y="325736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1" name="Grupo 130">
            <a:extLst>
              <a:ext uri="{FF2B5EF4-FFF2-40B4-BE49-F238E27FC236}">
                <a16:creationId xmlns:a16="http://schemas.microsoft.com/office/drawing/2014/main" id="{B14F5502-564C-23A4-3FDC-0C7A6CCE46E8}"/>
              </a:ext>
            </a:extLst>
          </p:cNvPr>
          <p:cNvGrpSpPr/>
          <p:nvPr/>
        </p:nvGrpSpPr>
        <p:grpSpPr>
          <a:xfrm>
            <a:off x="5624561" y="4130786"/>
            <a:ext cx="1504815" cy="253213"/>
            <a:chOff x="5319422" y="3395205"/>
            <a:chExt cx="1504815" cy="253213"/>
          </a:xfrm>
        </p:grpSpPr>
        <p:sp>
          <p:nvSpPr>
            <p:cNvPr id="132" name="Rectángulo 131">
              <a:extLst>
                <a:ext uri="{FF2B5EF4-FFF2-40B4-BE49-F238E27FC236}">
                  <a16:creationId xmlns:a16="http://schemas.microsoft.com/office/drawing/2014/main" id="{1218C667-66D4-23BD-25B8-D6D3FA8075C1}"/>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42D039DA-C937-B371-74C6-023EDC02FF5E}"/>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28B5EC60-6CBC-463E-BE90-BC896F2AFDEC}"/>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A54FA58B-CB67-85D7-DCC1-DC9FFA393DEC}"/>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F2FDC0DA-0101-CF2F-8068-C884B32CA35A}"/>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7" name="Rectángulo 136">
              <a:extLst>
                <a:ext uri="{FF2B5EF4-FFF2-40B4-BE49-F238E27FC236}">
                  <a16:creationId xmlns:a16="http://schemas.microsoft.com/office/drawing/2014/main" id="{EAEA41BD-AE92-A5BE-A860-77B70B2A9CB9}"/>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8" name="Grupo 137">
            <a:extLst>
              <a:ext uri="{FF2B5EF4-FFF2-40B4-BE49-F238E27FC236}">
                <a16:creationId xmlns:a16="http://schemas.microsoft.com/office/drawing/2014/main" id="{A877B44C-61ED-5B3E-FB7E-67E6EE2A90E9}"/>
              </a:ext>
            </a:extLst>
          </p:cNvPr>
          <p:cNvGrpSpPr/>
          <p:nvPr/>
        </p:nvGrpSpPr>
        <p:grpSpPr>
          <a:xfrm>
            <a:off x="5145206" y="1549021"/>
            <a:ext cx="2306151" cy="1255689"/>
            <a:chOff x="5206545" y="1580695"/>
            <a:chExt cx="2306151" cy="1255689"/>
          </a:xfrm>
        </p:grpSpPr>
        <p:grpSp>
          <p:nvGrpSpPr>
            <p:cNvPr id="139" name="Grupo 138">
              <a:extLst>
                <a:ext uri="{FF2B5EF4-FFF2-40B4-BE49-F238E27FC236}">
                  <a16:creationId xmlns:a16="http://schemas.microsoft.com/office/drawing/2014/main" id="{5D548481-B54D-1588-3491-9E7ACFD34EB9}"/>
                </a:ext>
              </a:extLst>
            </p:cNvPr>
            <p:cNvGrpSpPr/>
            <p:nvPr/>
          </p:nvGrpSpPr>
          <p:grpSpPr>
            <a:xfrm rot="5400000">
              <a:off x="4705306" y="2081934"/>
              <a:ext cx="1255689" cy="253212"/>
              <a:chOff x="5370222" y="3038271"/>
              <a:chExt cx="1255689" cy="253212"/>
            </a:xfrm>
          </p:grpSpPr>
          <p:sp>
            <p:nvSpPr>
              <p:cNvPr id="170" name="Rectángulo 169">
                <a:extLst>
                  <a:ext uri="{FF2B5EF4-FFF2-40B4-BE49-F238E27FC236}">
                    <a16:creationId xmlns:a16="http://schemas.microsoft.com/office/drawing/2014/main" id="{AF3E8DDA-E30C-997E-0BB9-5278A764B48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1" name="Rectángulo 170">
                <a:extLst>
                  <a:ext uri="{FF2B5EF4-FFF2-40B4-BE49-F238E27FC236}">
                    <a16:creationId xmlns:a16="http://schemas.microsoft.com/office/drawing/2014/main" id="{20CE5739-3E01-5B53-106F-C37F77B365F0}"/>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171">
                <a:extLst>
                  <a:ext uri="{FF2B5EF4-FFF2-40B4-BE49-F238E27FC236}">
                    <a16:creationId xmlns:a16="http://schemas.microsoft.com/office/drawing/2014/main" id="{6F4558EC-39F9-E81B-482C-C42E0CE7A66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4A124D25-5B6B-42CC-BCFB-CC06903AAA0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Rectángulo 173">
                <a:extLst>
                  <a:ext uri="{FF2B5EF4-FFF2-40B4-BE49-F238E27FC236}">
                    <a16:creationId xmlns:a16="http://schemas.microsoft.com/office/drawing/2014/main" id="{31DE3386-3377-1CFA-B95D-EEDD38A1FBC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0" name="Grupo 139">
              <a:extLst>
                <a:ext uri="{FF2B5EF4-FFF2-40B4-BE49-F238E27FC236}">
                  <a16:creationId xmlns:a16="http://schemas.microsoft.com/office/drawing/2014/main" id="{1B9C4A70-51A9-AEDF-34D6-8262349B946B}"/>
                </a:ext>
              </a:extLst>
            </p:cNvPr>
            <p:cNvGrpSpPr/>
            <p:nvPr/>
          </p:nvGrpSpPr>
          <p:grpSpPr>
            <a:xfrm rot="5400000">
              <a:off x="5115894" y="2081934"/>
              <a:ext cx="1255689" cy="253212"/>
              <a:chOff x="5370222" y="3038271"/>
              <a:chExt cx="1255689" cy="253212"/>
            </a:xfrm>
          </p:grpSpPr>
          <p:sp>
            <p:nvSpPr>
              <p:cNvPr id="165" name="Rectángulo 164">
                <a:extLst>
                  <a:ext uri="{FF2B5EF4-FFF2-40B4-BE49-F238E27FC236}">
                    <a16:creationId xmlns:a16="http://schemas.microsoft.com/office/drawing/2014/main" id="{EF4E34FB-3FDB-D7D1-522A-24E0DEC503B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Rectángulo 165">
                <a:extLst>
                  <a:ext uri="{FF2B5EF4-FFF2-40B4-BE49-F238E27FC236}">
                    <a16:creationId xmlns:a16="http://schemas.microsoft.com/office/drawing/2014/main" id="{CDF8D368-5A4E-DD62-1B57-267F04B73C4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Rectángulo 166">
                <a:extLst>
                  <a:ext uri="{FF2B5EF4-FFF2-40B4-BE49-F238E27FC236}">
                    <a16:creationId xmlns:a16="http://schemas.microsoft.com/office/drawing/2014/main" id="{BD3571B9-CAE0-5B57-81DE-6F9B7BF1045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Rectángulo 167">
                <a:extLst>
                  <a:ext uri="{FF2B5EF4-FFF2-40B4-BE49-F238E27FC236}">
                    <a16:creationId xmlns:a16="http://schemas.microsoft.com/office/drawing/2014/main" id="{054BA72E-036A-FB4F-E156-605C3385CA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Rectángulo 168">
                <a:extLst>
                  <a:ext uri="{FF2B5EF4-FFF2-40B4-BE49-F238E27FC236}">
                    <a16:creationId xmlns:a16="http://schemas.microsoft.com/office/drawing/2014/main" id="{18D93D64-7AC2-7C03-D5DE-940A7F33D67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1" name="Grupo 140">
              <a:extLst>
                <a:ext uri="{FF2B5EF4-FFF2-40B4-BE49-F238E27FC236}">
                  <a16:creationId xmlns:a16="http://schemas.microsoft.com/office/drawing/2014/main" id="{38FF0971-B081-ECD5-4BD6-73D67197DF43}"/>
                </a:ext>
              </a:extLst>
            </p:cNvPr>
            <p:cNvGrpSpPr/>
            <p:nvPr/>
          </p:nvGrpSpPr>
          <p:grpSpPr>
            <a:xfrm rot="5400000">
              <a:off x="5526482" y="2081934"/>
              <a:ext cx="1255689" cy="253212"/>
              <a:chOff x="5370222" y="3038271"/>
              <a:chExt cx="1255689" cy="253212"/>
            </a:xfrm>
          </p:grpSpPr>
          <p:sp>
            <p:nvSpPr>
              <p:cNvPr id="160" name="Rectángulo 159">
                <a:extLst>
                  <a:ext uri="{FF2B5EF4-FFF2-40B4-BE49-F238E27FC236}">
                    <a16:creationId xmlns:a16="http://schemas.microsoft.com/office/drawing/2014/main" id="{7E0544E6-DD0F-949A-5CCE-513094F3E4A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160">
                <a:extLst>
                  <a:ext uri="{FF2B5EF4-FFF2-40B4-BE49-F238E27FC236}">
                    <a16:creationId xmlns:a16="http://schemas.microsoft.com/office/drawing/2014/main" id="{414CF64E-8E10-3A04-50D2-B2D3C8A439E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161">
                <a:extLst>
                  <a:ext uri="{FF2B5EF4-FFF2-40B4-BE49-F238E27FC236}">
                    <a16:creationId xmlns:a16="http://schemas.microsoft.com/office/drawing/2014/main" id="{F9878746-E6FE-1D93-086F-A3E574EBB0A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CCD44D6B-5B4F-8B2B-7279-F59C02E5039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163">
                <a:extLst>
                  <a:ext uri="{FF2B5EF4-FFF2-40B4-BE49-F238E27FC236}">
                    <a16:creationId xmlns:a16="http://schemas.microsoft.com/office/drawing/2014/main" id="{177906A8-5732-C35F-EB8E-9075279F55A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2" name="Grupo 141">
              <a:extLst>
                <a:ext uri="{FF2B5EF4-FFF2-40B4-BE49-F238E27FC236}">
                  <a16:creationId xmlns:a16="http://schemas.microsoft.com/office/drawing/2014/main" id="{EBC559C0-282D-4CAF-A944-6A2F0EDF1BF3}"/>
                </a:ext>
              </a:extLst>
            </p:cNvPr>
            <p:cNvGrpSpPr/>
            <p:nvPr/>
          </p:nvGrpSpPr>
          <p:grpSpPr>
            <a:xfrm rot="5400000">
              <a:off x="5937070" y="2081934"/>
              <a:ext cx="1255689" cy="253212"/>
              <a:chOff x="5370222" y="3038271"/>
              <a:chExt cx="1255689" cy="253212"/>
            </a:xfrm>
          </p:grpSpPr>
          <p:sp>
            <p:nvSpPr>
              <p:cNvPr id="155" name="Rectángulo 154">
                <a:extLst>
                  <a:ext uri="{FF2B5EF4-FFF2-40B4-BE49-F238E27FC236}">
                    <a16:creationId xmlns:a16="http://schemas.microsoft.com/office/drawing/2014/main" id="{93FDD581-3191-E7B7-40D4-9082BD1D3354}"/>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Rectángulo 155">
                <a:extLst>
                  <a:ext uri="{FF2B5EF4-FFF2-40B4-BE49-F238E27FC236}">
                    <a16:creationId xmlns:a16="http://schemas.microsoft.com/office/drawing/2014/main" id="{8B069F00-98A7-C913-0EEB-244C6E471D4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Rectángulo 156">
                <a:extLst>
                  <a:ext uri="{FF2B5EF4-FFF2-40B4-BE49-F238E27FC236}">
                    <a16:creationId xmlns:a16="http://schemas.microsoft.com/office/drawing/2014/main" id="{FBEB7560-DB07-EDBE-CA7E-C67276C7B96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8" name="Rectángulo 157">
                <a:extLst>
                  <a:ext uri="{FF2B5EF4-FFF2-40B4-BE49-F238E27FC236}">
                    <a16:creationId xmlns:a16="http://schemas.microsoft.com/office/drawing/2014/main" id="{10F2C8E0-77F0-454D-5713-CA739CBF22FD}"/>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Rectángulo 158">
                <a:extLst>
                  <a:ext uri="{FF2B5EF4-FFF2-40B4-BE49-F238E27FC236}">
                    <a16:creationId xmlns:a16="http://schemas.microsoft.com/office/drawing/2014/main" id="{BE83AA04-8234-6E70-10D1-E39CDB31F88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3" name="Grupo 142">
              <a:extLst>
                <a:ext uri="{FF2B5EF4-FFF2-40B4-BE49-F238E27FC236}">
                  <a16:creationId xmlns:a16="http://schemas.microsoft.com/office/drawing/2014/main" id="{D802E25B-350B-72B8-FA7B-1520FC605A09}"/>
                </a:ext>
              </a:extLst>
            </p:cNvPr>
            <p:cNvGrpSpPr/>
            <p:nvPr/>
          </p:nvGrpSpPr>
          <p:grpSpPr>
            <a:xfrm rot="5400000">
              <a:off x="6347658" y="2081934"/>
              <a:ext cx="1255689" cy="253212"/>
              <a:chOff x="5370222" y="3038271"/>
              <a:chExt cx="1255689" cy="253212"/>
            </a:xfrm>
          </p:grpSpPr>
          <p:sp>
            <p:nvSpPr>
              <p:cNvPr id="150" name="Rectángulo 149">
                <a:extLst>
                  <a:ext uri="{FF2B5EF4-FFF2-40B4-BE49-F238E27FC236}">
                    <a16:creationId xmlns:a16="http://schemas.microsoft.com/office/drawing/2014/main" id="{2A6FC5EB-614F-DA53-C4EC-8EC1C74D0F6D}"/>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FF492778-F3FA-6359-0212-A5EE1268FED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C1A934BE-5B76-DC1C-CC67-BAD90C2AD9A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Rectángulo 152">
                <a:extLst>
                  <a:ext uri="{FF2B5EF4-FFF2-40B4-BE49-F238E27FC236}">
                    <a16:creationId xmlns:a16="http://schemas.microsoft.com/office/drawing/2014/main" id="{8B57F414-3FC6-F4F9-5987-C9A72151690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Rectángulo 153">
                <a:extLst>
                  <a:ext uri="{FF2B5EF4-FFF2-40B4-BE49-F238E27FC236}">
                    <a16:creationId xmlns:a16="http://schemas.microsoft.com/office/drawing/2014/main" id="{3026360D-ED87-E7C4-474F-9AB23FBC3CD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4" name="Grupo 143">
              <a:extLst>
                <a:ext uri="{FF2B5EF4-FFF2-40B4-BE49-F238E27FC236}">
                  <a16:creationId xmlns:a16="http://schemas.microsoft.com/office/drawing/2014/main" id="{11AED8EA-31F8-E249-61FD-60E29F8EA0F6}"/>
                </a:ext>
              </a:extLst>
            </p:cNvPr>
            <p:cNvGrpSpPr/>
            <p:nvPr/>
          </p:nvGrpSpPr>
          <p:grpSpPr>
            <a:xfrm rot="5400000">
              <a:off x="6758245" y="2081934"/>
              <a:ext cx="1255689" cy="253212"/>
              <a:chOff x="5370222" y="3038271"/>
              <a:chExt cx="1255689" cy="253212"/>
            </a:xfrm>
          </p:grpSpPr>
          <p:sp>
            <p:nvSpPr>
              <p:cNvPr id="145" name="Rectángulo 144">
                <a:extLst>
                  <a:ext uri="{FF2B5EF4-FFF2-40B4-BE49-F238E27FC236}">
                    <a16:creationId xmlns:a16="http://schemas.microsoft.com/office/drawing/2014/main" id="{FE0F2E50-D1EF-4D6F-FBC3-D9BF0F58FA47}"/>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01DF805F-CA2A-2503-0D47-E05D41F2F75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Rectángulo 146">
                <a:extLst>
                  <a:ext uri="{FF2B5EF4-FFF2-40B4-BE49-F238E27FC236}">
                    <a16:creationId xmlns:a16="http://schemas.microsoft.com/office/drawing/2014/main" id="{20702B4A-B13F-C4ED-D810-92FAA3413524}"/>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4E5CD873-B689-EA38-8C53-24936E3C7B4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02EA0431-F322-0764-D380-C9A6317AC70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178" name="Conector: curvado 177">
            <a:extLst>
              <a:ext uri="{FF2B5EF4-FFF2-40B4-BE49-F238E27FC236}">
                <a16:creationId xmlns:a16="http://schemas.microsoft.com/office/drawing/2014/main" id="{EE451612-3AAF-0F01-3A78-18AE6F889F9A}"/>
              </a:ext>
            </a:extLst>
          </p:cNvPr>
          <p:cNvCxnSpPr>
            <a:stCxn id="132" idx="0"/>
            <a:endCxn id="174" idx="3"/>
          </p:cNvCxnSpPr>
          <p:nvPr/>
        </p:nvCxnSpPr>
        <p:spPr>
          <a:xfrm rot="16200000" flipV="1">
            <a:off x="4848149" y="3228375"/>
            <a:ext cx="1326077" cy="47874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curvado 179">
            <a:extLst>
              <a:ext uri="{FF2B5EF4-FFF2-40B4-BE49-F238E27FC236}">
                <a16:creationId xmlns:a16="http://schemas.microsoft.com/office/drawing/2014/main" id="{0018C3A0-1667-5AEC-6470-70713DDB1F38}"/>
              </a:ext>
            </a:extLst>
          </p:cNvPr>
          <p:cNvCxnSpPr>
            <a:stCxn id="133" idx="0"/>
            <a:endCxn id="169" idx="3"/>
          </p:cNvCxnSpPr>
          <p:nvPr/>
        </p:nvCxnSpPr>
        <p:spPr>
          <a:xfrm rot="16200000" flipV="1">
            <a:off x="5178724" y="3308388"/>
            <a:ext cx="1326077" cy="31872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curvado 181">
            <a:extLst>
              <a:ext uri="{FF2B5EF4-FFF2-40B4-BE49-F238E27FC236}">
                <a16:creationId xmlns:a16="http://schemas.microsoft.com/office/drawing/2014/main" id="{75156487-143E-3B39-1995-94529C47CD4C}"/>
              </a:ext>
            </a:extLst>
          </p:cNvPr>
          <p:cNvCxnSpPr>
            <a:stCxn id="134" idx="0"/>
            <a:endCxn id="164" idx="3"/>
          </p:cNvCxnSpPr>
          <p:nvPr/>
        </p:nvCxnSpPr>
        <p:spPr>
          <a:xfrm rot="16200000" flipV="1">
            <a:off x="5510018" y="3387682"/>
            <a:ext cx="1326077" cy="16013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curvado 183">
            <a:extLst>
              <a:ext uri="{FF2B5EF4-FFF2-40B4-BE49-F238E27FC236}">
                <a16:creationId xmlns:a16="http://schemas.microsoft.com/office/drawing/2014/main" id="{ECBC9AF7-6632-30BE-0BA0-6F256B948E90}"/>
              </a:ext>
            </a:extLst>
          </p:cNvPr>
          <p:cNvCxnSpPr>
            <a:stCxn id="135" idx="0"/>
            <a:endCxn id="159" idx="3"/>
          </p:cNvCxnSpPr>
          <p:nvPr/>
        </p:nvCxnSpPr>
        <p:spPr>
          <a:xfrm rot="16200000" flipV="1">
            <a:off x="5840594" y="3467693"/>
            <a:ext cx="1326076" cy="1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curvado 185">
            <a:extLst>
              <a:ext uri="{FF2B5EF4-FFF2-40B4-BE49-F238E27FC236}">
                <a16:creationId xmlns:a16="http://schemas.microsoft.com/office/drawing/2014/main" id="{63370565-5872-E3BF-038C-AD9E6367A0D5}"/>
              </a:ext>
            </a:extLst>
          </p:cNvPr>
          <p:cNvCxnSpPr>
            <a:stCxn id="136" idx="0"/>
            <a:endCxn id="154" idx="3"/>
          </p:cNvCxnSpPr>
          <p:nvPr/>
        </p:nvCxnSpPr>
        <p:spPr>
          <a:xfrm rot="5400000" flipH="1" flipV="1">
            <a:off x="6171169" y="3387792"/>
            <a:ext cx="1326076" cy="15991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curvado 187">
            <a:extLst>
              <a:ext uri="{FF2B5EF4-FFF2-40B4-BE49-F238E27FC236}">
                <a16:creationId xmlns:a16="http://schemas.microsoft.com/office/drawing/2014/main" id="{54137407-5FFE-28A1-D789-C449BFA35B32}"/>
              </a:ext>
            </a:extLst>
          </p:cNvPr>
          <p:cNvCxnSpPr>
            <a:stCxn id="137" idx="0"/>
            <a:endCxn id="149" idx="3"/>
          </p:cNvCxnSpPr>
          <p:nvPr/>
        </p:nvCxnSpPr>
        <p:spPr>
          <a:xfrm rot="5400000" flipH="1" flipV="1">
            <a:off x="6501026" y="3307062"/>
            <a:ext cx="1326075" cy="32137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0" name="Rectángulo 189">
            <a:extLst>
              <a:ext uri="{FF2B5EF4-FFF2-40B4-BE49-F238E27FC236}">
                <a16:creationId xmlns:a16="http://schemas.microsoft.com/office/drawing/2014/main" id="{778CB5B7-FCB9-FC9D-3C89-1D124FBDB6CF}"/>
              </a:ext>
            </a:extLst>
          </p:cNvPr>
          <p:cNvSpPr/>
          <p:nvPr/>
        </p:nvSpPr>
        <p:spPr>
          <a:xfrm>
            <a:off x="6253124" y="8782064"/>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7" name="Conector: curvado 196">
            <a:extLst>
              <a:ext uri="{FF2B5EF4-FFF2-40B4-BE49-F238E27FC236}">
                <a16:creationId xmlns:a16="http://schemas.microsoft.com/office/drawing/2014/main" id="{9CB92875-A292-D31E-6F4D-8CB2DD254C59}"/>
              </a:ext>
            </a:extLst>
          </p:cNvPr>
          <p:cNvCxnSpPr>
            <a:stCxn id="24" idx="0"/>
          </p:cNvCxnSpPr>
          <p:nvPr/>
        </p:nvCxnSpPr>
        <p:spPr>
          <a:xfrm rot="16200000" flipV="1">
            <a:off x="5242645" y="6920693"/>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curvado 198">
            <a:extLst>
              <a:ext uri="{FF2B5EF4-FFF2-40B4-BE49-F238E27FC236}">
                <a16:creationId xmlns:a16="http://schemas.microsoft.com/office/drawing/2014/main" id="{D5D729B1-0EF1-C298-8FCC-F8AB62B94581}"/>
              </a:ext>
            </a:extLst>
          </p:cNvPr>
          <p:cNvCxnSpPr>
            <a:stCxn id="25" idx="0"/>
            <a:endCxn id="47" idx="3"/>
          </p:cNvCxnSpPr>
          <p:nvPr/>
        </p:nvCxnSpPr>
        <p:spPr>
          <a:xfrm rot="16200000" flipV="1">
            <a:off x="5536882" y="6964367"/>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curvado 200">
            <a:extLst>
              <a:ext uri="{FF2B5EF4-FFF2-40B4-BE49-F238E27FC236}">
                <a16:creationId xmlns:a16="http://schemas.microsoft.com/office/drawing/2014/main" id="{256D1E7D-32F4-CE17-73F1-EADE4387AF62}"/>
              </a:ext>
            </a:extLst>
          </p:cNvPr>
          <p:cNvCxnSpPr>
            <a:stCxn id="26" idx="0"/>
            <a:endCxn id="59" idx="3"/>
          </p:cNvCxnSpPr>
          <p:nvPr/>
        </p:nvCxnSpPr>
        <p:spPr>
          <a:xfrm rot="16200000" flipV="1">
            <a:off x="5868176" y="7043661"/>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curvado 202">
            <a:extLst>
              <a:ext uri="{FF2B5EF4-FFF2-40B4-BE49-F238E27FC236}">
                <a16:creationId xmlns:a16="http://schemas.microsoft.com/office/drawing/2014/main" id="{00E21D26-7920-B25E-E433-1B1789434CCC}"/>
              </a:ext>
            </a:extLst>
          </p:cNvPr>
          <p:cNvCxnSpPr>
            <a:stCxn id="27" idx="0"/>
            <a:endCxn id="66" idx="3"/>
          </p:cNvCxnSpPr>
          <p:nvPr/>
        </p:nvCxnSpPr>
        <p:spPr>
          <a:xfrm rot="16200000" flipV="1">
            <a:off x="6198752" y="7123672"/>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curvado 204">
            <a:extLst>
              <a:ext uri="{FF2B5EF4-FFF2-40B4-BE49-F238E27FC236}">
                <a16:creationId xmlns:a16="http://schemas.microsoft.com/office/drawing/2014/main" id="{BC2827DB-8BFC-211C-3BB4-0036261487A3}"/>
              </a:ext>
            </a:extLst>
          </p:cNvPr>
          <p:cNvCxnSpPr>
            <a:stCxn id="28" idx="0"/>
            <a:endCxn id="73" idx="3"/>
          </p:cNvCxnSpPr>
          <p:nvPr/>
        </p:nvCxnSpPr>
        <p:spPr>
          <a:xfrm rot="5400000" flipH="1" flipV="1">
            <a:off x="6529327" y="7046027"/>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curvado 206">
            <a:extLst>
              <a:ext uri="{FF2B5EF4-FFF2-40B4-BE49-F238E27FC236}">
                <a16:creationId xmlns:a16="http://schemas.microsoft.com/office/drawing/2014/main" id="{951F45CE-2FB3-47A8-F344-61D9E0043FB6}"/>
              </a:ext>
            </a:extLst>
          </p:cNvPr>
          <p:cNvCxnSpPr>
            <a:stCxn id="29" idx="0"/>
            <a:endCxn id="79" idx="3"/>
          </p:cNvCxnSpPr>
          <p:nvPr/>
        </p:nvCxnSpPr>
        <p:spPr>
          <a:xfrm rot="5400000" flipH="1" flipV="1">
            <a:off x="6859184" y="6965297"/>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390675" y="7793615"/>
            <a:ext cx="1224592" cy="752306"/>
          </a:xfrm>
          <a:prstGeom prst="curvedConnector4">
            <a:avLst>
              <a:gd name="adj1" fmla="val 44831"/>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67598B4-EFAB-C160-73F6-0A2C84F428BD}"/>
              </a:ext>
            </a:extLst>
          </p:cNvPr>
          <p:cNvSpPr txBox="1"/>
          <p:nvPr/>
        </p:nvSpPr>
        <p:spPr>
          <a:xfrm>
            <a:off x="5134572" y="1135454"/>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22" name="CuadroTexto 21">
            <a:extLst>
              <a:ext uri="{FF2B5EF4-FFF2-40B4-BE49-F238E27FC236}">
                <a16:creationId xmlns:a16="http://schemas.microsoft.com/office/drawing/2014/main" id="{D5A20C2B-C097-1525-EFE0-4F9DFCC21108}"/>
              </a:ext>
            </a:extLst>
          </p:cNvPr>
          <p:cNvSpPr txBox="1"/>
          <p:nvPr/>
        </p:nvSpPr>
        <p:spPr>
          <a:xfrm>
            <a:off x="5076064" y="440265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32" name="CuadroTexto 31">
            <a:extLst>
              <a:ext uri="{FF2B5EF4-FFF2-40B4-BE49-F238E27FC236}">
                <a16:creationId xmlns:a16="http://schemas.microsoft.com/office/drawing/2014/main" id="{5640C3E6-1B57-6F8A-E8BD-4C3551CAA9FB}"/>
              </a:ext>
            </a:extLst>
          </p:cNvPr>
          <p:cNvSpPr txBox="1"/>
          <p:nvPr/>
        </p:nvSpPr>
        <p:spPr>
          <a:xfrm>
            <a:off x="5082123" y="5134429"/>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9096561"/>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8763707"/>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Tree>
    <p:extLst>
      <p:ext uri="{BB962C8B-B14F-4D97-AF65-F5344CB8AC3E}">
        <p14:creationId xmlns:p14="http://schemas.microsoft.com/office/powerpoint/2010/main" val="1004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8923084"/>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22</a:t>
            </a:r>
          </a:p>
          <a:p>
            <a:pPr algn="r">
              <a:lnSpc>
                <a:spcPct val="150000"/>
              </a:lnSpc>
            </a:pPr>
            <a:r>
              <a:rPr lang="es-MX" sz="1200" dirty="0">
                <a:latin typeface="Times New Roman" panose="02020603050405020304" pitchFamily="18" charset="0"/>
                <a:cs typeface="Times New Roman" panose="02020603050405020304" pitchFamily="18" charset="0"/>
              </a:rPr>
              <a:t>23</a:t>
            </a:r>
          </a:p>
          <a:p>
            <a:pPr algn="r">
              <a:lnSpc>
                <a:spcPct val="150000"/>
              </a:lnSpc>
            </a:pPr>
            <a:r>
              <a:rPr lang="es-MX" sz="1200" dirty="0">
                <a:latin typeface="Times New Roman" panose="02020603050405020304" pitchFamily="18" charset="0"/>
                <a:cs typeface="Times New Roman" panose="02020603050405020304" pitchFamily="18" charset="0"/>
              </a:rPr>
              <a:t>25</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38</a:t>
            </a:r>
          </a:p>
          <a:p>
            <a:pPr algn="r">
              <a:lnSpc>
                <a:spcPct val="150000"/>
              </a:lnSpc>
            </a:pPr>
            <a:r>
              <a:rPr lang="es-MX" sz="1200" dirty="0">
                <a:latin typeface="Times New Roman" panose="02020603050405020304" pitchFamily="18" charset="0"/>
                <a:cs typeface="Times New Roman" panose="02020603050405020304" pitchFamily="18" charset="0"/>
              </a:rPr>
              <a:t>39</a:t>
            </a:r>
          </a:p>
          <a:p>
            <a:pPr algn="r">
              <a:lnSpc>
                <a:spcPct val="150000"/>
              </a:lnSpc>
            </a:pPr>
            <a:r>
              <a:rPr lang="es-MX" sz="1200" dirty="0">
                <a:latin typeface="Times New Roman" panose="02020603050405020304" pitchFamily="18" charset="0"/>
                <a:cs typeface="Times New Roman" panose="02020603050405020304" pitchFamily="18" charset="0"/>
              </a:rPr>
              <a:t>40</a:t>
            </a:r>
          </a:p>
          <a:p>
            <a:pPr algn="r">
              <a:lnSpc>
                <a:spcPct val="150000"/>
              </a:lnSpc>
            </a:pPr>
            <a:r>
              <a:rPr lang="es-MX" sz="1200" dirty="0">
                <a:latin typeface="Times New Roman" panose="02020603050405020304" pitchFamily="18" charset="0"/>
                <a:cs typeface="Times New Roman" panose="02020603050405020304" pitchFamily="18" charset="0"/>
              </a:rPr>
              <a:t>41</a:t>
            </a:r>
          </a:p>
          <a:p>
            <a:pPr algn="r">
              <a:lnSpc>
                <a:spcPct val="150000"/>
              </a:lnSpc>
            </a:pPr>
            <a:r>
              <a:rPr lang="es-MX" sz="1200" dirty="0">
                <a:latin typeface="Times New Roman" panose="02020603050405020304" pitchFamily="18" charset="0"/>
                <a:cs typeface="Times New Roman" panose="02020603050405020304" pitchFamily="18" charset="0"/>
              </a:rPr>
              <a:t>46</a:t>
            </a:r>
          </a:p>
          <a:p>
            <a:pPr algn="r">
              <a:lnSpc>
                <a:spcPct val="150000"/>
              </a:lnSpc>
            </a:pPr>
            <a:r>
              <a:rPr lang="es-MX" sz="1200" dirty="0">
                <a:latin typeface="Times New Roman" panose="02020603050405020304" pitchFamily="18" charset="0"/>
                <a:cs typeface="Times New Roman" panose="02020603050405020304" pitchFamily="18" charset="0"/>
              </a:rPr>
              <a:t>62</a:t>
            </a:r>
          </a:p>
          <a:p>
            <a:pPr algn="r">
              <a:lnSpc>
                <a:spcPct val="150000"/>
              </a:lnSpc>
            </a:pPr>
            <a:r>
              <a:rPr lang="es-MX" sz="1200" dirty="0">
                <a:latin typeface="Times New Roman" panose="02020603050405020304" pitchFamily="18" charset="0"/>
                <a:cs typeface="Times New Roman" panose="02020603050405020304" pitchFamily="18" charset="0"/>
              </a:rPr>
              <a:t>64</a:t>
            </a:r>
          </a:p>
          <a:p>
            <a:pPr algn="r">
              <a:lnSpc>
                <a:spcPct val="150000"/>
              </a:lnSpc>
            </a:pPr>
            <a:r>
              <a:rPr lang="es-MX" sz="1200" b="1"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68</a:t>
            </a:r>
          </a:p>
          <a:p>
            <a:pPr algn="r">
              <a:lnSpc>
                <a:spcPct val="150000"/>
              </a:lnSpc>
            </a:pPr>
            <a:r>
              <a:rPr lang="es-MX" sz="1200" dirty="0">
                <a:latin typeface="Times New Roman" panose="02020603050405020304" pitchFamily="18" charset="0"/>
                <a:cs typeface="Times New Roman" panose="02020603050405020304" pitchFamily="18" charset="0"/>
              </a:rPr>
              <a:t>81</a:t>
            </a:r>
          </a:p>
          <a:p>
            <a:pPr algn="r">
              <a:lnSpc>
                <a:spcPct val="150000"/>
              </a:lnSpc>
            </a:pPr>
            <a:r>
              <a:rPr lang="es-MX" sz="1200" dirty="0">
                <a:latin typeface="Times New Roman" panose="02020603050405020304" pitchFamily="18" charset="0"/>
                <a:cs typeface="Times New Roman" panose="02020603050405020304" pitchFamily="18" charset="0"/>
              </a:rPr>
              <a:t>96</a:t>
            </a:r>
          </a:p>
          <a:p>
            <a:pPr algn="r">
              <a:lnSpc>
                <a:spcPct val="150000"/>
              </a:lnSpc>
            </a:pPr>
            <a:r>
              <a:rPr lang="es-MX" sz="1200" dirty="0">
                <a:latin typeface="Times New Roman" panose="02020603050405020304" pitchFamily="18" charset="0"/>
                <a:cs typeface="Times New Roman" panose="02020603050405020304" pitchFamily="18" charset="0"/>
              </a:rPr>
              <a:t>96</a:t>
            </a:r>
          </a:p>
          <a:p>
            <a:pPr algn="r">
              <a:lnSpc>
                <a:spcPct val="150000"/>
              </a:lnSpc>
            </a:pPr>
            <a:r>
              <a:rPr lang="es-MX" sz="1200" dirty="0">
                <a:latin typeface="Times New Roman" panose="02020603050405020304" pitchFamily="18" charset="0"/>
                <a:cs typeface="Times New Roman" panose="02020603050405020304" pitchFamily="18" charset="0"/>
              </a:rPr>
              <a:t>98</a:t>
            </a:r>
          </a:p>
          <a:p>
            <a:pPr algn="r">
              <a:lnSpc>
                <a:spcPct val="150000"/>
              </a:lnSpc>
            </a:pPr>
            <a:r>
              <a:rPr lang="es-MX" sz="1200" dirty="0">
                <a:latin typeface="Times New Roman" panose="02020603050405020304" pitchFamily="18" charset="0"/>
                <a:cs typeface="Times New Roman" panose="02020603050405020304" pitchFamily="18" charset="0"/>
              </a:rPr>
              <a:t>99</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32725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87C334B8-AF5B-E201-538E-F785A6F1FE1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2" name="Rectángulo 21">
            <a:extLst>
              <a:ext uri="{FF2B5EF4-FFF2-40B4-BE49-F238E27FC236}">
                <a16:creationId xmlns:a16="http://schemas.microsoft.com/office/drawing/2014/main" id="{5578312B-7F7F-8CB9-40BC-E1E462D9B3D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5233DBD-8293-E447-1733-3A70DA73CE1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sp>
        <p:nvSpPr>
          <p:cNvPr id="38" name="Rectángulo: esquinas redondeadas 37">
            <a:extLst>
              <a:ext uri="{FF2B5EF4-FFF2-40B4-BE49-F238E27FC236}">
                <a16:creationId xmlns:a16="http://schemas.microsoft.com/office/drawing/2014/main" id="{43A5C467-9A34-7844-F0F5-BEFE14727D40}"/>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Implementación de una matriz dinámica con funciones</a:t>
            </a:r>
          </a:p>
        </p:txBody>
      </p:sp>
      <p:sp>
        <p:nvSpPr>
          <p:cNvPr id="45" name="Rectángulo 44">
            <a:extLst>
              <a:ext uri="{FF2B5EF4-FFF2-40B4-BE49-F238E27FC236}">
                <a16:creationId xmlns:a16="http://schemas.microsoft.com/office/drawing/2014/main" id="{94EDE760-E1E5-8482-2A6D-CC5BA9718BC4}"/>
              </a:ext>
            </a:extLst>
          </p:cNvPr>
          <p:cNvSpPr/>
          <p:nvPr/>
        </p:nvSpPr>
        <p:spPr>
          <a:xfrm>
            <a:off x="188449" y="1022129"/>
            <a:ext cx="7374944" cy="84133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2A912C8D-4D60-F663-C615-72B08995B1F7}"/>
              </a:ext>
            </a:extLst>
          </p:cNvPr>
          <p:cNvSpPr/>
          <p:nvPr/>
        </p:nvSpPr>
        <p:spPr>
          <a:xfrm>
            <a:off x="332876" y="1153094"/>
            <a:ext cx="7058524" cy="80543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8" name="Tabla 38">
            <a:extLst>
              <a:ext uri="{FF2B5EF4-FFF2-40B4-BE49-F238E27FC236}">
                <a16:creationId xmlns:a16="http://schemas.microsoft.com/office/drawing/2014/main" id="{D8157B54-77B0-6152-AF27-8162EF8D7C24}"/>
              </a:ext>
            </a:extLst>
          </p:cNvPr>
          <p:cNvGraphicFramePr>
            <a:graphicFrameLocks noGrp="1"/>
          </p:cNvGraphicFramePr>
          <p:nvPr>
            <p:extLst>
              <p:ext uri="{D42A27DB-BD31-4B8C-83A1-F6EECF244321}">
                <p14:modId xmlns:p14="http://schemas.microsoft.com/office/powerpoint/2010/main" val="607748211"/>
              </p:ext>
            </p:extLst>
          </p:nvPr>
        </p:nvGraphicFramePr>
        <p:xfrm>
          <a:off x="326604" y="1158013"/>
          <a:ext cx="7058524" cy="80543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stdlib.h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assert.h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c);</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 "</a:t>
                      </a:r>
                      <a:r>
                        <a:rPr lang="es-MX" sz="950" b="0" dirty="0">
                          <a:solidFill>
                            <a:srgbClr val="F8F8F2"/>
                          </a:solidFill>
                          <a:effectLst/>
                          <a:latin typeface="Consolas" panose="020B0609020204030204" pitchFamily="49" charset="0"/>
                        </a:rPr>
                        <a:t>, 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\n</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6</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05319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#2: Arreglos Dinámicos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832366"/>
          </a:xfrm>
          <a:prstGeom prst="rect">
            <a:avLst/>
          </a:prstGeom>
          <a:solidFill>
            <a:srgbClr val="272822"/>
          </a:solidFill>
        </p:spPr>
        <p:txBody>
          <a:bodyPr wrap="square" rtlCol="0">
            <a:spAutoFit/>
          </a:bodyPr>
          <a:lstStyle/>
          <a:p>
            <a:r>
              <a:rPr lang="en-US" sz="1100" b="1" dirty="0">
                <a:solidFill>
                  <a:srgbClr val="A6E22E"/>
                </a:solidFill>
                <a:effectLst/>
                <a:latin typeface="Consolas" panose="020B0609020204030204" pitchFamily="49" charset="0"/>
              </a:rPr>
              <a:t>Minesweeper</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you need help running the tests or submitting your code, check out </a:t>
            </a:r>
            <a:r>
              <a:rPr lang="en-US" sz="1000" b="0" dirty="0">
                <a:solidFill>
                  <a:srgbClr val="FD971F"/>
                </a:solidFill>
                <a:effectLst/>
                <a:latin typeface="Consolas" panose="020B0609020204030204" pitchFamily="49" charset="0"/>
              </a:rPr>
              <a:t>HELP.md</a:t>
            </a:r>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Instructions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Add the mine counts to a completed Minesweeper board.</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Minesweeper is a popular game where the user has to find the mines using</a:t>
            </a:r>
          </a:p>
          <a:p>
            <a:r>
              <a:rPr lang="en-US" sz="1000" b="0" dirty="0">
                <a:solidFill>
                  <a:srgbClr val="F8F8F2"/>
                </a:solidFill>
                <a:effectLst/>
                <a:latin typeface="Consolas" panose="020B0609020204030204" pitchFamily="49" charset="0"/>
              </a:rPr>
              <a:t>numeric hints that indicate how many mines are directly adjacent</a:t>
            </a:r>
          </a:p>
          <a:p>
            <a:r>
              <a:rPr lang="en-US" sz="1000" b="0" dirty="0">
                <a:solidFill>
                  <a:srgbClr val="F8F8F2"/>
                </a:solidFill>
                <a:effectLst/>
                <a:latin typeface="Consolas" panose="020B0609020204030204" pitchFamily="49" charset="0"/>
              </a:rPr>
              <a:t>(horizontally, vertically, diagonally) to a square.</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In this exercise you have to create some code that counts the number of</a:t>
            </a:r>
          </a:p>
          <a:p>
            <a:r>
              <a:rPr lang="en-US" sz="1000" b="0" dirty="0">
                <a:solidFill>
                  <a:srgbClr val="F8F8F2"/>
                </a:solidFill>
                <a:effectLst/>
                <a:latin typeface="Consolas" panose="020B0609020204030204" pitchFamily="49" charset="0"/>
              </a:rPr>
              <a:t>mines adjacent to a given empty square and replaces that square with the</a:t>
            </a:r>
          </a:p>
          <a:p>
            <a:r>
              <a:rPr lang="en-US" sz="1000" b="0" dirty="0">
                <a:solidFill>
                  <a:srgbClr val="F8F8F2"/>
                </a:solidFill>
                <a:effectLst/>
                <a:latin typeface="Consolas" panose="020B0609020204030204" pitchFamily="49" charset="0"/>
              </a:rPr>
              <a:t>count.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The board is a rectangle composed of blank space (' ') characters. A mine</a:t>
            </a:r>
          </a:p>
          <a:p>
            <a:r>
              <a:rPr lang="en-US" sz="1000" b="0" dirty="0">
                <a:solidFill>
                  <a:srgbClr val="F8F8F2"/>
                </a:solidFill>
                <a:effectLst/>
                <a:latin typeface="Consolas" panose="020B0609020204030204" pitchFamily="49" charset="0"/>
              </a:rPr>
              <a:t>is represented by an asterisk ('</a:t>
            </a:r>
            <a:r>
              <a:rPr lang="en-US" sz="1000" b="0" dirty="0">
                <a:solidFill>
                  <a:srgbClr val="AE81FF"/>
                </a:solidFill>
                <a:effectLst/>
                <a:latin typeface="Consolas" panose="020B0609020204030204" pitchFamily="49" charset="0"/>
              </a:rPr>
              <a:t>\*</a:t>
            </a:r>
            <a:r>
              <a:rPr lang="en-US" sz="1000" b="0" dirty="0">
                <a:solidFill>
                  <a:srgbClr val="F8F8F2"/>
                </a:solidFill>
                <a:effectLst/>
                <a:latin typeface="Consolas" panose="020B0609020204030204" pitchFamily="49" charset="0"/>
              </a:rPr>
              <a:t>') character.</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a given space has no adjacent mines at all, leave that square blank.</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Examples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For example, you may receive a 5 x 4 board like this (empty spaces are</a:t>
            </a:r>
          </a:p>
          <a:p>
            <a:r>
              <a:rPr lang="en-US" sz="1000" b="0" dirty="0">
                <a:solidFill>
                  <a:srgbClr val="F8F8F2"/>
                </a:solidFill>
                <a:effectLst/>
                <a:latin typeface="Consolas" panose="020B0609020204030204" pitchFamily="49" charset="0"/>
              </a:rPr>
              <a:t>represented here with the '·' character for display on screen):</a:t>
            </a:r>
          </a:p>
          <a:p>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And your code will transform it into this:</a:t>
            </a:r>
          </a:p>
          <a:p>
            <a:endParaRPr lang="en-US" sz="1000" dirty="0">
              <a:solidFill>
                <a:srgbClr val="F8F8F2"/>
              </a:solidFill>
              <a:latin typeface="Consolas" panose="020B0609020204030204" pitchFamily="49" charset="0"/>
            </a:endParaRPr>
          </a:p>
          <a:p>
            <a:r>
              <a:rPr lang="en-US" sz="1000" b="0" dirty="0">
                <a:solidFill>
                  <a:srgbClr val="F8F8F2"/>
                </a:solidFill>
                <a:effectLst/>
                <a:latin typeface="Consolas" panose="020B0609020204030204" pitchFamily="49" charset="0"/>
              </a:rPr>
              <a:t>1*3*1</a:t>
            </a:r>
          </a:p>
          <a:p>
            <a:r>
              <a:rPr lang="en-US" sz="1000" b="0" dirty="0">
                <a:solidFill>
                  <a:srgbClr val="F8F8F2"/>
                </a:solidFill>
                <a:effectLst/>
                <a:latin typeface="Consolas" panose="020B0609020204030204" pitchFamily="49" charset="0"/>
              </a:rPr>
              <a:t>13*31</a:t>
            </a:r>
          </a:p>
          <a:p>
            <a:r>
              <a:rPr lang="en-US" sz="1000" b="0" dirty="0">
                <a:solidFill>
                  <a:srgbClr val="F8F8F2"/>
                </a:solidFill>
                <a:effectLst/>
                <a:latin typeface="Consolas" panose="020B0609020204030204" pitchFamily="49" charset="0"/>
              </a:rPr>
              <a:t>·2*2·</a:t>
            </a:r>
          </a:p>
          <a:p>
            <a:r>
              <a:rPr lang="en-US" sz="1000" b="0" dirty="0">
                <a:solidFill>
                  <a:srgbClr val="F8F8F2"/>
                </a:solidFill>
                <a:effectLst/>
                <a:latin typeface="Consolas" panose="020B0609020204030204" pitchFamily="49" charset="0"/>
              </a:rPr>
              <a:t>·111·</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938992"/>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annotate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minefield</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81971E5-EE59-2448-922C-48F46E368F33}"/>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EAD794B-EFEF-0BE9-79FB-EB60990E9B4A}"/>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25</a:t>
            </a:r>
          </a:p>
        </p:txBody>
      </p:sp>
      <p:sp>
        <p:nvSpPr>
          <p:cNvPr id="5" name="Rectángulo 4">
            <a:extLst>
              <a:ext uri="{FF2B5EF4-FFF2-40B4-BE49-F238E27FC236}">
                <a16:creationId xmlns:a16="http://schemas.microsoft.com/office/drawing/2014/main" id="{70B3356C-EDE8-BAEB-DA30-2A09759D1B0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85159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166945"/>
            <a:ext cx="7354387" cy="8009885"/>
          </a:xfrm>
          <a:prstGeom prst="rect">
            <a:avLst/>
          </a:prstGeom>
          <a:solidFill>
            <a:srgbClr val="272822"/>
          </a:solidFill>
        </p:spPr>
        <p:txBody>
          <a:bodyPr wrap="square" rtlCol="0">
            <a:spAutoFit/>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"test-</a:t>
            </a:r>
            <a:r>
              <a:rPr lang="es-MX" sz="1050" b="0" dirty="0" err="1">
                <a:solidFill>
                  <a:srgbClr val="E6DB74"/>
                </a:solidFill>
                <a:effectLst/>
                <a:latin typeface="Consolas" panose="020B0609020204030204" pitchFamily="49" charset="0"/>
              </a:rPr>
              <a:t>framework</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unity.h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minesweeper.h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#define</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setUp</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tearDown</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test_annotate_no_rows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r>
              <a:rPr lang="es-MX" sz="1050" b="0" dirty="0">
                <a:solidFill>
                  <a:srgbClr val="88846F"/>
                </a:solidFill>
                <a:effectLst/>
                <a:latin typeface="Consolas" panose="020B0609020204030204" pitchFamily="49" charset="0"/>
              </a:rPr>
              <a:t>   // </a:t>
            </a:r>
            <a:r>
              <a:rPr lang="es-MX" sz="1050" b="0" dirty="0" err="1">
                <a:solidFill>
                  <a:srgbClr val="88846F"/>
                </a:solidFill>
                <a:effectLst/>
                <a:latin typeface="Consolas" panose="020B0609020204030204" pitchFamily="49" charset="0"/>
              </a:rPr>
              <a:t>delete</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this</a:t>
            </a:r>
            <a:r>
              <a:rPr lang="es-MX" sz="1050" b="0" dirty="0">
                <a:solidFill>
                  <a:srgbClr val="88846F"/>
                </a:solidFill>
                <a:effectLst/>
                <a:latin typeface="Consolas" panose="020B0609020204030204" pitchFamily="49" charset="0"/>
              </a:rPr>
              <a:t> line </a:t>
            </a:r>
            <a:r>
              <a:rPr lang="es-MX" sz="1050" b="0" dirty="0" err="1">
                <a:solidFill>
                  <a:srgbClr val="88846F"/>
                </a:solidFill>
                <a:effectLst/>
                <a:latin typeface="Consolas" panose="020B0609020204030204" pitchFamily="49" charset="0"/>
              </a:rPr>
              <a:t>to</a:t>
            </a:r>
            <a:r>
              <a:rPr lang="es-MX" sz="1050" b="0" dirty="0">
                <a:solidFill>
                  <a:srgbClr val="88846F"/>
                </a:solidFill>
                <a:effectLst/>
                <a:latin typeface="Consolas" panose="020B0609020204030204" pitchFamily="49" charset="0"/>
              </a:rPr>
              <a:t> run test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TEST_ASSERT_NULL</a:t>
            </a:r>
            <a:r>
              <a:rPr lang="es-MX" sz="1050" b="0" dirty="0">
                <a:solidFill>
                  <a:srgbClr val="F8F8F2"/>
                </a:solidFill>
                <a:effectLst/>
                <a:latin typeface="Consolas" panose="020B0609020204030204" pitchFamily="49" charset="0"/>
              </a:rPr>
              <a:t>(actual);</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test_annotate_no_columns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dirty="0">
                <a:solidFill>
                  <a:srgbClr val="F8F8F2"/>
                </a:solidFill>
                <a:latin typeface="Consolas" panose="020B0609020204030204" pitchFamily="49" charset="0"/>
              </a:rPr>
              <a:t>}</a:t>
            </a:r>
            <a:endParaRPr lang="es-MX" sz="1050" b="0" dirty="0">
              <a:solidFill>
                <a:srgbClr val="F8F8F2"/>
              </a:solidFill>
              <a:effectLst/>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6E4EEA51-FA7B-B130-F774-A36D59B41E5B}"/>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6BC2333A-ADA5-7319-21CC-2BE79EA22AF5}"/>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5B1B7D0E-B6EE-89C2-23A9-CD5BC2835A8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97327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656216"/>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test_annotate_minefield_with_only_mines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test_annotate_mine_surrounded_by_spaces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a:p>
            <a:br>
              <a:rPr lang="en-US" sz="1050" b="0" dirty="0">
                <a:solidFill>
                  <a:srgbClr val="F8F8F2"/>
                </a:solidFill>
                <a:effectLst/>
                <a:latin typeface="Consolas" panose="020B0609020204030204" pitchFamily="49" charset="0"/>
              </a:rPr>
            </a:br>
            <a:r>
              <a:rPr lang="en-US" sz="1050" b="0" dirty="0">
                <a:solidFill>
                  <a:srgbClr val="F92672"/>
                </a:solidFill>
                <a:effectLst/>
                <a:latin typeface="Consolas" panose="020B0609020204030204" pitchFamily="49" charset="0"/>
              </a:rPr>
              <a:t>static</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test_annotate_space_surrounded_by_mines</a:t>
            </a:r>
            <a:r>
              <a:rPr lang="en-US" sz="1050" b="0" dirty="0">
                <a:solidFill>
                  <a:srgbClr val="F8F8F2"/>
                </a:solidFill>
                <a:effectLst/>
                <a:latin typeface="Consolas" panose="020B0609020204030204" pitchFamily="49" charset="0"/>
              </a:rPr>
              <a:t>(</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TEST_IGNORE</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const</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char</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minefield</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off</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 *"</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on</a:t>
            </a:r>
            <a:endParaRPr lang="es-MX" sz="1050" b="0" dirty="0">
              <a:solidFill>
                <a:srgbClr val="F8F8F2"/>
              </a:solidFill>
              <a:effectLst/>
              <a:latin typeface="Consolas" panose="020B0609020204030204" pitchFamily="49" charset="0"/>
            </a:endParaRPr>
          </a:p>
          <a:p>
            <a:r>
              <a:rPr lang="es-MX" sz="1050" dirty="0">
                <a:solidFill>
                  <a:srgbClr val="F8F8F2"/>
                </a:solidFill>
                <a:latin typeface="Consolas" panose="020B0609020204030204" pitchFamily="49" charset="0"/>
              </a:rPr>
              <a:t>   };</a:t>
            </a:r>
            <a:endParaRPr lang="es-MX" sz="105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27</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B767A26C-3E95-B098-F8FB-B6305E4F09D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96A45555-8E2E-09C5-7DCD-5310A055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8669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00843"/>
          </a:xfrm>
          <a:prstGeom prst="rect">
            <a:avLst/>
          </a:prstGeom>
          <a:solidFill>
            <a:srgbClr val="272822"/>
          </a:solidFill>
        </p:spPr>
        <p:txBody>
          <a:bodyPr wrap="square" rtlCol="0">
            <a:spAutoFit/>
          </a:bodyPr>
          <a:lstStyle/>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"*8*"</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 *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"1*2*1"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test_annotate_horizontal_line_mines_at_edges</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 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test_annotate_vertical_line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dirty="0">
                <a:solidFill>
                  <a:srgbClr val="F8F8F2"/>
                </a:solidFill>
                <a:latin typeface="Consolas" panose="020B0609020204030204" pitchFamily="49" charset="0"/>
              </a:rPr>
              <a:t>}</a:t>
            </a:r>
            <a:r>
              <a:rPr lang="es-MX" sz="1000" b="0" dirty="0">
                <a:solidFill>
                  <a:srgbClr val="F8F8F2"/>
                </a:solidFill>
                <a:effectLst/>
                <a:latin typeface="Consolas" panose="020B0609020204030204" pitchFamily="49" charset="0"/>
              </a:rPr>
              <a:t>;</a:t>
            </a:r>
            <a:endParaRPr lang="es-MX" sz="1000" b="0" dirty="0">
              <a:solidFill>
                <a:srgbClr val="88846F"/>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28</a:t>
            </a:r>
          </a:p>
        </p:txBody>
      </p:sp>
      <p:sp>
        <p:nvSpPr>
          <p:cNvPr id="10" name="Rectángulo: esquinas redondeadas 9">
            <a:extLst>
              <a:ext uri="{FF2B5EF4-FFF2-40B4-BE49-F238E27FC236}">
                <a16:creationId xmlns:a16="http://schemas.microsoft.com/office/drawing/2014/main" id="{E302FB5F-2276-753C-F705-9CFB80D31A1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AAB796D0-2B29-0245-ADDE-5CEC8D6D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789070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25466"/>
          </a:xfrm>
          <a:prstGeom prst="rect">
            <a:avLst/>
          </a:prstGeom>
          <a:solidFill>
            <a:srgbClr val="272822"/>
          </a:solidFill>
        </p:spPr>
        <p:txBody>
          <a:bodyPr wrap="square" rtlCol="0">
            <a:spAutoFit/>
          </a:bodyPr>
          <a:lstStyle/>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test_annotate_vertical_line_mines_at_edges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test_annotate_cross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endParaRPr lang="es-MX" sz="850" dirty="0">
              <a:solidFill>
                <a:srgbClr val="F8F8F2"/>
              </a:solidFill>
              <a:latin typeface="Consolas" panose="020B0609020204030204" pitchFamily="49" charset="0"/>
            </a:endParaRPr>
          </a:p>
          <a:p>
            <a:r>
              <a:rPr lang="es-MX" sz="850" b="0" dirty="0">
                <a:solidFill>
                  <a:srgbClr val="F8F8F2"/>
                </a:solidFill>
                <a:effectLst/>
                <a:latin typeface="Consolas" panose="020B0609020204030204" pitchFamily="49" charset="0"/>
              </a:rPr>
              <a:t>}</a:t>
            </a: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29</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050283CD-90EF-7100-6730-8D45D722CC7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D3EC662F-A328-9D03-C9DD-F1AF9FD3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75008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6863417"/>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minefield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expected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"12*322"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123*2"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"112*4*"</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"111111"</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rows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ARRAY_SIZE</a:t>
            </a:r>
            <a:r>
              <a:rPr lang="en-US" sz="1000" b="0" dirty="0">
                <a:solidFill>
                  <a:srgbClr val="F8F8F2"/>
                </a:solidFill>
                <a:effectLst/>
                <a:latin typeface="Consolas" panose="020B0609020204030204" pitchFamily="49" charset="0"/>
              </a:rPr>
              <a:t>(expected);</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actual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annotate</a:t>
            </a:r>
            <a:r>
              <a:rPr lang="en-US" sz="1000" b="0" dirty="0">
                <a:solidFill>
                  <a:srgbClr val="F8F8F2"/>
                </a:solidFill>
                <a:effectLst/>
                <a:latin typeface="Consolas" panose="020B0609020204030204" pitchFamily="49" charset="0"/>
              </a:rPr>
              <a:t>(minefield,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TEST_ASSERT_EQUAL_STRING_ARRAY</a:t>
            </a:r>
            <a:r>
              <a:rPr lang="en-US" sz="1000" b="0" dirty="0">
                <a:solidFill>
                  <a:srgbClr val="F8F8F2"/>
                </a:solidFill>
                <a:effectLst/>
                <a:latin typeface="Consolas" panose="020B0609020204030204" pitchFamily="49" charset="0"/>
              </a:rPr>
              <a:t>(expected, actual,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(actual, rows);</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test_minesweeper.c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test_annotate_no_columns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test_annotate_minefield_with_only_mines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test_annotate_mine_surrounded_by_spaces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test_annotate_space_surrounded_by_mines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test_annotate_cross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p>
          <a:p>
            <a:r>
              <a:rPr lang="en-US"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30</a:t>
            </a:r>
          </a:p>
        </p:txBody>
      </p:sp>
      <p:sp>
        <p:nvSpPr>
          <p:cNvPr id="3" name="Rectángulo: esquinas redondeadas 2">
            <a:extLst>
              <a:ext uri="{FF2B5EF4-FFF2-40B4-BE49-F238E27FC236}">
                <a16:creationId xmlns:a16="http://schemas.microsoft.com/office/drawing/2014/main" id="{3F804A20-160E-28F0-A7F0-AF98071E75D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4" name="Imagen 3">
            <a:extLst>
              <a:ext uri="{FF2B5EF4-FFF2-40B4-BE49-F238E27FC236}">
                <a16:creationId xmlns:a16="http://schemas.microsoft.com/office/drawing/2014/main" id="{0A5C5357-2A2A-ABDF-EB4F-339AF8FF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2561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729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205020668"/>
              </p:ext>
            </p:extLst>
          </p:nvPr>
        </p:nvGraphicFramePr>
        <p:xfrm>
          <a:off x="326604" y="1262777"/>
          <a:ext cx="7058524" cy="8019288"/>
        </p:xfrm>
        <a:graphic>
          <a:graphicData uri="http://schemas.openxmlformats.org/drawingml/2006/table">
            <a:tbl>
              <a:tblPr firstRow="1" bandRow="1">
                <a:tableStyleId>{5C22544A-7EE6-4342-B048-85BDC9FD1C3A}</a:tableStyleId>
              </a:tblPr>
              <a:tblGrid>
                <a:gridCol w="413625">
                  <a:extLst>
                    <a:ext uri="{9D8B030D-6E8A-4147-A177-3AD203B41FA5}">
                      <a16:colId xmlns:a16="http://schemas.microsoft.com/office/drawing/2014/main" val="4000583223"/>
                    </a:ext>
                  </a:extLst>
                </a:gridCol>
                <a:gridCol w="6644899">
                  <a:extLst>
                    <a:ext uri="{9D8B030D-6E8A-4147-A177-3AD203B41FA5}">
                      <a16:colId xmlns:a16="http://schemas.microsoft.com/office/drawing/2014/main" val="1722026803"/>
                    </a:ext>
                  </a:extLst>
                </a:gridCol>
              </a:tblGrid>
              <a:tr h="1614536">
                <a:tc>
                  <a:txBody>
                    <a:bodyPr/>
                    <a:lstStyle/>
                    <a:p>
                      <a:pPr algn="r">
                        <a:lnSpc>
                          <a:spcPct val="100000"/>
                        </a:lnSpc>
                      </a:pPr>
                      <a:r>
                        <a:rPr lang="es-MX" sz="1020" u="none" dirty="0">
                          <a:latin typeface="Consolas" panose="020B0609020204030204" pitchFamily="49" charset="0"/>
                        </a:rPr>
                        <a:t>1</a:t>
                      </a:r>
                    </a:p>
                    <a:p>
                      <a:pPr algn="r">
                        <a:lnSpc>
                          <a:spcPct val="100000"/>
                        </a:lnSpc>
                      </a:pPr>
                      <a:r>
                        <a:rPr lang="es-MX" sz="1020" u="none" dirty="0">
                          <a:latin typeface="Consolas" panose="020B0609020204030204" pitchFamily="49" charset="0"/>
                        </a:rPr>
                        <a:t>2</a:t>
                      </a:r>
                    </a:p>
                    <a:p>
                      <a:pPr algn="r">
                        <a:lnSpc>
                          <a:spcPct val="100000"/>
                        </a:lnSpc>
                      </a:pPr>
                      <a:r>
                        <a:rPr lang="es-MX" sz="1020" u="none" dirty="0">
                          <a:latin typeface="Consolas" panose="020B0609020204030204" pitchFamily="49" charset="0"/>
                        </a:rPr>
                        <a:t>3</a:t>
                      </a:r>
                    </a:p>
                    <a:p>
                      <a:pPr algn="r">
                        <a:lnSpc>
                          <a:spcPct val="100000"/>
                        </a:lnSpc>
                      </a:pPr>
                      <a:r>
                        <a:rPr lang="es-MX" sz="1020" u="none" dirty="0">
                          <a:latin typeface="Consolas" panose="020B0609020204030204" pitchFamily="49" charset="0"/>
                        </a:rPr>
                        <a:t>4</a:t>
                      </a:r>
                    </a:p>
                    <a:p>
                      <a:pPr algn="r">
                        <a:lnSpc>
                          <a:spcPct val="100000"/>
                        </a:lnSpc>
                      </a:pPr>
                      <a:r>
                        <a:rPr lang="es-MX" sz="1020" u="none" dirty="0">
                          <a:latin typeface="Consolas" panose="020B0609020204030204" pitchFamily="49" charset="0"/>
                        </a:rPr>
                        <a:t>5</a:t>
                      </a:r>
                    </a:p>
                    <a:p>
                      <a:pPr algn="r">
                        <a:lnSpc>
                          <a:spcPct val="100000"/>
                        </a:lnSpc>
                      </a:pPr>
                      <a:r>
                        <a:rPr lang="es-MX" sz="1020" u="none" dirty="0">
                          <a:latin typeface="Consolas" panose="020B0609020204030204" pitchFamily="49" charset="0"/>
                        </a:rPr>
                        <a:t>6</a:t>
                      </a:r>
                    </a:p>
                    <a:p>
                      <a:pPr algn="r">
                        <a:lnSpc>
                          <a:spcPct val="100000"/>
                        </a:lnSpc>
                      </a:pPr>
                      <a:r>
                        <a:rPr lang="es-MX" sz="1020" u="none" dirty="0">
                          <a:latin typeface="Consolas" panose="020B0609020204030204" pitchFamily="49" charset="0"/>
                        </a:rPr>
                        <a:t>7</a:t>
                      </a:r>
                    </a:p>
                    <a:p>
                      <a:pPr algn="r">
                        <a:lnSpc>
                          <a:spcPct val="100000"/>
                        </a:lnSpc>
                      </a:pPr>
                      <a:r>
                        <a:rPr lang="es-MX" sz="1020" u="none" dirty="0">
                          <a:latin typeface="Consolas" panose="020B0609020204030204" pitchFamily="49" charset="0"/>
                        </a:rPr>
                        <a:t>8</a:t>
                      </a:r>
                    </a:p>
                    <a:p>
                      <a:pPr algn="r">
                        <a:lnSpc>
                          <a:spcPct val="100000"/>
                        </a:lnSpc>
                      </a:pPr>
                      <a:r>
                        <a:rPr lang="es-MX" sz="1020" u="none" dirty="0">
                          <a:latin typeface="Consolas" panose="020B0609020204030204" pitchFamily="49" charset="0"/>
                        </a:rPr>
                        <a:t>9</a:t>
                      </a:r>
                    </a:p>
                    <a:p>
                      <a:pPr algn="r">
                        <a:lnSpc>
                          <a:spcPct val="100000"/>
                        </a:lnSpc>
                      </a:pPr>
                      <a:r>
                        <a:rPr lang="es-MX" sz="1020" u="none" dirty="0">
                          <a:latin typeface="Consolas" panose="020B0609020204030204" pitchFamily="49" charset="0"/>
                        </a:rPr>
                        <a:t>10</a:t>
                      </a:r>
                    </a:p>
                    <a:p>
                      <a:pPr algn="r">
                        <a:lnSpc>
                          <a:spcPct val="100000"/>
                        </a:lnSpc>
                      </a:pPr>
                      <a:r>
                        <a:rPr lang="es-MX" sz="1020" u="none" dirty="0">
                          <a:latin typeface="Consolas" panose="020B0609020204030204" pitchFamily="49" charset="0"/>
                        </a:rPr>
                        <a:t>11</a:t>
                      </a:r>
                    </a:p>
                    <a:p>
                      <a:pPr algn="r">
                        <a:lnSpc>
                          <a:spcPct val="100000"/>
                        </a:lnSpc>
                      </a:pPr>
                      <a:r>
                        <a:rPr lang="es-MX" sz="1020" u="none" dirty="0">
                          <a:latin typeface="Consolas" panose="020B0609020204030204" pitchFamily="49" charset="0"/>
                        </a:rPr>
                        <a:t>12</a:t>
                      </a:r>
                    </a:p>
                    <a:p>
                      <a:pPr algn="r">
                        <a:lnSpc>
                          <a:spcPct val="100000"/>
                        </a:lnSpc>
                      </a:pPr>
                      <a:r>
                        <a:rPr lang="es-MX" sz="1020" u="none" dirty="0">
                          <a:latin typeface="Consolas" panose="020B0609020204030204" pitchFamily="49" charset="0"/>
                        </a:rPr>
                        <a:t>13</a:t>
                      </a:r>
                    </a:p>
                    <a:p>
                      <a:pPr algn="r">
                        <a:lnSpc>
                          <a:spcPct val="100000"/>
                        </a:lnSpc>
                      </a:pPr>
                      <a:r>
                        <a:rPr lang="es-MX" sz="1020" u="none" dirty="0">
                          <a:latin typeface="Consolas" panose="020B0609020204030204" pitchFamily="49" charset="0"/>
                        </a:rPr>
                        <a:t>14</a:t>
                      </a:r>
                    </a:p>
                    <a:p>
                      <a:pPr algn="r">
                        <a:lnSpc>
                          <a:spcPct val="100000"/>
                        </a:lnSpc>
                      </a:pPr>
                      <a:r>
                        <a:rPr lang="es-MX" sz="1020" u="none" dirty="0">
                          <a:latin typeface="Consolas" panose="020B0609020204030204" pitchFamily="49" charset="0"/>
                        </a:rPr>
                        <a:t>15</a:t>
                      </a:r>
                    </a:p>
                    <a:p>
                      <a:pPr algn="r">
                        <a:lnSpc>
                          <a:spcPct val="100000"/>
                        </a:lnSpc>
                      </a:pPr>
                      <a:r>
                        <a:rPr lang="es-MX" sz="1020" u="none" dirty="0">
                          <a:latin typeface="Consolas" panose="020B0609020204030204" pitchFamily="49" charset="0"/>
                        </a:rPr>
                        <a:t>16</a:t>
                      </a:r>
                    </a:p>
                    <a:p>
                      <a:pPr algn="r">
                        <a:lnSpc>
                          <a:spcPct val="100000"/>
                        </a:lnSpc>
                      </a:pPr>
                      <a:r>
                        <a:rPr lang="es-MX" sz="1020" u="none" dirty="0">
                          <a:latin typeface="Consolas" panose="020B0609020204030204" pitchFamily="49" charset="0"/>
                        </a:rPr>
                        <a:t>17</a:t>
                      </a:r>
                    </a:p>
                    <a:p>
                      <a:pPr algn="r">
                        <a:lnSpc>
                          <a:spcPct val="100000"/>
                        </a:lnSpc>
                      </a:pPr>
                      <a:r>
                        <a:rPr lang="es-MX" sz="1020" u="none" dirty="0">
                          <a:latin typeface="Consolas" panose="020B0609020204030204" pitchFamily="49" charset="0"/>
                        </a:rPr>
                        <a:t>18</a:t>
                      </a:r>
                    </a:p>
                    <a:p>
                      <a:pPr algn="r">
                        <a:lnSpc>
                          <a:spcPct val="100000"/>
                        </a:lnSpc>
                      </a:pPr>
                      <a:r>
                        <a:rPr lang="es-MX" sz="1020" u="none" dirty="0">
                          <a:latin typeface="Consolas" panose="020B0609020204030204" pitchFamily="49" charset="0"/>
                        </a:rPr>
                        <a:t>19</a:t>
                      </a:r>
                    </a:p>
                    <a:p>
                      <a:pPr algn="r">
                        <a:lnSpc>
                          <a:spcPct val="100000"/>
                        </a:lnSpc>
                      </a:pPr>
                      <a:r>
                        <a:rPr lang="es-MX" sz="1020" u="none" dirty="0">
                          <a:latin typeface="Consolas" panose="020B0609020204030204" pitchFamily="49" charset="0"/>
                        </a:rPr>
                        <a:t>20</a:t>
                      </a:r>
                    </a:p>
                    <a:p>
                      <a:pPr algn="r">
                        <a:lnSpc>
                          <a:spcPct val="100000"/>
                        </a:lnSpc>
                      </a:pPr>
                      <a:r>
                        <a:rPr lang="es-MX" sz="1020" u="none" dirty="0">
                          <a:latin typeface="Consolas" panose="020B0609020204030204" pitchFamily="49" charset="0"/>
                        </a:rPr>
                        <a:t>21</a:t>
                      </a:r>
                    </a:p>
                    <a:p>
                      <a:pPr algn="r">
                        <a:lnSpc>
                          <a:spcPct val="100000"/>
                        </a:lnSpc>
                      </a:pPr>
                      <a:r>
                        <a:rPr lang="es-MX" sz="1020" u="none" dirty="0">
                          <a:latin typeface="Consolas" panose="020B0609020204030204" pitchFamily="49" charset="0"/>
                        </a:rPr>
                        <a:t>22</a:t>
                      </a:r>
                    </a:p>
                    <a:p>
                      <a:pPr algn="r">
                        <a:lnSpc>
                          <a:spcPct val="100000"/>
                        </a:lnSpc>
                      </a:pPr>
                      <a:r>
                        <a:rPr lang="es-MX" sz="1020" u="none" dirty="0">
                          <a:latin typeface="Consolas" panose="020B0609020204030204" pitchFamily="49" charset="0"/>
                        </a:rPr>
                        <a:t>23</a:t>
                      </a:r>
                    </a:p>
                    <a:p>
                      <a:pPr algn="r">
                        <a:lnSpc>
                          <a:spcPct val="100000"/>
                        </a:lnSpc>
                      </a:pPr>
                      <a:r>
                        <a:rPr lang="es-MX" sz="1020" u="none" dirty="0">
                          <a:latin typeface="Consolas" panose="020B0609020204030204" pitchFamily="49" charset="0"/>
                        </a:rPr>
                        <a:t>24</a:t>
                      </a:r>
                    </a:p>
                    <a:p>
                      <a:pPr algn="r">
                        <a:lnSpc>
                          <a:spcPct val="100000"/>
                        </a:lnSpc>
                      </a:pPr>
                      <a:r>
                        <a:rPr lang="es-MX" sz="1020" u="none" dirty="0">
                          <a:latin typeface="Consolas" panose="020B0609020204030204" pitchFamily="49" charset="0"/>
                        </a:rPr>
                        <a:t>25</a:t>
                      </a:r>
                    </a:p>
                    <a:p>
                      <a:pPr algn="r">
                        <a:lnSpc>
                          <a:spcPct val="100000"/>
                        </a:lnSpc>
                      </a:pPr>
                      <a:r>
                        <a:rPr lang="es-MX" sz="1020" u="none" dirty="0">
                          <a:latin typeface="Consolas" panose="020B0609020204030204" pitchFamily="49" charset="0"/>
                        </a:rPr>
                        <a:t>26</a:t>
                      </a:r>
                    </a:p>
                    <a:p>
                      <a:pPr algn="r">
                        <a:lnSpc>
                          <a:spcPct val="100000"/>
                        </a:lnSpc>
                      </a:pPr>
                      <a:r>
                        <a:rPr lang="es-MX" sz="1020" u="none" dirty="0">
                          <a:latin typeface="Consolas" panose="020B0609020204030204" pitchFamily="49" charset="0"/>
                        </a:rPr>
                        <a:t>27</a:t>
                      </a:r>
                    </a:p>
                    <a:p>
                      <a:pPr algn="r">
                        <a:lnSpc>
                          <a:spcPct val="100000"/>
                        </a:lnSpc>
                      </a:pPr>
                      <a:r>
                        <a:rPr lang="es-MX" sz="1020" u="none" dirty="0">
                          <a:latin typeface="Consolas" panose="020B0609020204030204" pitchFamily="49" charset="0"/>
                        </a:rPr>
                        <a:t>28</a:t>
                      </a:r>
                    </a:p>
                    <a:p>
                      <a:pPr algn="r">
                        <a:lnSpc>
                          <a:spcPct val="100000"/>
                        </a:lnSpc>
                      </a:pPr>
                      <a:r>
                        <a:rPr lang="es-MX" sz="1020" u="none" dirty="0">
                          <a:latin typeface="Consolas" panose="020B0609020204030204" pitchFamily="49" charset="0"/>
                        </a:rPr>
                        <a:t>29</a:t>
                      </a:r>
                    </a:p>
                    <a:p>
                      <a:pPr algn="r">
                        <a:lnSpc>
                          <a:spcPct val="100000"/>
                        </a:lnSpc>
                      </a:pPr>
                      <a:r>
                        <a:rPr lang="es-MX" sz="1020" u="none" dirty="0">
                          <a:latin typeface="Consolas" panose="020B0609020204030204" pitchFamily="49" charset="0"/>
                        </a:rPr>
                        <a:t>30</a:t>
                      </a:r>
                    </a:p>
                    <a:p>
                      <a:pPr algn="r">
                        <a:lnSpc>
                          <a:spcPct val="100000"/>
                        </a:lnSpc>
                      </a:pPr>
                      <a:r>
                        <a:rPr lang="es-MX" sz="1020" u="none" dirty="0">
                          <a:latin typeface="Consolas" panose="020B0609020204030204" pitchFamily="49" charset="0"/>
                        </a:rPr>
                        <a:t>31</a:t>
                      </a:r>
                    </a:p>
                    <a:p>
                      <a:pPr algn="r">
                        <a:lnSpc>
                          <a:spcPct val="100000"/>
                        </a:lnSpc>
                      </a:pPr>
                      <a:r>
                        <a:rPr lang="es-MX" sz="1020" u="none" dirty="0">
                          <a:latin typeface="Consolas" panose="020B0609020204030204" pitchFamily="49" charset="0"/>
                        </a:rPr>
                        <a:t>32</a:t>
                      </a:r>
                    </a:p>
                    <a:p>
                      <a:pPr algn="r">
                        <a:lnSpc>
                          <a:spcPct val="100000"/>
                        </a:lnSpc>
                      </a:pPr>
                      <a:r>
                        <a:rPr lang="es-MX" sz="1020" u="none" dirty="0">
                          <a:latin typeface="Consolas" panose="020B0609020204030204" pitchFamily="49" charset="0"/>
                        </a:rPr>
                        <a:t>33</a:t>
                      </a:r>
                    </a:p>
                    <a:p>
                      <a:pPr algn="r">
                        <a:lnSpc>
                          <a:spcPct val="100000"/>
                        </a:lnSpc>
                      </a:pPr>
                      <a:r>
                        <a:rPr lang="es-MX" sz="1020" u="none" dirty="0">
                          <a:latin typeface="Consolas" panose="020B0609020204030204" pitchFamily="49" charset="0"/>
                        </a:rPr>
                        <a:t>34</a:t>
                      </a:r>
                    </a:p>
                    <a:p>
                      <a:pPr algn="r">
                        <a:lnSpc>
                          <a:spcPct val="100000"/>
                        </a:lnSpc>
                      </a:pPr>
                      <a:r>
                        <a:rPr lang="es-MX" sz="1020" u="none" dirty="0">
                          <a:latin typeface="Consolas" panose="020B0609020204030204" pitchFamily="49" charset="0"/>
                        </a:rPr>
                        <a:t>35</a:t>
                      </a:r>
                    </a:p>
                    <a:p>
                      <a:pPr algn="r">
                        <a:lnSpc>
                          <a:spcPct val="100000"/>
                        </a:lnSpc>
                      </a:pPr>
                      <a:r>
                        <a:rPr lang="es-MX" sz="1020" u="none" dirty="0">
                          <a:latin typeface="Consolas" panose="020B0609020204030204" pitchFamily="49" charset="0"/>
                        </a:rPr>
                        <a:t>36</a:t>
                      </a:r>
                    </a:p>
                    <a:p>
                      <a:pPr algn="r">
                        <a:lnSpc>
                          <a:spcPct val="100000"/>
                        </a:lnSpc>
                      </a:pPr>
                      <a:r>
                        <a:rPr lang="es-MX" sz="1020" u="none" dirty="0">
                          <a:latin typeface="Consolas" panose="020B0609020204030204" pitchFamily="49" charset="0"/>
                        </a:rPr>
                        <a:t>37</a:t>
                      </a:r>
                    </a:p>
                    <a:p>
                      <a:pPr algn="r">
                        <a:lnSpc>
                          <a:spcPct val="100000"/>
                        </a:lnSpc>
                      </a:pPr>
                      <a:r>
                        <a:rPr lang="es-MX" sz="1020" u="none" dirty="0">
                          <a:latin typeface="Consolas" panose="020B0609020204030204" pitchFamily="49" charset="0"/>
                        </a:rPr>
                        <a:t>38</a:t>
                      </a:r>
                    </a:p>
                    <a:p>
                      <a:pPr algn="r">
                        <a:lnSpc>
                          <a:spcPct val="100000"/>
                        </a:lnSpc>
                      </a:pPr>
                      <a:r>
                        <a:rPr lang="es-MX" sz="1020" u="none" dirty="0">
                          <a:latin typeface="Consolas" panose="020B0609020204030204" pitchFamily="49" charset="0"/>
                        </a:rPr>
                        <a:t>39</a:t>
                      </a:r>
                    </a:p>
                    <a:p>
                      <a:pPr algn="r">
                        <a:lnSpc>
                          <a:spcPct val="100000"/>
                        </a:lnSpc>
                      </a:pPr>
                      <a:r>
                        <a:rPr lang="es-MX" sz="1020" u="none" dirty="0">
                          <a:latin typeface="Consolas" panose="020B0609020204030204" pitchFamily="49" charset="0"/>
                        </a:rPr>
                        <a:t>40</a:t>
                      </a:r>
                    </a:p>
                    <a:p>
                      <a:pPr algn="r">
                        <a:lnSpc>
                          <a:spcPct val="100000"/>
                        </a:lnSpc>
                      </a:pPr>
                      <a:r>
                        <a:rPr lang="es-MX" sz="1020" u="none" dirty="0">
                          <a:latin typeface="Consolas" panose="020B0609020204030204" pitchFamily="49" charset="0"/>
                        </a:rPr>
                        <a:t>41</a:t>
                      </a:r>
                    </a:p>
                    <a:p>
                      <a:pPr algn="r">
                        <a:lnSpc>
                          <a:spcPct val="100000"/>
                        </a:lnSpc>
                      </a:pPr>
                      <a:r>
                        <a:rPr lang="es-MX" sz="1020" u="none" dirty="0">
                          <a:latin typeface="Consolas" panose="020B0609020204030204" pitchFamily="49" charset="0"/>
                        </a:rPr>
                        <a:t>42</a:t>
                      </a:r>
                    </a:p>
                    <a:p>
                      <a:pPr algn="r">
                        <a:lnSpc>
                          <a:spcPct val="100000"/>
                        </a:lnSpc>
                      </a:pPr>
                      <a:r>
                        <a:rPr lang="es-MX" sz="1020" u="none" dirty="0">
                          <a:latin typeface="Consolas" panose="020B0609020204030204" pitchFamily="49" charset="0"/>
                        </a:rPr>
                        <a:t>43</a:t>
                      </a:r>
                    </a:p>
                    <a:p>
                      <a:pPr algn="r">
                        <a:lnSpc>
                          <a:spcPct val="100000"/>
                        </a:lnSpc>
                      </a:pPr>
                      <a:r>
                        <a:rPr lang="es-MX" sz="1020" u="none" dirty="0">
                          <a:latin typeface="Consolas" panose="020B0609020204030204" pitchFamily="49" charset="0"/>
                        </a:rPr>
                        <a:t>44</a:t>
                      </a:r>
                    </a:p>
                    <a:p>
                      <a:pPr algn="r">
                        <a:lnSpc>
                          <a:spcPct val="100000"/>
                        </a:lnSpc>
                      </a:pPr>
                      <a:r>
                        <a:rPr lang="es-MX" sz="1020" u="none" dirty="0">
                          <a:latin typeface="Consolas" panose="020B0609020204030204" pitchFamily="49" charset="0"/>
                        </a:rPr>
                        <a:t>45</a:t>
                      </a:r>
                    </a:p>
                    <a:p>
                      <a:pPr algn="r">
                        <a:lnSpc>
                          <a:spcPct val="100000"/>
                        </a:lnSpc>
                      </a:pPr>
                      <a:r>
                        <a:rPr lang="es-MX" sz="1020" u="none" dirty="0">
                          <a:latin typeface="Consolas" panose="020B0609020204030204" pitchFamily="49" charset="0"/>
                        </a:rPr>
                        <a:t>46</a:t>
                      </a:r>
                    </a:p>
                    <a:p>
                      <a:pPr algn="r">
                        <a:lnSpc>
                          <a:spcPct val="100000"/>
                        </a:lnSpc>
                      </a:pPr>
                      <a:r>
                        <a:rPr lang="es-MX" sz="1020" u="none" dirty="0">
                          <a:latin typeface="Consolas" panose="020B0609020204030204" pitchFamily="49" charset="0"/>
                        </a:rPr>
                        <a:t>47</a:t>
                      </a:r>
                    </a:p>
                    <a:p>
                      <a:pPr algn="r">
                        <a:lnSpc>
                          <a:spcPct val="100000"/>
                        </a:lnSpc>
                      </a:pPr>
                      <a:r>
                        <a:rPr lang="es-MX" sz="1020" u="none" dirty="0">
                          <a:latin typeface="Consolas" panose="020B0609020204030204" pitchFamily="49" charset="0"/>
                        </a:rPr>
                        <a:t>48</a:t>
                      </a:r>
                    </a:p>
                    <a:p>
                      <a:pPr algn="r">
                        <a:lnSpc>
                          <a:spcPct val="100000"/>
                        </a:lnSpc>
                      </a:pPr>
                      <a:r>
                        <a:rPr lang="es-MX" sz="1020" u="none" dirty="0">
                          <a:latin typeface="Consolas" panose="020B0609020204030204" pitchFamily="49" charset="0"/>
                        </a:rPr>
                        <a:t>49</a:t>
                      </a:r>
                    </a:p>
                    <a:p>
                      <a:pPr algn="r">
                        <a:lnSpc>
                          <a:spcPct val="100000"/>
                        </a:lnSpc>
                      </a:pPr>
                      <a:r>
                        <a:rPr lang="es-MX" sz="1020" u="none" dirty="0">
                          <a:latin typeface="Consolas" panose="020B0609020204030204" pitchFamily="49" charset="0"/>
                        </a:rPr>
                        <a:t>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err="1">
                          <a:solidFill>
                            <a:srgbClr val="E6DB74"/>
                          </a:solidFill>
                          <a:effectLst/>
                          <a:latin typeface="Consolas" panose="020B0609020204030204" pitchFamily="49" charset="0"/>
                        </a:rPr>
                        <a:t>minesweeper.h</a:t>
                      </a:r>
                      <a:r>
                        <a:rPr lang="es-MX" sz="1020" b="0" u="none" dirty="0">
                          <a:solidFill>
                            <a:srgbClr val="E6DB74"/>
                          </a:solidFill>
                          <a:effectLst/>
                          <a:latin typeface="Consolas" panose="020B0609020204030204" pitchFamily="49" charset="0"/>
                        </a:rPr>
                        <a: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string.h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stdlib.h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assert.h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br>
                        <a:rPr lang="es-MX" sz="1020" b="0" u="none" dirty="0">
                          <a:solidFill>
                            <a:srgbClr val="F8F8F2"/>
                          </a:solidFill>
                          <a:effectLst/>
                          <a:latin typeface="Consolas" panose="020B0609020204030204" pitchFamily="49" charset="0"/>
                        </a:rPr>
                      </a:b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annotate</a:t>
                      </a:r>
                      <a:r>
                        <a:rPr lang="es-MX" sz="1020" b="0" u="none" dirty="0">
                          <a:solidFill>
                            <a:srgbClr val="F8F8F2"/>
                          </a:solidFill>
                          <a:effectLst/>
                          <a:latin typeface="Consolas" panose="020B0609020204030204" pitchFamily="49" charset="0"/>
                        </a:rPr>
                        <a:t>(</a:t>
                      </a:r>
                      <a:r>
                        <a:rPr lang="es-MX" sz="1020" b="0" u="none" dirty="0" err="1">
                          <a:solidFill>
                            <a:srgbClr val="F92672"/>
                          </a:solidFill>
                          <a:effectLst/>
                          <a:latin typeface="Consolas" panose="020B0609020204030204" pitchFamily="49" charset="0"/>
                        </a:rPr>
                        <a:t>const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const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size_t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rows</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//Caso base cuando no existe la matriz</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return</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strlen</a:t>
                      </a:r>
                      <a:r>
                        <a:rPr lang="es-MX" sz="1020" b="0" u="none" dirty="0">
                          <a:solidFill>
                            <a:srgbClr val="F8F8F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cont</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rows</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//Crear la matriz</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malloc</a:t>
                      </a:r>
                      <a:r>
                        <a:rPr lang="es-MX" sz="1020" b="0" u="none" dirty="0">
                          <a:solidFill>
                            <a:srgbClr val="F8F8F2"/>
                          </a:solidFill>
                          <a:effectLst/>
                          <a:latin typeface="Consolas" panose="020B0609020204030204" pitchFamily="49" charset="0"/>
                        </a:rPr>
                        <a:t>(r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sizeof</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assert</a:t>
                      </a:r>
                      <a:r>
                        <a:rPr lang="es-MX" sz="1020" b="0" u="none" dirty="0">
                          <a:solidFill>
                            <a:srgbClr val="F8F8F2"/>
                          </a:solidFill>
                          <a:effectLst/>
                          <a:latin typeface="Consolas" panose="020B0609020204030204" pitchFamily="49" charset="0"/>
                        </a:rPr>
                        <a:t>(a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malloc</a:t>
                      </a:r>
                      <a:r>
                        <a:rPr lang="es-MX" sz="1020" b="0" u="none" dirty="0">
                          <a:solidFill>
                            <a:srgbClr val="F8F8F2"/>
                          </a:solidFill>
                          <a:effectLst/>
                          <a:latin typeface="Consolas" panose="020B0609020204030204" pitchFamily="49" charset="0"/>
                        </a:rPr>
                        <a:t>((c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sizeof</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assert</a:t>
                      </a:r>
                      <a:r>
                        <a:rPr lang="es-MX" sz="1020" b="0" u="none" dirty="0">
                          <a:solidFill>
                            <a:srgbClr val="F8F8F2"/>
                          </a:solidFill>
                          <a:effectLst/>
                          <a:latin typeface="Consolas" panose="020B0609020204030204" pitchFamily="49" charset="0"/>
                        </a:rPr>
                        <a:t>(a[i]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//Copiando la matriz para ya tener asteriscos y espacios</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j</a:t>
                      </a:r>
                      <a:r>
                        <a:rPr lang="es-MX" sz="1020" b="0" u="none" dirty="0" err="1">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c){</a:t>
                      </a:r>
                    </a:p>
                    <a:p>
                      <a:r>
                        <a:rPr lang="es-MX" sz="1020" b="0" u="none" dirty="0">
                          <a:solidFill>
                            <a:srgbClr val="F8F8F2"/>
                          </a:solidFill>
                          <a:effectLst/>
                          <a:latin typeface="Consolas" panose="020B0609020204030204" pitchFamily="49" charset="0"/>
                        </a:rPr>
                        <a:t>                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[i][j];</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else</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a:solidFill>
                            <a:srgbClr val="AE81FF"/>
                          </a:solidFill>
                          <a:effectLst/>
                          <a:latin typeface="Consolas" panose="020B0609020204030204" pitchFamily="49" charset="0"/>
                        </a:rPr>
                        <a:t>\0</a:t>
                      </a:r>
                      <a:r>
                        <a:rPr lang="es-MX" sz="1020" b="0" u="none" dirty="0">
                          <a:solidFill>
                            <a:srgbClr val="E6DB74"/>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//Caso general para todas las matrices</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c; </a:t>
                      </a:r>
                      <a:r>
                        <a:rPr lang="es-MX" sz="1020" b="0" u="none" dirty="0" err="1">
                          <a:solidFill>
                            <a:srgbClr val="F8F8F2"/>
                          </a:solidFill>
                          <a:effectLst/>
                          <a:latin typeface="Consolas" panose="020B0609020204030204" pitchFamily="49" charset="0"/>
                        </a:rPr>
                        <a:t>j</a:t>
                      </a:r>
                      <a:r>
                        <a:rPr lang="es-MX" sz="1020" b="0" u="none" dirty="0" err="1">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no es un asterisco</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//Fijamos los limites para revisar</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r_end</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c_begin</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c_end</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estamos al principio de un </a:t>
                      </a:r>
                      <a:r>
                        <a:rPr lang="es-MX" sz="1020" b="0" u="none" dirty="0" err="1">
                          <a:solidFill>
                            <a:srgbClr val="88846F"/>
                          </a:solidFill>
                          <a:effectLst/>
                          <a:latin typeface="Consolas" panose="020B0609020204030204" pitchFamily="49" charset="0"/>
                        </a:rPr>
                        <a:t>renglon</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else</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estamos al final de un </a:t>
                      </a:r>
                      <a:r>
                        <a:rPr lang="es-MX" sz="1020" b="0" u="none" dirty="0" err="1">
                          <a:solidFill>
                            <a:srgbClr val="88846F"/>
                          </a:solidFill>
                          <a:effectLst/>
                          <a:latin typeface="Consolas" panose="020B0609020204030204" pitchFamily="49" charset="0"/>
                        </a:rPr>
                        <a:t>renglon</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r_end</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endParaRPr lang="es-MX" sz="102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 name="Rectángulo: esquinas redondeadas 4">
            <a:extLst>
              <a:ext uri="{FF2B5EF4-FFF2-40B4-BE49-F238E27FC236}">
                <a16:creationId xmlns:a16="http://schemas.microsoft.com/office/drawing/2014/main" id="{1DFFB7AA-1C3A-91DA-902E-59C475700710}"/>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3" name="Imagen 12">
            <a:extLst>
              <a:ext uri="{FF2B5EF4-FFF2-40B4-BE49-F238E27FC236}">
                <a16:creationId xmlns:a16="http://schemas.microsoft.com/office/drawing/2014/main" id="{ACA46F56-7FFE-8F18-7B10-5491BC34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2248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852794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02215525"/>
              </p:ext>
            </p:extLst>
          </p:nvPr>
        </p:nvGraphicFramePr>
        <p:xfrm>
          <a:off x="326604" y="736994"/>
          <a:ext cx="7058524" cy="81381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estamos en la primer columna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estamos en la ultima columna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//Revisamos si los de alrededor son asteriscos</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k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r_begin</a:t>
                      </a:r>
                      <a:r>
                        <a:rPr lang="es-MX" sz="1200" b="0" u="none" dirty="0">
                          <a:solidFill>
                            <a:srgbClr val="F8F8F2"/>
                          </a:solidFill>
                          <a:effectLst/>
                          <a:latin typeface="Consolas" panose="020B0609020204030204" pitchFamily="49" charset="0"/>
                        </a:rPr>
                        <a:t>; k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k</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l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l</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(a[k][l]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hay por lo menos un asterisco cerca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a[i][j]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free_annotation</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rows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p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rows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r;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(p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176093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s-MX" sz="1200" dirty="0">
                <a:latin typeface="Consolas" panose="020B0609020204030204" pitchFamily="49" charset="0"/>
              </a:rPr>
              <a:t>Explica tus algoritmos para crear y liberar la memoria dinámica utilizada.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31748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28479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97250383"/>
              </p:ext>
            </p:extLst>
          </p:nvPr>
        </p:nvGraphicFramePr>
        <p:xfrm>
          <a:off x="326604" y="1262777"/>
          <a:ext cx="7058524" cy="28346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endParaRPr lang="es-MX" sz="1000" u="none" dirty="0">
                        <a:latin typeface="Consolas" panose="020B0609020204030204" pitchFamily="49" charset="0"/>
                      </a:endParaRPr>
                    </a:p>
                    <a:p>
                      <a:pPr algn="r">
                        <a:lnSpc>
                          <a:spcPct val="100000"/>
                        </a:lnSpc>
                      </a:pPr>
                      <a:endParaRPr lang="es-MX" sz="1000" u="none" dirty="0">
                        <a:latin typeface="Consolas" panose="020B0609020204030204" pitchFamily="49" charset="0"/>
                      </a:endParaRPr>
                    </a:p>
                    <a:p>
                      <a:pPr algn="r">
                        <a:lnSpc>
                          <a:spcPct val="100000"/>
                        </a:lnSpc>
                      </a:pPr>
                      <a:r>
                        <a:rPr lang="es-MX" sz="1000" u="none" dirty="0">
                          <a:latin typeface="Consolas" panose="020B0609020204030204" pitchFamily="49" charset="0"/>
                        </a:rPr>
                        <a:t>87</a:t>
                      </a:r>
                    </a:p>
                    <a:p>
                      <a:pPr algn="r">
                        <a:lnSpc>
                          <a:spcPct val="100000"/>
                        </a:lnSpc>
                      </a:pPr>
                      <a:r>
                        <a:rPr lang="es-MX" sz="1000" u="none" dirty="0">
                          <a:latin typeface="Consolas" panose="020B0609020204030204" pitchFamily="49" charset="0"/>
                        </a:rPr>
                        <a:t>88</a:t>
                      </a:r>
                    </a:p>
                    <a:p>
                      <a:pPr algn="r">
                        <a:lnSpc>
                          <a:spcPct val="100000"/>
                        </a:lnSpc>
                      </a:pPr>
                      <a:r>
                        <a:rPr lang="es-MX" sz="1000" u="none" dirty="0">
                          <a:latin typeface="Consolas" panose="020B0609020204030204" pitchFamily="49" charset="0"/>
                        </a:rPr>
                        <a:t>89</a:t>
                      </a:r>
                    </a:p>
                    <a:p>
                      <a:pPr algn="r">
                        <a:lnSpc>
                          <a:spcPct val="100000"/>
                        </a:lnSpc>
                      </a:pPr>
                      <a:r>
                        <a:rPr lang="es-MX" sz="1000" u="none" dirty="0">
                          <a:latin typeface="Consolas" panose="020B0609020204030204" pitchFamily="49" charset="0"/>
                        </a:rPr>
                        <a:t>90</a:t>
                      </a:r>
                    </a:p>
                    <a:p>
                      <a:pPr algn="r">
                        <a:lnSpc>
                          <a:spcPct val="100000"/>
                        </a:lnSpc>
                      </a:pPr>
                      <a:r>
                        <a:rPr lang="es-MX" sz="1000" u="none" dirty="0">
                          <a:latin typeface="Consolas" panose="020B0609020204030204" pitchFamily="49" charset="0"/>
                        </a:rPr>
                        <a:t>91</a:t>
                      </a:r>
                    </a:p>
                    <a:p>
                      <a:pPr algn="r">
                        <a:lnSpc>
                          <a:spcPct val="100000"/>
                        </a:lnSpc>
                      </a:pPr>
                      <a:r>
                        <a:rPr lang="es-MX" sz="1000" u="none" dirty="0">
                          <a:latin typeface="Consolas" panose="020B0609020204030204" pitchFamily="49" charset="0"/>
                        </a:rPr>
                        <a:t>92</a:t>
                      </a:r>
                    </a:p>
                    <a:p>
                      <a:pPr algn="r">
                        <a:lnSpc>
                          <a:spcPct val="100000"/>
                        </a:lnSpc>
                      </a:pPr>
                      <a:r>
                        <a:rPr lang="es-MX" sz="1000" u="none" dirty="0">
                          <a:latin typeface="Consolas" panose="020B0609020204030204" pitchFamily="49" charset="0"/>
                        </a:rPr>
                        <a:t>93</a:t>
                      </a:r>
                    </a:p>
                    <a:p>
                      <a:pPr algn="r">
                        <a:lnSpc>
                          <a:spcPct val="100000"/>
                        </a:lnSpc>
                      </a:pPr>
                      <a:r>
                        <a:rPr lang="es-MX" sz="1000" u="none"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//Crear la matriz</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(r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assert</a:t>
                      </a:r>
                      <a:r>
                        <a:rPr lang="es-MX" sz="1000" b="0" u="none" dirty="0">
                          <a:solidFill>
                            <a:srgbClr val="F8F8F2"/>
                          </a:solidFill>
                          <a:effectLst/>
                          <a:latin typeface="Consolas" panose="020B0609020204030204" pitchFamily="49" charset="0"/>
                        </a:rPr>
                        <a:t>(a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for</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 i </a:t>
                      </a:r>
                      <a:r>
                        <a:rPr lang="es-MX" sz="1000" b="0" u="none" dirty="0">
                          <a:solidFill>
                            <a:srgbClr val="F92672"/>
                          </a:solidFill>
                          <a:effectLst/>
                          <a:latin typeface="Consolas" panose="020B0609020204030204" pitchFamily="49" charset="0"/>
                        </a:rPr>
                        <a:t>&lt;</a:t>
                      </a:r>
                      <a:r>
                        <a:rPr lang="es-MX" sz="1000" b="0" u="none" dirty="0">
                          <a:solidFill>
                            <a:srgbClr val="F8F8F2"/>
                          </a:solidFill>
                          <a:effectLst/>
                          <a:latin typeface="Consolas" panose="020B0609020204030204" pitchFamily="49" charset="0"/>
                        </a:rPr>
                        <a:t> r; i</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((c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assert</a:t>
                      </a:r>
                      <a:r>
                        <a:rPr lang="es-MX" sz="1000" b="0" u="none" dirty="0">
                          <a:solidFill>
                            <a:srgbClr val="F8F8F2"/>
                          </a:solidFill>
                          <a:effectLst/>
                          <a:latin typeface="Consolas" panose="020B0609020204030204" pitchFamily="49" charset="0"/>
                        </a:rPr>
                        <a:t>(a[i]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endParaRPr lang="es-MX" sz="1000" b="0" u="none" dirty="0">
                        <a:solidFill>
                          <a:srgbClr val="F8F8F2"/>
                        </a:solidFill>
                        <a:effectLst/>
                        <a:latin typeface="Consolas" panose="020B0609020204030204" pitchFamily="49" charset="0"/>
                      </a:endParaRPr>
                    </a:p>
                    <a:p>
                      <a:endParaRPr lang="es-MX" sz="1000" b="0" u="none" dirty="0">
                        <a:solidFill>
                          <a:srgbClr val="F8F8F2"/>
                        </a:solidFill>
                        <a:effectLst/>
                        <a:latin typeface="Consolas" panose="020B0609020204030204" pitchFamily="49" charset="0"/>
                      </a:endParaRPr>
                    </a:p>
                    <a:p>
                      <a:r>
                        <a:rPr lang="en-US" sz="1000" b="0" i="1" u="none" dirty="0">
                          <a:solidFill>
                            <a:srgbClr val="66D9EF"/>
                          </a:solidFill>
                          <a:effectLst/>
                          <a:latin typeface="Consolas" panose="020B0609020204030204" pitchFamily="49" charset="0"/>
                        </a:rPr>
                        <a:t>void</a:t>
                      </a:r>
                      <a:r>
                        <a:rPr lang="en-US" sz="1000" b="0" u="none" dirty="0">
                          <a:solidFill>
                            <a:srgbClr val="F8F8F2"/>
                          </a:solidFill>
                          <a:effectLst/>
                          <a:latin typeface="Consolas" panose="020B0609020204030204" pitchFamily="49" charset="0"/>
                        </a:rPr>
                        <a:t> </a:t>
                      </a:r>
                      <a:r>
                        <a:rPr lang="en-US" sz="1000" b="0" u="none" dirty="0" err="1">
                          <a:solidFill>
                            <a:srgbClr val="A6E22E"/>
                          </a:solidFill>
                          <a:effectLst/>
                          <a:latin typeface="Consolas" panose="020B0609020204030204" pitchFamily="49" charset="0"/>
                        </a:rPr>
                        <a:t>free_annotation</a:t>
                      </a:r>
                      <a:r>
                        <a:rPr lang="en-US" sz="1000" b="0" u="none" dirty="0">
                          <a:solidFill>
                            <a:srgbClr val="F8F8F2"/>
                          </a:solidFill>
                          <a:effectLst/>
                          <a:latin typeface="Consolas" panose="020B0609020204030204" pitchFamily="49" charset="0"/>
                        </a:rPr>
                        <a:t>(</a:t>
                      </a:r>
                      <a:r>
                        <a:rPr lang="en-US" sz="1000" b="0" i="1" u="none" dirty="0">
                          <a:solidFill>
                            <a:srgbClr val="66D9EF"/>
                          </a:solidFill>
                          <a:effectLst/>
                          <a:latin typeface="Consolas" panose="020B0609020204030204" pitchFamily="49" charset="0"/>
                        </a:rPr>
                        <a:t>char</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const</a:t>
                      </a:r>
                      <a:r>
                        <a:rPr lang="en-US" sz="1000" b="0" u="none" dirty="0">
                          <a:solidFill>
                            <a:srgbClr val="F8F8F2"/>
                          </a:solidFill>
                          <a:effectLst/>
                          <a:latin typeface="Consolas" panose="020B0609020204030204" pitchFamily="49" charset="0"/>
                        </a:rPr>
                        <a:t> </a:t>
                      </a:r>
                      <a:r>
                        <a:rPr lang="en-US" sz="1000" b="0" u="none" dirty="0" err="1">
                          <a:solidFill>
                            <a:srgbClr val="A6E22E"/>
                          </a:solidFill>
                          <a:effectLst/>
                          <a:latin typeface="Consolas" panose="020B0609020204030204" pitchFamily="49" charset="0"/>
                        </a:rPr>
                        <a:t>size_t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rows</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i="1" u="none" dirty="0">
                          <a:solidFill>
                            <a:srgbClr val="66D9EF"/>
                          </a:solidFill>
                          <a:effectLst/>
                          <a:latin typeface="Consolas" panose="020B0609020204030204" pitchFamily="49" charset="0"/>
                        </a:rPr>
                        <a:t>char</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p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i="1" u="none" dirty="0">
                          <a:solidFill>
                            <a:srgbClr val="66D9EF"/>
                          </a:solidFill>
                          <a:effectLst/>
                          <a:latin typeface="Consolas" panose="020B0609020204030204" pitchFamily="49" charset="0"/>
                        </a:rPr>
                        <a:t>int</a:t>
                      </a:r>
                      <a:r>
                        <a:rPr lang="en-US" sz="1000" b="0" u="none" dirty="0">
                          <a:solidFill>
                            <a:srgbClr val="F8F8F2"/>
                          </a:solidFill>
                          <a:effectLst/>
                          <a:latin typeface="Consolas" panose="020B0609020204030204" pitchFamily="49" charset="0"/>
                        </a:rPr>
                        <a:t> r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rows</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for</a:t>
                      </a:r>
                      <a:r>
                        <a:rPr lang="en-US" sz="1000" b="0" u="none" dirty="0">
                          <a:solidFill>
                            <a:srgbClr val="F8F8F2"/>
                          </a:solidFill>
                          <a:effectLst/>
                          <a:latin typeface="Consolas" panose="020B0609020204030204" pitchFamily="49" charset="0"/>
                        </a:rPr>
                        <a:t>(</a:t>
                      </a:r>
                      <a:r>
                        <a:rPr lang="en-US" sz="1000" b="0" i="1" u="none" dirty="0">
                          <a:solidFill>
                            <a:srgbClr val="66D9EF"/>
                          </a:solidFill>
                          <a:effectLst/>
                          <a:latin typeface="Consolas" panose="020B0609020204030204" pitchFamily="49" charset="0"/>
                        </a:rPr>
                        <a:t>int</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u="none" dirty="0">
                          <a:solidFill>
                            <a:srgbClr val="AE81FF"/>
                          </a:solidFill>
                          <a:effectLst/>
                          <a:latin typeface="Consolas" panose="020B0609020204030204" pitchFamily="49" charset="0"/>
                        </a:rPr>
                        <a:t>0</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&lt;</a:t>
                      </a:r>
                      <a:r>
                        <a:rPr lang="en-US" sz="1000" b="0" u="none" dirty="0">
                          <a:solidFill>
                            <a:srgbClr val="F8F8F2"/>
                          </a:solidFill>
                          <a:effectLst/>
                          <a:latin typeface="Consolas" panose="020B0609020204030204" pitchFamily="49" charset="0"/>
                        </a:rPr>
                        <a:t> r; </a:t>
                      </a:r>
                      <a:r>
                        <a:rPr lang="en-US" sz="1000" b="0" u="none" dirty="0" err="1">
                          <a:solidFill>
                            <a:srgbClr val="F8F8F2"/>
                          </a:solidFill>
                          <a:effectLst/>
                          <a:latin typeface="Consolas" panose="020B0609020204030204" pitchFamily="49" charset="0"/>
                        </a:rPr>
                        <a:t>i</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u="none" dirty="0">
                          <a:solidFill>
                            <a:srgbClr val="A6E22E"/>
                          </a:solidFill>
                          <a:effectLst/>
                          <a:latin typeface="Consolas" panose="020B0609020204030204" pitchFamily="49" charset="0"/>
                        </a:rPr>
                        <a:t>free</a:t>
                      </a:r>
                      <a:r>
                        <a:rPr lang="en-US" sz="1000" b="0" u="none" dirty="0">
                          <a:solidFill>
                            <a:srgbClr val="F8F8F2"/>
                          </a:solidFill>
                          <a:effectLst/>
                          <a:latin typeface="Consolas" panose="020B0609020204030204" pitchFamily="49" charset="0"/>
                        </a:rPr>
                        <a:t>(</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(p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p>
                    <a:p>
                      <a:r>
                        <a:rPr lang="en-US" sz="1000" b="0" u="none" dirty="0">
                          <a:solidFill>
                            <a:srgbClr val="F8F8F2"/>
                          </a:solidFill>
                          <a:effectLst/>
                          <a:latin typeface="Consolas" panose="020B0609020204030204" pitchFamily="49" charset="0"/>
                        </a:rPr>
                        <a:t>    </a:t>
                      </a:r>
                      <a:r>
                        <a:rPr lang="en-US" sz="1000" b="0" u="none" dirty="0">
                          <a:solidFill>
                            <a:srgbClr val="A6E22E"/>
                          </a:solidFill>
                          <a:effectLst/>
                          <a:latin typeface="Consolas" panose="020B0609020204030204" pitchFamily="49" charset="0"/>
                        </a:rPr>
                        <a:t>free</a:t>
                      </a:r>
                      <a:r>
                        <a:rPr lang="en-US" sz="1000" b="0" u="none" dirty="0">
                          <a:solidFill>
                            <a:srgbClr val="F8F8F2"/>
                          </a:solidFill>
                          <a:effectLst/>
                          <a:latin typeface="Consolas" panose="020B0609020204030204" pitchFamily="49" charset="0"/>
                        </a:rPr>
                        <a:t>(</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4298759"/>
            <a:ext cx="7354387" cy="1754326"/>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la creación de la memoria dinámica (líneas de la 14 a la 21), y la liberación de memoria (líneas de la 87 a la 94) utilicé el código aprendido el viernes 02 de septiembre, en donde primero es crear un apuntador que apunta a otro apuntador, primero, ya sabemos cuantos renglones hay, entonces creo un arreglo dinámico de apuntadores del mismo tamaño de los renglones, luego cada casilla de memoria (cada uno de los renglones), apunta a otra cadena de memoria del tamaño de cada renglón + 1 (el más uno es para poder el final de cadena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el tamaño de cada renglón lo obtuve en la línea 11 con la función </a:t>
            </a:r>
            <a:r>
              <a:rPr lang="es-MX" sz="1200" dirty="0" err="1">
                <a:latin typeface="Consolas" panose="020B0609020204030204" pitchFamily="49" charset="0"/>
                <a:cs typeface="Times New Roman" panose="02020603050405020304" pitchFamily="18" charset="0"/>
              </a:rPr>
              <a:t>strlen</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Así mismo, aplico el </a:t>
            </a:r>
            <a:r>
              <a:rPr lang="es-MX" sz="1200" dirty="0" err="1">
                <a:latin typeface="Consolas" panose="020B0609020204030204" pitchFamily="49" charset="0"/>
                <a:cs typeface="Times New Roman" panose="02020603050405020304" pitchFamily="18" charset="0"/>
              </a:rPr>
              <a:t>assert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para comprobar que hay memoria suficiente.</a:t>
            </a:r>
            <a:endParaRPr lang="es-MX" sz="1200" dirty="0">
              <a:latin typeface="Consolas" panose="020B0609020204030204" pitchFamily="49"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Para la liberación de la memoria, también aplico el código visto en clase el día 02, al liberar primero cada uno de los renglones, y posteriormente liberar la matriz de renglones.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5" name="Rectángulo: esquinas redondeadas 24">
            <a:extLst>
              <a:ext uri="{FF2B5EF4-FFF2-40B4-BE49-F238E27FC236}">
                <a16:creationId xmlns:a16="http://schemas.microsoft.com/office/drawing/2014/main" id="{72418286-DFCD-9893-8267-6ACCC46D325C}"/>
              </a:ext>
            </a:extLst>
          </p:cNvPr>
          <p:cNvSpPr/>
          <p:nvPr/>
        </p:nvSpPr>
        <p:spPr>
          <a:xfrm>
            <a:off x="744794" y="6066424"/>
            <a:ext cx="6818599" cy="42715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2"/>
            </a:pPr>
            <a:r>
              <a:rPr lang="es-MX" sz="1200" dirty="0">
                <a:latin typeface="Consolas" panose="020B0609020204030204" pitchFamily="49" charset="0"/>
              </a:rPr>
              <a:t>Explica tu algoritmo para determinar cuántas minas hay alrededor de cada celda.</a:t>
            </a:r>
          </a:p>
        </p:txBody>
      </p:sp>
      <p:pic>
        <p:nvPicPr>
          <p:cNvPr id="26" name="Gráfico 25">
            <a:extLst>
              <a:ext uri="{FF2B5EF4-FFF2-40B4-BE49-F238E27FC236}">
                <a16:creationId xmlns:a16="http://schemas.microsoft.com/office/drawing/2014/main" id="{314DF373-B7BF-EF08-EF2F-B582FF56D0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082835"/>
            <a:ext cx="418488" cy="412376"/>
          </a:xfrm>
          <a:prstGeom prst="rect">
            <a:avLst/>
          </a:prstGeom>
        </p:spPr>
      </p:pic>
      <p:sp>
        <p:nvSpPr>
          <p:cNvPr id="27" name="Rectángulo 26">
            <a:extLst>
              <a:ext uri="{FF2B5EF4-FFF2-40B4-BE49-F238E27FC236}">
                <a16:creationId xmlns:a16="http://schemas.microsoft.com/office/drawing/2014/main" id="{9C6E4E6D-8F31-5D3E-2590-0F56B71BF4D8}"/>
              </a:ext>
            </a:extLst>
          </p:cNvPr>
          <p:cNvSpPr/>
          <p:nvPr/>
        </p:nvSpPr>
        <p:spPr>
          <a:xfrm>
            <a:off x="188449" y="6610452"/>
            <a:ext cx="7374944" cy="28327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3CA048C1-0AF7-669F-0735-322A9011A411}"/>
              </a:ext>
            </a:extLst>
          </p:cNvPr>
          <p:cNvSpPr/>
          <p:nvPr/>
        </p:nvSpPr>
        <p:spPr>
          <a:xfrm>
            <a:off x="332876" y="6741416"/>
            <a:ext cx="7058524" cy="25298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9" name="Tabla 38">
            <a:extLst>
              <a:ext uri="{FF2B5EF4-FFF2-40B4-BE49-F238E27FC236}">
                <a16:creationId xmlns:a16="http://schemas.microsoft.com/office/drawing/2014/main" id="{45727503-525F-E7F8-83F3-114C0BBF7DF7}"/>
              </a:ext>
            </a:extLst>
          </p:cNvPr>
          <p:cNvGraphicFramePr>
            <a:graphicFrameLocks noGrp="1"/>
          </p:cNvGraphicFramePr>
          <p:nvPr>
            <p:extLst>
              <p:ext uri="{D42A27DB-BD31-4B8C-83A1-F6EECF244321}">
                <p14:modId xmlns:p14="http://schemas.microsoft.com/office/powerpoint/2010/main" val="585145865"/>
              </p:ext>
            </p:extLst>
          </p:nvPr>
        </p:nvGraphicFramePr>
        <p:xfrm>
          <a:off x="326604" y="6746408"/>
          <a:ext cx="7058524" cy="25298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34</a:t>
                      </a:r>
                    </a:p>
                    <a:p>
                      <a:pPr algn="r">
                        <a:lnSpc>
                          <a:spcPct val="100000"/>
                        </a:lnSpc>
                      </a:pPr>
                      <a:r>
                        <a:rPr lang="es-MX" sz="1000" dirty="0">
                          <a:latin typeface="Consolas" panose="020B0609020204030204" pitchFamily="49" charset="0"/>
                        </a:rPr>
                        <a:t>35</a:t>
                      </a:r>
                    </a:p>
                    <a:p>
                      <a:pPr algn="r">
                        <a:lnSpc>
                          <a:spcPct val="100000"/>
                        </a:lnSpc>
                      </a:pPr>
                      <a:r>
                        <a:rPr lang="es-MX" sz="1000" dirty="0">
                          <a:latin typeface="Consolas" panose="020B0609020204030204" pitchFamily="49" charset="0"/>
                        </a:rPr>
                        <a:t>36</a:t>
                      </a:r>
                    </a:p>
                    <a:p>
                      <a:pPr algn="r">
                        <a:lnSpc>
                          <a:spcPct val="100000"/>
                        </a:lnSpc>
                      </a:pPr>
                      <a:r>
                        <a:rPr lang="es-MX" sz="1000" dirty="0">
                          <a:latin typeface="Consolas" panose="020B0609020204030204" pitchFamily="49" charset="0"/>
                        </a:rPr>
                        <a:t>37</a:t>
                      </a:r>
                    </a:p>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p>
                      <a:pPr algn="r">
                        <a:lnSpc>
                          <a:spcPct val="100000"/>
                        </a:lnSpc>
                      </a:pPr>
                      <a:r>
                        <a:rPr lang="es-MX" sz="1000" dirty="0">
                          <a:latin typeface="Consolas" panose="020B0609020204030204" pitchFamily="49" charset="0"/>
                        </a:rPr>
                        <a:t>43</a:t>
                      </a:r>
                    </a:p>
                    <a:p>
                      <a:pPr algn="r">
                        <a:lnSpc>
                          <a:spcPct val="100000"/>
                        </a:lnSpc>
                      </a:pPr>
                      <a:r>
                        <a:rPr lang="es-MX" sz="1000" dirty="0">
                          <a:latin typeface="Consolas" panose="020B0609020204030204" pitchFamily="49" charset="0"/>
                        </a:rPr>
                        <a:t>44</a:t>
                      </a:r>
                    </a:p>
                    <a:p>
                      <a:pPr algn="r">
                        <a:lnSpc>
                          <a:spcPct val="100000"/>
                        </a:lnSpc>
                      </a:pPr>
                      <a:r>
                        <a:rPr lang="es-MX" sz="1000" dirty="0">
                          <a:latin typeface="Consolas" panose="020B0609020204030204" pitchFamily="49" charset="0"/>
                        </a:rPr>
                        <a:t>45</a:t>
                      </a:r>
                    </a:p>
                    <a:p>
                      <a:pPr algn="r">
                        <a:lnSpc>
                          <a:spcPct val="100000"/>
                        </a:lnSpc>
                      </a:pPr>
                      <a:r>
                        <a:rPr lang="es-MX" sz="1000" dirty="0">
                          <a:latin typeface="Consolas" panose="020B0609020204030204" pitchFamily="49" charset="0"/>
                        </a:rPr>
                        <a:t>46</a:t>
                      </a:r>
                    </a:p>
                    <a:p>
                      <a:pPr algn="r">
                        <a:lnSpc>
                          <a:spcPct val="100000"/>
                        </a:lnSpc>
                      </a:pPr>
                      <a:r>
                        <a:rPr lang="es-MX" sz="1000" dirty="0">
                          <a:latin typeface="Consolas" panose="020B0609020204030204" pitchFamily="49" charset="0"/>
                        </a:rPr>
                        <a:t>47</a:t>
                      </a:r>
                    </a:p>
                    <a:p>
                      <a:pPr algn="r">
                        <a:lnSpc>
                          <a:spcPct val="100000"/>
                        </a:lnSpc>
                      </a:pPr>
                      <a:r>
                        <a:rPr lang="es-MX" sz="1000" dirty="0">
                          <a:latin typeface="Consolas" panose="020B0609020204030204" pitchFamily="49" charset="0"/>
                        </a:rPr>
                        <a:t>48</a:t>
                      </a:r>
                    </a:p>
                    <a:p>
                      <a:pPr algn="r">
                        <a:lnSpc>
                          <a:spcPct val="100000"/>
                        </a:lnSpc>
                      </a:pPr>
                      <a:r>
                        <a:rPr lang="es-MX" sz="1000"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c; </a:t>
                      </a:r>
                      <a:r>
                        <a:rPr lang="es-MX" sz="1000" b="0" dirty="0" err="1">
                          <a:solidFill>
                            <a:srgbClr val="F8F8F2"/>
                          </a:solidFill>
                          <a:effectLst/>
                          <a:latin typeface="Consolas" panose="020B0609020204030204" pitchFamily="49" charset="0"/>
                        </a:rPr>
                        <a:t>j</a:t>
                      </a:r>
                      <a:r>
                        <a:rPr lang="es-MX" sz="1000" b="0" dirty="0" err="1">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no es un asterisco</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(a[i][j]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//Fijamos los limites para revisar</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c_end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principio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final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91167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346035"/>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9861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7077036"/>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664161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631709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96817665"/>
              </p:ext>
            </p:extLst>
          </p:nvPr>
        </p:nvGraphicFramePr>
        <p:xfrm>
          <a:off x="326604" y="736994"/>
          <a:ext cx="7058524" cy="63093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50</a:t>
                      </a:r>
                    </a:p>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34</a:t>
            </a:r>
          </a:p>
        </p:txBody>
      </p:sp>
      <p:sp>
        <p:nvSpPr>
          <p:cNvPr id="2" name="CuadroTexto 1">
            <a:extLst>
              <a:ext uri="{FF2B5EF4-FFF2-40B4-BE49-F238E27FC236}">
                <a16:creationId xmlns:a16="http://schemas.microsoft.com/office/drawing/2014/main" id="{B8158771-4D53-FFBA-97A8-C1AF0C7E5549}"/>
              </a:ext>
            </a:extLst>
          </p:cNvPr>
          <p:cNvSpPr txBox="1"/>
          <p:nvPr/>
        </p:nvSpPr>
        <p:spPr>
          <a:xfrm>
            <a:off x="209006" y="7263186"/>
            <a:ext cx="7354387" cy="120032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hago dos </a:t>
            </a:r>
            <a:r>
              <a:rPr lang="es-MX" sz="1200" dirty="0" err="1">
                <a:latin typeface="Times New Roman" panose="02020603050405020304" pitchFamily="18" charset="0"/>
                <a:cs typeface="Times New Roman" panose="02020603050405020304" pitchFamily="18" charset="0"/>
              </a:rPr>
              <a:t>cliclos</a:t>
            </a:r>
            <a:r>
              <a:rPr lang="es-MX" sz="1200" dirty="0">
                <a:latin typeface="Times New Roman" panose="02020603050405020304" pitchFamily="18"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hacer el recorrido por toda la matriz y compruebo que estoy en una casilla en blanco, al llegar a una, hago varios </a:t>
            </a:r>
            <a:r>
              <a:rPr lang="es-MX" sz="1200" dirty="0" err="1">
                <a:latin typeface="Times New Roman" panose="02020603050405020304" pitchFamily="18" charset="0"/>
                <a:cs typeface="Times New Roman" panose="02020603050405020304" pitchFamily="18" charset="0"/>
              </a:rPr>
              <a:t>condicioales</a:t>
            </a:r>
            <a:r>
              <a:rPr lang="es-MX" sz="1200" dirty="0">
                <a:latin typeface="Times New Roman" panose="02020603050405020304" pitchFamily="18" charset="0"/>
                <a:cs typeface="Times New Roman" panose="02020603050405020304" pitchFamily="18" charset="0"/>
              </a:rPr>
              <a:t> para saber si estoy en alguna de las orillas de la matriz o no, para saber que de donde a donde debo checar, y de este </a:t>
            </a:r>
            <a:r>
              <a:rPr lang="es-MX" sz="1200" dirty="0" err="1">
                <a:latin typeface="Times New Roman" panose="02020603050405020304" pitchFamily="18" charset="0"/>
                <a:cs typeface="Times New Roman" panose="02020603050405020304" pitchFamily="18" charset="0"/>
              </a:rPr>
              <a:t>moso</a:t>
            </a:r>
            <a:r>
              <a:rPr lang="es-MX" sz="1200" dirty="0">
                <a:latin typeface="Times New Roman" panose="02020603050405020304" pitchFamily="18" charset="0"/>
                <a:cs typeface="Times New Roman" panose="02020603050405020304" pitchFamily="18" charset="0"/>
              </a:rPr>
              <a:t>, no acceder a memoria que no me pertenece.</a:t>
            </a:r>
          </a:p>
          <a:p>
            <a:pPr algn="just"/>
            <a:r>
              <a:rPr lang="es-MX" sz="1200" dirty="0">
                <a:latin typeface="Times New Roman" panose="02020603050405020304" pitchFamily="18" charset="0"/>
                <a:cs typeface="Times New Roman" panose="02020603050405020304" pitchFamily="18" charset="0"/>
              </a:rPr>
              <a:t>Luego de fijar los limites a revisar, hago otros dos ciclos </a:t>
            </a:r>
            <a:r>
              <a:rPr lang="es-MX" sz="1200" dirty="0" err="1">
                <a:latin typeface="Times New Roman" panose="02020603050405020304" pitchFamily="18"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revisar todas las casillas de alrededor en busca de asteriscos, en caso de encontrar una, aumento en uno mi contador de minas, y al final pongo ese numero en forma de </a:t>
            </a:r>
            <a:r>
              <a:rPr lang="es-MX" sz="1200" dirty="0" err="1">
                <a:latin typeface="Times New Roman" panose="02020603050405020304" pitchFamily="18" charset="0"/>
                <a:cs typeface="Times New Roman" panose="02020603050405020304" pitchFamily="18" charset="0"/>
              </a:rPr>
              <a:t>char</a:t>
            </a:r>
            <a:r>
              <a:rPr lang="es-MX" sz="1200" dirty="0">
                <a:latin typeface="Times New Roman" panose="02020603050405020304" pitchFamily="18" charset="0"/>
                <a:cs typeface="Times New Roman" panose="02020603050405020304" pitchFamily="18" charset="0"/>
              </a:rPr>
              <a:t>, y reinicio mi contador de bombas para la siguiente casilla en blanco.</a:t>
            </a:r>
          </a:p>
        </p:txBody>
      </p:sp>
    </p:spTree>
    <p:extLst>
      <p:ext uri="{BB962C8B-B14F-4D97-AF65-F5344CB8AC3E}">
        <p14:creationId xmlns:p14="http://schemas.microsoft.com/office/powerpoint/2010/main" val="4176478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3"/>
            </a:pPr>
            <a:r>
              <a:rPr lang="es-MX" sz="1200" dirty="0">
                <a:latin typeface="Consolas" panose="020B0609020204030204" pitchFamily="49" charset="0"/>
              </a:rPr>
              <a:t>¿Qué es apuntador constante (</a:t>
            </a:r>
            <a:r>
              <a:rPr lang="es-MX" sz="1200" dirty="0" err="1">
                <a:latin typeface="Consolas" panose="020B0609020204030204" pitchFamily="49" charset="0"/>
              </a:rPr>
              <a:t>const</a:t>
            </a:r>
            <a:r>
              <a:rPr lang="es-MX" sz="1200" dirty="0">
                <a:latin typeface="Consolas" panose="020B0609020204030204" pitchFamily="49" charset="0"/>
              </a:rPr>
              <a:t>) en el lenguaje C? ¿En cuáles situaciones se recomienda utilizarlo?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14293"/>
            <a:ext cx="418488" cy="412376"/>
          </a:xfrm>
          <a:prstGeom prst="rect">
            <a:avLst/>
          </a:prstGeom>
        </p:spPr>
      </p:pic>
      <p:sp>
        <p:nvSpPr>
          <p:cNvPr id="13" name="CuadroTexto 12">
            <a:extLst>
              <a:ext uri="{FF2B5EF4-FFF2-40B4-BE49-F238E27FC236}">
                <a16:creationId xmlns:a16="http://schemas.microsoft.com/office/drawing/2014/main" id="{4FAE4AB0-7FC0-1938-3F67-9E44B0BB996C}"/>
              </a:ext>
            </a:extLst>
          </p:cNvPr>
          <p:cNvSpPr txBox="1"/>
          <p:nvPr/>
        </p:nvSpPr>
        <p:spPr>
          <a:xfrm>
            <a:off x="209006" y="1241234"/>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cuando el valor al que apunta el apuntador va a ser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page; / / puntero es constante</a:t>
            </a: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El contenido apunta al puntero y el puntero es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Se recomienda utilizarlo cuando solo vamos a leer los datos y no a modificarlos.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70CD379B-6CAD-5531-2FF7-2707CE75A86F}"/>
              </a:ext>
            </a:extLst>
          </p:cNvPr>
          <p:cNvSpPr/>
          <p:nvPr/>
        </p:nvSpPr>
        <p:spPr>
          <a:xfrm>
            <a:off x="744794" y="2944340"/>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4"/>
            </a:pPr>
            <a:r>
              <a:rPr lang="es-MX" sz="1200" dirty="0">
                <a:latin typeface="Consolas" panose="020B0609020204030204" pitchFamily="49" charset="0"/>
              </a:rPr>
              <a:t>¿Cuál es el nombre de la prueba (test) que te resultó más difícil pasar? ¿Por qué consideras que fue difícil?</a:t>
            </a:r>
          </a:p>
        </p:txBody>
      </p:sp>
      <p:pic>
        <p:nvPicPr>
          <p:cNvPr id="3" name="Gráfico 2">
            <a:extLst>
              <a:ext uri="{FF2B5EF4-FFF2-40B4-BE49-F238E27FC236}">
                <a16:creationId xmlns:a16="http://schemas.microsoft.com/office/drawing/2014/main" id="{8ED25566-15CE-550D-5598-6CE3E935E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2994559"/>
            <a:ext cx="418488" cy="412376"/>
          </a:xfrm>
          <a:prstGeom prst="rect">
            <a:avLst/>
          </a:prstGeom>
        </p:spPr>
      </p:pic>
      <p:sp>
        <p:nvSpPr>
          <p:cNvPr id="15" name="CuadroTexto 14">
            <a:extLst>
              <a:ext uri="{FF2B5EF4-FFF2-40B4-BE49-F238E27FC236}">
                <a16:creationId xmlns:a16="http://schemas.microsoft.com/office/drawing/2014/main" id="{9AA037A4-E874-C584-399F-21B45BB11114}"/>
              </a:ext>
            </a:extLst>
          </p:cNvPr>
          <p:cNvSpPr txBox="1"/>
          <p:nvPr/>
        </p:nvSpPr>
        <p:spPr>
          <a:xfrm>
            <a:off x="209005" y="354148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a:t>
            </a:r>
          </a:p>
        </p:txBody>
      </p:sp>
      <p:sp>
        <p:nvSpPr>
          <p:cNvPr id="16" name="Rectángulo: esquinas redondeadas 15">
            <a:extLst>
              <a:ext uri="{FF2B5EF4-FFF2-40B4-BE49-F238E27FC236}">
                <a16:creationId xmlns:a16="http://schemas.microsoft.com/office/drawing/2014/main" id="{2552B811-E662-802D-FB03-0BD1C8F2D11D}"/>
              </a:ext>
            </a:extLst>
          </p:cNvPr>
          <p:cNvSpPr/>
          <p:nvPr/>
        </p:nvSpPr>
        <p:spPr>
          <a:xfrm>
            <a:off x="744794" y="3959723"/>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5"/>
            </a:pPr>
            <a:r>
              <a:rPr lang="es-MX" sz="1200" dirty="0">
                <a:latin typeface="Consolas" panose="020B0609020204030204" pitchFamily="49" charset="0"/>
              </a:rPr>
              <a:t>¿Hubo alguna prueba (test) que no se pudo pasar? ¿Cuál fue? ¿Qué errores obtuviste?</a:t>
            </a:r>
          </a:p>
        </p:txBody>
      </p:sp>
      <p:pic>
        <p:nvPicPr>
          <p:cNvPr id="17" name="Gráfico 16">
            <a:extLst>
              <a:ext uri="{FF2B5EF4-FFF2-40B4-BE49-F238E27FC236}">
                <a16:creationId xmlns:a16="http://schemas.microsoft.com/office/drawing/2014/main" id="{57B5B03C-8AAC-48D0-39AC-4728789B65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009942"/>
            <a:ext cx="418488" cy="412376"/>
          </a:xfrm>
          <a:prstGeom prst="rect">
            <a:avLst/>
          </a:prstGeom>
        </p:spPr>
      </p:pic>
      <p:sp>
        <p:nvSpPr>
          <p:cNvPr id="18" name="CuadroTexto 17">
            <a:extLst>
              <a:ext uri="{FF2B5EF4-FFF2-40B4-BE49-F238E27FC236}">
                <a16:creationId xmlns:a16="http://schemas.microsoft.com/office/drawing/2014/main" id="{39B3E038-E785-2086-A1D2-23FD04793F79}"/>
              </a:ext>
            </a:extLst>
          </p:cNvPr>
          <p:cNvSpPr txBox="1"/>
          <p:nvPr/>
        </p:nvSpPr>
        <p:spPr>
          <a:xfrm>
            <a:off x="209004" y="456197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a:t>
            </a:r>
          </a:p>
        </p:txBody>
      </p:sp>
      <p:sp>
        <p:nvSpPr>
          <p:cNvPr id="22" name="Rectángulo: esquinas redondeadas 21">
            <a:extLst>
              <a:ext uri="{FF2B5EF4-FFF2-40B4-BE49-F238E27FC236}">
                <a16:creationId xmlns:a16="http://schemas.microsoft.com/office/drawing/2014/main" id="{E3E37D13-98C0-C476-A35C-77F89A3DA613}"/>
              </a:ext>
            </a:extLst>
          </p:cNvPr>
          <p:cNvSpPr/>
          <p:nvPr/>
        </p:nvSpPr>
        <p:spPr>
          <a:xfrm>
            <a:off x="744794" y="4900232"/>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6"/>
            </a:pPr>
            <a:r>
              <a:rPr lang="es-MX" sz="1200" dirty="0">
                <a:latin typeface="Consolas" panose="020B0609020204030204" pitchFamily="49" charset="0"/>
              </a:rPr>
              <a:t>Inventa una nueva prueba y agrégala al conjunto de pruebas del proyecto. Agrega el código fuente y explicación de tu prueba en el reporte.</a:t>
            </a:r>
          </a:p>
        </p:txBody>
      </p:sp>
      <p:pic>
        <p:nvPicPr>
          <p:cNvPr id="23" name="Gráfico 22">
            <a:extLst>
              <a:ext uri="{FF2B5EF4-FFF2-40B4-BE49-F238E27FC236}">
                <a16:creationId xmlns:a16="http://schemas.microsoft.com/office/drawing/2014/main" id="{4235ED54-6F98-76E3-AFAA-4F9636AD44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950451"/>
            <a:ext cx="418488" cy="412376"/>
          </a:xfrm>
          <a:prstGeom prst="rect">
            <a:avLst/>
          </a:prstGeom>
        </p:spPr>
      </p:pic>
      <p:sp>
        <p:nvSpPr>
          <p:cNvPr id="7" name="Rectángulo 6">
            <a:extLst>
              <a:ext uri="{FF2B5EF4-FFF2-40B4-BE49-F238E27FC236}">
                <a16:creationId xmlns:a16="http://schemas.microsoft.com/office/drawing/2014/main" id="{378FD118-F8F6-ABEB-BCD2-833119CF52A0}"/>
              </a:ext>
            </a:extLst>
          </p:cNvPr>
          <p:cNvSpPr/>
          <p:nvPr/>
        </p:nvSpPr>
        <p:spPr>
          <a:xfrm>
            <a:off x="188449" y="5474308"/>
            <a:ext cx="7374944" cy="37865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EB5E0AD-698B-E09B-C99E-4FD83C87F055}"/>
              </a:ext>
            </a:extLst>
          </p:cNvPr>
          <p:cNvSpPr/>
          <p:nvPr/>
        </p:nvSpPr>
        <p:spPr>
          <a:xfrm>
            <a:off x="332876" y="5588942"/>
            <a:ext cx="7058524" cy="34643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B81AB4E1-BB2F-0F52-8F89-1723BBA04D68}"/>
              </a:ext>
            </a:extLst>
          </p:cNvPr>
          <p:cNvGraphicFramePr>
            <a:graphicFrameLocks noGrp="1"/>
          </p:cNvGraphicFramePr>
          <p:nvPr>
            <p:extLst>
              <p:ext uri="{D42A27DB-BD31-4B8C-83A1-F6EECF244321}">
                <p14:modId xmlns:p14="http://schemas.microsoft.com/office/powerpoint/2010/main" val="4001679397"/>
              </p:ext>
            </p:extLst>
          </p:nvPr>
        </p:nvGraphicFramePr>
        <p:xfrm>
          <a:off x="326604" y="5593471"/>
          <a:ext cx="7058524" cy="34442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F92672"/>
                          </a:solidFill>
                          <a:effectLst/>
                          <a:latin typeface="Consolas" panose="020B0609020204030204" pitchFamily="49" charset="0"/>
                        </a:rPr>
                        <a:t>static</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test_esquinas</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a:t>
                      </a:r>
                      <a:r>
                        <a:rPr lang="es-MX" sz="1000" b="0" u="none" dirty="0" err="1">
                          <a:solidFill>
                            <a:srgbClr val="88846F"/>
                          </a:solidFill>
                          <a:effectLst/>
                          <a:latin typeface="Consolas" panose="020B0609020204030204" pitchFamily="49" charset="0"/>
                        </a:rPr>
                        <a:t>TEST_IGNORE</a:t>
                      </a:r>
                      <a:r>
                        <a:rPr lang="es-MX" sz="1000" b="0" u="none" dirty="0">
                          <a:solidFill>
                            <a:srgbClr val="88846F"/>
                          </a:solidFill>
                          <a:effectLst/>
                          <a:latin typeface="Consolas" panose="020B0609020204030204" pitchFamily="49" charset="0"/>
                        </a:rPr>
                        <a:t>();</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minefield</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off</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on</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off</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"242"</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on</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size_t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ARRAY_SIZE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actual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annotate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minefield</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TEST_ASSERT_EQUAL_STRING_ARRAY</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8F8F2"/>
                          </a:solidFill>
                          <a:effectLst/>
                          <a:latin typeface="Consolas" panose="020B0609020204030204" pitchFamily="49" charset="0"/>
                        </a:rPr>
                        <a:t>, actual,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free_annotation</a:t>
                      </a:r>
                      <a:r>
                        <a:rPr lang="es-MX" sz="1000" b="0" u="none" dirty="0">
                          <a:solidFill>
                            <a:srgbClr val="F8F8F2"/>
                          </a:solidFill>
                          <a:effectLst/>
                          <a:latin typeface="Consolas" panose="020B0609020204030204" pitchFamily="49" charset="0"/>
                        </a:rPr>
                        <a:t>(actual,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p>
                      <a:endParaRPr lang="es-MX" sz="10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75428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70"/>
            <a:ext cx="7374944" cy="36645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4"/>
            <a:ext cx="7058524" cy="3293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4222719742"/>
              </p:ext>
            </p:extLst>
          </p:nvPr>
        </p:nvGraphicFramePr>
        <p:xfrm>
          <a:off x="326604" y="736994"/>
          <a:ext cx="7058524" cy="327660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100" dirty="0">
                          <a:latin typeface="Consolas" panose="020B0609020204030204" pitchFamily="49" charset="0"/>
                        </a:rPr>
                        <a:t>23</a:t>
                      </a:r>
                    </a:p>
                    <a:p>
                      <a:pPr algn="r">
                        <a:lnSpc>
                          <a:spcPct val="100000"/>
                        </a:lnSpc>
                      </a:pPr>
                      <a:r>
                        <a:rPr lang="es-MX" sz="1100" dirty="0">
                          <a:latin typeface="Consolas" panose="020B0609020204030204" pitchFamily="49" charset="0"/>
                        </a:rPr>
                        <a:t>24</a:t>
                      </a:r>
                    </a:p>
                    <a:p>
                      <a:pPr algn="r">
                        <a:lnSpc>
                          <a:spcPct val="100000"/>
                        </a:lnSpc>
                      </a:pPr>
                      <a:r>
                        <a:rPr lang="es-MX" sz="1100" dirty="0">
                          <a:latin typeface="Consolas" panose="020B0609020204030204" pitchFamily="49" charset="0"/>
                        </a:rPr>
                        <a:t>25</a:t>
                      </a:r>
                    </a:p>
                    <a:p>
                      <a:pPr algn="r">
                        <a:lnSpc>
                          <a:spcPct val="100000"/>
                        </a:lnSpc>
                      </a:pPr>
                      <a:r>
                        <a:rPr lang="es-MX" sz="1100" dirty="0">
                          <a:latin typeface="Consolas" panose="020B0609020204030204" pitchFamily="49" charset="0"/>
                        </a:rPr>
                        <a:t>26</a:t>
                      </a:r>
                    </a:p>
                    <a:p>
                      <a:pPr algn="r">
                        <a:lnSpc>
                          <a:spcPct val="100000"/>
                        </a:lnSpc>
                      </a:pPr>
                      <a:r>
                        <a:rPr lang="es-MX" sz="1100" dirty="0">
                          <a:latin typeface="Consolas" panose="020B0609020204030204" pitchFamily="49" charset="0"/>
                        </a:rPr>
                        <a:t>27</a:t>
                      </a:r>
                    </a:p>
                    <a:p>
                      <a:pPr algn="r">
                        <a:lnSpc>
                          <a:spcPct val="100000"/>
                        </a:lnSpc>
                      </a:pPr>
                      <a:r>
                        <a:rPr lang="es-MX" sz="1100" dirty="0">
                          <a:latin typeface="Consolas" panose="020B0609020204030204" pitchFamily="49" charset="0"/>
                        </a:rPr>
                        <a:t>28</a:t>
                      </a:r>
                    </a:p>
                    <a:p>
                      <a:pPr algn="r">
                        <a:lnSpc>
                          <a:spcPct val="100000"/>
                        </a:lnSpc>
                      </a:pPr>
                      <a:r>
                        <a:rPr lang="es-MX" sz="1100" dirty="0">
                          <a:latin typeface="Consolas" panose="020B0609020204030204" pitchFamily="49" charset="0"/>
                        </a:rPr>
                        <a:t>29</a:t>
                      </a:r>
                    </a:p>
                    <a:p>
                      <a:pPr algn="r">
                        <a:lnSpc>
                          <a:spcPct val="100000"/>
                        </a:lnSpc>
                      </a:pPr>
                      <a:r>
                        <a:rPr lang="es-MX" sz="1100" dirty="0">
                          <a:latin typeface="Consolas" panose="020B0609020204030204" pitchFamily="49" charset="0"/>
                        </a:rPr>
                        <a:t>30</a:t>
                      </a:r>
                    </a:p>
                    <a:p>
                      <a:pPr algn="r">
                        <a:lnSpc>
                          <a:spcPct val="100000"/>
                        </a:lnSpc>
                      </a:pPr>
                      <a:r>
                        <a:rPr lang="es-MX" sz="1100" dirty="0">
                          <a:latin typeface="Consolas" panose="020B0609020204030204" pitchFamily="49" charset="0"/>
                        </a:rPr>
                        <a:t>31</a:t>
                      </a:r>
                    </a:p>
                    <a:p>
                      <a:pPr algn="r">
                        <a:lnSpc>
                          <a:spcPct val="100000"/>
                        </a:lnSpc>
                      </a:pPr>
                      <a:r>
                        <a:rPr lang="es-MX" sz="1100" dirty="0">
                          <a:latin typeface="Consolas" panose="020B0609020204030204" pitchFamily="49" charset="0"/>
                        </a:rPr>
                        <a:t>32</a:t>
                      </a:r>
                    </a:p>
                    <a:p>
                      <a:pPr algn="r">
                        <a:lnSpc>
                          <a:spcPct val="100000"/>
                        </a:lnSpc>
                      </a:pPr>
                      <a:r>
                        <a:rPr lang="es-MX" sz="1100" dirty="0">
                          <a:latin typeface="Consolas" panose="020B0609020204030204" pitchFamily="49" charset="0"/>
                        </a:rPr>
                        <a:t>33</a:t>
                      </a:r>
                    </a:p>
                    <a:p>
                      <a:pPr algn="r">
                        <a:lnSpc>
                          <a:spcPct val="100000"/>
                        </a:lnSpc>
                      </a:pPr>
                      <a:r>
                        <a:rPr lang="es-MX" sz="1100" dirty="0">
                          <a:latin typeface="Consolas" panose="020B0609020204030204" pitchFamily="49" charset="0"/>
                        </a:rPr>
                        <a:t>34</a:t>
                      </a:r>
                    </a:p>
                    <a:p>
                      <a:pPr algn="r">
                        <a:lnSpc>
                          <a:spcPct val="100000"/>
                        </a:lnSpc>
                      </a:pPr>
                      <a:r>
                        <a:rPr lang="es-MX" sz="1100" dirty="0">
                          <a:latin typeface="Consolas" panose="020B0609020204030204" pitchFamily="49" charset="0"/>
                        </a:rPr>
                        <a:t>35</a:t>
                      </a:r>
                    </a:p>
                    <a:p>
                      <a:pPr algn="r">
                        <a:lnSpc>
                          <a:spcPct val="100000"/>
                        </a:lnSpc>
                      </a:pPr>
                      <a:r>
                        <a:rPr lang="es-MX" sz="1100" dirty="0">
                          <a:latin typeface="Consolas" panose="020B0609020204030204" pitchFamily="49" charset="0"/>
                        </a:rPr>
                        <a:t>36</a:t>
                      </a:r>
                    </a:p>
                    <a:p>
                      <a:pPr algn="r">
                        <a:lnSpc>
                          <a:spcPct val="100000"/>
                        </a:lnSpc>
                      </a:pPr>
                      <a:r>
                        <a:rPr lang="es-MX" sz="1100" dirty="0">
                          <a:latin typeface="Consolas" panose="020B0609020204030204" pitchFamily="49" charset="0"/>
                        </a:rPr>
                        <a:t>37</a:t>
                      </a:r>
                    </a:p>
                    <a:p>
                      <a:pPr algn="r">
                        <a:lnSpc>
                          <a:spcPct val="100000"/>
                        </a:lnSpc>
                      </a:pPr>
                      <a:r>
                        <a:rPr lang="es-MX" sz="1100" dirty="0">
                          <a:latin typeface="Consolas" panose="020B0609020204030204" pitchFamily="49" charset="0"/>
                        </a:rPr>
                        <a:t>38</a:t>
                      </a:r>
                    </a:p>
                    <a:p>
                      <a:pPr algn="r">
                        <a:lnSpc>
                          <a:spcPct val="100000"/>
                        </a:lnSpc>
                      </a:pPr>
                      <a:r>
                        <a:rPr lang="es-MX" sz="1100" dirty="0">
                          <a:latin typeface="Consolas" panose="020B0609020204030204" pitchFamily="49" charset="0"/>
                        </a:rPr>
                        <a:t>39</a:t>
                      </a:r>
                    </a:p>
                    <a:p>
                      <a:pPr algn="r">
                        <a:lnSpc>
                          <a:spcPct val="100000"/>
                        </a:lnSpc>
                      </a:pPr>
                      <a:r>
                        <a:rPr lang="es-MX" sz="1100" dirty="0">
                          <a:latin typeface="Consolas" panose="020B0609020204030204" pitchFamily="49" charset="0"/>
                        </a:rPr>
                        <a:t>40</a:t>
                      </a:r>
                    </a:p>
                    <a:p>
                      <a:pPr algn="r">
                        <a:lnSpc>
                          <a:spcPct val="100000"/>
                        </a:lnSpc>
                      </a:pPr>
                      <a:r>
                        <a:rPr lang="es-MX" sz="11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test_one_void</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p>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test_one_bomb</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36</a:t>
            </a:r>
          </a:p>
        </p:txBody>
      </p:sp>
      <p:sp>
        <p:nvSpPr>
          <p:cNvPr id="6" name="CuadroTexto 5">
            <a:extLst>
              <a:ext uri="{FF2B5EF4-FFF2-40B4-BE49-F238E27FC236}">
                <a16:creationId xmlns:a16="http://schemas.microsoft.com/office/drawing/2014/main" id="{5A5608DE-7AD7-4F5B-F079-DAD15D081CFA}"/>
              </a:ext>
            </a:extLst>
          </p:cNvPr>
          <p:cNvSpPr txBox="1"/>
          <p:nvPr/>
        </p:nvSpPr>
        <p:spPr>
          <a:xfrm>
            <a:off x="209006" y="427906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Agregué 3 pruebas, la primera es cuando únicamente las esquinas tienen bombas, la segunda cuando solo hay una casilla en blanco, y la tercera cuando solo hay una bomba.</a:t>
            </a:r>
          </a:p>
        </p:txBody>
      </p:sp>
      <p:sp>
        <p:nvSpPr>
          <p:cNvPr id="8" name="Rectángulo: esquinas redondeadas 7">
            <a:extLst>
              <a:ext uri="{FF2B5EF4-FFF2-40B4-BE49-F238E27FC236}">
                <a16:creationId xmlns:a16="http://schemas.microsoft.com/office/drawing/2014/main" id="{6274EACC-8D8B-0C4D-3EF5-A1493C03F98C}"/>
              </a:ext>
            </a:extLst>
          </p:cNvPr>
          <p:cNvSpPr/>
          <p:nvPr/>
        </p:nvSpPr>
        <p:spPr>
          <a:xfrm>
            <a:off x="744794" y="4807700"/>
            <a:ext cx="6818599" cy="52060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7"/>
            </a:pPr>
            <a:r>
              <a:rPr lang="es-MX" sz="1200" dirty="0">
                <a:latin typeface="Consolas" panose="020B0609020204030204" pitchFamily="49" charset="0"/>
              </a:rPr>
              <a:t>¿Aplicaste la refactorización en tu código? Explica de qué manera lo hiciste</a:t>
            </a:r>
          </a:p>
        </p:txBody>
      </p:sp>
      <p:pic>
        <p:nvPicPr>
          <p:cNvPr id="9" name="Gráfico 8">
            <a:extLst>
              <a:ext uri="{FF2B5EF4-FFF2-40B4-BE49-F238E27FC236}">
                <a16:creationId xmlns:a16="http://schemas.microsoft.com/office/drawing/2014/main" id="{DDC09636-F80E-A6F3-508A-91FBD4287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861815"/>
            <a:ext cx="418488" cy="412376"/>
          </a:xfrm>
          <a:prstGeom prst="rect">
            <a:avLst/>
          </a:prstGeom>
        </p:spPr>
      </p:pic>
      <p:sp>
        <p:nvSpPr>
          <p:cNvPr id="10" name="Rectángulo 9">
            <a:extLst>
              <a:ext uri="{FF2B5EF4-FFF2-40B4-BE49-F238E27FC236}">
                <a16:creationId xmlns:a16="http://schemas.microsoft.com/office/drawing/2014/main" id="{5EB76182-7206-146D-FD4A-072AC1A02023}"/>
              </a:ext>
            </a:extLst>
          </p:cNvPr>
          <p:cNvSpPr/>
          <p:nvPr/>
        </p:nvSpPr>
        <p:spPr>
          <a:xfrm>
            <a:off x="188449" y="5386168"/>
            <a:ext cx="7374944" cy="11710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012CDA7-2932-8BBA-4872-D30FC14680E0}"/>
              </a:ext>
            </a:extLst>
          </p:cNvPr>
          <p:cNvSpPr/>
          <p:nvPr/>
        </p:nvSpPr>
        <p:spPr>
          <a:xfrm>
            <a:off x="332876" y="5500802"/>
            <a:ext cx="7058524" cy="88382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CFE16D4F-51A9-5355-AA06-ED170EEB1195}"/>
              </a:ext>
            </a:extLst>
          </p:cNvPr>
          <p:cNvGraphicFramePr>
            <a:graphicFrameLocks noGrp="1"/>
          </p:cNvGraphicFramePr>
          <p:nvPr>
            <p:extLst>
              <p:ext uri="{D42A27DB-BD31-4B8C-83A1-F6EECF244321}">
                <p14:modId xmlns:p14="http://schemas.microsoft.com/office/powerpoint/2010/main" val="1279874770"/>
              </p:ext>
            </p:extLst>
          </p:nvPr>
        </p:nvGraphicFramePr>
        <p:xfrm>
          <a:off x="326604" y="5505331"/>
          <a:ext cx="7058524" cy="883822"/>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883822">
                <a:tc>
                  <a:txBody>
                    <a:bodyPr/>
                    <a:lstStyle/>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000" b="0" dirty="0">
                          <a:solidFill>
                            <a:srgbClr val="F8F8F2"/>
                          </a:solidFill>
                          <a:effectLst/>
                          <a:latin typeface="Consolas" panose="020B0609020204030204" pitchFamily="49" charset="0"/>
                        </a:rPr>
                        <a:t>                </a:t>
                      </a:r>
                      <a:r>
                        <a:rPr lang="pt-BR" sz="1000" b="0" dirty="0">
                          <a:solidFill>
                            <a:srgbClr val="88846F"/>
                          </a:solidFill>
                          <a:effectLst/>
                          <a:latin typeface="Consolas" panose="020B0609020204030204" pitchFamily="49" charset="0"/>
                        </a:rPr>
                        <a:t>//</a:t>
                      </a:r>
                      <a:r>
                        <a:rPr lang="pt-BR" sz="1000" b="0" dirty="0" err="1">
                          <a:solidFill>
                            <a:srgbClr val="88846F"/>
                          </a:solidFill>
                          <a:effectLst/>
                          <a:latin typeface="Consolas" panose="020B0609020204030204" pitchFamily="49" charset="0"/>
                        </a:rPr>
                        <a:t>Fijamos</a:t>
                      </a:r>
                      <a:r>
                        <a:rPr lang="pt-BR" sz="1000" b="0" dirty="0">
                          <a:solidFill>
                            <a:srgbClr val="88846F"/>
                          </a:solidFill>
                          <a:effectLst/>
                          <a:latin typeface="Consolas" panose="020B0609020204030204" pitchFamily="49" charset="0"/>
                        </a:rPr>
                        <a:t> </a:t>
                      </a:r>
                      <a:r>
                        <a:rPr lang="pt-BR" sz="1000" b="0" dirty="0" err="1">
                          <a:solidFill>
                            <a:srgbClr val="88846F"/>
                          </a:solidFill>
                          <a:effectLst/>
                          <a:latin typeface="Consolas" panose="020B0609020204030204" pitchFamily="49" charset="0"/>
                        </a:rPr>
                        <a:t>los</a:t>
                      </a:r>
                      <a:r>
                        <a:rPr lang="pt-BR" sz="1000" b="0" dirty="0">
                          <a:solidFill>
                            <a:srgbClr val="88846F"/>
                          </a:solidFill>
                          <a:effectLst/>
                          <a:latin typeface="Consolas" panose="020B0609020204030204" pitchFamily="49" charset="0"/>
                        </a:rPr>
                        <a:t> limites para revisar</a:t>
                      </a:r>
                      <a:endParaRPr lang="pt-BR" sz="1000" b="0" dirty="0">
                        <a:solidFill>
                          <a:srgbClr val="F8F8F2"/>
                        </a:solidFill>
                        <a:effectLst/>
                        <a:latin typeface="Consolas" panose="020B0609020204030204" pitchFamily="49" charset="0"/>
                      </a:endParaRP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CuadroTexto 16">
            <a:extLst>
              <a:ext uri="{FF2B5EF4-FFF2-40B4-BE49-F238E27FC236}">
                <a16:creationId xmlns:a16="http://schemas.microsoft.com/office/drawing/2014/main" id="{D2357604-40DD-C1BC-4A20-00CA1FBB41D8}"/>
              </a:ext>
            </a:extLst>
          </p:cNvPr>
          <p:cNvSpPr txBox="1"/>
          <p:nvPr/>
        </p:nvSpPr>
        <p:spPr>
          <a:xfrm>
            <a:off x="209006" y="6574753"/>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no ocupar tantas líneas en los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para fijar los limites, lo cambie por esa otra estructura.</a:t>
            </a:r>
          </a:p>
        </p:txBody>
      </p:sp>
      <p:sp>
        <p:nvSpPr>
          <p:cNvPr id="18" name="Rectángulo: esquinas redondeadas 17">
            <a:extLst>
              <a:ext uri="{FF2B5EF4-FFF2-40B4-BE49-F238E27FC236}">
                <a16:creationId xmlns:a16="http://schemas.microsoft.com/office/drawing/2014/main" id="{995CE001-2D02-F0F3-A3E9-99BBB0D9FB1E}"/>
              </a:ext>
            </a:extLst>
          </p:cNvPr>
          <p:cNvSpPr/>
          <p:nvPr/>
        </p:nvSpPr>
        <p:spPr>
          <a:xfrm>
            <a:off x="744794" y="6923587"/>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8"/>
            </a:pPr>
            <a:r>
              <a:rPr lang="es-MX" sz="1200" dirty="0">
                <a:latin typeface="Consolas" panose="020B0609020204030204" pitchFamily="49" charset="0"/>
              </a:rPr>
              <a:t>¿Qué hiciste particularmente bien en esta tarea?</a:t>
            </a:r>
          </a:p>
        </p:txBody>
      </p:sp>
      <p:pic>
        <p:nvPicPr>
          <p:cNvPr id="19" name="Gráfico 18">
            <a:extLst>
              <a:ext uri="{FF2B5EF4-FFF2-40B4-BE49-F238E27FC236}">
                <a16:creationId xmlns:a16="http://schemas.microsoft.com/office/drawing/2014/main" id="{7FE19C30-45E8-41C8-86DE-FE8B796E1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874731"/>
            <a:ext cx="418488" cy="412376"/>
          </a:xfrm>
          <a:prstGeom prst="rect">
            <a:avLst/>
          </a:prstGeom>
        </p:spPr>
      </p:pic>
      <p:sp>
        <p:nvSpPr>
          <p:cNvPr id="20" name="CuadroTexto 19">
            <a:extLst>
              <a:ext uri="{FF2B5EF4-FFF2-40B4-BE49-F238E27FC236}">
                <a16:creationId xmlns:a16="http://schemas.microsoft.com/office/drawing/2014/main" id="{EA639B66-3AA5-E12E-412D-99C29C465129}"/>
              </a:ext>
            </a:extLst>
          </p:cNvPr>
          <p:cNvSpPr txBox="1"/>
          <p:nvPr/>
        </p:nvSpPr>
        <p:spPr>
          <a:xfrm>
            <a:off x="209006" y="7408709"/>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de los arreglos dinámicos para la creación y liberación de memoria.</a:t>
            </a:r>
          </a:p>
        </p:txBody>
      </p:sp>
      <p:sp>
        <p:nvSpPr>
          <p:cNvPr id="21" name="Rectángulo: esquinas redondeadas 20">
            <a:extLst>
              <a:ext uri="{FF2B5EF4-FFF2-40B4-BE49-F238E27FC236}">
                <a16:creationId xmlns:a16="http://schemas.microsoft.com/office/drawing/2014/main" id="{0412BB8B-BAC7-4BC8-1861-C15F5D82019D}"/>
              </a:ext>
            </a:extLst>
          </p:cNvPr>
          <p:cNvSpPr/>
          <p:nvPr/>
        </p:nvSpPr>
        <p:spPr>
          <a:xfrm>
            <a:off x="744794" y="77979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9"/>
            </a:pPr>
            <a:r>
              <a:rPr lang="es-MX" sz="1200" dirty="0">
                <a:latin typeface="Consolas" panose="020B0609020204030204" pitchFamily="49" charset="0"/>
              </a:rPr>
              <a:t>¿Qué pudiste haber hecho mejor en esta tarea?</a:t>
            </a:r>
          </a:p>
        </p:txBody>
      </p:sp>
      <p:pic>
        <p:nvPicPr>
          <p:cNvPr id="22" name="Gráfico 21">
            <a:extLst>
              <a:ext uri="{FF2B5EF4-FFF2-40B4-BE49-F238E27FC236}">
                <a16:creationId xmlns:a16="http://schemas.microsoft.com/office/drawing/2014/main" id="{07836706-DFFC-6DFB-B464-85246D042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749068"/>
            <a:ext cx="418488" cy="412376"/>
          </a:xfrm>
          <a:prstGeom prst="rect">
            <a:avLst/>
          </a:prstGeom>
        </p:spPr>
      </p:pic>
      <p:sp>
        <p:nvSpPr>
          <p:cNvPr id="23" name="CuadroTexto 22">
            <a:extLst>
              <a:ext uri="{FF2B5EF4-FFF2-40B4-BE49-F238E27FC236}">
                <a16:creationId xmlns:a16="http://schemas.microsoft.com/office/drawing/2014/main" id="{223CA73B-EC29-48B1-E86F-0706B61A2D2D}"/>
              </a:ext>
            </a:extLst>
          </p:cNvPr>
          <p:cNvSpPr txBox="1"/>
          <p:nvPr/>
        </p:nvSpPr>
        <p:spPr>
          <a:xfrm>
            <a:off x="209006" y="8283046"/>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Honestamente, no lo sé.</a:t>
            </a:r>
          </a:p>
        </p:txBody>
      </p:sp>
      <p:sp>
        <p:nvSpPr>
          <p:cNvPr id="24" name="Rectángulo: esquinas redondeadas 23">
            <a:extLst>
              <a:ext uri="{FF2B5EF4-FFF2-40B4-BE49-F238E27FC236}">
                <a16:creationId xmlns:a16="http://schemas.microsoft.com/office/drawing/2014/main" id="{142B39E5-4207-3AC3-53F8-ACB1EFA04FEB}"/>
              </a:ext>
            </a:extLst>
          </p:cNvPr>
          <p:cNvSpPr/>
          <p:nvPr/>
        </p:nvSpPr>
        <p:spPr>
          <a:xfrm>
            <a:off x="724237" y="871781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10"/>
            </a:pPr>
            <a:r>
              <a:rPr lang="es-MX" sz="1200" dirty="0">
                <a:latin typeface="Consolas" panose="020B0609020204030204" pitchFamily="49" charset="0"/>
              </a:rPr>
              <a:t> ¿Qué nuevos conocimientos y experiencias adquiriste con esta tarea?</a:t>
            </a:r>
          </a:p>
        </p:txBody>
      </p:sp>
      <p:pic>
        <p:nvPicPr>
          <p:cNvPr id="25" name="Gráfico 24">
            <a:extLst>
              <a:ext uri="{FF2B5EF4-FFF2-40B4-BE49-F238E27FC236}">
                <a16:creationId xmlns:a16="http://schemas.microsoft.com/office/drawing/2014/main" id="{22B8249A-55D6-9F08-1DC8-F2C8F12AC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49" y="8668954"/>
            <a:ext cx="418488" cy="412376"/>
          </a:xfrm>
          <a:prstGeom prst="rect">
            <a:avLst/>
          </a:prstGeom>
        </p:spPr>
      </p:pic>
      <p:sp>
        <p:nvSpPr>
          <p:cNvPr id="26" name="CuadroTexto 25">
            <a:extLst>
              <a:ext uri="{FF2B5EF4-FFF2-40B4-BE49-F238E27FC236}">
                <a16:creationId xmlns:a16="http://schemas.microsoft.com/office/drawing/2014/main" id="{6297B170-39A7-53F2-3DD7-6F309CDA508A}"/>
              </a:ext>
            </a:extLst>
          </p:cNvPr>
          <p:cNvSpPr txBox="1"/>
          <p:nvPr/>
        </p:nvSpPr>
        <p:spPr>
          <a:xfrm>
            <a:off x="188449" y="920293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 utilizar el ? y los : en vez de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y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57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1.11. Apuntadores por “referencia”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1.11</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por “referencia”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05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90"/>
            <a:ext cx="4713751" cy="1384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6"/>
            <a:ext cx="4435974" cy="111169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679087634"/>
              </p:ext>
            </p:extLst>
          </p:nvPr>
        </p:nvGraphicFramePr>
        <p:xfrm>
          <a:off x="326604" y="1226595"/>
          <a:ext cx="4504703" cy="109728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021822">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crea_arreglo</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malloc</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sizeof</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return</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190999" y="2600394"/>
            <a:ext cx="4713751" cy="115003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35426" y="2731359"/>
            <a:ext cx="4435974" cy="8672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2500421803"/>
              </p:ext>
            </p:extLst>
          </p:nvPr>
        </p:nvGraphicFramePr>
        <p:xfrm>
          <a:off x="329154" y="2744698"/>
          <a:ext cx="4504703" cy="853888"/>
        </p:xfrm>
        <a:graphic>
          <a:graphicData uri="http://schemas.openxmlformats.org/drawingml/2006/table">
            <a:tbl>
              <a:tblPr firstRow="1" bandRow="1">
                <a:tableStyleId>{5C22544A-7EE6-4342-B048-85BDC9FD1C3A}</a:tableStyleId>
              </a:tblPr>
              <a:tblGrid>
                <a:gridCol w="271966">
                  <a:extLst>
                    <a:ext uri="{9D8B030D-6E8A-4147-A177-3AD203B41FA5}">
                      <a16:colId xmlns:a16="http://schemas.microsoft.com/office/drawing/2014/main" val="4000583223"/>
                    </a:ext>
                  </a:extLst>
                </a:gridCol>
                <a:gridCol w="4232737">
                  <a:extLst>
                    <a:ext uri="{9D8B030D-6E8A-4147-A177-3AD203B41FA5}">
                      <a16:colId xmlns:a16="http://schemas.microsoft.com/office/drawing/2014/main" val="1722026803"/>
                    </a:ext>
                  </a:extLst>
                </a:gridCol>
              </a:tblGrid>
              <a:tr h="853888">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16">
            <a:extLst>
              <a:ext uri="{FF2B5EF4-FFF2-40B4-BE49-F238E27FC236}">
                <a16:creationId xmlns:a16="http://schemas.microsoft.com/office/drawing/2014/main" id="{64D16195-7E70-3055-DBF3-6E57C805111C}"/>
              </a:ext>
            </a:extLst>
          </p:cNvPr>
          <p:cNvSpPr/>
          <p:nvPr/>
        </p:nvSpPr>
        <p:spPr>
          <a:xfrm>
            <a:off x="188449" y="3925210"/>
            <a:ext cx="4713751" cy="31545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4056175"/>
            <a:ext cx="4435974" cy="284895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3732245996"/>
              </p:ext>
            </p:extLst>
          </p:nvPr>
        </p:nvGraphicFramePr>
        <p:xfrm>
          <a:off x="326604" y="4056814"/>
          <a:ext cx="4505171" cy="2834640"/>
        </p:xfrm>
        <a:graphic>
          <a:graphicData uri="http://schemas.openxmlformats.org/drawingml/2006/table">
            <a:tbl>
              <a:tblPr firstRow="1" bandRow="1">
                <a:tableStyleId>{5C22544A-7EE6-4342-B048-85BDC9FD1C3A}</a:tableStyleId>
              </a:tblPr>
              <a:tblGrid>
                <a:gridCol w="341306">
                  <a:extLst>
                    <a:ext uri="{9D8B030D-6E8A-4147-A177-3AD203B41FA5}">
                      <a16:colId xmlns:a16="http://schemas.microsoft.com/office/drawing/2014/main" val="4000583223"/>
                    </a:ext>
                  </a:extLst>
                </a:gridCol>
                <a:gridCol w="4163865">
                  <a:extLst>
                    <a:ext uri="{9D8B030D-6E8A-4147-A177-3AD203B41FA5}">
                      <a16:colId xmlns:a16="http://schemas.microsoft.com/office/drawing/2014/main" val="1722026803"/>
                    </a:ext>
                  </a:extLst>
                </a:gridCol>
              </a:tblGrid>
              <a:tr h="1614536">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assert.h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arreglo,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assert</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Rectángulo 20">
            <a:extLst>
              <a:ext uri="{FF2B5EF4-FFF2-40B4-BE49-F238E27FC236}">
                <a16:creationId xmlns:a16="http://schemas.microsoft.com/office/drawing/2014/main" id="{A7F4C10F-C422-03CC-0FB1-F3A76CA45177}"/>
              </a:ext>
            </a:extLst>
          </p:cNvPr>
          <p:cNvSpPr/>
          <p:nvPr/>
        </p:nvSpPr>
        <p:spPr>
          <a:xfrm>
            <a:off x="5033176" y="1076265"/>
            <a:ext cx="2530217" cy="11721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2248416"/>
            <a:ext cx="2530217" cy="1257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0" name="Grupo 29">
            <a:extLst>
              <a:ext uri="{FF2B5EF4-FFF2-40B4-BE49-F238E27FC236}">
                <a16:creationId xmlns:a16="http://schemas.microsoft.com/office/drawing/2014/main" id="{944AC373-E312-63EB-AE0C-C086E35A1965}"/>
              </a:ext>
            </a:extLst>
          </p:cNvPr>
          <p:cNvGrpSpPr/>
          <p:nvPr/>
        </p:nvGrpSpPr>
        <p:grpSpPr>
          <a:xfrm>
            <a:off x="5626818" y="1619602"/>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0" name="Rectángulo 189">
            <a:extLst>
              <a:ext uri="{FF2B5EF4-FFF2-40B4-BE49-F238E27FC236}">
                <a16:creationId xmlns:a16="http://schemas.microsoft.com/office/drawing/2014/main" id="{778CB5B7-FCB9-FC9D-3C89-1D124FBDB6CF}"/>
              </a:ext>
            </a:extLst>
          </p:cNvPr>
          <p:cNvSpPr/>
          <p:nvPr/>
        </p:nvSpPr>
        <p:spPr>
          <a:xfrm>
            <a:off x="6253124" y="284337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454388" y="1918640"/>
            <a:ext cx="1097166" cy="752306"/>
          </a:xfrm>
          <a:prstGeom prst="curvedConnector4">
            <a:avLst>
              <a:gd name="adj1" fmla="val 44230"/>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5640C3E6-1B57-6F8A-E8BD-4C3551CAA9FB}"/>
              </a:ext>
            </a:extLst>
          </p:cNvPr>
          <p:cNvSpPr txBox="1"/>
          <p:nvPr/>
        </p:nvSpPr>
        <p:spPr>
          <a:xfrm>
            <a:off x="5082123" y="1127906"/>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315787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2825019"/>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
        <p:nvSpPr>
          <p:cNvPr id="48" name="Estrella: 10 puntas 47">
            <a:extLst>
              <a:ext uri="{FF2B5EF4-FFF2-40B4-BE49-F238E27FC236}">
                <a16:creationId xmlns:a16="http://schemas.microsoft.com/office/drawing/2014/main" id="{C16ADB82-3FD3-352D-3B53-A52813F49E6F}"/>
              </a:ext>
            </a:extLst>
          </p:cNvPr>
          <p:cNvSpPr/>
          <p:nvPr/>
        </p:nvSpPr>
        <p:spPr>
          <a:xfrm>
            <a:off x="4416499" y="2553283"/>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V2</a:t>
            </a:r>
          </a:p>
        </p:txBody>
      </p:sp>
      <p:sp>
        <p:nvSpPr>
          <p:cNvPr id="49" name="Estrella: 10 puntas 48">
            <a:extLst>
              <a:ext uri="{FF2B5EF4-FFF2-40B4-BE49-F238E27FC236}">
                <a16:creationId xmlns:a16="http://schemas.microsoft.com/office/drawing/2014/main" id="{C09D4005-504F-1BF4-828E-BABD47554174}"/>
              </a:ext>
            </a:extLst>
          </p:cNvPr>
          <p:cNvSpPr/>
          <p:nvPr/>
        </p:nvSpPr>
        <p:spPr>
          <a:xfrm>
            <a:off x="4442115" y="1040235"/>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V1</a:t>
            </a:r>
          </a:p>
        </p:txBody>
      </p:sp>
      <p:sp>
        <p:nvSpPr>
          <p:cNvPr id="51" name="Rectángulo: esquinas redondeadas 50">
            <a:extLst>
              <a:ext uri="{FF2B5EF4-FFF2-40B4-BE49-F238E27FC236}">
                <a16:creationId xmlns:a16="http://schemas.microsoft.com/office/drawing/2014/main" id="{7D5657EA-5D0A-7229-B9FB-3118A9994B9D}"/>
              </a:ext>
            </a:extLst>
          </p:cNvPr>
          <p:cNvSpPr/>
          <p:nvPr/>
        </p:nvSpPr>
        <p:spPr>
          <a:xfrm>
            <a:off x="209005" y="7177737"/>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1.12</a:t>
            </a:r>
          </a:p>
        </p:txBody>
      </p:sp>
      <p:sp>
        <p:nvSpPr>
          <p:cNvPr id="52" name="Rectángulo: esquinas redondeadas 51">
            <a:extLst>
              <a:ext uri="{FF2B5EF4-FFF2-40B4-BE49-F238E27FC236}">
                <a16:creationId xmlns:a16="http://schemas.microsoft.com/office/drawing/2014/main" id="{523CA3AA-9CCE-B5AB-3F39-FF94D8100672}"/>
              </a:ext>
            </a:extLst>
          </p:cNvPr>
          <p:cNvSpPr/>
          <p:nvPr/>
        </p:nvSpPr>
        <p:spPr>
          <a:xfrm>
            <a:off x="858740" y="7177737"/>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Times New Roman" panose="02020603050405020304" pitchFamily="18" charset="0"/>
              </a:rPr>
              <a:t>realloc</a:t>
            </a:r>
            <a:endParaRPr lang="es-MX" dirty="0">
              <a:latin typeface="Times New Roman" panose="02020603050405020304" pitchFamily="18" charset="0"/>
            </a:endParaRPr>
          </a:p>
        </p:txBody>
      </p:sp>
      <p:sp>
        <p:nvSpPr>
          <p:cNvPr id="53" name="Pergamino: horizontal 52">
            <a:extLst>
              <a:ext uri="{FF2B5EF4-FFF2-40B4-BE49-F238E27FC236}">
                <a16:creationId xmlns:a16="http://schemas.microsoft.com/office/drawing/2014/main" id="{E8298FCF-2ABF-6227-CB6C-EA178CD3B2FB}"/>
              </a:ext>
            </a:extLst>
          </p:cNvPr>
          <p:cNvSpPr/>
          <p:nvPr/>
        </p:nvSpPr>
        <p:spPr>
          <a:xfrm>
            <a:off x="5562599" y="7204866"/>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06 Septiembre 2022</a:t>
            </a:r>
          </a:p>
        </p:txBody>
      </p:sp>
      <p:sp>
        <p:nvSpPr>
          <p:cNvPr id="54" name="Rectángulo 53">
            <a:extLst>
              <a:ext uri="{FF2B5EF4-FFF2-40B4-BE49-F238E27FC236}">
                <a16:creationId xmlns:a16="http://schemas.microsoft.com/office/drawing/2014/main" id="{C0F0EAFC-8A29-3A76-9140-410431086221}"/>
              </a:ext>
            </a:extLst>
          </p:cNvPr>
          <p:cNvSpPr/>
          <p:nvPr/>
        </p:nvSpPr>
        <p:spPr>
          <a:xfrm>
            <a:off x="188449" y="7571883"/>
            <a:ext cx="4713751" cy="195810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3FA7AEF1-91BB-7EE1-62AE-5013C8C5FC73}"/>
              </a:ext>
            </a:extLst>
          </p:cNvPr>
          <p:cNvSpPr/>
          <p:nvPr/>
        </p:nvSpPr>
        <p:spPr>
          <a:xfrm>
            <a:off x="332876" y="7702848"/>
            <a:ext cx="4435974" cy="165488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9" name="Tabla 38">
            <a:extLst>
              <a:ext uri="{FF2B5EF4-FFF2-40B4-BE49-F238E27FC236}">
                <a16:creationId xmlns:a16="http://schemas.microsoft.com/office/drawing/2014/main" id="{1F8180EB-4592-DF44-55EE-3216D6E43A9F}"/>
              </a:ext>
            </a:extLst>
          </p:cNvPr>
          <p:cNvGraphicFramePr>
            <a:graphicFrameLocks noGrp="1"/>
          </p:cNvGraphicFramePr>
          <p:nvPr>
            <p:extLst>
              <p:ext uri="{D42A27DB-BD31-4B8C-83A1-F6EECF244321}">
                <p14:modId xmlns:p14="http://schemas.microsoft.com/office/powerpoint/2010/main" val="3618324602"/>
              </p:ext>
            </p:extLst>
          </p:nvPr>
        </p:nvGraphicFramePr>
        <p:xfrm>
          <a:off x="326604" y="7703487"/>
          <a:ext cx="4475781" cy="16002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4000583223"/>
                    </a:ext>
                  </a:extLst>
                </a:gridCol>
                <a:gridCol w="4124626">
                  <a:extLst>
                    <a:ext uri="{9D8B030D-6E8A-4147-A177-3AD203B41FA5}">
                      <a16:colId xmlns:a16="http://schemas.microsoft.com/office/drawing/2014/main" val="1722026803"/>
                    </a:ext>
                  </a:extLst>
                </a:gridCol>
              </a:tblGrid>
              <a:tr h="725939">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stdlib.h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malloc</a:t>
                      </a:r>
                      <a:r>
                        <a:rPr lang="es-MX" sz="1100" b="0" dirty="0">
                          <a:solidFill>
                            <a:srgbClr val="F8F8F2"/>
                          </a:solidFill>
                          <a:effectLst/>
                          <a:latin typeface="Consolas" panose="020B0609020204030204" pitchFamily="49" charset="0"/>
                        </a:rPr>
                        <a:t>(</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6</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A6E22E"/>
                          </a:solidFill>
                          <a:effectLst/>
                          <a:latin typeface="Consolas" panose="020B0609020204030204" pitchFamily="49" charset="0"/>
                        </a:rPr>
                        <a:t>free</a:t>
                      </a:r>
                      <a:r>
                        <a:rPr lang="es-MX" sz="1100" b="0" dirty="0">
                          <a:solidFill>
                            <a:srgbClr val="F8F8F2"/>
                          </a:solidFill>
                          <a:effectLst/>
                          <a:latin typeface="Consolas" panose="020B0609020204030204" pitchFamily="49" charset="0"/>
                        </a:rPr>
                        <a:t>(p);</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81" name="Rectángulo: esquina doblada 80">
            <a:extLst>
              <a:ext uri="{FF2B5EF4-FFF2-40B4-BE49-F238E27FC236}">
                <a16:creationId xmlns:a16="http://schemas.microsoft.com/office/drawing/2014/main" id="{2BE34437-3D45-3FEC-FC21-7844C9BFF708}"/>
              </a:ext>
            </a:extLst>
          </p:cNvPr>
          <p:cNvSpPr/>
          <p:nvPr/>
        </p:nvSpPr>
        <p:spPr>
          <a:xfrm>
            <a:off x="5021026" y="7569206"/>
            <a:ext cx="2572848" cy="141292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CuadroTexto 81">
            <a:extLst>
              <a:ext uri="{FF2B5EF4-FFF2-40B4-BE49-F238E27FC236}">
                <a16:creationId xmlns:a16="http://schemas.microsoft.com/office/drawing/2014/main" id="{2AF7195D-0B73-40E1-98C7-313DEFAA0379}"/>
              </a:ext>
            </a:extLst>
          </p:cNvPr>
          <p:cNvSpPr txBox="1"/>
          <p:nvPr/>
        </p:nvSpPr>
        <p:spPr>
          <a:xfrm>
            <a:off x="5076064" y="7663974"/>
            <a:ext cx="2383415" cy="1077218"/>
          </a:xfrm>
          <a:prstGeom prst="rect">
            <a:avLst/>
          </a:prstGeom>
          <a:noFill/>
        </p:spPr>
        <p:txBody>
          <a:bodyPr wrap="square" rtlCol="0">
            <a:spAutoFit/>
          </a:bodyPr>
          <a:lstStyle/>
          <a:p>
            <a:r>
              <a:rPr lang="es-MX" sz="1600" dirty="0">
                <a:latin typeface="Consolas" panose="020B0609020204030204" pitchFamily="49" charset="0"/>
              </a:rPr>
              <a:t>La función </a:t>
            </a:r>
            <a:r>
              <a:rPr lang="es-MX" sz="1600" dirty="0" err="1">
                <a:latin typeface="Consolas" panose="020B0609020204030204" pitchFamily="49" charset="0"/>
              </a:rPr>
              <a:t>realloc</a:t>
            </a:r>
            <a:r>
              <a:rPr lang="es-MX" sz="1600" dirty="0">
                <a:latin typeface="Consolas" panose="020B0609020204030204" pitchFamily="49" charset="0"/>
              </a:rPr>
              <a:t> es para cambiar el tamaño de la memoria almacenada.</a:t>
            </a:r>
          </a:p>
        </p:txBody>
      </p:sp>
    </p:spTree>
    <p:extLst>
      <p:ext uri="{BB962C8B-B14F-4D97-AF65-F5344CB8AC3E}">
        <p14:creationId xmlns:p14="http://schemas.microsoft.com/office/powerpoint/2010/main" val="2654655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1.13. Pila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1.13</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Pila dinámica</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38</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1082289"/>
            <a:ext cx="7374944" cy="831203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1213255"/>
            <a:ext cx="7058524" cy="8014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1722846129"/>
              </p:ext>
            </p:extLst>
          </p:nvPr>
        </p:nvGraphicFramePr>
        <p:xfrm>
          <a:off x="326604" y="1226594"/>
          <a:ext cx="7058524" cy="7964424"/>
        </p:xfrm>
        <a:graphic>
          <a:graphicData uri="http://schemas.openxmlformats.org/drawingml/2006/table">
            <a:tbl>
              <a:tblPr firstRow="1" bandRow="1">
                <a:tableStyleId>{5C22544A-7EE6-4342-B048-85BDC9FD1C3A}</a:tableStyleId>
              </a:tblPr>
              <a:tblGrid>
                <a:gridCol w="340146">
                  <a:extLst>
                    <a:ext uri="{9D8B030D-6E8A-4147-A177-3AD203B41FA5}">
                      <a16:colId xmlns:a16="http://schemas.microsoft.com/office/drawing/2014/main" val="4000583223"/>
                    </a:ext>
                  </a:extLst>
                </a:gridCol>
                <a:gridCol w="6718378">
                  <a:extLst>
                    <a:ext uri="{9D8B030D-6E8A-4147-A177-3AD203B41FA5}">
                      <a16:colId xmlns:a16="http://schemas.microsoft.com/office/drawing/2014/main" val="1722026803"/>
                    </a:ext>
                  </a:extLst>
                </a:gridCol>
              </a:tblGrid>
              <a:tr h="1614536">
                <a:tc>
                  <a:txBody>
                    <a:bodyPr/>
                    <a:lstStyle/>
                    <a:p>
                      <a:pPr algn="r">
                        <a:lnSpc>
                          <a:spcPct val="100000"/>
                        </a:lnSpc>
                      </a:pPr>
                      <a:r>
                        <a:rPr lang="es-MX" sz="820" u="none" dirty="0">
                          <a:latin typeface="Consolas" panose="020B0609020204030204" pitchFamily="49" charset="0"/>
                        </a:rPr>
                        <a:t>1</a:t>
                      </a:r>
                    </a:p>
                    <a:p>
                      <a:pPr algn="r">
                        <a:lnSpc>
                          <a:spcPct val="100000"/>
                        </a:lnSpc>
                      </a:pPr>
                      <a:r>
                        <a:rPr lang="es-MX" sz="820" u="none" dirty="0">
                          <a:latin typeface="Consolas" panose="020B0609020204030204" pitchFamily="49" charset="0"/>
                        </a:rPr>
                        <a:t>2</a:t>
                      </a:r>
                    </a:p>
                    <a:p>
                      <a:pPr algn="r">
                        <a:lnSpc>
                          <a:spcPct val="100000"/>
                        </a:lnSpc>
                      </a:pPr>
                      <a:r>
                        <a:rPr lang="es-MX" sz="820" u="none" dirty="0">
                          <a:latin typeface="Consolas" panose="020B0609020204030204" pitchFamily="49" charset="0"/>
                        </a:rPr>
                        <a:t>3</a:t>
                      </a:r>
                    </a:p>
                    <a:p>
                      <a:pPr algn="r">
                        <a:lnSpc>
                          <a:spcPct val="100000"/>
                        </a:lnSpc>
                      </a:pPr>
                      <a:r>
                        <a:rPr lang="es-MX" sz="820" u="none" dirty="0">
                          <a:latin typeface="Consolas" panose="020B0609020204030204" pitchFamily="49" charset="0"/>
                        </a:rPr>
                        <a:t>4</a:t>
                      </a:r>
                    </a:p>
                    <a:p>
                      <a:pPr algn="r">
                        <a:lnSpc>
                          <a:spcPct val="100000"/>
                        </a:lnSpc>
                      </a:pPr>
                      <a:r>
                        <a:rPr lang="es-MX" sz="820" u="none" dirty="0">
                          <a:latin typeface="Consolas" panose="020B0609020204030204" pitchFamily="49" charset="0"/>
                        </a:rPr>
                        <a:t>5</a:t>
                      </a:r>
                    </a:p>
                    <a:p>
                      <a:pPr algn="r">
                        <a:lnSpc>
                          <a:spcPct val="100000"/>
                        </a:lnSpc>
                      </a:pPr>
                      <a:r>
                        <a:rPr lang="es-MX" sz="820" u="none" dirty="0">
                          <a:latin typeface="Consolas" panose="020B0609020204030204" pitchFamily="49" charset="0"/>
                        </a:rPr>
                        <a:t>6</a:t>
                      </a:r>
                    </a:p>
                    <a:p>
                      <a:pPr algn="r">
                        <a:lnSpc>
                          <a:spcPct val="100000"/>
                        </a:lnSpc>
                      </a:pPr>
                      <a:r>
                        <a:rPr lang="es-MX" sz="820" u="none" dirty="0">
                          <a:latin typeface="Consolas" panose="020B0609020204030204" pitchFamily="49" charset="0"/>
                        </a:rPr>
                        <a:t>7</a:t>
                      </a:r>
                    </a:p>
                    <a:p>
                      <a:pPr algn="r">
                        <a:lnSpc>
                          <a:spcPct val="100000"/>
                        </a:lnSpc>
                      </a:pPr>
                      <a:r>
                        <a:rPr lang="es-MX" sz="820" u="none" dirty="0">
                          <a:latin typeface="Consolas" panose="020B0609020204030204" pitchFamily="49" charset="0"/>
                        </a:rPr>
                        <a:t>8</a:t>
                      </a:r>
                    </a:p>
                    <a:p>
                      <a:pPr algn="r">
                        <a:lnSpc>
                          <a:spcPct val="100000"/>
                        </a:lnSpc>
                      </a:pPr>
                      <a:r>
                        <a:rPr lang="es-MX" sz="820" u="none" dirty="0">
                          <a:latin typeface="Consolas" panose="020B0609020204030204" pitchFamily="49" charset="0"/>
                        </a:rPr>
                        <a:t>9</a:t>
                      </a:r>
                    </a:p>
                    <a:p>
                      <a:pPr algn="r">
                        <a:lnSpc>
                          <a:spcPct val="100000"/>
                        </a:lnSpc>
                      </a:pPr>
                      <a:r>
                        <a:rPr lang="es-MX" sz="820" u="none" dirty="0">
                          <a:latin typeface="Consolas" panose="020B0609020204030204" pitchFamily="49" charset="0"/>
                        </a:rPr>
                        <a:t>10</a:t>
                      </a:r>
                    </a:p>
                    <a:p>
                      <a:pPr algn="r">
                        <a:lnSpc>
                          <a:spcPct val="100000"/>
                        </a:lnSpc>
                      </a:pPr>
                      <a:r>
                        <a:rPr lang="es-MX" sz="820" u="none" dirty="0">
                          <a:latin typeface="Consolas" panose="020B0609020204030204" pitchFamily="49" charset="0"/>
                        </a:rPr>
                        <a:t>11</a:t>
                      </a:r>
                    </a:p>
                    <a:p>
                      <a:pPr algn="r">
                        <a:lnSpc>
                          <a:spcPct val="100000"/>
                        </a:lnSpc>
                      </a:pPr>
                      <a:r>
                        <a:rPr lang="es-MX" sz="820" u="none" dirty="0">
                          <a:latin typeface="Consolas" panose="020B0609020204030204" pitchFamily="49" charset="0"/>
                        </a:rPr>
                        <a:t>12</a:t>
                      </a:r>
                    </a:p>
                    <a:p>
                      <a:pPr algn="r">
                        <a:lnSpc>
                          <a:spcPct val="100000"/>
                        </a:lnSpc>
                      </a:pPr>
                      <a:r>
                        <a:rPr lang="es-MX" sz="820" u="none" dirty="0">
                          <a:latin typeface="Consolas" panose="020B0609020204030204" pitchFamily="49" charset="0"/>
                        </a:rPr>
                        <a:t>13</a:t>
                      </a:r>
                    </a:p>
                    <a:p>
                      <a:pPr algn="r">
                        <a:lnSpc>
                          <a:spcPct val="100000"/>
                        </a:lnSpc>
                      </a:pPr>
                      <a:r>
                        <a:rPr lang="es-MX" sz="820" u="none" dirty="0">
                          <a:latin typeface="Consolas" panose="020B0609020204030204" pitchFamily="49" charset="0"/>
                        </a:rPr>
                        <a:t>14</a:t>
                      </a:r>
                    </a:p>
                    <a:p>
                      <a:pPr algn="r">
                        <a:lnSpc>
                          <a:spcPct val="100000"/>
                        </a:lnSpc>
                      </a:pPr>
                      <a:r>
                        <a:rPr lang="es-MX" sz="820" u="none" dirty="0">
                          <a:latin typeface="Consolas" panose="020B0609020204030204" pitchFamily="49" charset="0"/>
                        </a:rPr>
                        <a:t>15</a:t>
                      </a:r>
                    </a:p>
                    <a:p>
                      <a:pPr algn="r">
                        <a:lnSpc>
                          <a:spcPct val="100000"/>
                        </a:lnSpc>
                      </a:pPr>
                      <a:r>
                        <a:rPr lang="es-MX" sz="820" u="none" dirty="0">
                          <a:latin typeface="Consolas" panose="020B0609020204030204" pitchFamily="49" charset="0"/>
                        </a:rPr>
                        <a:t>16</a:t>
                      </a:r>
                    </a:p>
                    <a:p>
                      <a:pPr algn="r">
                        <a:lnSpc>
                          <a:spcPct val="100000"/>
                        </a:lnSpc>
                      </a:pPr>
                      <a:r>
                        <a:rPr lang="es-MX" sz="820" u="none" dirty="0">
                          <a:latin typeface="Consolas" panose="020B0609020204030204" pitchFamily="49" charset="0"/>
                        </a:rPr>
                        <a:t>17</a:t>
                      </a:r>
                    </a:p>
                    <a:p>
                      <a:pPr algn="r">
                        <a:lnSpc>
                          <a:spcPct val="100000"/>
                        </a:lnSpc>
                      </a:pPr>
                      <a:r>
                        <a:rPr lang="es-MX" sz="820" u="none" dirty="0">
                          <a:latin typeface="Consolas" panose="020B0609020204030204" pitchFamily="49" charset="0"/>
                        </a:rPr>
                        <a:t>18</a:t>
                      </a:r>
                    </a:p>
                    <a:p>
                      <a:pPr algn="r">
                        <a:lnSpc>
                          <a:spcPct val="100000"/>
                        </a:lnSpc>
                      </a:pPr>
                      <a:r>
                        <a:rPr lang="es-MX" sz="820" u="none" dirty="0">
                          <a:latin typeface="Consolas" panose="020B0609020204030204" pitchFamily="49" charset="0"/>
                        </a:rPr>
                        <a:t>19</a:t>
                      </a:r>
                    </a:p>
                    <a:p>
                      <a:pPr algn="r">
                        <a:lnSpc>
                          <a:spcPct val="100000"/>
                        </a:lnSpc>
                      </a:pPr>
                      <a:r>
                        <a:rPr lang="es-MX" sz="820" u="none" dirty="0">
                          <a:latin typeface="Consolas" panose="020B0609020204030204" pitchFamily="49" charset="0"/>
                        </a:rPr>
                        <a:t>20</a:t>
                      </a:r>
                    </a:p>
                    <a:p>
                      <a:pPr algn="r">
                        <a:lnSpc>
                          <a:spcPct val="100000"/>
                        </a:lnSpc>
                      </a:pPr>
                      <a:r>
                        <a:rPr lang="es-MX" sz="820" u="none" dirty="0">
                          <a:latin typeface="Consolas" panose="020B0609020204030204" pitchFamily="49" charset="0"/>
                        </a:rPr>
                        <a:t>21</a:t>
                      </a:r>
                    </a:p>
                    <a:p>
                      <a:pPr algn="r">
                        <a:lnSpc>
                          <a:spcPct val="100000"/>
                        </a:lnSpc>
                      </a:pPr>
                      <a:r>
                        <a:rPr lang="es-MX" sz="820" u="none" dirty="0">
                          <a:latin typeface="Consolas" panose="020B0609020204030204" pitchFamily="49" charset="0"/>
                        </a:rPr>
                        <a:t>22</a:t>
                      </a:r>
                    </a:p>
                    <a:p>
                      <a:pPr algn="r">
                        <a:lnSpc>
                          <a:spcPct val="100000"/>
                        </a:lnSpc>
                      </a:pPr>
                      <a:r>
                        <a:rPr lang="es-MX" sz="820" u="none" dirty="0">
                          <a:latin typeface="Consolas" panose="020B0609020204030204" pitchFamily="49" charset="0"/>
                        </a:rPr>
                        <a:t>23</a:t>
                      </a:r>
                    </a:p>
                    <a:p>
                      <a:pPr algn="r">
                        <a:lnSpc>
                          <a:spcPct val="100000"/>
                        </a:lnSpc>
                      </a:pPr>
                      <a:r>
                        <a:rPr lang="es-MX" sz="820" u="none" dirty="0">
                          <a:latin typeface="Consolas" panose="020B0609020204030204" pitchFamily="49" charset="0"/>
                        </a:rPr>
                        <a:t>24</a:t>
                      </a:r>
                    </a:p>
                    <a:p>
                      <a:pPr algn="r">
                        <a:lnSpc>
                          <a:spcPct val="100000"/>
                        </a:lnSpc>
                      </a:pPr>
                      <a:r>
                        <a:rPr lang="es-MX" sz="820" u="none" dirty="0">
                          <a:latin typeface="Consolas" panose="020B0609020204030204" pitchFamily="49" charset="0"/>
                        </a:rPr>
                        <a:t>25</a:t>
                      </a:r>
                    </a:p>
                    <a:p>
                      <a:pPr algn="r">
                        <a:lnSpc>
                          <a:spcPct val="100000"/>
                        </a:lnSpc>
                      </a:pPr>
                      <a:r>
                        <a:rPr lang="es-MX" sz="820" u="none" dirty="0">
                          <a:latin typeface="Consolas" panose="020B0609020204030204" pitchFamily="49" charset="0"/>
                        </a:rPr>
                        <a:t>26</a:t>
                      </a:r>
                    </a:p>
                    <a:p>
                      <a:pPr algn="r">
                        <a:lnSpc>
                          <a:spcPct val="100000"/>
                        </a:lnSpc>
                      </a:pPr>
                      <a:r>
                        <a:rPr lang="es-MX" sz="820" u="none" dirty="0">
                          <a:latin typeface="Consolas" panose="020B0609020204030204" pitchFamily="49" charset="0"/>
                        </a:rPr>
                        <a:t>27</a:t>
                      </a:r>
                    </a:p>
                    <a:p>
                      <a:pPr algn="r">
                        <a:lnSpc>
                          <a:spcPct val="100000"/>
                        </a:lnSpc>
                      </a:pPr>
                      <a:r>
                        <a:rPr lang="es-MX" sz="820" u="none" dirty="0">
                          <a:latin typeface="Consolas" panose="020B0609020204030204" pitchFamily="49" charset="0"/>
                        </a:rPr>
                        <a:t>28</a:t>
                      </a:r>
                    </a:p>
                    <a:p>
                      <a:pPr algn="r">
                        <a:lnSpc>
                          <a:spcPct val="100000"/>
                        </a:lnSpc>
                      </a:pPr>
                      <a:r>
                        <a:rPr lang="es-MX" sz="820" u="none" dirty="0">
                          <a:latin typeface="Consolas" panose="020B0609020204030204" pitchFamily="49" charset="0"/>
                        </a:rPr>
                        <a:t>29</a:t>
                      </a:r>
                    </a:p>
                    <a:p>
                      <a:pPr algn="r">
                        <a:lnSpc>
                          <a:spcPct val="100000"/>
                        </a:lnSpc>
                      </a:pPr>
                      <a:r>
                        <a:rPr lang="es-MX" sz="820" u="none" dirty="0">
                          <a:latin typeface="Consolas" panose="020B0609020204030204" pitchFamily="49" charset="0"/>
                        </a:rPr>
                        <a:t>30</a:t>
                      </a:r>
                    </a:p>
                    <a:p>
                      <a:pPr algn="r">
                        <a:lnSpc>
                          <a:spcPct val="100000"/>
                        </a:lnSpc>
                      </a:pPr>
                      <a:r>
                        <a:rPr lang="es-MX" sz="820" u="none" dirty="0">
                          <a:latin typeface="Consolas" panose="020B0609020204030204" pitchFamily="49" charset="0"/>
                        </a:rPr>
                        <a:t>31</a:t>
                      </a:r>
                    </a:p>
                    <a:p>
                      <a:pPr algn="r">
                        <a:lnSpc>
                          <a:spcPct val="100000"/>
                        </a:lnSpc>
                      </a:pPr>
                      <a:r>
                        <a:rPr lang="es-MX" sz="820" u="none" dirty="0">
                          <a:latin typeface="Consolas" panose="020B0609020204030204" pitchFamily="49" charset="0"/>
                        </a:rPr>
                        <a:t>32</a:t>
                      </a:r>
                    </a:p>
                    <a:p>
                      <a:pPr algn="r">
                        <a:lnSpc>
                          <a:spcPct val="100000"/>
                        </a:lnSpc>
                      </a:pPr>
                      <a:r>
                        <a:rPr lang="es-MX" sz="820" u="none" dirty="0">
                          <a:latin typeface="Consolas" panose="020B0609020204030204" pitchFamily="49" charset="0"/>
                        </a:rPr>
                        <a:t>33</a:t>
                      </a:r>
                    </a:p>
                    <a:p>
                      <a:pPr algn="r">
                        <a:lnSpc>
                          <a:spcPct val="100000"/>
                        </a:lnSpc>
                      </a:pPr>
                      <a:r>
                        <a:rPr lang="es-MX" sz="820" u="none" dirty="0">
                          <a:latin typeface="Consolas" panose="020B0609020204030204" pitchFamily="49" charset="0"/>
                        </a:rPr>
                        <a:t>34</a:t>
                      </a:r>
                    </a:p>
                    <a:p>
                      <a:pPr algn="r">
                        <a:lnSpc>
                          <a:spcPct val="100000"/>
                        </a:lnSpc>
                      </a:pPr>
                      <a:r>
                        <a:rPr lang="es-MX" sz="820" u="none" dirty="0">
                          <a:latin typeface="Consolas" panose="020B0609020204030204" pitchFamily="49" charset="0"/>
                        </a:rPr>
                        <a:t>35</a:t>
                      </a:r>
                    </a:p>
                    <a:p>
                      <a:pPr algn="r">
                        <a:lnSpc>
                          <a:spcPct val="100000"/>
                        </a:lnSpc>
                      </a:pPr>
                      <a:r>
                        <a:rPr lang="es-MX" sz="820" u="none" dirty="0">
                          <a:latin typeface="Consolas" panose="020B0609020204030204" pitchFamily="49" charset="0"/>
                        </a:rPr>
                        <a:t>36</a:t>
                      </a:r>
                    </a:p>
                    <a:p>
                      <a:pPr algn="r">
                        <a:lnSpc>
                          <a:spcPct val="100000"/>
                        </a:lnSpc>
                      </a:pPr>
                      <a:r>
                        <a:rPr lang="es-MX" sz="820" u="none" dirty="0">
                          <a:latin typeface="Consolas" panose="020B0609020204030204" pitchFamily="49" charset="0"/>
                        </a:rPr>
                        <a:t>37</a:t>
                      </a:r>
                    </a:p>
                    <a:p>
                      <a:pPr algn="r">
                        <a:lnSpc>
                          <a:spcPct val="100000"/>
                        </a:lnSpc>
                      </a:pPr>
                      <a:r>
                        <a:rPr lang="es-MX" sz="820" u="none" dirty="0">
                          <a:latin typeface="Consolas" panose="020B0609020204030204" pitchFamily="49" charset="0"/>
                        </a:rPr>
                        <a:t>38</a:t>
                      </a:r>
                    </a:p>
                    <a:p>
                      <a:pPr algn="r">
                        <a:lnSpc>
                          <a:spcPct val="100000"/>
                        </a:lnSpc>
                      </a:pPr>
                      <a:r>
                        <a:rPr lang="es-MX" sz="820" u="none" dirty="0">
                          <a:latin typeface="Consolas" panose="020B0609020204030204" pitchFamily="49" charset="0"/>
                        </a:rPr>
                        <a:t>39</a:t>
                      </a:r>
                    </a:p>
                    <a:p>
                      <a:pPr algn="r">
                        <a:lnSpc>
                          <a:spcPct val="100000"/>
                        </a:lnSpc>
                      </a:pPr>
                      <a:r>
                        <a:rPr lang="es-MX" sz="820" u="none" dirty="0">
                          <a:latin typeface="Consolas" panose="020B0609020204030204" pitchFamily="49" charset="0"/>
                        </a:rPr>
                        <a:t>40</a:t>
                      </a:r>
                    </a:p>
                    <a:p>
                      <a:pPr algn="r">
                        <a:lnSpc>
                          <a:spcPct val="100000"/>
                        </a:lnSpc>
                      </a:pPr>
                      <a:r>
                        <a:rPr lang="es-MX" sz="820" u="none" dirty="0">
                          <a:latin typeface="Consolas" panose="020B0609020204030204" pitchFamily="49" charset="0"/>
                        </a:rPr>
                        <a:t>41</a:t>
                      </a:r>
                    </a:p>
                    <a:p>
                      <a:pPr algn="r">
                        <a:lnSpc>
                          <a:spcPct val="100000"/>
                        </a:lnSpc>
                      </a:pPr>
                      <a:r>
                        <a:rPr lang="es-MX" sz="820" u="none" dirty="0">
                          <a:latin typeface="Consolas" panose="020B0609020204030204" pitchFamily="49" charset="0"/>
                        </a:rPr>
                        <a:t>42</a:t>
                      </a:r>
                    </a:p>
                    <a:p>
                      <a:pPr algn="r">
                        <a:lnSpc>
                          <a:spcPct val="100000"/>
                        </a:lnSpc>
                      </a:pPr>
                      <a:r>
                        <a:rPr lang="es-MX" sz="820" u="none" dirty="0">
                          <a:latin typeface="Consolas" panose="020B0609020204030204" pitchFamily="49" charset="0"/>
                        </a:rPr>
                        <a:t>43</a:t>
                      </a:r>
                    </a:p>
                    <a:p>
                      <a:pPr algn="r">
                        <a:lnSpc>
                          <a:spcPct val="100000"/>
                        </a:lnSpc>
                      </a:pPr>
                      <a:r>
                        <a:rPr lang="es-MX" sz="820" u="none" dirty="0">
                          <a:latin typeface="Consolas" panose="020B0609020204030204" pitchFamily="49" charset="0"/>
                        </a:rPr>
                        <a:t>44</a:t>
                      </a:r>
                    </a:p>
                    <a:p>
                      <a:pPr algn="r">
                        <a:lnSpc>
                          <a:spcPct val="100000"/>
                        </a:lnSpc>
                      </a:pPr>
                      <a:r>
                        <a:rPr lang="es-MX" sz="820" u="none" dirty="0">
                          <a:latin typeface="Consolas" panose="020B0609020204030204" pitchFamily="49" charset="0"/>
                        </a:rPr>
                        <a:t>45</a:t>
                      </a:r>
                    </a:p>
                    <a:p>
                      <a:pPr algn="r">
                        <a:lnSpc>
                          <a:spcPct val="100000"/>
                        </a:lnSpc>
                      </a:pPr>
                      <a:r>
                        <a:rPr lang="es-MX" sz="820" u="none" dirty="0">
                          <a:latin typeface="Consolas" panose="020B0609020204030204" pitchFamily="49" charset="0"/>
                        </a:rPr>
                        <a:t>46</a:t>
                      </a:r>
                    </a:p>
                    <a:p>
                      <a:pPr algn="r">
                        <a:lnSpc>
                          <a:spcPct val="100000"/>
                        </a:lnSpc>
                      </a:pPr>
                      <a:r>
                        <a:rPr lang="es-MX" sz="820" u="none" dirty="0">
                          <a:latin typeface="Consolas" panose="020B0609020204030204" pitchFamily="49" charset="0"/>
                        </a:rPr>
                        <a:t>47</a:t>
                      </a:r>
                    </a:p>
                    <a:p>
                      <a:pPr algn="r">
                        <a:lnSpc>
                          <a:spcPct val="100000"/>
                        </a:lnSpc>
                      </a:pPr>
                      <a:r>
                        <a:rPr lang="es-MX" sz="820" u="none" dirty="0">
                          <a:latin typeface="Consolas" panose="020B0609020204030204" pitchFamily="49" charset="0"/>
                        </a:rPr>
                        <a:t>48</a:t>
                      </a:r>
                    </a:p>
                    <a:p>
                      <a:pPr algn="r">
                        <a:lnSpc>
                          <a:spcPct val="100000"/>
                        </a:lnSpc>
                      </a:pPr>
                      <a:r>
                        <a:rPr lang="es-MX" sz="820" u="none" dirty="0">
                          <a:latin typeface="Consolas" panose="020B0609020204030204" pitchFamily="49" charset="0"/>
                        </a:rPr>
                        <a:t>49</a:t>
                      </a:r>
                    </a:p>
                    <a:p>
                      <a:pPr algn="r">
                        <a:lnSpc>
                          <a:spcPct val="100000"/>
                        </a:lnSpc>
                      </a:pPr>
                      <a:r>
                        <a:rPr lang="es-MX" sz="820" u="none" dirty="0">
                          <a:latin typeface="Consolas" panose="020B0609020204030204" pitchFamily="49" charset="0"/>
                        </a:rPr>
                        <a:t>50</a:t>
                      </a:r>
                    </a:p>
                    <a:p>
                      <a:pPr algn="r">
                        <a:lnSpc>
                          <a:spcPct val="100000"/>
                        </a:lnSpc>
                      </a:pPr>
                      <a:r>
                        <a:rPr lang="es-MX" sz="820" u="none" dirty="0">
                          <a:latin typeface="Consolas" panose="020B0609020204030204" pitchFamily="49" charset="0"/>
                        </a:rPr>
                        <a:t>51</a:t>
                      </a:r>
                    </a:p>
                    <a:p>
                      <a:pPr algn="r">
                        <a:lnSpc>
                          <a:spcPct val="100000"/>
                        </a:lnSpc>
                      </a:pPr>
                      <a:r>
                        <a:rPr lang="es-MX" sz="820" u="none" dirty="0">
                          <a:latin typeface="Consolas" panose="020B0609020204030204" pitchFamily="49" charset="0"/>
                        </a:rPr>
                        <a:t>52</a:t>
                      </a:r>
                    </a:p>
                    <a:p>
                      <a:pPr algn="r">
                        <a:lnSpc>
                          <a:spcPct val="100000"/>
                        </a:lnSpc>
                      </a:pPr>
                      <a:r>
                        <a:rPr lang="es-MX" sz="820" u="none" dirty="0">
                          <a:latin typeface="Consolas" panose="020B0609020204030204" pitchFamily="49" charset="0"/>
                        </a:rPr>
                        <a:t>53</a:t>
                      </a:r>
                    </a:p>
                    <a:p>
                      <a:pPr algn="r">
                        <a:lnSpc>
                          <a:spcPct val="100000"/>
                        </a:lnSpc>
                      </a:pPr>
                      <a:r>
                        <a:rPr lang="es-MX" sz="820" u="none" dirty="0">
                          <a:latin typeface="Consolas" panose="020B0609020204030204" pitchFamily="49" charset="0"/>
                        </a:rPr>
                        <a:t>54</a:t>
                      </a:r>
                    </a:p>
                    <a:p>
                      <a:pPr algn="r">
                        <a:lnSpc>
                          <a:spcPct val="100000"/>
                        </a:lnSpc>
                      </a:pPr>
                      <a:r>
                        <a:rPr lang="es-MX" sz="820" u="none" dirty="0">
                          <a:latin typeface="Consolas" panose="020B0609020204030204" pitchFamily="49" charset="0"/>
                        </a:rPr>
                        <a:t>55</a:t>
                      </a:r>
                    </a:p>
                    <a:p>
                      <a:pPr algn="r">
                        <a:lnSpc>
                          <a:spcPct val="100000"/>
                        </a:lnSpc>
                      </a:pPr>
                      <a:r>
                        <a:rPr lang="es-MX" sz="820" u="none" dirty="0">
                          <a:latin typeface="Consolas" panose="020B0609020204030204" pitchFamily="49" charset="0"/>
                        </a:rPr>
                        <a:t>56</a:t>
                      </a:r>
                    </a:p>
                    <a:p>
                      <a:pPr algn="r">
                        <a:lnSpc>
                          <a:spcPct val="100000"/>
                        </a:lnSpc>
                      </a:pPr>
                      <a:r>
                        <a:rPr lang="es-MX" sz="820" u="none" dirty="0">
                          <a:latin typeface="Consolas" panose="020B0609020204030204" pitchFamily="49" charset="0"/>
                        </a:rPr>
                        <a:t>57</a:t>
                      </a:r>
                    </a:p>
                    <a:p>
                      <a:pPr algn="r">
                        <a:lnSpc>
                          <a:spcPct val="100000"/>
                        </a:lnSpc>
                      </a:pPr>
                      <a:r>
                        <a:rPr lang="es-MX" sz="820" u="none" dirty="0">
                          <a:latin typeface="Consolas" panose="020B0609020204030204" pitchFamily="49" charset="0"/>
                        </a:rPr>
                        <a:t>58</a:t>
                      </a:r>
                    </a:p>
                    <a:p>
                      <a:pPr algn="r">
                        <a:lnSpc>
                          <a:spcPct val="100000"/>
                        </a:lnSpc>
                      </a:pPr>
                      <a:r>
                        <a:rPr lang="es-MX" sz="820" u="none" dirty="0">
                          <a:latin typeface="Consolas" panose="020B0609020204030204" pitchFamily="49" charset="0"/>
                        </a:rPr>
                        <a:t>59</a:t>
                      </a:r>
                    </a:p>
                    <a:p>
                      <a:pPr algn="r">
                        <a:lnSpc>
                          <a:spcPct val="100000"/>
                        </a:lnSpc>
                      </a:pPr>
                      <a:r>
                        <a:rPr lang="es-MX" sz="820" u="none" dirty="0">
                          <a:latin typeface="Consolas" panose="020B0609020204030204" pitchFamily="49" charset="0"/>
                        </a:rPr>
                        <a:t>60</a:t>
                      </a:r>
                    </a:p>
                    <a:p>
                      <a:pPr algn="r">
                        <a:lnSpc>
                          <a:spcPct val="100000"/>
                        </a:lnSpc>
                      </a:pPr>
                      <a:r>
                        <a:rPr lang="es-MX" sz="820" u="none" dirty="0">
                          <a:latin typeface="Consolas" panose="020B0609020204030204" pitchFamily="49" charset="0"/>
                        </a:rPr>
                        <a:t>61</a:t>
                      </a:r>
                    </a:p>
                    <a:p>
                      <a:pPr algn="r">
                        <a:lnSpc>
                          <a:spcPct val="100000"/>
                        </a:lnSpc>
                      </a:pPr>
                      <a:r>
                        <a:rPr lang="es-MX" sz="820" u="none" dirty="0">
                          <a:latin typeface="Consolas" panose="020B0609020204030204" pitchFamily="49" charset="0"/>
                        </a:rPr>
                        <a:t>62</a:t>
                      </a:r>
                    </a:p>
                    <a:p>
                      <a:pPr algn="r">
                        <a:lnSpc>
                          <a:spcPct val="100000"/>
                        </a:lnSpc>
                      </a:pPr>
                      <a:r>
                        <a:rPr lang="es-MX" sz="820" u="none" dirty="0">
                          <a:latin typeface="Consolas" panose="020B0609020204030204" pitchFamily="49" charset="0"/>
                        </a:rPr>
                        <a:t>63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stdio.h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stdlib.h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assert.h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err="1">
                          <a:solidFill>
                            <a:srgbClr val="F92672"/>
                          </a:solidFill>
                          <a:effectLst/>
                          <a:latin typeface="Consolas" panose="020B0609020204030204" pitchFamily="49" charset="0"/>
                        </a:rPr>
                        <a:t>typedef</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struct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arreglo;</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tope;</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main</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34</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146</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free</a:t>
                      </a:r>
                      <a:r>
                        <a:rPr lang="es-MX" sz="820" b="0" u="none" dirty="0">
                          <a:solidFill>
                            <a:srgbClr val="F8F8F2"/>
                          </a:solidFill>
                          <a:effectLst/>
                          <a:latin typeface="Consolas" panose="020B0609020204030204" pitchFamily="49" charset="0"/>
                        </a:rPr>
                        <a:t>(</a:t>
                      </a:r>
                      <a:r>
                        <a:rPr lang="es-MX" sz="820" b="0" u="none" dirty="0" err="1">
                          <a:solidFill>
                            <a:srgbClr val="F8F8F2"/>
                          </a:solidFill>
                          <a:effectLst/>
                          <a:latin typeface="Consolas" panose="020B0609020204030204" pitchFamily="49" charset="0"/>
                        </a:rPr>
                        <a:t>pila.arreglo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return</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&gt;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for</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&lt;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i</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%d</a:t>
                      </a:r>
                      <a:r>
                        <a:rPr lang="es-MX" sz="820" b="0" u="none" dirty="0">
                          <a:solidFill>
                            <a:srgbClr val="E6DB74"/>
                          </a:solidFill>
                          <a:effectLst/>
                          <a:latin typeface="Consolas" panose="020B0609020204030204" pitchFamily="49" charset="0"/>
                        </a:rPr>
                        <a:t> "</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-&gt;arreglo[i]);</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else</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"La pila esta </a:t>
                      </a:r>
                      <a:r>
                        <a:rPr lang="es-MX" sz="820" b="0" u="none" dirty="0" err="1">
                          <a:solidFill>
                            <a:srgbClr val="E6DB74"/>
                          </a:solidFill>
                          <a:effectLst/>
                          <a:latin typeface="Consolas" panose="020B0609020204030204" pitchFamily="49" charset="0"/>
                        </a:rPr>
                        <a:t>vacia</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1406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1.14. Estructuras dinámicas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1.14</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Estructuras dinámicas</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a:latin typeface="Times New Roman" panose="02020603050405020304" pitchFamily="18" charset="0"/>
                <a:cs typeface="Times New Roman" panose="02020603050405020304" pitchFamily="18" charset="0"/>
              </a:rPr>
              <a:t>Jueves 08 Septiembre 2022</a:t>
            </a:r>
            <a:endParaRPr lang="es-MX" sz="1200" dirty="0">
              <a:latin typeface="Times New Roman" panose="02020603050405020304" pitchFamily="18" charset="0"/>
              <a:cs typeface="Times New Roman" panose="02020603050405020304" pitchFamily="18" charset="0"/>
            </a:endParaRPr>
          </a:p>
        </p:txBody>
      </p:sp>
      <p:sp>
        <p:nvSpPr>
          <p:cNvPr id="16" name="Rectángulo 15">
            <a:extLst>
              <a:ext uri="{FF2B5EF4-FFF2-40B4-BE49-F238E27FC236}">
                <a16:creationId xmlns:a16="http://schemas.microsoft.com/office/drawing/2014/main" id="{DC548485-651D-9B56-D0C4-F1E48C432D96}"/>
              </a:ext>
            </a:extLst>
          </p:cNvPr>
          <p:cNvSpPr/>
          <p:nvPr/>
        </p:nvSpPr>
        <p:spPr>
          <a:xfrm>
            <a:off x="188449" y="1082290"/>
            <a:ext cx="7374944" cy="725181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84F74C61-2DF2-A4BB-0F65-32878B369CF9}"/>
              </a:ext>
            </a:extLst>
          </p:cNvPr>
          <p:cNvSpPr/>
          <p:nvPr/>
        </p:nvSpPr>
        <p:spPr>
          <a:xfrm>
            <a:off x="332876" y="1213255"/>
            <a:ext cx="7058524" cy="6903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9F2BC94D-D41A-2439-6C3A-8ED0490177C1}"/>
              </a:ext>
            </a:extLst>
          </p:cNvPr>
          <p:cNvGraphicFramePr>
            <a:graphicFrameLocks noGrp="1"/>
          </p:cNvGraphicFramePr>
          <p:nvPr>
            <p:extLst>
              <p:ext uri="{D42A27DB-BD31-4B8C-83A1-F6EECF244321}">
                <p14:modId xmlns:p14="http://schemas.microsoft.com/office/powerpoint/2010/main" val="161648965"/>
              </p:ext>
            </p:extLst>
          </p:nvPr>
        </p:nvGraphicFramePr>
        <p:xfrm>
          <a:off x="326604" y="1226594"/>
          <a:ext cx="7058524" cy="6889795"/>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6889795">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stdio.h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nombre[</a:t>
                      </a:r>
                      <a:r>
                        <a:rPr lang="es-MX" sz="1200" b="0" u="none" dirty="0">
                          <a:solidFill>
                            <a:srgbClr val="AE81FF"/>
                          </a:solidFill>
                          <a:effectLst/>
                          <a:latin typeface="Consolas" panose="020B0609020204030204" pitchFamily="49" charset="0"/>
                        </a:rPr>
                        <a:t>50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edad;</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nombre;</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edad;</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main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F44747"/>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persona.nombre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"Edad: "</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persona.edad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persona2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a:solidFill>
                            <a:srgbClr val="AE81FF"/>
                          </a:solidFill>
                          <a:effectLst/>
                          <a:latin typeface="Consolas" panose="020B0609020204030204" pitchFamily="49" charset="0"/>
                        </a:rPr>
                        <a:t>%s\n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persona2.nombre);</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"Edad: </a:t>
                      </a:r>
                      <a:r>
                        <a:rPr lang="es-MX" sz="1200" b="0" u="none" dirty="0">
                          <a:solidFill>
                            <a:srgbClr val="AE81FF"/>
                          </a:solidFill>
                          <a:effectLst/>
                          <a:latin typeface="Consolas" panose="020B0609020204030204" pitchFamily="49" charset="0"/>
                        </a:rPr>
                        <a:t>%d\n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persona2.edad);</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nombre[</a:t>
                      </a:r>
                      <a:r>
                        <a:rPr lang="es-MX" sz="1200" b="0" u="none" dirty="0">
                          <a:solidFill>
                            <a:srgbClr val="AE81FF"/>
                          </a:solidFill>
                          <a:effectLst/>
                          <a:latin typeface="Consolas" panose="020B0609020204030204" pitchFamily="49" charset="0"/>
                        </a:rPr>
                        <a:t>50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espacio;</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%c</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espacio);</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F44747"/>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nombre);</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(nombre)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 nombre);</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err="1">
                          <a:solidFill>
                            <a:srgbClr val="E6DB74"/>
                          </a:solidFill>
                          <a:effectLst/>
                          <a:latin typeface="Consolas" panose="020B0609020204030204" pitchFamily="49" charset="0"/>
                        </a:rPr>
                        <a:t>dinamico</a:t>
                      </a:r>
                      <a:r>
                        <a:rPr lang="es-MX" sz="1200" b="0" u="none" dirty="0">
                          <a:solidFill>
                            <a:srgbClr val="E6DB74"/>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%s\n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personas[</a:t>
                      </a:r>
                      <a:r>
                        <a:rPr lang="es-MX" sz="1200" b="0" u="none" dirty="0">
                          <a:solidFill>
                            <a:srgbClr val="AE81FF"/>
                          </a:solidFill>
                          <a:effectLst/>
                          <a:latin typeface="Consolas" panose="020B0609020204030204" pitchFamily="49" charset="0"/>
                        </a:rPr>
                        <a:t>10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personas_d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personas_d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10</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37407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1.15. Apuntadores genéricos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1.15</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genéricos</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40</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2114003"/>
            <a:ext cx="7374944" cy="422422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2244967"/>
            <a:ext cx="7058524" cy="39147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2875609932"/>
              </p:ext>
            </p:extLst>
          </p:nvPr>
        </p:nvGraphicFramePr>
        <p:xfrm>
          <a:off x="326604" y="2258306"/>
          <a:ext cx="7058524" cy="39014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p>
                      <a:pPr algn="r">
                        <a:lnSpc>
                          <a:spcPct val="100000"/>
                        </a:lnSpc>
                      </a:pPr>
                      <a:r>
                        <a:rPr lang="es-MX" sz="1000" u="none" dirty="0">
                          <a:latin typeface="Consolas" panose="020B0609020204030204" pitchFamily="49" charset="0"/>
                        </a:rPr>
                        <a:t>23</a:t>
                      </a:r>
                    </a:p>
                    <a:p>
                      <a:pPr algn="r">
                        <a:lnSpc>
                          <a:spcPct val="100000"/>
                        </a:lnSpc>
                      </a:pPr>
                      <a:r>
                        <a:rPr lang="es-MX" sz="1000" u="none" dirty="0">
                          <a:latin typeface="Consolas" panose="020B0609020204030204" pitchFamily="49" charset="0"/>
                        </a:rPr>
                        <a:t>24</a:t>
                      </a:r>
                    </a:p>
                    <a:p>
                      <a:pPr algn="r">
                        <a:lnSpc>
                          <a:spcPct val="100000"/>
                        </a:lnSpc>
                      </a:pPr>
                      <a:r>
                        <a:rPr lang="es-MX" sz="1000" u="none" dirty="0">
                          <a:latin typeface="Consolas" panose="020B0609020204030204" pitchFamily="49" charset="0"/>
                        </a:rPr>
                        <a:t>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assert.h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string.h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typedef</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struct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nombre[</a:t>
                      </a:r>
                      <a:r>
                        <a:rPr lang="es-MX" sz="1000" b="0" dirty="0">
                          <a:solidFill>
                            <a:srgbClr val="AE81FF"/>
                          </a:solidFill>
                          <a:effectLst/>
                          <a:latin typeface="Consolas" panose="020B0609020204030204" pitchFamily="49" charset="0"/>
                        </a:rPr>
                        <a:t>50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edad;</a:t>
                      </a:r>
                    </a:p>
                    <a:p>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100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3.1416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strcpy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c.nombre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"Hugo Esparza"</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c.edad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b;</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%s\n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)p)-&gt;nombre);</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 doblada 5">
            <a:extLst>
              <a:ext uri="{FF2B5EF4-FFF2-40B4-BE49-F238E27FC236}">
                <a16:creationId xmlns:a16="http://schemas.microsoft.com/office/drawing/2014/main" id="{05E17C0D-CF15-8931-AB67-DA84F6150B31}"/>
              </a:ext>
            </a:extLst>
          </p:cNvPr>
          <p:cNvSpPr/>
          <p:nvPr/>
        </p:nvSpPr>
        <p:spPr>
          <a:xfrm>
            <a:off x="209006" y="107168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Consolas" panose="020B0609020204030204" pitchFamily="49" charset="0"/>
              </a:rPr>
              <a:t>void</a:t>
            </a:r>
            <a:r>
              <a:rPr lang="es-MX" sz="1200" b="1" dirty="0">
                <a:solidFill>
                  <a:schemeClr val="tx1"/>
                </a:solidFill>
                <a:latin typeface="Consolas" panose="020B0609020204030204" pitchFamily="49" charset="0"/>
              </a:rPr>
              <a:t> * = apuntador genérico porque puede apuntar a cualquier cosa</a:t>
            </a:r>
          </a:p>
        </p:txBody>
      </p:sp>
      <p:sp>
        <p:nvSpPr>
          <p:cNvPr id="7" name="Rectángulo: esquina doblada 6">
            <a:extLst>
              <a:ext uri="{FF2B5EF4-FFF2-40B4-BE49-F238E27FC236}">
                <a16:creationId xmlns:a16="http://schemas.microsoft.com/office/drawing/2014/main" id="{B7FCA302-D441-0308-9E19-625594586CC4}"/>
              </a:ext>
            </a:extLst>
          </p:cNvPr>
          <p:cNvSpPr/>
          <p:nvPr/>
        </p:nvSpPr>
        <p:spPr>
          <a:xfrm>
            <a:off x="209006" y="1565957"/>
            <a:ext cx="7354387" cy="415668"/>
          </a:xfrm>
          <a:prstGeom prst="foldedCorner">
            <a:avLst/>
          </a:prstGeom>
          <a:solidFill>
            <a:srgbClr val="FF000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bg1"/>
                </a:solidFill>
                <a:latin typeface="Consolas" panose="020B0609020204030204" pitchFamily="49" charset="0"/>
              </a:rPr>
              <a:t>No se puede usar indirección sobre </a:t>
            </a:r>
            <a:r>
              <a:rPr lang="es-MX" sz="1200" b="1" dirty="0" err="1">
                <a:solidFill>
                  <a:schemeClr val="bg1"/>
                </a:solidFill>
                <a:latin typeface="Consolas" panose="020B0609020204030204" pitchFamily="49" charset="0"/>
              </a:rPr>
              <a:t>void</a:t>
            </a:r>
            <a:r>
              <a:rPr lang="es-MX" sz="1200" b="1" dirty="0">
                <a:solidFill>
                  <a:schemeClr val="bg1"/>
                </a:solidFill>
                <a:latin typeface="Consolas" panose="020B0609020204030204" pitchFamily="49" charset="0"/>
              </a:rPr>
              <a:t> * (se debe hacer </a:t>
            </a:r>
            <a:r>
              <a:rPr lang="es-MX" sz="1200" b="1" dirty="0" err="1">
                <a:solidFill>
                  <a:schemeClr val="bg1"/>
                </a:solidFill>
                <a:latin typeface="Consolas" panose="020B0609020204030204" pitchFamily="49" charset="0"/>
              </a:rPr>
              <a:t>cast</a:t>
            </a:r>
            <a:r>
              <a:rPr lang="es-MX" sz="1200" b="1" dirty="0">
                <a:solidFill>
                  <a:schemeClr val="bg1"/>
                </a:solidFill>
                <a:latin typeface="Consolas" panose="020B0609020204030204" pitchFamily="49" charset="0"/>
              </a:rPr>
              <a:t>)</a:t>
            </a:r>
          </a:p>
        </p:txBody>
      </p:sp>
      <p:sp>
        <p:nvSpPr>
          <p:cNvPr id="11" name="Rectángulo 10">
            <a:extLst>
              <a:ext uri="{FF2B5EF4-FFF2-40B4-BE49-F238E27FC236}">
                <a16:creationId xmlns:a16="http://schemas.microsoft.com/office/drawing/2014/main" id="{1DD27599-BB19-04B5-C972-18C8D9E0559D}"/>
              </a:ext>
            </a:extLst>
          </p:cNvPr>
          <p:cNvSpPr/>
          <p:nvPr/>
        </p:nvSpPr>
        <p:spPr>
          <a:xfrm>
            <a:off x="188449" y="6932657"/>
            <a:ext cx="7374944" cy="25325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BC8285CB-5919-32A0-FB13-1A2AE027C1EA}"/>
              </a:ext>
            </a:extLst>
          </p:cNvPr>
          <p:cNvSpPr/>
          <p:nvPr/>
        </p:nvSpPr>
        <p:spPr>
          <a:xfrm>
            <a:off x="332876" y="7063621"/>
            <a:ext cx="7058524" cy="22383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68A5AC56-37AC-04FB-00BA-71E2DF851F58}"/>
              </a:ext>
            </a:extLst>
          </p:cNvPr>
          <p:cNvGraphicFramePr>
            <a:graphicFrameLocks noGrp="1"/>
          </p:cNvGraphicFramePr>
          <p:nvPr>
            <p:extLst>
              <p:ext uri="{D42A27DB-BD31-4B8C-83A1-F6EECF244321}">
                <p14:modId xmlns:p14="http://schemas.microsoft.com/office/powerpoint/2010/main" val="3013956521"/>
              </p:ext>
            </p:extLst>
          </p:nvPr>
        </p:nvGraphicFramePr>
        <p:xfrm>
          <a:off x="326604" y="7076960"/>
          <a:ext cx="7058524" cy="22250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entero: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entero es: </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flotante: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flotante es: </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mc:AlternateContent xmlns:mc="http://schemas.openxmlformats.org/markup-compatibility/2006" xmlns:a14="http://schemas.microsoft.com/office/drawing/2010/main">
        <mc:Choice Requires="a14">
          <p:sp>
            <p:nvSpPr>
              <p:cNvPr id="14" name="Rectángulo: esquina doblada 13">
                <a:extLst>
                  <a:ext uri="{FF2B5EF4-FFF2-40B4-BE49-F238E27FC236}">
                    <a16:creationId xmlns:a16="http://schemas.microsoft.com/office/drawing/2014/main" id="{300B4CF7-16B8-A82C-E03C-3767B7761960}"/>
                  </a:ext>
                </a:extLst>
              </p:cNvPr>
              <p:cNvSpPr/>
              <p:nvPr/>
            </p:nvSpPr>
            <p:spPr>
              <a:xfrm>
                <a:off x="209006" y="641980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p-&gt;nombre </a:t>
                </a:r>
                <a14:m>
                  <m:oMath xmlns:m="http://schemas.openxmlformats.org/officeDocument/2006/math">
                    <m:groupChr>
                      <m:groupChrPr>
                        <m:chr m:val="⇒"/>
                        <m:vertJc m:val="bot"/>
                        <m:ctrlPr>
                          <a:rPr lang="es-MX" sz="1200" b="1" i="1" smtClean="0">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*)p)-&gt;nombre		(*p).nombre </a:t>
                </a:r>
                <a14:m>
                  <m:oMath xmlns:m="http://schemas.openxmlformats.org/officeDocument/2006/math">
                    <m:groupChr>
                      <m:groupChrPr>
                        <m:chr m:val="⇒"/>
                        <m:vertJc m:val="bot"/>
                        <m:ctrlPr>
                          <a:rPr lang="es-MX" sz="1200" b="1" i="1">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*)p).nombre</a:t>
                </a:r>
              </a:p>
            </p:txBody>
          </p:sp>
        </mc:Choice>
        <mc:Fallback xmlns="">
          <p:sp>
            <p:nvSpPr>
              <p:cNvPr id="14" name="Rectángulo: esquina doblada 13">
                <a:extLst>
                  <a:ext uri="{FF2B5EF4-FFF2-40B4-BE49-F238E27FC236}">
                    <a16:creationId xmlns:a16="http://schemas.microsoft.com/office/drawing/2014/main" id="{300B4CF7-16B8-A82C-E03C-3767B7761960}"/>
                  </a:ext>
                </a:extLst>
              </p:cNvPr>
              <p:cNvSpPr>
                <a:spLocks noRot="1" noChangeAspect="1" noMove="1" noResize="1" noEditPoints="1" noAdjustHandles="1" noChangeArrowheads="1" noChangeShapeType="1" noTextEdit="1"/>
              </p:cNvSpPr>
              <p:nvPr/>
            </p:nvSpPr>
            <p:spPr>
              <a:xfrm>
                <a:off x="209006" y="6419805"/>
                <a:ext cx="7354387" cy="415668"/>
              </a:xfrm>
              <a:prstGeom prst="foldedCorner">
                <a:avLst/>
              </a:prstGeom>
              <a:blipFill>
                <a:blip r:embed="rId4"/>
                <a:stretch>
                  <a:fillRect t="-7246" b="-36232"/>
                </a:stretch>
              </a:blipFill>
              <a:ln w="6350">
                <a:solidFill>
                  <a:srgbClr val="1E1F1C"/>
                </a:solidFill>
              </a:ln>
            </p:spPr>
            <p:txBody>
              <a:bodyPr/>
              <a:lstStyle/>
              <a:p>
                <a:r>
                  <a:rPr lang="es-MX">
                    <a:noFill/>
                  </a:rPr>
                  <a:t> </a:t>
                </a:r>
              </a:p>
            </p:txBody>
          </p:sp>
        </mc:Fallback>
      </mc:AlternateContent>
      <p:sp>
        <p:nvSpPr>
          <p:cNvPr id="15" name="Pergamino: horizontal 14">
            <a:extLst>
              <a:ext uri="{FF2B5EF4-FFF2-40B4-BE49-F238E27FC236}">
                <a16:creationId xmlns:a16="http://schemas.microsoft.com/office/drawing/2014/main" id="{85DE40B1-862A-148D-203D-26DB45890038}"/>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09 Septiembre 2022</a:t>
            </a:r>
          </a:p>
        </p:txBody>
      </p:sp>
    </p:spTree>
    <p:extLst>
      <p:ext uri="{BB962C8B-B14F-4D97-AF65-F5344CB8AC3E}">
        <p14:creationId xmlns:p14="http://schemas.microsoft.com/office/powerpoint/2010/main" val="320522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“Arreglo dinámico”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12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954381"/>
          </a:xfrm>
          <a:prstGeom prst="rect">
            <a:avLst/>
          </a:prstGeom>
          <a:noFill/>
        </p:spPr>
        <p:txBody>
          <a:bodyPr wrap="square" rtlCol="0">
            <a:spAutoFit/>
          </a:bodyPr>
          <a:lstStyle/>
          <a:p>
            <a:pPr algn="just"/>
            <a:r>
              <a:rPr lang="es-MX" sz="1100" dirty="0">
                <a:latin typeface="Consolas" panose="020B0609020204030204" pitchFamily="49" charset="0"/>
              </a:rPr>
              <a:t>Escribir un programa para escribir/leer datos en un arreglo dinámico por medio de un apuntador genérico. El usuario especificará el tamaño del arreglo y el tipo de dato seleccionado una de las siguientes opciones: 1 = </a:t>
            </a:r>
            <a:r>
              <a:rPr lang="es-MX" sz="1100" dirty="0" err="1">
                <a:latin typeface="Consolas" panose="020B0609020204030204" pitchFamily="49" charset="0"/>
              </a:rPr>
              <a:t>int</a:t>
            </a:r>
            <a:r>
              <a:rPr lang="es-MX" sz="1100" dirty="0">
                <a:latin typeface="Consolas" panose="020B0609020204030204" pitchFamily="49" charset="0"/>
              </a:rPr>
              <a:t>, 2 = </a:t>
            </a:r>
            <a:r>
              <a:rPr lang="es-MX" sz="1100" dirty="0" err="1">
                <a:latin typeface="Consolas" panose="020B0609020204030204" pitchFamily="49" charset="0"/>
              </a:rPr>
              <a:t>char</a:t>
            </a:r>
            <a:r>
              <a:rPr lang="es-MX" sz="1100" dirty="0">
                <a:latin typeface="Consolas" panose="020B0609020204030204" pitchFamily="49" charset="0"/>
              </a:rPr>
              <a:t>, 3 = </a:t>
            </a:r>
            <a:r>
              <a:rPr lang="es-MX" sz="1100" dirty="0" err="1">
                <a:latin typeface="Consolas" panose="020B0609020204030204" pitchFamily="49" charset="0"/>
              </a:rPr>
              <a:t>float</a:t>
            </a:r>
            <a:r>
              <a:rPr lang="es-MX" sz="1100" dirty="0">
                <a:latin typeface="Consolas" panose="020B0609020204030204" pitchFamily="49" charset="0"/>
              </a:rPr>
              <a:t>, 4 = alumno con clave (</a:t>
            </a:r>
            <a:r>
              <a:rPr lang="es-MX" sz="1100" dirty="0" err="1">
                <a:latin typeface="Consolas" panose="020B0609020204030204" pitchFamily="49" charset="0"/>
              </a:rPr>
              <a:t>int</a:t>
            </a:r>
            <a:r>
              <a:rPr lang="es-MX" sz="1100" dirty="0">
                <a:latin typeface="Consolas" panose="020B0609020204030204" pitchFamily="49" charset="0"/>
              </a:rPr>
              <a:t>) y nombre (</a:t>
            </a:r>
            <a:r>
              <a:rPr lang="es-MX" sz="1100" dirty="0" err="1">
                <a:latin typeface="Consolas" panose="020B0609020204030204" pitchFamily="49" charset="0"/>
              </a:rPr>
              <a:t>char</a:t>
            </a:r>
            <a:r>
              <a:rPr lang="es-MX" sz="1100" dirty="0">
                <a:latin typeface="Consolas" panose="020B0609020204030204" pitchFamily="49" charset="0"/>
              </a:rPr>
              <a:t> *). Se debe reservar memoria para el arreglo de acuerdo al tamaño y tipo de dato especificado por el usuario (todos los datos que contiene el arreglo serán del mismo tipo). Después de elegir el tipo de dato el usuario podrá escribir información en el arreglo e imprimir su contenido para verificar que la información se guardó correctamente. En cualquiera de los casos el arreglo se accederá por medio de una misma variable (</a:t>
            </a:r>
            <a:r>
              <a:rPr lang="es-MX" sz="1100" dirty="0" err="1">
                <a:latin typeface="Consolas" panose="020B0609020204030204" pitchFamily="49" charset="0"/>
              </a:rPr>
              <a:t>void</a:t>
            </a:r>
            <a:r>
              <a:rPr lang="es-MX" sz="1100" dirty="0">
                <a:latin typeface="Consolas" panose="020B0609020204030204" pitchFamily="49" charset="0"/>
              </a:rPr>
              <a:t> *). El programa terminará hasta que el usuario elija la opción 0 para salir, por lo que se deberá liberar la memoria antes de elegir un nuevo tipo de dato. Utilice notación/aritmética de apuntadores para acceder a los elementos del arreglo.</a:t>
            </a:r>
          </a:p>
        </p:txBody>
      </p:sp>
      <p:sp>
        <p:nvSpPr>
          <p:cNvPr id="2" name="Rectángulo 1">
            <a:extLst>
              <a:ext uri="{FF2B5EF4-FFF2-40B4-BE49-F238E27FC236}">
                <a16:creationId xmlns:a16="http://schemas.microsoft.com/office/drawing/2014/main" id="{261CF9E3-65BD-6B69-37A1-599B24277E81}"/>
              </a:ext>
            </a:extLst>
          </p:cNvPr>
          <p:cNvSpPr/>
          <p:nvPr/>
        </p:nvSpPr>
        <p:spPr>
          <a:xfrm>
            <a:off x="188449" y="2943341"/>
            <a:ext cx="7374944" cy="64761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B918AB6-C5A5-BDE7-250C-2E414968E263}"/>
              </a:ext>
            </a:extLst>
          </p:cNvPr>
          <p:cNvSpPr/>
          <p:nvPr/>
        </p:nvSpPr>
        <p:spPr>
          <a:xfrm>
            <a:off x="332876" y="3074305"/>
            <a:ext cx="7058524" cy="617129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53D4BCAF-9715-47CF-F8FA-63437E68B322}"/>
              </a:ext>
            </a:extLst>
          </p:cNvPr>
          <p:cNvGraphicFramePr>
            <a:graphicFrameLocks noGrp="1"/>
          </p:cNvGraphicFramePr>
          <p:nvPr>
            <p:extLst>
              <p:ext uri="{D42A27DB-BD31-4B8C-83A1-F6EECF244321}">
                <p14:modId xmlns:p14="http://schemas.microsoft.com/office/powerpoint/2010/main" val="4244185347"/>
              </p:ext>
            </p:extLst>
          </p:nvPr>
        </p:nvGraphicFramePr>
        <p:xfrm>
          <a:off x="326604" y="3087644"/>
          <a:ext cx="7058524" cy="6126480"/>
        </p:xfrm>
        <a:graphic>
          <a:graphicData uri="http://schemas.openxmlformats.org/drawingml/2006/table">
            <a:tbl>
              <a:tblPr firstRow="1" bandRow="1">
                <a:tableStyleId>{5C22544A-7EE6-4342-B048-85BDC9FD1C3A}</a:tableStyleId>
              </a:tblPr>
              <a:tblGrid>
                <a:gridCol w="476478">
                  <a:extLst>
                    <a:ext uri="{9D8B030D-6E8A-4147-A177-3AD203B41FA5}">
                      <a16:colId xmlns:a16="http://schemas.microsoft.com/office/drawing/2014/main" val="4000583223"/>
                    </a:ext>
                  </a:extLst>
                </a:gridCol>
                <a:gridCol w="658204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string.h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SALIR,</a:t>
                      </a:r>
                    </a:p>
                    <a:p>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nombre;</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bool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true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96565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42</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574341485"/>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valor del tamaño: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a:t>
                      </a:r>
                      <a:r>
                        <a:rPr lang="es-MX" sz="1200" b="0" dirty="0" err="1">
                          <a:solidFill>
                            <a:srgbClr val="AE81FF"/>
                          </a:solidFill>
                          <a:effectLst/>
                          <a:latin typeface="Consolas" panose="020B0609020204030204" pitchFamily="49" charset="0"/>
                        </a:rPr>
                        <a:t>lu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tipo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false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incorrecta"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"Elige un 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a:t>
                      </a:r>
                      <a:r>
                        <a:rPr lang="es-MX" sz="1200" b="0" dirty="0" err="1">
                          <a:solidFill>
                            <a:srgbClr val="E6DB74"/>
                          </a:solidFill>
                          <a:effectLst/>
                          <a:latin typeface="Consolas" panose="020B0609020204030204" pitchFamily="49" charset="0"/>
                        </a:rPr>
                        <a:t>int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a:t>
                      </a:r>
                      <a:r>
                        <a:rPr lang="es-MX" sz="1200" b="0" dirty="0" err="1">
                          <a:solidFill>
                            <a:srgbClr val="E6DB74"/>
                          </a:solidFill>
                          <a:effectLst/>
                          <a:latin typeface="Consolas" panose="020B0609020204030204" pitchFamily="49" charset="0"/>
                        </a:rPr>
                        <a:t>char</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a:t>
                      </a:r>
                      <a:r>
                        <a:rPr lang="es-MX" sz="1200" b="0" dirty="0" err="1">
                          <a:solidFill>
                            <a:srgbClr val="E6DB74"/>
                          </a:solidFill>
                          <a:effectLst/>
                          <a:latin typeface="Consolas" panose="020B0609020204030204" pitchFamily="49" charset="0"/>
                        </a:rPr>
                        <a:t>float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Alumno"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"Ingresa numero de tipo: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LETRA;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72821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2699584968"/>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 vuelva a escoger"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"Que desea hacer?"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Escribir datos en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Imprimir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Cambiar tipo de dato (</a:t>
                      </a:r>
                      <a:r>
                        <a:rPr lang="es-MX" sz="1200" b="0" dirty="0" err="1">
                          <a:solidFill>
                            <a:srgbClr val="E6DB74"/>
                          </a:solidFill>
                          <a:effectLst/>
                          <a:latin typeface="Consolas" panose="020B0609020204030204" pitchFamily="49" charset="0"/>
                        </a:rPr>
                        <a:t>debera</a:t>
                      </a:r>
                      <a:r>
                        <a:rPr lang="es-MX" sz="1200" b="0" dirty="0">
                          <a:solidFill>
                            <a:srgbClr val="E6DB74"/>
                          </a:solidFill>
                          <a:effectLst/>
                          <a:latin typeface="Consolas" panose="020B0609020204030204" pitchFamily="49" charset="0"/>
                        </a:rPr>
                        <a:t> volver a crear la matriz)"</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el numero de la opción: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43</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416800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44</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119162489"/>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p>
                      <a:pPr algn="r">
                        <a:lnSpc>
                          <a:spcPct val="100000"/>
                        </a:lnSpc>
                      </a:pPr>
                      <a:r>
                        <a:rPr lang="es-MX" sz="1200" u="none" dirty="0">
                          <a:latin typeface="Consolas" panose="020B0609020204030204" pitchFamily="49" charset="0"/>
                        </a:rPr>
                        <a:t>128</a:t>
                      </a:r>
                    </a:p>
                    <a:p>
                      <a:pPr algn="r">
                        <a:lnSpc>
                          <a:spcPct val="100000"/>
                        </a:lnSpc>
                      </a:pPr>
                      <a:r>
                        <a:rPr lang="es-MX" sz="1200" u="none" dirty="0">
                          <a:latin typeface="Consolas" panose="020B0609020204030204" pitchFamily="49" charset="0"/>
                        </a:rPr>
                        <a:t>129</a:t>
                      </a:r>
                    </a:p>
                    <a:p>
                      <a:pPr algn="r">
                        <a:lnSpc>
                          <a:spcPct val="100000"/>
                        </a:lnSpc>
                      </a:pPr>
                      <a:r>
                        <a:rPr lang="es-MX" sz="1200" u="none" dirty="0">
                          <a:latin typeface="Consolas" panose="020B0609020204030204" pitchFamily="49" charset="0"/>
                        </a:rPr>
                        <a:t>130</a:t>
                      </a:r>
                    </a:p>
                    <a:p>
                      <a:pPr algn="r">
                        <a:lnSpc>
                          <a:spcPct val="100000"/>
                        </a:lnSpc>
                      </a:pPr>
                      <a:r>
                        <a:rPr lang="es-MX" sz="1200" u="none" dirty="0">
                          <a:latin typeface="Consolas" panose="020B0609020204030204" pitchFamily="49" charset="0"/>
                        </a:rPr>
                        <a:t>131</a:t>
                      </a:r>
                    </a:p>
                    <a:p>
                      <a:pPr algn="r">
                        <a:lnSpc>
                          <a:spcPct val="100000"/>
                        </a:lnSpc>
                      </a:pPr>
                      <a:r>
                        <a:rPr lang="es-MX" sz="1200" u="none" dirty="0">
                          <a:latin typeface="Consolas" panose="020B0609020204030204" pitchFamily="49" charset="0"/>
                        </a:rPr>
                        <a:t>132</a:t>
                      </a:r>
                    </a:p>
                    <a:p>
                      <a:pPr algn="r">
                        <a:lnSpc>
                          <a:spcPct val="100000"/>
                        </a:lnSpc>
                      </a:pPr>
                      <a:r>
                        <a:rPr lang="es-MX" sz="1200" u="none" dirty="0">
                          <a:latin typeface="Consolas" panose="020B0609020204030204" pitchFamily="49" charset="0"/>
                        </a:rPr>
                        <a:t>133</a:t>
                      </a:r>
                    </a:p>
                    <a:p>
                      <a:pPr algn="r">
                        <a:lnSpc>
                          <a:spcPct val="100000"/>
                        </a:lnSpc>
                      </a:pPr>
                      <a:r>
                        <a:rPr lang="es-MX" sz="1200" u="none" dirty="0">
                          <a:latin typeface="Consolas" panose="020B0609020204030204" pitchFamily="49" charset="0"/>
                        </a:rPr>
                        <a:t>134</a:t>
                      </a:r>
                    </a:p>
                    <a:p>
                      <a:pPr algn="r">
                        <a:lnSpc>
                          <a:spcPct val="100000"/>
                        </a:lnSpc>
                      </a:pPr>
                      <a:r>
                        <a:rPr lang="es-MX" sz="1200" u="none" dirty="0">
                          <a:latin typeface="Consolas" panose="020B0609020204030204" pitchFamily="49" charset="0"/>
                        </a:rPr>
                        <a:t>135</a:t>
                      </a:r>
                    </a:p>
                    <a:p>
                      <a:pPr algn="r">
                        <a:lnSpc>
                          <a:spcPct val="100000"/>
                        </a:lnSpc>
                      </a:pPr>
                      <a:r>
                        <a:rPr lang="es-MX" sz="1200" u="none" dirty="0">
                          <a:latin typeface="Consolas" panose="020B0609020204030204" pitchFamily="49" charset="0"/>
                        </a:rPr>
                        <a:t>136</a:t>
                      </a:r>
                    </a:p>
                    <a:p>
                      <a:pPr algn="r">
                        <a:lnSpc>
                          <a:spcPct val="100000"/>
                        </a:lnSpc>
                      </a:pPr>
                      <a:r>
                        <a:rPr lang="es-MX" sz="1200" u="none" dirty="0">
                          <a:latin typeface="Consolas" panose="020B0609020204030204" pitchFamily="49" charset="0"/>
                        </a:rPr>
                        <a:t>137</a:t>
                      </a:r>
                    </a:p>
                    <a:p>
                      <a:pPr algn="r">
                        <a:lnSpc>
                          <a:spcPct val="100000"/>
                        </a:lnSpc>
                      </a:pPr>
                      <a:r>
                        <a:rPr lang="es-MX" sz="1200" u="none" dirty="0">
                          <a:latin typeface="Consolas" panose="020B0609020204030204" pitchFamily="49" charset="0"/>
                        </a:rPr>
                        <a:t>138</a:t>
                      </a:r>
                    </a:p>
                    <a:p>
                      <a:pPr algn="r">
                        <a:lnSpc>
                          <a:spcPct val="100000"/>
                        </a:lnSpc>
                      </a:pPr>
                      <a:r>
                        <a:rPr lang="es-MX" sz="1200" u="none" dirty="0">
                          <a:latin typeface="Consolas" panose="020B0609020204030204" pitchFamily="49" charset="0"/>
                        </a:rPr>
                        <a:t>139</a:t>
                      </a:r>
                    </a:p>
                    <a:p>
                      <a:pPr algn="r">
                        <a:lnSpc>
                          <a:spcPct val="100000"/>
                        </a:lnSpc>
                      </a:pPr>
                      <a:r>
                        <a:rPr lang="es-MX" sz="1200" u="none" dirty="0">
                          <a:latin typeface="Consolas" panose="020B0609020204030204" pitchFamily="49" charset="0"/>
                        </a:rPr>
                        <a:t>140</a:t>
                      </a:r>
                    </a:p>
                    <a:p>
                      <a:pPr algn="r">
                        <a:lnSpc>
                          <a:spcPct val="100000"/>
                        </a:lnSpc>
                      </a:pPr>
                      <a:r>
                        <a:rPr lang="es-MX" sz="1200" u="none" dirty="0">
                          <a:latin typeface="Consolas" panose="020B0609020204030204" pitchFamily="49" charset="0"/>
                        </a:rPr>
                        <a:t>141</a:t>
                      </a:r>
                    </a:p>
                    <a:p>
                      <a:pPr algn="r">
                        <a:lnSpc>
                          <a:spcPct val="100000"/>
                        </a:lnSpc>
                      </a:pPr>
                      <a:r>
                        <a:rPr lang="es-MX" sz="1200" u="none" dirty="0">
                          <a:latin typeface="Consolas" panose="020B0609020204030204" pitchFamily="49" charset="0"/>
                        </a:rPr>
                        <a:t>142</a:t>
                      </a:r>
                    </a:p>
                    <a:p>
                      <a:pPr algn="r">
                        <a:lnSpc>
                          <a:spcPct val="100000"/>
                        </a:lnSpc>
                      </a:pPr>
                      <a:r>
                        <a:rPr lang="es-MX" sz="1200" u="none" dirty="0">
                          <a:latin typeface="Consolas" panose="020B0609020204030204" pitchFamily="49" charset="0"/>
                        </a:rPr>
                        <a:t>143</a:t>
                      </a:r>
                    </a:p>
                    <a:p>
                      <a:pPr algn="r">
                        <a:lnSpc>
                          <a:spcPct val="100000"/>
                        </a:lnSpc>
                      </a:pPr>
                      <a:r>
                        <a:rPr lang="es-MX" sz="1200" u="none" dirty="0">
                          <a:latin typeface="Consolas" panose="020B0609020204030204" pitchFamily="49" charset="0"/>
                        </a:rPr>
                        <a:t>144</a:t>
                      </a:r>
                    </a:p>
                    <a:p>
                      <a:pPr algn="r">
                        <a:lnSpc>
                          <a:spcPct val="100000"/>
                        </a:lnSpc>
                      </a:pPr>
                      <a:r>
                        <a:rPr lang="es-MX" sz="1200" u="none" dirty="0">
                          <a:latin typeface="Consolas" panose="020B0609020204030204" pitchFamily="49" charset="0"/>
                        </a:rPr>
                        <a:t>145</a:t>
                      </a:r>
                    </a:p>
                    <a:p>
                      <a:pPr algn="r">
                        <a:lnSpc>
                          <a:spcPct val="100000"/>
                        </a:lnSpc>
                      </a:pPr>
                      <a:r>
                        <a:rPr lang="es-MX" sz="1200" u="none" dirty="0">
                          <a:latin typeface="Consolas" panose="020B0609020204030204" pitchFamily="49" charset="0"/>
                        </a:rPr>
                        <a:t>146</a:t>
                      </a:r>
                    </a:p>
                    <a:p>
                      <a:pPr algn="r">
                        <a:lnSpc>
                          <a:spcPct val="100000"/>
                        </a:lnSpc>
                      </a:pPr>
                      <a:r>
                        <a:rPr lang="es-MX" sz="1200" u="none" dirty="0">
                          <a:latin typeface="Consolas" panose="020B0609020204030204" pitchFamily="49" charset="0"/>
                        </a:rPr>
                        <a:t>147</a:t>
                      </a:r>
                    </a:p>
                    <a:p>
                      <a:pPr algn="r">
                        <a:lnSpc>
                          <a:spcPct val="100000"/>
                        </a:lnSpc>
                      </a:pPr>
                      <a:r>
                        <a:rPr lang="es-MX" sz="1200" u="none" dirty="0">
                          <a:latin typeface="Consolas" panose="020B0609020204030204" pitchFamily="49" charset="0"/>
                        </a:rPr>
                        <a:t>148</a:t>
                      </a:r>
                    </a:p>
                    <a:p>
                      <a:pPr algn="r">
                        <a:lnSpc>
                          <a:spcPct val="100000"/>
                        </a:lnSpc>
                      </a:pPr>
                      <a:r>
                        <a:rPr lang="es-MX" sz="1200" u="none" dirty="0">
                          <a:latin typeface="Consolas" panose="020B0609020204030204" pitchFamily="49" charset="0"/>
                        </a:rPr>
                        <a:t>149</a:t>
                      </a:r>
                    </a:p>
                    <a:p>
                      <a:pPr algn="r">
                        <a:lnSpc>
                          <a:spcPct val="100000"/>
                        </a:lnSpc>
                      </a:pPr>
                      <a:r>
                        <a:rPr lang="es-MX" sz="1200" u="none" dirty="0">
                          <a:latin typeface="Consolas" panose="020B0609020204030204" pitchFamily="49" charset="0"/>
                        </a:rPr>
                        <a:t>150</a:t>
                      </a:r>
                    </a:p>
                    <a:p>
                      <a:pPr algn="r">
                        <a:lnSpc>
                          <a:spcPct val="100000"/>
                        </a:lnSpc>
                      </a:pPr>
                      <a:r>
                        <a:rPr lang="es-MX" sz="1200" u="none" dirty="0">
                          <a:latin typeface="Consolas" panose="020B0609020204030204" pitchFamily="49" charset="0"/>
                        </a:rPr>
                        <a:t>151</a:t>
                      </a:r>
                    </a:p>
                    <a:p>
                      <a:pPr algn="r">
                        <a:lnSpc>
                          <a:spcPct val="100000"/>
                        </a:lnSpc>
                      </a:pPr>
                      <a:r>
                        <a:rPr lang="es-MX" sz="1200" u="none" dirty="0">
                          <a:latin typeface="Consolas" panose="020B0609020204030204" pitchFamily="49" charset="0"/>
                        </a:rPr>
                        <a:t>152</a:t>
                      </a:r>
                    </a:p>
                    <a:p>
                      <a:pPr algn="r">
                        <a:lnSpc>
                          <a:spcPct val="100000"/>
                        </a:lnSpc>
                      </a:pPr>
                      <a:r>
                        <a:rPr lang="es-MX" sz="1200" u="none" dirty="0">
                          <a:latin typeface="Consolas" panose="020B0609020204030204" pitchFamily="49" charset="0"/>
                        </a:rPr>
                        <a:t>153</a:t>
                      </a:r>
                    </a:p>
                    <a:p>
                      <a:pPr algn="r">
                        <a:lnSpc>
                          <a:spcPct val="100000"/>
                        </a:lnSpc>
                      </a:pPr>
                      <a:r>
                        <a:rPr lang="es-MX" sz="1200" u="none" dirty="0">
                          <a:latin typeface="Consolas" panose="020B0609020204030204" pitchFamily="49" charset="0"/>
                        </a:rPr>
                        <a:t>154</a:t>
                      </a:r>
                    </a:p>
                    <a:p>
                      <a:pPr algn="r">
                        <a:lnSpc>
                          <a:spcPct val="100000"/>
                        </a:lnSpc>
                      </a:pPr>
                      <a:r>
                        <a:rPr lang="es-MX" sz="1200" u="none" dirty="0">
                          <a:latin typeface="Consolas" panose="020B0609020204030204" pitchFamily="49" charset="0"/>
                        </a:rPr>
                        <a:t>155</a:t>
                      </a:r>
                    </a:p>
                    <a:p>
                      <a:pPr algn="r">
                        <a:lnSpc>
                          <a:spcPct val="100000"/>
                        </a:lnSpc>
                      </a:pPr>
                      <a:r>
                        <a:rPr lang="es-MX" sz="1200" u="none" dirty="0">
                          <a:latin typeface="Consolas" panose="020B0609020204030204" pitchFamily="49" charset="0"/>
                        </a:rPr>
                        <a:t>156</a:t>
                      </a:r>
                    </a:p>
                    <a:p>
                      <a:pPr algn="r">
                        <a:lnSpc>
                          <a:spcPct val="100000"/>
                        </a:lnSpc>
                      </a:pPr>
                      <a:r>
                        <a:rPr lang="es-MX" sz="1200" u="none" dirty="0">
                          <a:latin typeface="Consolas" panose="020B0609020204030204" pitchFamily="49" charset="0"/>
                        </a:rPr>
                        <a:t>157</a:t>
                      </a:r>
                    </a:p>
                    <a:p>
                      <a:pPr algn="r">
                        <a:lnSpc>
                          <a:spcPct val="100000"/>
                        </a:lnSpc>
                      </a:pPr>
                      <a:r>
                        <a:rPr lang="es-MX" sz="1200" u="none" dirty="0">
                          <a:latin typeface="Consolas" panose="020B0609020204030204" pitchFamily="49" charset="0"/>
                        </a:rPr>
                        <a:t>158</a:t>
                      </a:r>
                    </a:p>
                    <a:p>
                      <a:pPr algn="r">
                        <a:lnSpc>
                          <a:spcPct val="100000"/>
                        </a:lnSpc>
                      </a:pPr>
                      <a:r>
                        <a:rPr lang="es-MX" sz="1200" u="none" dirty="0">
                          <a:latin typeface="Consolas" panose="020B0609020204030204" pitchFamily="49" charset="0"/>
                        </a:rPr>
                        <a:t>159</a:t>
                      </a:r>
                    </a:p>
                    <a:p>
                      <a:pPr algn="r">
                        <a:lnSpc>
                          <a:spcPct val="100000"/>
                        </a:lnSpc>
                      </a:pPr>
                      <a:r>
                        <a:rPr lang="es-MX" sz="1200" u="none" dirty="0">
                          <a:latin typeface="Consolas" panose="020B0609020204030204" pitchFamily="49" charset="0"/>
                        </a:rPr>
                        <a:t>160</a:t>
                      </a:r>
                    </a:p>
                    <a:p>
                      <a:pPr algn="r">
                        <a:lnSpc>
                          <a:spcPct val="100000"/>
                        </a:lnSpc>
                      </a:pPr>
                      <a:r>
                        <a:rPr lang="es-MX" sz="1200" u="none" dirty="0">
                          <a:latin typeface="Consolas" panose="020B0609020204030204" pitchFamily="49" charset="0"/>
                        </a:rPr>
                        <a:t>161</a:t>
                      </a:r>
                    </a:p>
                    <a:p>
                      <a:pPr algn="r">
                        <a:lnSpc>
                          <a:spcPct val="100000"/>
                        </a:lnSpc>
                      </a:pPr>
                      <a:r>
                        <a:rPr lang="es-MX" sz="1200" u="none" dirty="0">
                          <a:latin typeface="Consolas" panose="020B0609020204030204" pitchFamily="49" charset="0"/>
                        </a:rPr>
                        <a:t>162</a:t>
                      </a:r>
                    </a:p>
                    <a:p>
                      <a:pPr algn="r">
                        <a:lnSpc>
                          <a:spcPct val="100000"/>
                        </a:lnSpc>
                      </a:pPr>
                      <a:r>
                        <a:rPr lang="es-MX" sz="1200" u="none" dirty="0">
                          <a:latin typeface="Consolas" panose="020B0609020204030204" pitchFamily="49" charset="0"/>
                        </a:rPr>
                        <a:t>163</a:t>
                      </a:r>
                    </a:p>
                    <a:p>
                      <a:pPr algn="r">
                        <a:lnSpc>
                          <a:spcPct val="100000"/>
                        </a:lnSpc>
                      </a:pPr>
                      <a:r>
                        <a:rPr lang="es-MX" sz="1200" u="none" dirty="0">
                          <a:latin typeface="Consolas" panose="020B0609020204030204" pitchFamily="49" charset="0"/>
                        </a:rPr>
                        <a:t>164</a:t>
                      </a:r>
                    </a:p>
                    <a:p>
                      <a:pPr algn="r">
                        <a:lnSpc>
                          <a:spcPct val="100000"/>
                        </a:lnSpc>
                      </a:pPr>
                      <a:r>
                        <a:rPr lang="es-MX" sz="1200" u="none" dirty="0">
                          <a:latin typeface="Consolas" panose="020B0609020204030204" pitchFamily="49" charset="0"/>
                        </a:rPr>
                        <a:t>165</a:t>
                      </a:r>
                    </a:p>
                    <a:p>
                      <a:pPr algn="r">
                        <a:lnSpc>
                          <a:spcPct val="100000"/>
                        </a:lnSpc>
                      </a:pPr>
                      <a:r>
                        <a:rPr lang="es-MX" sz="1200" u="none" dirty="0">
                          <a:latin typeface="Consolas" panose="020B0609020204030204" pitchFamily="49" charset="0"/>
                        </a:rPr>
                        <a:t>166</a:t>
                      </a:r>
                    </a:p>
                    <a:p>
                      <a:pPr algn="r">
                        <a:lnSpc>
                          <a:spcPct val="100000"/>
                        </a:lnSpc>
                      </a:pPr>
                      <a:r>
                        <a:rPr lang="es-MX" sz="1200" u="none" dirty="0">
                          <a:latin typeface="Consolas" panose="020B0609020204030204" pitchFamily="49" charset="0"/>
                        </a:rPr>
                        <a:t>167</a:t>
                      </a:r>
                    </a:p>
                    <a:p>
                      <a:pPr algn="r">
                        <a:lnSpc>
                          <a:spcPct val="100000"/>
                        </a:lnSpc>
                      </a:pPr>
                      <a:r>
                        <a:rPr lang="es-MX" sz="1200" u="none" dirty="0">
                          <a:latin typeface="Consolas" panose="020B0609020204030204" pitchFamily="49" charset="0"/>
                        </a:rPr>
                        <a:t>168</a:t>
                      </a:r>
                    </a:p>
                    <a:p>
                      <a:pPr algn="r">
                        <a:lnSpc>
                          <a:spcPct val="100000"/>
                        </a:lnSpc>
                      </a:pPr>
                      <a:r>
                        <a:rPr lang="es-MX" sz="1200" u="none" dirty="0">
                          <a:latin typeface="Consolas" panose="020B0609020204030204" pitchFamily="49" charset="0"/>
                        </a:rPr>
                        <a:t>169</a:t>
                      </a:r>
                    </a:p>
                    <a:p>
                      <a:pPr algn="r">
                        <a:lnSpc>
                          <a:spcPct val="100000"/>
                        </a:lnSpc>
                      </a:pPr>
                      <a:r>
                        <a:rPr lang="es-MX" sz="1200" u="none" dirty="0">
                          <a:latin typeface="Consolas" panose="020B0609020204030204" pitchFamily="49" charset="0"/>
                        </a:rPr>
                        <a:t>170</a:t>
                      </a:r>
                    </a:p>
                    <a:p>
                      <a:pPr algn="r">
                        <a:lnSpc>
                          <a:spcPct val="100000"/>
                        </a:lnSpc>
                      </a:pPr>
                      <a:r>
                        <a:rPr lang="es-MX" sz="1200" u="none" dirty="0">
                          <a:latin typeface="Consolas" panose="020B0609020204030204" pitchFamily="49" charset="0"/>
                        </a:rPr>
                        <a:t>171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clave: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i)-&gt;clave);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nombre: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nombre);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799663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485417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50"/>
            <a:ext cx="7058524" cy="44934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010351223"/>
              </p:ext>
            </p:extLst>
          </p:nvPr>
        </p:nvGraphicFramePr>
        <p:xfrm>
          <a:off x="326604" y="773069"/>
          <a:ext cx="7058524" cy="448056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172</a:t>
                      </a:r>
                    </a:p>
                    <a:p>
                      <a:pPr algn="r">
                        <a:lnSpc>
                          <a:spcPct val="100000"/>
                        </a:lnSpc>
                      </a:pPr>
                      <a:r>
                        <a:rPr lang="es-MX" sz="1200" u="none" dirty="0">
                          <a:latin typeface="Consolas" panose="020B0609020204030204" pitchFamily="49" charset="0"/>
                        </a:rPr>
                        <a:t>173</a:t>
                      </a:r>
                    </a:p>
                    <a:p>
                      <a:pPr algn="r">
                        <a:lnSpc>
                          <a:spcPct val="100000"/>
                        </a:lnSpc>
                      </a:pPr>
                      <a:r>
                        <a:rPr lang="es-MX" sz="1200" u="none" dirty="0">
                          <a:latin typeface="Consolas" panose="020B0609020204030204" pitchFamily="49" charset="0"/>
                        </a:rPr>
                        <a:t>174</a:t>
                      </a:r>
                    </a:p>
                    <a:p>
                      <a:pPr algn="r">
                        <a:lnSpc>
                          <a:spcPct val="100000"/>
                        </a:lnSpc>
                      </a:pPr>
                      <a:r>
                        <a:rPr lang="es-MX" sz="1200" u="none" dirty="0">
                          <a:latin typeface="Consolas" panose="020B0609020204030204" pitchFamily="49" charset="0"/>
                        </a:rPr>
                        <a:t>175</a:t>
                      </a:r>
                    </a:p>
                    <a:p>
                      <a:pPr algn="r">
                        <a:lnSpc>
                          <a:spcPct val="100000"/>
                        </a:lnSpc>
                      </a:pPr>
                      <a:r>
                        <a:rPr lang="es-MX" sz="1200" u="none" dirty="0">
                          <a:latin typeface="Consolas" panose="020B0609020204030204" pitchFamily="49" charset="0"/>
                        </a:rPr>
                        <a:t>176</a:t>
                      </a:r>
                    </a:p>
                    <a:p>
                      <a:pPr algn="r">
                        <a:lnSpc>
                          <a:spcPct val="100000"/>
                        </a:lnSpc>
                      </a:pPr>
                      <a:r>
                        <a:rPr lang="es-MX" sz="1200" u="none" dirty="0">
                          <a:latin typeface="Consolas" panose="020B0609020204030204" pitchFamily="49" charset="0"/>
                        </a:rPr>
                        <a:t>177</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178</a:t>
                      </a:r>
                    </a:p>
                    <a:p>
                      <a:pPr algn="r">
                        <a:lnSpc>
                          <a:spcPct val="100000"/>
                        </a:lnSpc>
                      </a:pPr>
                      <a:r>
                        <a:rPr lang="es-MX" sz="1200" u="none" dirty="0">
                          <a:latin typeface="Consolas" panose="020B0609020204030204" pitchFamily="49" charset="0"/>
                        </a:rPr>
                        <a:t>179</a:t>
                      </a:r>
                    </a:p>
                    <a:p>
                      <a:pPr algn="r">
                        <a:lnSpc>
                          <a:spcPct val="100000"/>
                        </a:lnSpc>
                      </a:pPr>
                      <a:r>
                        <a:rPr lang="es-MX" sz="1200" u="none" dirty="0">
                          <a:latin typeface="Consolas" panose="020B0609020204030204" pitchFamily="49" charset="0"/>
                        </a:rPr>
                        <a:t>180</a:t>
                      </a:r>
                    </a:p>
                    <a:p>
                      <a:pPr algn="r">
                        <a:lnSpc>
                          <a:spcPct val="100000"/>
                        </a:lnSpc>
                      </a:pPr>
                      <a:r>
                        <a:rPr lang="es-MX" sz="1200" u="none" dirty="0">
                          <a:latin typeface="Consolas" panose="020B0609020204030204" pitchFamily="49" charset="0"/>
                        </a:rPr>
                        <a:t>181</a:t>
                      </a:r>
                    </a:p>
                    <a:p>
                      <a:pPr algn="r">
                        <a:lnSpc>
                          <a:spcPct val="100000"/>
                        </a:lnSpc>
                      </a:pPr>
                      <a:r>
                        <a:rPr lang="es-MX" sz="1200" u="none" dirty="0">
                          <a:latin typeface="Consolas" panose="020B0609020204030204" pitchFamily="49" charset="0"/>
                        </a:rPr>
                        <a:t>182</a:t>
                      </a:r>
                    </a:p>
                    <a:p>
                      <a:pPr algn="r">
                        <a:lnSpc>
                          <a:spcPct val="100000"/>
                        </a:lnSpc>
                      </a:pPr>
                      <a:r>
                        <a:rPr lang="es-MX" sz="1200" u="none" dirty="0">
                          <a:latin typeface="Consolas" panose="020B0609020204030204" pitchFamily="49" charset="0"/>
                        </a:rPr>
                        <a:t>183</a:t>
                      </a:r>
                    </a:p>
                    <a:p>
                      <a:pPr algn="r">
                        <a:lnSpc>
                          <a:spcPct val="100000"/>
                        </a:lnSpc>
                      </a:pPr>
                      <a:r>
                        <a:rPr lang="es-MX" sz="1200" u="none" dirty="0">
                          <a:latin typeface="Consolas" panose="020B0609020204030204" pitchFamily="49" charset="0"/>
                        </a:rPr>
                        <a:t>184</a:t>
                      </a:r>
                    </a:p>
                    <a:p>
                      <a:pPr algn="r">
                        <a:lnSpc>
                          <a:spcPct val="100000"/>
                        </a:lnSpc>
                      </a:pPr>
                      <a:r>
                        <a:rPr lang="es-MX" sz="1200" u="none" dirty="0">
                          <a:latin typeface="Consolas" panose="020B0609020204030204" pitchFamily="49" charset="0"/>
                        </a:rPr>
                        <a:t>185</a:t>
                      </a:r>
                    </a:p>
                    <a:p>
                      <a:pPr algn="r">
                        <a:lnSpc>
                          <a:spcPct val="100000"/>
                        </a:lnSpc>
                      </a:pPr>
                      <a:r>
                        <a:rPr lang="es-MX" sz="1200" u="none" dirty="0">
                          <a:latin typeface="Consolas" panose="020B0609020204030204" pitchFamily="49" charset="0"/>
                        </a:rPr>
                        <a:t>186</a:t>
                      </a:r>
                    </a:p>
                    <a:p>
                      <a:pPr algn="r">
                        <a:lnSpc>
                          <a:spcPct val="100000"/>
                        </a:lnSpc>
                      </a:pPr>
                      <a:r>
                        <a:rPr lang="es-MX" sz="1200" u="none" dirty="0">
                          <a:latin typeface="Consolas" panose="020B0609020204030204" pitchFamily="49" charset="0"/>
                        </a:rPr>
                        <a:t>187</a:t>
                      </a:r>
                    </a:p>
                    <a:p>
                      <a:pPr algn="r">
                        <a:lnSpc>
                          <a:spcPct val="100000"/>
                        </a:lnSpc>
                      </a:pPr>
                      <a:r>
                        <a:rPr lang="es-MX" sz="1200" u="none" dirty="0">
                          <a:latin typeface="Consolas" panose="020B0609020204030204" pitchFamily="49" charset="0"/>
                        </a:rPr>
                        <a:t>188</a:t>
                      </a:r>
                    </a:p>
                    <a:p>
                      <a:pPr algn="r">
                        <a:lnSpc>
                          <a:spcPct val="100000"/>
                        </a:lnSpc>
                      </a:pPr>
                      <a:r>
                        <a:rPr lang="es-MX" sz="1200" u="none" dirty="0">
                          <a:latin typeface="Consolas" panose="020B0609020204030204" pitchFamily="49" charset="0"/>
                        </a:rPr>
                        <a:t>189</a:t>
                      </a:r>
                    </a:p>
                    <a:p>
                      <a:pPr algn="r">
                        <a:lnSpc>
                          <a:spcPct val="100000"/>
                        </a:lnSpc>
                      </a:pPr>
                      <a:r>
                        <a:rPr lang="es-MX" sz="1200" u="none" dirty="0">
                          <a:latin typeface="Consolas" panose="020B0609020204030204" pitchFamily="49" charset="0"/>
                        </a:rPr>
                        <a:t>190</a:t>
                      </a:r>
                    </a:p>
                    <a:p>
                      <a:pPr algn="r">
                        <a:lnSpc>
                          <a:spcPct val="100000"/>
                        </a:lnSpc>
                      </a:pPr>
                      <a:r>
                        <a:rPr lang="es-MX" sz="1200" u="none" dirty="0">
                          <a:latin typeface="Consolas" panose="020B0609020204030204" pitchFamily="49" charset="0"/>
                        </a:rPr>
                        <a:t>191</a:t>
                      </a:r>
                    </a:p>
                    <a:p>
                      <a:pPr algn="r">
                        <a:lnSpc>
                          <a:spcPct val="100000"/>
                        </a:lnSpc>
                      </a:pPr>
                      <a:r>
                        <a:rPr lang="es-MX" sz="1200" u="none" dirty="0">
                          <a:latin typeface="Consolas" panose="020B0609020204030204" pitchFamily="49" charset="0"/>
                        </a:rPr>
                        <a:t>192</a:t>
                      </a:r>
                    </a:p>
                    <a:p>
                      <a:pPr algn="r">
                        <a:lnSpc>
                          <a:spcPct val="100000"/>
                        </a:lnSpc>
                      </a:pPr>
                      <a:r>
                        <a:rPr lang="es-MX" sz="1200" u="none" dirty="0">
                          <a:latin typeface="Consolas" panose="020B0609020204030204" pitchFamily="49" charset="0"/>
                        </a:rPr>
                        <a:t>193</a:t>
                      </a:r>
                    </a:p>
                    <a:p>
                      <a:pPr algn="r">
                        <a:lnSpc>
                          <a:spcPct val="100000"/>
                        </a:lnSpc>
                      </a:pPr>
                      <a:r>
                        <a:rPr lang="es-MX" sz="1200" u="none" dirty="0">
                          <a:latin typeface="Consolas" panose="020B0609020204030204" pitchFamily="49" charset="0"/>
                        </a:rPr>
                        <a:t>194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i="1" dirty="0">
                          <a:solidFill>
                            <a:srgbClr val="66D9EF"/>
                          </a:solidFill>
                          <a:effectLst/>
                          <a:latin typeface="Consolas" panose="020B0609020204030204" pitchFamily="49" charset="0"/>
                        </a:rPr>
                        <a:t>char</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r>
                        <a:rPr lang="pt-BR" sz="1200" b="0" dirty="0">
                          <a:solidFill>
                            <a:srgbClr val="AE81FF"/>
                          </a:solidFill>
                          <a:effectLst/>
                          <a:latin typeface="Consolas" panose="020B0609020204030204" pitchFamily="49" charset="0"/>
                        </a:rPr>
                        <a:t>50</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err="1">
                          <a:solidFill>
                            <a:srgbClr val="E6DB74"/>
                          </a:solidFill>
                          <a:effectLst/>
                          <a:latin typeface="Consolas" panose="020B0609020204030204" pitchFamily="49" charset="0"/>
                        </a:rPr>
                        <a:t>Nombre</a:t>
                      </a:r>
                      <a:r>
                        <a:rPr lang="pt-BR" sz="1200" b="0" dirty="0">
                          <a:solidFill>
                            <a:srgbClr val="E6DB74"/>
                          </a:solidFill>
                          <a:effectLst/>
                          <a:latin typeface="Consolas" panose="020B0609020204030204" pitchFamily="49" charset="0"/>
                        </a:rPr>
                        <a:t>: </a:t>
                      </a:r>
                      <a:r>
                        <a:rPr lang="pt-BR" sz="1200" b="0" dirty="0">
                          <a:solidFill>
                            <a:srgbClr val="AE81FF"/>
                          </a:solidFill>
                          <a:effectLst/>
                          <a:latin typeface="Consolas" panose="020B0609020204030204" pitchFamily="49" charset="0"/>
                        </a:rPr>
                        <a:t>%s</a:t>
                      </a:r>
                      <a:r>
                        <a:rPr lang="pt-BR" sz="1200" b="0" dirty="0">
                          <a:solidFill>
                            <a:srgbClr val="E6DB74"/>
                          </a:solidFill>
                          <a:effectLst/>
                          <a:latin typeface="Consolas" panose="020B0609020204030204" pitchFamily="49" charset="0"/>
                        </a:rPr>
                        <a:t>  Clave: </a:t>
                      </a:r>
                      <a:r>
                        <a:rPr lang="pt-BR" sz="1200" b="0" dirty="0">
                          <a:solidFill>
                            <a:srgbClr val="AE81FF"/>
                          </a:solidFill>
                          <a:effectLst/>
                          <a:latin typeface="Consolas" panose="020B0609020204030204" pitchFamily="49" charset="0"/>
                        </a:rPr>
                        <a:t>%d</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i)-&gt;clave);</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a:t>
                      </a:r>
                    </a:p>
                    <a:p>
                      <a:br>
                        <a:rPr lang="pt-BR" sz="1200" b="0" dirty="0">
                          <a:solidFill>
                            <a:srgbClr val="F8F8F2"/>
                          </a:solidFill>
                          <a:effectLst/>
                          <a:latin typeface="Consolas" panose="020B0609020204030204" pitchFamily="49" charset="0"/>
                        </a:rPr>
                      </a:b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liberar_arreglo</a:t>
                      </a:r>
                      <a:r>
                        <a:rPr lang="pt-BR" sz="1200" b="0" dirty="0">
                          <a:solidFill>
                            <a:srgbClr val="F8F8F2"/>
                          </a:solidFill>
                          <a:effectLst/>
                          <a:latin typeface="Consolas" panose="020B0609020204030204" pitchFamily="49" charset="0"/>
                        </a:rPr>
                        <a:t>(</a:t>
                      </a: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tipo_t</a:t>
                      </a:r>
                      <a:r>
                        <a:rPr lang="pt-BR" sz="1200" b="0" dirty="0">
                          <a:solidFill>
                            <a:srgbClr val="F8F8F2"/>
                          </a:solidFill>
                          <a:effectLst/>
                          <a:latin typeface="Consolas" panose="020B0609020204030204" pitchFamily="49" charset="0"/>
                        </a:rPr>
                        <a:t> </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else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45</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2818543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#3: Arreglos </a:t>
            </a:r>
            <a:r>
              <a:rPr lang="es-MX" dirty="0" err="1">
                <a:latin typeface="Times New Roman" panose="02020603050405020304" pitchFamily="18" charset="0"/>
              </a:rPr>
              <a:t>Redimensionables</a:t>
            </a:r>
            <a:endParaRPr lang="es-MX" dirty="0">
              <a:latin typeface="Times New Roman" panose="02020603050405020304" pitchFamily="18" charset="0"/>
            </a:endParaRP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755422"/>
          </a:xfrm>
          <a:prstGeom prst="rect">
            <a:avLst/>
          </a:prstGeom>
          <a:solidFill>
            <a:srgbClr val="272822"/>
          </a:solidFill>
        </p:spPr>
        <p:txBody>
          <a:bodyPr wrap="square" rtlCol="0">
            <a:spAutoFit/>
          </a:bodyPr>
          <a:lstStyle/>
          <a:p>
            <a:r>
              <a:rPr lang="en-US" sz="1150" b="1" dirty="0">
                <a:solidFill>
                  <a:srgbClr val="A6E22E"/>
                </a:solidFill>
                <a:effectLst/>
                <a:latin typeface="Consolas" panose="020B0609020204030204" pitchFamily="49" charset="0"/>
              </a:rPr>
              <a:t>Grade School</a:t>
            </a:r>
            <a:endParaRPr lang="en-US" sz="1150" b="0" dirty="0">
              <a:solidFill>
                <a:srgbClr val="F8F8F2"/>
              </a:solidFill>
              <a:effectLst/>
              <a:latin typeface="Consolas" panose="020B0609020204030204" pitchFamily="49" charset="0"/>
            </a:endParaRP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If you need help running the tests or submitting your code, check out </a:t>
            </a:r>
            <a:r>
              <a:rPr lang="en-US" sz="1150" b="0" dirty="0">
                <a:solidFill>
                  <a:srgbClr val="FD971F"/>
                </a:solidFill>
                <a:effectLst/>
                <a:latin typeface="Consolas" panose="020B0609020204030204" pitchFamily="49" charset="0"/>
              </a:rPr>
              <a:t>HELP.md</a:t>
            </a:r>
            <a:r>
              <a:rPr lang="en-US" sz="1150" b="0" dirty="0">
                <a:solidFill>
                  <a:srgbClr val="F8F8F2"/>
                </a:solidFill>
                <a:effectLst/>
                <a:latin typeface="Consolas" panose="020B0609020204030204" pitchFamily="49" charset="0"/>
              </a:rPr>
              <a:t>.</a:t>
            </a:r>
          </a:p>
          <a:p>
            <a:br>
              <a:rPr lang="en-US" sz="1150" b="0" dirty="0">
                <a:solidFill>
                  <a:srgbClr val="F8F8F2"/>
                </a:solidFill>
                <a:effectLst/>
                <a:latin typeface="Consolas" panose="020B0609020204030204" pitchFamily="49" charset="0"/>
              </a:rPr>
            </a:br>
            <a:r>
              <a:rPr lang="en-US" sz="1150" b="1" dirty="0">
                <a:solidFill>
                  <a:srgbClr val="A6E22E"/>
                </a:solidFill>
                <a:effectLst/>
                <a:latin typeface="Consolas" panose="020B0609020204030204" pitchFamily="49" charset="0"/>
              </a:rPr>
              <a:t>Instructions</a:t>
            </a:r>
            <a:endParaRPr lang="en-US" sz="1150" b="0" dirty="0">
              <a:solidFill>
                <a:srgbClr val="F8F8F2"/>
              </a:solidFill>
              <a:effectLst/>
              <a:latin typeface="Consolas" panose="020B0609020204030204" pitchFamily="49" charset="0"/>
            </a:endParaRP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Given students' names along with the grade that they are in, create a roster</a:t>
            </a:r>
          </a:p>
          <a:p>
            <a:r>
              <a:rPr lang="en-US" sz="1150" b="0" dirty="0">
                <a:solidFill>
                  <a:srgbClr val="F8F8F2"/>
                </a:solidFill>
                <a:effectLst/>
                <a:latin typeface="Consolas" panose="020B0609020204030204" pitchFamily="49" charset="0"/>
              </a:rPr>
              <a:t>for the school.</a:t>
            </a: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In the end, you should be able to:</a:t>
            </a:r>
          </a:p>
          <a:p>
            <a:br>
              <a:rPr lang="en-US" sz="1150" b="0" dirty="0">
                <a:solidFill>
                  <a:srgbClr val="F8F8F2"/>
                </a:solidFill>
                <a:effectLst/>
                <a:latin typeface="Consolas" panose="020B0609020204030204" pitchFamily="49" charset="0"/>
              </a:rPr>
            </a:b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Add a student's name to the roster for a grade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"Add Jim to grade 2."</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"OK."</a:t>
            </a:r>
          </a:p>
          <a:p>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Get a list of all students enrolled in a grade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"Which students are in grade 2?"</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"We've only got Jim just now."</a:t>
            </a:r>
          </a:p>
          <a:p>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Get a sorted list of all students in all grades.  Grades should sort</a:t>
            </a:r>
          </a:p>
          <a:p>
            <a:r>
              <a:rPr lang="en-US" sz="1150" b="0" dirty="0">
                <a:solidFill>
                  <a:srgbClr val="F8F8F2"/>
                </a:solidFill>
                <a:effectLst/>
                <a:latin typeface="Consolas" panose="020B0609020204030204" pitchFamily="49" charset="0"/>
              </a:rPr>
              <a:t>  as 1, 2, 3, etc., and students within a grade should be sorted</a:t>
            </a:r>
          </a:p>
          <a:p>
            <a:r>
              <a:rPr lang="en-US" sz="1150" b="0" dirty="0">
                <a:solidFill>
                  <a:srgbClr val="F8F8F2"/>
                </a:solidFill>
                <a:effectLst/>
                <a:latin typeface="Consolas" panose="020B0609020204030204" pitchFamily="49" charset="0"/>
              </a:rPr>
              <a:t>  alphabetically by name.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"Who all is enrolled in school right now?"</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"Let me think. We have</a:t>
            </a:r>
          </a:p>
          <a:p>
            <a:r>
              <a:rPr lang="en-US" sz="1150" b="0" dirty="0">
                <a:solidFill>
                  <a:srgbClr val="F8F8F2"/>
                </a:solidFill>
                <a:effectLst/>
                <a:latin typeface="Consolas" panose="020B0609020204030204" pitchFamily="49" charset="0"/>
              </a:rPr>
              <a:t>  Anna, Barb, and Charlie in grade 1,</a:t>
            </a:r>
          </a:p>
          <a:p>
            <a:r>
              <a:rPr lang="en-US" sz="1150" b="0" dirty="0">
                <a:solidFill>
                  <a:srgbClr val="F8F8F2"/>
                </a:solidFill>
                <a:effectLst/>
                <a:latin typeface="Consolas" panose="020B0609020204030204" pitchFamily="49" charset="0"/>
              </a:rPr>
              <a:t>  Alex, Peter, and Zoe in grade 2</a:t>
            </a:r>
          </a:p>
          <a:p>
            <a:r>
              <a:rPr lang="en-US" sz="1150" b="0" dirty="0">
                <a:solidFill>
                  <a:srgbClr val="F8F8F2"/>
                </a:solidFill>
                <a:effectLst/>
                <a:latin typeface="Consolas" panose="020B0609020204030204" pitchFamily="49" charset="0"/>
              </a:rPr>
              <a:t>  and Jim in grade 5.</a:t>
            </a:r>
          </a:p>
          <a:p>
            <a:r>
              <a:rPr lang="en-US" sz="1150" b="0" dirty="0">
                <a:solidFill>
                  <a:srgbClr val="F8F8F2"/>
                </a:solidFill>
                <a:effectLst/>
                <a:latin typeface="Consolas" panose="020B0609020204030204" pitchFamily="49" charset="0"/>
              </a:rPr>
              <a:t>  So the answer is: Anna, Barb, Charlie, Alex, Peter, Zoe and Jim"</a:t>
            </a: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Note that all our students only have one name  (It's a small town, what</a:t>
            </a:r>
          </a:p>
          <a:p>
            <a:r>
              <a:rPr lang="en-US" sz="1150" b="0" dirty="0">
                <a:solidFill>
                  <a:srgbClr val="F8F8F2"/>
                </a:solidFill>
                <a:effectLst/>
                <a:latin typeface="Consolas" panose="020B0609020204030204" pitchFamily="49" charset="0"/>
              </a:rPr>
              <a:t>do you want?) and each student cannot be added more than once to a grade or the</a:t>
            </a:r>
          </a:p>
          <a:p>
            <a:r>
              <a:rPr lang="en-US" sz="1150" b="0" dirty="0">
                <a:solidFill>
                  <a:srgbClr val="F8F8F2"/>
                </a:solidFill>
                <a:effectLst/>
                <a:latin typeface="Consolas" panose="020B0609020204030204" pitchFamily="49" charset="0"/>
              </a:rPr>
              <a:t>roster.</a:t>
            </a:r>
          </a:p>
          <a:p>
            <a:r>
              <a:rPr lang="en-US" sz="1150" b="0" dirty="0">
                <a:solidFill>
                  <a:srgbClr val="F8F8F2"/>
                </a:solidFill>
                <a:effectLst/>
                <a:latin typeface="Consolas" panose="020B0609020204030204" pitchFamily="49" charset="0"/>
              </a:rPr>
              <a:t>In fact, when a test attempts to add the same student more than once, your</a:t>
            </a:r>
          </a:p>
          <a:p>
            <a:r>
              <a:rPr lang="en-US" sz="1150" b="0" dirty="0">
                <a:solidFill>
                  <a:srgbClr val="F8F8F2"/>
                </a:solidFill>
                <a:effectLst/>
                <a:latin typeface="Consolas" panose="020B0609020204030204" pitchFamily="49" charset="0"/>
              </a:rPr>
              <a:t>implementation should indicate that this is incorrect.</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grade_school.h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200329"/>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GRADE_SCHOOL_H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GRADE_SCHOOL_H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stdint.h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46</a:t>
            </a:r>
          </a:p>
        </p:txBody>
      </p:sp>
    </p:spTree>
    <p:extLst>
      <p:ext uri="{BB962C8B-B14F-4D97-AF65-F5344CB8AC3E}">
        <p14:creationId xmlns:p14="http://schemas.microsoft.com/office/powerpoint/2010/main" val="3039619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3981436"/>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test_grade_school.c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932580"/>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4452408"/>
            <a:ext cx="7354387" cy="5016758"/>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grade_school.h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check_roster_names</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size_t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i)</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TEST_ASSERT_EQUAL_STRING</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.students</a:t>
            </a:r>
            <a:r>
              <a:rPr lang="es-MX" sz="1000" b="0" dirty="0">
                <a:solidFill>
                  <a:srgbClr val="F8F8F2"/>
                </a:solidFill>
                <a:effectLst/>
                <a:latin typeface="Consolas" panose="020B0609020204030204" pitchFamily="49" charset="0"/>
              </a:rPr>
              <a:t>[i].</a:t>
            </a:r>
            <a:r>
              <a:rPr lang="es-MX" sz="1000" b="0" dirty="0" err="1">
                <a:solidFill>
                  <a:srgbClr val="F8F8F2"/>
                </a:solidFill>
                <a:effectLst/>
                <a:latin typeface="Consolas" panose="020B0609020204030204" pitchFamily="49" charset="0"/>
              </a:rPr>
              <a:t>name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.students</a:t>
            </a:r>
            <a:r>
              <a:rPr lang="es-MX" sz="1000" b="0" dirty="0">
                <a:solidFill>
                  <a:srgbClr val="F8F8F2"/>
                </a:solidFill>
                <a:effectLst/>
                <a:latin typeface="Consolas" panose="020B0609020204030204" pitchFamily="49" charset="0"/>
              </a:rPr>
              <a:t>[i].</a:t>
            </a:r>
            <a:r>
              <a:rPr lang="es-MX" sz="1000" b="0" dirty="0" err="1">
                <a:solidFill>
                  <a:srgbClr val="F8F8F2"/>
                </a:solidFill>
                <a:effectLst/>
                <a:latin typeface="Consolas" panose="020B0609020204030204" pitchFamily="49" charset="0"/>
              </a:rPr>
              <a:t>name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TEST_ASSERT_EQUAL_size_t_MESSAGE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Incorrect</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number</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of</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students</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TEST_ASSERT_EQUAL_size_t_MESSAGE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.max_students</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.max_students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Incorrect</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maximum</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space</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for</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students</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check_roster_names</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test_roster_is_empty_when_no_student_added</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actual.count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actual.max_students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TEST_ASSERT_NULL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actual.students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1">
            <a:extLst>
              <a:ext uri="{FF2B5EF4-FFF2-40B4-BE49-F238E27FC236}">
                <a16:creationId xmlns:a16="http://schemas.microsoft.com/office/drawing/2014/main" id="{1F75D745-F8EF-F1B0-ADA0-9A7CD723EF35}"/>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1CA06D-0E95-00B2-BD17-ED84A4354C0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47</a:t>
            </a:r>
          </a:p>
        </p:txBody>
      </p:sp>
      <p:sp>
        <p:nvSpPr>
          <p:cNvPr id="8" name="Rectángulo 7">
            <a:extLst>
              <a:ext uri="{FF2B5EF4-FFF2-40B4-BE49-F238E27FC236}">
                <a16:creationId xmlns:a16="http://schemas.microsoft.com/office/drawing/2014/main" id="{8369EAB6-BAD8-F40E-72DF-2A3A0FAFADBF}"/>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9" name="CuadroTexto 8">
            <a:extLst>
              <a:ext uri="{FF2B5EF4-FFF2-40B4-BE49-F238E27FC236}">
                <a16:creationId xmlns:a16="http://schemas.microsoft.com/office/drawing/2014/main" id="{A78FCDF7-9C8C-DE76-4660-08959081B0B4}"/>
              </a:ext>
            </a:extLst>
          </p:cNvPr>
          <p:cNvSpPr txBox="1"/>
          <p:nvPr/>
        </p:nvSpPr>
        <p:spPr>
          <a:xfrm>
            <a:off x="209005" y="579513"/>
            <a:ext cx="7354387" cy="3231654"/>
          </a:xfrm>
          <a:prstGeom prst="rect">
            <a:avLst/>
          </a:prstGeom>
          <a:solidFill>
            <a:srgbClr val="272822"/>
          </a:solidFill>
        </p:spPr>
        <p:txBody>
          <a:bodyPr wrap="square" rtlCol="0">
            <a:spAutoFit/>
          </a:bodyPr>
          <a:lstStyle/>
          <a:p>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grade;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max_students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init_roster</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dirty="0" err="1">
                <a:solidFill>
                  <a:srgbClr val="A6E22E"/>
                </a:solidFill>
                <a:effectLst/>
                <a:latin typeface="Consolas" panose="020B0609020204030204" pitchFamily="49" charset="0"/>
              </a:rPr>
              <a:t>bool</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grade</a:t>
            </a:r>
            <a:r>
              <a:rPr lang="es-MX" sz="1200" b="0" dirty="0">
                <a:solidFill>
                  <a:srgbClr val="F8F8F2"/>
                </a:solidFill>
                <a:effectLst/>
                <a:latin typeface="Consolas" panose="020B0609020204030204" pitchFamily="49" charset="0"/>
              </a:rPr>
              <a:t>);</a:t>
            </a:r>
          </a:p>
          <a:p>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get_grade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442401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48</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0077"/>
          </a:xfrm>
          <a:prstGeom prst="rect">
            <a:avLst/>
          </a:prstGeom>
          <a:solidFill>
            <a:srgbClr val="272822"/>
          </a:solidFill>
        </p:spPr>
        <p:txBody>
          <a:bodyPr wrap="square" rtlCol="0">
            <a:spAutoFit/>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test_add_student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test_student_added_to_roster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student_t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 };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test_adding_multiple_students_in_same_grade_in_roster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test_multiple_students_in_same_grade_are_added_to_roster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student_t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endParaRPr lang="es-MX" sz="1000" dirty="0">
              <a:solidFill>
                <a:srgbClr val="F8F8F2"/>
              </a:solidFill>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test_cannot_add_student_to_same_grade_more_than_once</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TEST_ASSERT_FALSE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endParaRPr lang="es-MX" sz="1000" dirty="0">
              <a:solidFill>
                <a:srgbClr val="F8F8F2"/>
              </a:solidFill>
              <a:latin typeface="Consolas" panose="020B0609020204030204" pitchFamily="49" charset="0"/>
            </a:endParaRPr>
          </a:p>
          <a:p>
            <a:r>
              <a:rPr lang="es-MX" sz="10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352268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34699"/>
          </a:xfrm>
          <a:prstGeom prst="rect">
            <a:avLst/>
          </a:prstGeom>
          <a:solidFill>
            <a:srgbClr val="272822"/>
          </a:solidFill>
        </p:spPr>
        <p:txBody>
          <a:bodyPr wrap="square" rtlCol="0">
            <a:spAutoFit/>
          </a:bodyPr>
          <a:lstStyle/>
          <a:p>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test_student_not_added_to_same_grade_in_roster_more_than_once</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student_t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4</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check_rosters</a:t>
            </a:r>
            <a:r>
              <a:rPr lang="es-MX" sz="1080" b="0" dirty="0">
                <a:solidFill>
                  <a:srgbClr val="F8F8F2"/>
                </a:solidFill>
                <a:effectLst/>
                <a:latin typeface="Consolas" panose="020B0609020204030204" pitchFamily="49" charset="0"/>
              </a:rPr>
              <a:t>(</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test_adding_students_in_multiple_grades</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test_students_in_multiple_grades_are_added_to_roster</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student_t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check_rosters</a:t>
            </a:r>
            <a:r>
              <a:rPr lang="es-MX" sz="1080" b="0" dirty="0">
                <a:solidFill>
                  <a:srgbClr val="F8F8F2"/>
                </a:solidFill>
                <a:effectLst/>
                <a:latin typeface="Consolas" panose="020B0609020204030204" pitchFamily="49" charset="0"/>
              </a:rPr>
              <a:t>(</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test_cannot_add_same_student_to_multiple_grades_in_roster</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TEST_ASSERT_FALSE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endParaRPr lang="es-MX" sz="1080" dirty="0">
              <a:solidFill>
                <a:srgbClr val="F8F8F2"/>
              </a:solidFill>
              <a:latin typeface="Consolas" panose="020B0609020204030204" pitchFamily="49" charset="0"/>
            </a:endParaRPr>
          </a:p>
          <a:p>
            <a:r>
              <a:rPr lang="es-MX" sz="108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49</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02153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50</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25466"/>
          </a:xfrm>
          <a:prstGeom prst="rect">
            <a:avLst/>
          </a:prstGeom>
          <a:solidFill>
            <a:srgbClr val="272822"/>
          </a:solidFill>
        </p:spPr>
        <p:txBody>
          <a:bodyPr wrap="square" rtlCol="0">
            <a:spAutoFit/>
          </a:bodyPr>
          <a:lstStyle/>
          <a:p>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test_student_not_added_to_multiple_grades_in_roster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"Blair"</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"Paul"</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"Blair"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"Paul"</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a:t>
            </a:r>
          </a:p>
          <a:p>
            <a:br>
              <a:rPr lang="es-MX" sz="1100" b="0" dirty="0">
                <a:solidFill>
                  <a:srgbClr val="F8F8F2"/>
                </a:solidFill>
                <a:effectLst/>
                <a:latin typeface="Consolas" panose="020B0609020204030204" pitchFamily="49" charset="0"/>
              </a:rPr>
            </a:br>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test_students_are_sorted_by_grades_in_roster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"Anna"</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"Jim"</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"Jim"</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"Anna"</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a:t>
            </a:r>
          </a:p>
          <a:p>
            <a:br>
              <a:rPr lang="es-MX" sz="1100" b="0" dirty="0">
                <a:solidFill>
                  <a:srgbClr val="F8F8F2"/>
                </a:solidFill>
                <a:effectLst/>
                <a:latin typeface="Consolas" panose="020B0609020204030204" pitchFamily="49" charset="0"/>
              </a:rPr>
            </a:br>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test_students_are_sorted_by_name_in_roster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"Alex"</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t>
            </a:r>
            <a:r>
              <a:rPr lang="es-MX" sz="1100" b="0" dirty="0" err="1">
                <a:solidFill>
                  <a:srgbClr val="E6DB74"/>
                </a:solidFill>
                <a:effectLst/>
                <a:latin typeface="Consolas" panose="020B0609020204030204" pitchFamily="49" charset="0"/>
              </a:rPr>
              <a:t>Zoe</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t>
            </a:r>
            <a:r>
              <a:rPr lang="es-MX" sz="1100" b="0" dirty="0" err="1">
                <a:solidFill>
                  <a:srgbClr val="E6DB74"/>
                </a:solidFill>
                <a:effectLst/>
                <a:latin typeface="Consolas" panose="020B0609020204030204" pitchFamily="49" charset="0"/>
              </a:rPr>
              <a:t>Zoe</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"Alex"</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endParaRPr lang="es-MX" sz="1100" dirty="0">
              <a:solidFill>
                <a:srgbClr val="F8F8F2"/>
              </a:solidFill>
              <a:latin typeface="Consolas" panose="020B0609020204030204" pitchFamily="49" charset="0"/>
            </a:endParaRPr>
          </a:p>
          <a:p>
            <a:r>
              <a:rPr lang="es-MX" sz="11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9642102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0077"/>
          </a:xfrm>
          <a:prstGeom prst="rect">
            <a:avLst/>
          </a:prstGeom>
          <a:solidFill>
            <a:srgbClr val="272822"/>
          </a:solidFill>
        </p:spPr>
        <p:txBody>
          <a:bodyPr wrap="square" rtlCol="0">
            <a:spAutoFit/>
          </a:bodyPr>
          <a:lstStyle/>
          <a:p>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test_students_are_sorted_by_grades_and_then_by_names_in_roster</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student_t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expected_students</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"Anna"</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Barb</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"Charlie"</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7</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8</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expected_students</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"Anna"</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Barb</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"Charlie"</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check_rosters</a:t>
            </a:r>
            <a:r>
              <a:rPr lang="es-MX" sz="1120" b="0" dirty="0">
                <a:solidFill>
                  <a:srgbClr val="F8F8F2"/>
                </a:solidFill>
                <a:effectLst/>
                <a:latin typeface="Consolas" panose="020B0609020204030204" pitchFamily="49" charset="0"/>
              </a:rPr>
              <a:t>(</a:t>
            </a:r>
            <a:r>
              <a:rPr lang="es-MX" sz="1120" b="0" dirty="0" err="1">
                <a:solidFill>
                  <a:srgbClr val="F8F8F2"/>
                </a:solidFill>
                <a:effectLst/>
                <a:latin typeface="Consolas" panose="020B0609020204030204" pitchFamily="49" charset="0"/>
              </a:rPr>
              <a:t>expected</a:t>
            </a:r>
            <a:r>
              <a:rPr lang="es-MX" sz="1120" b="0" dirty="0">
                <a:solidFill>
                  <a:srgbClr val="F8F8F2"/>
                </a:solidFill>
                <a:effectLst/>
                <a:latin typeface="Consolas" panose="020B0609020204030204" pitchFamily="49" charset="0"/>
              </a:rPr>
              <a:t>, 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a:t>
            </a:r>
          </a:p>
          <a:p>
            <a:br>
              <a:rPr lang="es-MX" sz="1120" b="0" dirty="0">
                <a:solidFill>
                  <a:srgbClr val="F8F8F2"/>
                </a:solidFill>
                <a:effectLst/>
                <a:latin typeface="Consolas" panose="020B0609020204030204" pitchFamily="49" charset="0"/>
              </a:rPr>
            </a:br>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test_grade_empty_if_no_students_in_roster</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a:solidFill>
                  <a:srgbClr val="A6E22E"/>
                </a:solidFill>
                <a:effectLst/>
                <a:latin typeface="Consolas" panose="020B0609020204030204" pitchFamily="49" charset="0"/>
              </a:rPr>
              <a:t>uint8_t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get_grade</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TEST_ASSERT_EQUAL</a:t>
            </a:r>
            <a:r>
              <a:rPr lang="es-MX" sz="1120" b="0" dirty="0">
                <a:solidFill>
                  <a:srgbClr val="F8F8F2"/>
                </a:solidFill>
                <a:effectLst/>
                <a:latin typeface="Consolas" panose="020B0609020204030204" pitchFamily="49" charset="0"/>
              </a:rPr>
              <a:t>(</a:t>
            </a:r>
            <a:r>
              <a:rPr lang="es-MX" sz="1120" b="0" dirty="0">
                <a:solidFill>
                  <a:srgbClr val="AE81FF"/>
                </a:solidFill>
                <a:effectLst/>
                <a:latin typeface="Consolas" panose="020B0609020204030204" pitchFamily="49" charset="0"/>
              </a:rPr>
              <a:t>0</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actual.count</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a:t>
            </a:r>
          </a:p>
          <a:p>
            <a:br>
              <a:rPr lang="es-MX" sz="1120" b="0" dirty="0">
                <a:solidFill>
                  <a:srgbClr val="F8F8F2"/>
                </a:solidFill>
                <a:effectLst/>
                <a:latin typeface="Consolas" panose="020B0609020204030204" pitchFamily="49" charset="0"/>
              </a:rPr>
            </a:br>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test_grade_empty_if_no_students_in_grade</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a:solidFill>
                  <a:srgbClr val="A6E22E"/>
                </a:solidFill>
                <a:effectLst/>
                <a:latin typeface="Consolas" panose="020B0609020204030204" pitchFamily="49" charset="0"/>
              </a:rPr>
              <a:t>uint8_t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get_grade</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TEST_ASSERT_EQUAL</a:t>
            </a:r>
            <a:r>
              <a:rPr lang="es-MX" sz="1120" b="0" dirty="0">
                <a:solidFill>
                  <a:srgbClr val="F8F8F2"/>
                </a:solidFill>
                <a:effectLst/>
                <a:latin typeface="Consolas" panose="020B0609020204030204" pitchFamily="49" charset="0"/>
              </a:rPr>
              <a:t>(</a:t>
            </a:r>
            <a:r>
              <a:rPr lang="es-MX" sz="1120" b="0" dirty="0">
                <a:solidFill>
                  <a:srgbClr val="AE81FF"/>
                </a:solidFill>
                <a:effectLst/>
                <a:latin typeface="Consolas" panose="020B0609020204030204" pitchFamily="49" charset="0"/>
              </a:rPr>
              <a:t>0</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actual.count</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endParaRPr lang="es-MX" sz="1120" dirty="0">
              <a:solidFill>
                <a:srgbClr val="F8F8F2"/>
              </a:solidFill>
              <a:latin typeface="Consolas" panose="020B0609020204030204" pitchFamily="49" charset="0"/>
            </a:endParaRPr>
          </a:p>
          <a:p>
            <a:r>
              <a:rPr lang="es-MX" sz="112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51</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1739639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52</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7771"/>
          </a:xfrm>
          <a:prstGeom prst="rect">
            <a:avLst/>
          </a:prstGeom>
          <a:solidFill>
            <a:srgbClr val="272822"/>
          </a:solidFill>
        </p:spPr>
        <p:txBody>
          <a:bodyPr wrap="square" rtlCol="0">
            <a:spAutoFit/>
          </a:bodyPr>
          <a:lstStyle/>
          <a:p>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test_student_not_added_to_same_grade_more_than_once</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4</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test_student_not_added_to_multiple_grades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test_student_not_added_to_other_grade_for_multiple_grades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dirty="0">
                <a:solidFill>
                  <a:srgbClr val="F8F8F2"/>
                </a:solidFill>
                <a:latin typeface="Consolas" panose="020B0609020204030204" pitchFamily="49" charset="0"/>
              </a:rPr>
              <a:t>}</a:t>
            </a:r>
            <a:endParaRPr lang="es-MX" sz="95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26800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032968"/>
          </a:xfrm>
          <a:prstGeom prst="rect">
            <a:avLst/>
          </a:prstGeom>
          <a:solidFill>
            <a:srgbClr val="272822"/>
          </a:solidFill>
        </p:spPr>
        <p:txBody>
          <a:bodyPr wrap="square" rtlCol="0">
            <a:spAutoFit/>
          </a:bodyPr>
          <a:lstStyle/>
          <a:p>
            <a:r>
              <a:rPr lang="en-US" sz="1200" b="0" dirty="0">
                <a:solidFill>
                  <a:srgbClr val="F92672"/>
                </a:solidFill>
                <a:effectLst/>
                <a:latin typeface="Consolas" panose="020B0609020204030204" pitchFamily="49" charset="0"/>
              </a:rPr>
              <a:t>static</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test_students_are_sorted_by_name_in_grade</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TEST_IGNORE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uint8_t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desired_grade</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student_t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expected_students</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 </a:t>
            </a:r>
            <a:r>
              <a:rPr lang="en-US" sz="1200" b="0" dirty="0">
                <a:solidFill>
                  <a:srgbClr val="E6DB74"/>
                </a:solidFill>
                <a:effectLst/>
                <a:latin typeface="Consolas" panose="020B0609020204030204" pitchFamily="49" charset="0"/>
              </a:rPr>
              <a:t>"Bradley"</a:t>
            </a:r>
            <a:r>
              <a:rPr lang="en-US" sz="1200" b="0" dirty="0">
                <a:solidFill>
                  <a:srgbClr val="F8F8F2"/>
                </a:solidFill>
                <a:effectLst/>
                <a:latin typeface="Consolas" panose="020B0609020204030204" pitchFamily="49" charset="0"/>
              </a:rPr>
              <a:t> },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 </a:t>
            </a:r>
            <a:r>
              <a:rPr lang="en-US" sz="1200" b="0" dirty="0">
                <a:solidFill>
                  <a:srgbClr val="E6DB74"/>
                </a:solidFill>
                <a:effectLst/>
                <a:latin typeface="Consolas" panose="020B0609020204030204" pitchFamily="49" charset="0"/>
              </a:rPr>
              <a:t>"Franklin"</a:t>
            </a:r>
            <a:r>
              <a:rPr lang="en-US" sz="1200" b="0" dirty="0">
                <a:solidFill>
                  <a:srgbClr val="F8F8F2"/>
                </a:solidFill>
                <a:effectLst/>
                <a:latin typeface="Consolas" panose="020B0609020204030204" pitchFamily="49" charset="0"/>
              </a:rPr>
              <a:t> } </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expected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2</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2</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expected_students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init_roster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"Franklin"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"Bradley"</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"Jeff"</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actual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get_grade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err="1">
                <a:solidFill>
                  <a:srgbClr val="F8F8F2"/>
                </a:solidFill>
                <a:effectLst/>
                <a:latin typeface="Consolas" panose="020B0609020204030204" pitchFamily="49" charset="0"/>
              </a:rPr>
              <a:t>desired_grade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check_rosters</a:t>
            </a:r>
            <a:r>
              <a:rPr lang="en-US" sz="1200" b="0" dirty="0">
                <a:solidFill>
                  <a:srgbClr val="F8F8F2"/>
                </a:solidFill>
                <a:effectLst/>
                <a:latin typeface="Consolas" panose="020B0609020204030204" pitchFamily="49" charset="0"/>
              </a:rPr>
              <a:t>(expected, actual);</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free_roster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free_roster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actual);</a:t>
            </a:r>
          </a:p>
          <a:p>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p>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UnityBegin</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err="1">
                <a:solidFill>
                  <a:srgbClr val="E6DB74"/>
                </a:solidFill>
                <a:effectLst/>
                <a:latin typeface="Consolas" panose="020B0609020204030204" pitchFamily="49" charset="0"/>
              </a:rPr>
              <a:t>test_grade_school.c</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test_roster_is_empty_when_no_student_added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test_add_student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test_adding_multiple_students_in_same_grade_in_roster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test_multiple_students_in_same_grade_are_added_to_roster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test_cannot_add_student_to_same_grade_more_than_once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test_student_not_added_to_same_grade_in_roster_more_than_once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test_adding_students_in_multiple_grades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test_students_in_multiple_grades_are_added_to_roster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test_cannot_add_same_student_to_multiple_grades_in_roster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test_student_not_added_to_multiple_grades_in_roster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test_students_are_sorted_by_name_in_roster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test_students_are_sorted_by_grades_and_then_by_names_in_roster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test_grade_empty_if_no_students_in_roster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test_grade_empty_if_no_students_in_grade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test_student_not_added_to_same_grade_more_than_once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test_student_not_added_to_other_grade_for_multiple_grades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test_students_are_sorted_by_name_in_grade</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UnityEnd</a:t>
            </a:r>
            <a:r>
              <a:rPr lang="en-US" sz="1200" b="0" dirty="0">
                <a:solidFill>
                  <a:srgbClr val="F8F8F2"/>
                </a:solidFill>
                <a:effectLst/>
                <a:latin typeface="Consolas" panose="020B0609020204030204" pitchFamily="49" charset="0"/>
              </a:rPr>
              <a:t>();</a:t>
            </a:r>
            <a:endParaRPr lang="en-US" sz="1200" dirty="0">
              <a:solidFill>
                <a:srgbClr val="F8F8F2"/>
              </a:solidFill>
              <a:latin typeface="Consolas" panose="020B0609020204030204" pitchFamily="49" charset="0"/>
            </a:endParaRPr>
          </a:p>
          <a:p>
            <a:r>
              <a:rPr lang="en-US" sz="120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53</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403590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54</a:t>
            </a:r>
          </a:p>
        </p:txBody>
      </p:sp>
      <p:sp>
        <p:nvSpPr>
          <p:cNvPr id="4" name="Rectángulo: esquinas redondeadas 3">
            <a:extLst>
              <a:ext uri="{FF2B5EF4-FFF2-40B4-BE49-F238E27FC236}">
                <a16:creationId xmlns:a16="http://schemas.microsoft.com/office/drawing/2014/main" id="{659C5393-8323-5BDB-7DF9-AFF81DA1A929}"/>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grade_school.c</a:t>
            </a:r>
            <a:endParaRPr lang="es-MX" dirty="0">
              <a:latin typeface="Consolas" panose="020B0609020204030204" pitchFamily="49" charset="0"/>
            </a:endParaRPr>
          </a:p>
        </p:txBody>
      </p:sp>
      <p:pic>
        <p:nvPicPr>
          <p:cNvPr id="5" name="Gráfico 4">
            <a:extLst>
              <a:ext uri="{FF2B5EF4-FFF2-40B4-BE49-F238E27FC236}">
                <a16:creationId xmlns:a16="http://schemas.microsoft.com/office/drawing/2014/main" id="{D2AEE121-E527-AE55-E1D6-3597C6ACD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0" name="Rectángulo 9">
            <a:extLst>
              <a:ext uri="{FF2B5EF4-FFF2-40B4-BE49-F238E27FC236}">
                <a16:creationId xmlns:a16="http://schemas.microsoft.com/office/drawing/2014/main" id="{ADCCF7D7-EA8C-0FE7-FA32-EC5D2E9F63AD}"/>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42F14037-D79B-1D38-71CD-64967E691171}"/>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D0BC431E-354B-E897-4634-6D11FE36259A}"/>
              </a:ext>
            </a:extLst>
          </p:cNvPr>
          <p:cNvGraphicFramePr>
            <a:graphicFrameLocks noGrp="1"/>
          </p:cNvGraphicFramePr>
          <p:nvPr>
            <p:extLst>
              <p:ext uri="{D42A27DB-BD31-4B8C-83A1-F6EECF244321}">
                <p14:modId xmlns:p14="http://schemas.microsoft.com/office/powerpoint/2010/main" val="384522585"/>
              </p:ext>
            </p:extLst>
          </p:nvPr>
        </p:nvGraphicFramePr>
        <p:xfrm>
          <a:off x="326603" y="1262777"/>
          <a:ext cx="7257347" cy="795528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endParaRPr lang="es-MX" sz="1200" u="none" dirty="0">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grade_school.h</a:t>
                      </a:r>
                      <a:r>
                        <a:rPr lang="es-MX" sz="1200" b="0" u="none" dirty="0">
                          <a:solidFill>
                            <a:srgbClr val="E6DB74"/>
                          </a:solidFill>
                          <a:effectLst/>
                          <a:latin typeface="Consolas" panose="020B0609020204030204" pitchFamily="49" charset="0"/>
                        </a:rPr>
                        <a: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free_roster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bool</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realloc</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r;</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2</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realloc</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900306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55</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6">
            <a:extLst>
              <a:ext uri="{FF2B5EF4-FFF2-40B4-BE49-F238E27FC236}">
                <a16:creationId xmlns:a16="http://schemas.microsoft.com/office/drawing/2014/main" id="{3A852418-B336-8E1B-410B-5AF6C02FA270}"/>
              </a:ext>
            </a:extLst>
          </p:cNvPr>
          <p:cNvSpPr/>
          <p:nvPr/>
        </p:nvSpPr>
        <p:spPr>
          <a:xfrm>
            <a:off x="188449" y="592469"/>
            <a:ext cx="7374944" cy="884018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75F4A813-C568-743F-14F6-459E10F82DCD}"/>
              </a:ext>
            </a:extLst>
          </p:cNvPr>
          <p:cNvSpPr/>
          <p:nvPr/>
        </p:nvSpPr>
        <p:spPr>
          <a:xfrm>
            <a:off x="332876" y="729263"/>
            <a:ext cx="7058524" cy="849044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2E15452E-958E-5566-79F9-265980995CA0}"/>
              </a:ext>
            </a:extLst>
          </p:cNvPr>
          <p:cNvGraphicFramePr>
            <a:graphicFrameLocks noGrp="1"/>
          </p:cNvGraphicFramePr>
          <p:nvPr>
            <p:extLst>
              <p:ext uri="{D42A27DB-BD31-4B8C-83A1-F6EECF244321}">
                <p14:modId xmlns:p14="http://schemas.microsoft.com/office/powerpoint/2010/main" val="2809715923"/>
              </p:ext>
            </p:extLst>
          </p:nvPr>
        </p:nvGraphicFramePr>
        <p:xfrm>
          <a:off x="326603" y="731530"/>
          <a:ext cx="7257347" cy="850392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r;</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j</a:t>
                      </a:r>
                      <a:r>
                        <a:rPr lang="es-MX" sz="1200" b="0" u="none" dirty="0" err="1">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&gt;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[j].grade){</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p>
                      <a:r>
                        <a:rPr lang="en-US" sz="1200" b="0" i="1" u="none" dirty="0">
                          <a:solidFill>
                            <a:srgbClr val="66D9EF"/>
                          </a:solidFill>
                          <a:effectLst/>
                          <a:latin typeface="Consolas" panose="020B0609020204030204" pitchFamily="49" charset="0"/>
                        </a:rPr>
                        <a:t>void</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sort_by_name</a:t>
                      </a:r>
                      <a:r>
                        <a:rPr lang="en-US" sz="1200" b="0" u="none" dirty="0">
                          <a:solidFill>
                            <a:srgbClr val="F8F8F2"/>
                          </a:solidFill>
                          <a:effectLst/>
                          <a:latin typeface="Consolas" panose="020B0609020204030204" pitchFamily="49" charset="0"/>
                        </a:rPr>
                        <a:t>(</a:t>
                      </a:r>
                      <a:r>
                        <a:rPr lang="en-US" sz="1200" b="0" i="1" u="none" dirty="0" err="1">
                          <a:solidFill>
                            <a:srgbClr val="66D9EF"/>
                          </a:solidFill>
                          <a:effectLst/>
                          <a:latin typeface="Consolas" panose="020B0609020204030204" pitchFamily="49" charset="0"/>
                        </a:rPr>
                        <a:t>roster_t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roster</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err="1">
                          <a:solidFill>
                            <a:srgbClr val="66D9EF"/>
                          </a:solidFill>
                          <a:effectLst/>
                          <a:latin typeface="Consolas" panose="020B0609020204030204" pitchFamily="49" charset="0"/>
                        </a:rPr>
                        <a:t>student_t</a:t>
                      </a:r>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tmp</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u="sng" dirty="0" err="1">
                          <a:solidFill>
                            <a:srgbClr val="A6E22E"/>
                          </a:solidFill>
                          <a:effectLst/>
                          <a:latin typeface="Consolas" panose="020B0609020204030204" pitchFamily="49" charset="0"/>
                        </a:rPr>
                        <a:t>size_t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i</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i</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i="1" dirty="0">
                          <a:solidFill>
                            <a:srgbClr val="FD971F"/>
                          </a:solidFill>
                          <a:effectLst/>
                          <a:latin typeface="Consolas" panose="020B0609020204030204" pitchFamily="49" charset="0"/>
                        </a:rPr>
                        <a:t>roster</a:t>
                      </a:r>
                      <a:r>
                        <a:rPr lang="en-US" sz="1200" b="0" dirty="0">
                          <a:solidFill>
                            <a:srgbClr val="F8F8F2"/>
                          </a:solidFill>
                          <a:effectLst/>
                          <a:latin typeface="Consolas" panose="020B0609020204030204" pitchFamily="49" charset="0"/>
                        </a:rPr>
                        <a:t>-&gt;count; </a:t>
                      </a:r>
                      <a:r>
                        <a:rPr lang="en-US" sz="1200" b="0" dirty="0" err="1">
                          <a:solidFill>
                            <a:srgbClr val="F8F8F2"/>
                          </a:solidFill>
                          <a:effectLst/>
                          <a:latin typeface="Consolas" panose="020B0609020204030204" pitchFamily="49" charset="0"/>
                        </a:rPr>
                        <a:t>i</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997095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56</a:t>
            </a:r>
          </a:p>
        </p:txBody>
      </p:sp>
      <p:sp>
        <p:nvSpPr>
          <p:cNvPr id="3" name="Rectángulo 2">
            <a:extLst>
              <a:ext uri="{FF2B5EF4-FFF2-40B4-BE49-F238E27FC236}">
                <a16:creationId xmlns:a16="http://schemas.microsoft.com/office/drawing/2014/main" id="{C2C2F99F-FF1F-1B5A-10C8-7FFB38B8C79D}"/>
              </a:ext>
            </a:extLst>
          </p:cNvPr>
          <p:cNvSpPr/>
          <p:nvPr/>
        </p:nvSpPr>
        <p:spPr>
          <a:xfrm>
            <a:off x="188449" y="592470"/>
            <a:ext cx="7374944" cy="45868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9CD788B9-4D33-3E1C-43D7-764D32FBE5E5}"/>
              </a:ext>
            </a:extLst>
          </p:cNvPr>
          <p:cNvSpPr/>
          <p:nvPr/>
        </p:nvSpPr>
        <p:spPr>
          <a:xfrm>
            <a:off x="332876" y="729263"/>
            <a:ext cx="7058524" cy="429768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 name="Tabla 38">
            <a:extLst>
              <a:ext uri="{FF2B5EF4-FFF2-40B4-BE49-F238E27FC236}">
                <a16:creationId xmlns:a16="http://schemas.microsoft.com/office/drawing/2014/main" id="{0AEAF5EE-EE59-BF9B-4504-3BDB55A26AA6}"/>
              </a:ext>
            </a:extLst>
          </p:cNvPr>
          <p:cNvGraphicFramePr>
            <a:graphicFrameLocks noGrp="1"/>
          </p:cNvGraphicFramePr>
          <p:nvPr>
            <p:extLst>
              <p:ext uri="{D42A27DB-BD31-4B8C-83A1-F6EECF244321}">
                <p14:modId xmlns:p14="http://schemas.microsoft.com/office/powerpoint/2010/main" val="2652935861"/>
              </p:ext>
            </p:extLst>
          </p:nvPr>
        </p:nvGraphicFramePr>
        <p:xfrm>
          <a:off x="326603" y="731530"/>
          <a:ext cx="7058525" cy="4297680"/>
        </p:xfrm>
        <a:graphic>
          <a:graphicData uri="http://schemas.openxmlformats.org/drawingml/2006/table">
            <a:tbl>
              <a:tblPr firstRow="1" bandRow="1">
                <a:tableStyleId>{5C22544A-7EE6-4342-B048-85BDC9FD1C3A}</a:tableStyleId>
              </a:tblPr>
              <a:tblGrid>
                <a:gridCol w="454674">
                  <a:extLst>
                    <a:ext uri="{9D8B030D-6E8A-4147-A177-3AD203B41FA5}">
                      <a16:colId xmlns:a16="http://schemas.microsoft.com/office/drawing/2014/main" val="4000583223"/>
                    </a:ext>
                  </a:extLst>
                </a:gridCol>
                <a:gridCol w="6603851">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[i].grade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[j].grade){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strcmp</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&gt;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get_grade</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617082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80277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a:pPr>
            <a:r>
              <a:rPr lang="es-MX" sz="1200" dirty="0">
                <a:latin typeface="Consolas" panose="020B0609020204030204" pitchFamily="49" charset="0"/>
              </a:rPr>
              <a:t>Explica tu algoritmo para agregar un estudiante a una lista. ¿Cómo crece tu lista dinámicamente? ¿Cómo determinas de que no puede haber dos estudiantes en la lista que tengan el mismo nombre? ¿Cómo determinas que un mismo estudiante no puede estar en dos grados distintos?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552853"/>
            <a:ext cx="7374944" cy="6881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689646"/>
            <a:ext cx="7058524" cy="65684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494935022"/>
              </p:ext>
            </p:extLst>
          </p:nvPr>
        </p:nvGraphicFramePr>
        <p:xfrm>
          <a:off x="356938" y="1689646"/>
          <a:ext cx="7058524" cy="656844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6322546">
                <a:tc>
                  <a:txBody>
                    <a:bodyPr/>
                    <a:lstStyle/>
                    <a:p>
                      <a:pPr algn="r">
                        <a:lnSpc>
                          <a:spcPct val="100000"/>
                        </a:lnSpc>
                      </a:pPr>
                      <a:r>
                        <a:rPr lang="es-MX" sz="850" u="none" dirty="0">
                          <a:latin typeface="Consolas" panose="020B0609020204030204" pitchFamily="49" charset="0"/>
                        </a:rPr>
                        <a:t>20</a:t>
                      </a:r>
                    </a:p>
                    <a:p>
                      <a:pPr algn="r">
                        <a:lnSpc>
                          <a:spcPct val="100000"/>
                        </a:lnSpc>
                      </a:pPr>
                      <a:r>
                        <a:rPr lang="es-MX" sz="850" u="none" dirty="0">
                          <a:latin typeface="Consolas" panose="020B0609020204030204" pitchFamily="49" charset="0"/>
                        </a:rPr>
                        <a:t>21</a:t>
                      </a:r>
                    </a:p>
                    <a:p>
                      <a:pPr algn="r">
                        <a:lnSpc>
                          <a:spcPct val="100000"/>
                        </a:lnSpc>
                      </a:pPr>
                      <a:r>
                        <a:rPr lang="es-MX" sz="850" u="none" dirty="0">
                          <a:latin typeface="Consolas" panose="020B0609020204030204" pitchFamily="49" charset="0"/>
                        </a:rPr>
                        <a:t>22</a:t>
                      </a:r>
                    </a:p>
                    <a:p>
                      <a:pPr algn="r">
                        <a:lnSpc>
                          <a:spcPct val="100000"/>
                        </a:lnSpc>
                      </a:pPr>
                      <a:r>
                        <a:rPr lang="es-MX" sz="850" u="none" dirty="0">
                          <a:latin typeface="Consolas" panose="020B0609020204030204" pitchFamily="49" charset="0"/>
                        </a:rPr>
                        <a:t>23</a:t>
                      </a:r>
                    </a:p>
                    <a:p>
                      <a:pPr algn="r">
                        <a:lnSpc>
                          <a:spcPct val="100000"/>
                        </a:lnSpc>
                      </a:pPr>
                      <a:r>
                        <a:rPr lang="es-MX" sz="850" u="none" dirty="0">
                          <a:latin typeface="Consolas" panose="020B0609020204030204" pitchFamily="49" charset="0"/>
                        </a:rPr>
                        <a:t>24</a:t>
                      </a:r>
                    </a:p>
                    <a:p>
                      <a:pPr algn="r">
                        <a:lnSpc>
                          <a:spcPct val="100000"/>
                        </a:lnSpc>
                      </a:pPr>
                      <a:r>
                        <a:rPr lang="es-MX" sz="850" u="none" dirty="0">
                          <a:latin typeface="Consolas" panose="020B0609020204030204" pitchFamily="49" charset="0"/>
                        </a:rPr>
                        <a:t>25</a:t>
                      </a:r>
                    </a:p>
                    <a:p>
                      <a:pPr algn="r">
                        <a:lnSpc>
                          <a:spcPct val="100000"/>
                        </a:lnSpc>
                      </a:pPr>
                      <a:r>
                        <a:rPr lang="es-MX" sz="850" u="none" dirty="0">
                          <a:latin typeface="Consolas" panose="020B0609020204030204" pitchFamily="49" charset="0"/>
                        </a:rPr>
                        <a:t>26</a:t>
                      </a:r>
                    </a:p>
                    <a:p>
                      <a:pPr algn="r">
                        <a:lnSpc>
                          <a:spcPct val="100000"/>
                        </a:lnSpc>
                      </a:pPr>
                      <a:r>
                        <a:rPr lang="es-MX" sz="850" u="none" dirty="0">
                          <a:latin typeface="Consolas" panose="020B0609020204030204" pitchFamily="49" charset="0"/>
                        </a:rPr>
                        <a:t>27</a:t>
                      </a:r>
                    </a:p>
                    <a:p>
                      <a:pPr algn="r">
                        <a:lnSpc>
                          <a:spcPct val="100000"/>
                        </a:lnSpc>
                      </a:pPr>
                      <a:r>
                        <a:rPr lang="es-MX" sz="850" u="none" dirty="0">
                          <a:latin typeface="Consolas" panose="020B0609020204030204" pitchFamily="49" charset="0"/>
                        </a:rPr>
                        <a:t>28</a:t>
                      </a:r>
                    </a:p>
                    <a:p>
                      <a:pPr algn="r">
                        <a:lnSpc>
                          <a:spcPct val="100000"/>
                        </a:lnSpc>
                      </a:pPr>
                      <a:r>
                        <a:rPr lang="es-MX" sz="850" u="none" dirty="0">
                          <a:latin typeface="Consolas" panose="020B0609020204030204" pitchFamily="49" charset="0"/>
                        </a:rPr>
                        <a:t>29</a:t>
                      </a:r>
                    </a:p>
                    <a:p>
                      <a:pPr algn="r">
                        <a:lnSpc>
                          <a:spcPct val="100000"/>
                        </a:lnSpc>
                      </a:pPr>
                      <a:r>
                        <a:rPr lang="es-MX" sz="850" u="none" dirty="0">
                          <a:latin typeface="Consolas" panose="020B0609020204030204" pitchFamily="49" charset="0"/>
                        </a:rPr>
                        <a:t>30</a:t>
                      </a:r>
                    </a:p>
                    <a:p>
                      <a:pPr algn="r">
                        <a:lnSpc>
                          <a:spcPct val="100000"/>
                        </a:lnSpc>
                      </a:pPr>
                      <a:r>
                        <a:rPr lang="es-MX" sz="850" u="none" dirty="0">
                          <a:latin typeface="Consolas" panose="020B0609020204030204" pitchFamily="49" charset="0"/>
                        </a:rPr>
                        <a:t>31</a:t>
                      </a:r>
                    </a:p>
                    <a:p>
                      <a:pPr algn="r">
                        <a:lnSpc>
                          <a:spcPct val="100000"/>
                        </a:lnSpc>
                      </a:pPr>
                      <a:r>
                        <a:rPr lang="es-MX" sz="850" u="none" dirty="0">
                          <a:latin typeface="Consolas" panose="020B0609020204030204" pitchFamily="49" charset="0"/>
                        </a:rPr>
                        <a:t>32</a:t>
                      </a:r>
                    </a:p>
                    <a:p>
                      <a:pPr algn="r">
                        <a:lnSpc>
                          <a:spcPct val="100000"/>
                        </a:lnSpc>
                      </a:pPr>
                      <a:r>
                        <a:rPr lang="es-MX" sz="850" u="none" dirty="0">
                          <a:latin typeface="Consolas" panose="020B0609020204030204" pitchFamily="49" charset="0"/>
                        </a:rPr>
                        <a:t>33</a:t>
                      </a:r>
                    </a:p>
                    <a:p>
                      <a:pPr algn="r">
                        <a:lnSpc>
                          <a:spcPct val="100000"/>
                        </a:lnSpc>
                      </a:pPr>
                      <a:r>
                        <a:rPr lang="es-MX" sz="850" u="none" dirty="0">
                          <a:latin typeface="Consolas" panose="020B0609020204030204" pitchFamily="49" charset="0"/>
                        </a:rPr>
                        <a:t>34</a:t>
                      </a:r>
                    </a:p>
                    <a:p>
                      <a:pPr algn="r">
                        <a:lnSpc>
                          <a:spcPct val="100000"/>
                        </a:lnSpc>
                      </a:pPr>
                      <a:r>
                        <a:rPr lang="es-MX" sz="850" u="none" dirty="0">
                          <a:latin typeface="Consolas" panose="020B0609020204030204" pitchFamily="49" charset="0"/>
                        </a:rPr>
                        <a:t>35</a:t>
                      </a:r>
                    </a:p>
                    <a:p>
                      <a:pPr algn="r">
                        <a:lnSpc>
                          <a:spcPct val="100000"/>
                        </a:lnSpc>
                      </a:pPr>
                      <a:r>
                        <a:rPr lang="es-MX" sz="850" u="none" dirty="0">
                          <a:latin typeface="Consolas" panose="020B0609020204030204" pitchFamily="49" charset="0"/>
                        </a:rPr>
                        <a:t>36</a:t>
                      </a:r>
                    </a:p>
                    <a:p>
                      <a:pPr algn="r">
                        <a:lnSpc>
                          <a:spcPct val="100000"/>
                        </a:lnSpc>
                      </a:pPr>
                      <a:r>
                        <a:rPr lang="es-MX" sz="850" u="none" dirty="0">
                          <a:latin typeface="Consolas" panose="020B0609020204030204" pitchFamily="49" charset="0"/>
                        </a:rPr>
                        <a:t>37</a:t>
                      </a:r>
                    </a:p>
                    <a:p>
                      <a:pPr algn="r">
                        <a:lnSpc>
                          <a:spcPct val="100000"/>
                        </a:lnSpc>
                      </a:pPr>
                      <a:r>
                        <a:rPr lang="es-MX" sz="850" u="none" dirty="0">
                          <a:latin typeface="Consolas" panose="020B0609020204030204" pitchFamily="49" charset="0"/>
                        </a:rPr>
                        <a:t>38</a:t>
                      </a:r>
                    </a:p>
                    <a:p>
                      <a:pPr algn="r">
                        <a:lnSpc>
                          <a:spcPct val="100000"/>
                        </a:lnSpc>
                      </a:pPr>
                      <a:r>
                        <a:rPr lang="es-MX" sz="850" u="none" dirty="0">
                          <a:latin typeface="Consolas" panose="020B0609020204030204" pitchFamily="49" charset="0"/>
                        </a:rPr>
                        <a:t>39</a:t>
                      </a:r>
                    </a:p>
                    <a:p>
                      <a:pPr algn="r">
                        <a:lnSpc>
                          <a:spcPct val="100000"/>
                        </a:lnSpc>
                      </a:pPr>
                      <a:r>
                        <a:rPr lang="es-MX" sz="850" u="none" dirty="0">
                          <a:latin typeface="Consolas" panose="020B0609020204030204" pitchFamily="49" charset="0"/>
                        </a:rPr>
                        <a:t>40</a:t>
                      </a:r>
                    </a:p>
                    <a:p>
                      <a:pPr algn="r">
                        <a:lnSpc>
                          <a:spcPct val="100000"/>
                        </a:lnSpc>
                      </a:pPr>
                      <a:r>
                        <a:rPr lang="es-MX" sz="850" u="none" dirty="0">
                          <a:latin typeface="Consolas" panose="020B0609020204030204" pitchFamily="49" charset="0"/>
                        </a:rPr>
                        <a:t>41</a:t>
                      </a:r>
                    </a:p>
                    <a:p>
                      <a:pPr algn="r">
                        <a:lnSpc>
                          <a:spcPct val="100000"/>
                        </a:lnSpc>
                      </a:pPr>
                      <a:r>
                        <a:rPr lang="es-MX" sz="850" u="none" dirty="0">
                          <a:latin typeface="Consolas" panose="020B0609020204030204" pitchFamily="49" charset="0"/>
                        </a:rPr>
                        <a:t>42</a:t>
                      </a:r>
                    </a:p>
                    <a:p>
                      <a:pPr algn="r">
                        <a:lnSpc>
                          <a:spcPct val="100000"/>
                        </a:lnSpc>
                      </a:pPr>
                      <a:r>
                        <a:rPr lang="es-MX" sz="850" u="none" dirty="0">
                          <a:latin typeface="Consolas" panose="020B0609020204030204" pitchFamily="49" charset="0"/>
                        </a:rPr>
                        <a:t>43</a:t>
                      </a:r>
                    </a:p>
                    <a:p>
                      <a:pPr algn="r">
                        <a:lnSpc>
                          <a:spcPct val="100000"/>
                        </a:lnSpc>
                      </a:pPr>
                      <a:r>
                        <a:rPr lang="es-MX" sz="850" u="none" dirty="0">
                          <a:latin typeface="Consolas" panose="020B0609020204030204" pitchFamily="49" charset="0"/>
                        </a:rPr>
                        <a:t>44</a:t>
                      </a:r>
                    </a:p>
                    <a:p>
                      <a:pPr algn="r">
                        <a:lnSpc>
                          <a:spcPct val="100000"/>
                        </a:lnSpc>
                      </a:pPr>
                      <a:r>
                        <a:rPr lang="es-MX" sz="850" u="none" dirty="0">
                          <a:latin typeface="Consolas" panose="020B0609020204030204" pitchFamily="49" charset="0"/>
                        </a:rPr>
                        <a:t>45</a:t>
                      </a:r>
                    </a:p>
                    <a:p>
                      <a:pPr algn="r">
                        <a:lnSpc>
                          <a:spcPct val="100000"/>
                        </a:lnSpc>
                      </a:pPr>
                      <a:r>
                        <a:rPr lang="es-MX" sz="850" u="none" dirty="0">
                          <a:latin typeface="Consolas" panose="020B0609020204030204" pitchFamily="49" charset="0"/>
                        </a:rPr>
                        <a:t>46</a:t>
                      </a:r>
                    </a:p>
                    <a:p>
                      <a:pPr algn="r">
                        <a:lnSpc>
                          <a:spcPct val="100000"/>
                        </a:lnSpc>
                      </a:pPr>
                      <a:r>
                        <a:rPr lang="es-MX" sz="850" u="none" dirty="0">
                          <a:latin typeface="Consolas" panose="020B0609020204030204" pitchFamily="49" charset="0"/>
                        </a:rPr>
                        <a:t>47</a:t>
                      </a:r>
                    </a:p>
                    <a:p>
                      <a:pPr algn="r">
                        <a:lnSpc>
                          <a:spcPct val="100000"/>
                        </a:lnSpc>
                      </a:pPr>
                      <a:r>
                        <a:rPr lang="es-MX" sz="850" u="none" dirty="0">
                          <a:latin typeface="Consolas" panose="020B0609020204030204" pitchFamily="49" charset="0"/>
                        </a:rPr>
                        <a:t>48</a:t>
                      </a:r>
                    </a:p>
                    <a:p>
                      <a:pPr algn="r">
                        <a:lnSpc>
                          <a:spcPct val="100000"/>
                        </a:lnSpc>
                      </a:pPr>
                      <a:r>
                        <a:rPr lang="es-MX" sz="850" u="none" dirty="0">
                          <a:latin typeface="Consolas" panose="020B0609020204030204" pitchFamily="49" charset="0"/>
                        </a:rPr>
                        <a:t>49</a:t>
                      </a:r>
                    </a:p>
                    <a:p>
                      <a:pPr algn="r">
                        <a:lnSpc>
                          <a:spcPct val="100000"/>
                        </a:lnSpc>
                      </a:pPr>
                      <a:r>
                        <a:rPr lang="es-MX" sz="850" u="none" dirty="0">
                          <a:latin typeface="Consolas" panose="020B0609020204030204" pitchFamily="49" charset="0"/>
                        </a:rPr>
                        <a:t>50</a:t>
                      </a:r>
                    </a:p>
                    <a:p>
                      <a:pPr algn="r">
                        <a:lnSpc>
                          <a:spcPct val="100000"/>
                        </a:lnSpc>
                      </a:pPr>
                      <a:r>
                        <a:rPr lang="es-MX" sz="850" u="none" dirty="0">
                          <a:latin typeface="Consolas" panose="020B0609020204030204" pitchFamily="49" charset="0"/>
                        </a:rPr>
                        <a:t>51</a:t>
                      </a:r>
                    </a:p>
                    <a:p>
                      <a:pPr algn="r">
                        <a:lnSpc>
                          <a:spcPct val="100000"/>
                        </a:lnSpc>
                      </a:pPr>
                      <a:r>
                        <a:rPr lang="es-MX" sz="850" u="none" dirty="0">
                          <a:latin typeface="Consolas" panose="020B0609020204030204" pitchFamily="49" charset="0"/>
                        </a:rPr>
                        <a:t>52</a:t>
                      </a:r>
                    </a:p>
                    <a:p>
                      <a:pPr algn="r">
                        <a:lnSpc>
                          <a:spcPct val="100000"/>
                        </a:lnSpc>
                      </a:pPr>
                      <a:r>
                        <a:rPr lang="es-MX" sz="850" u="none" dirty="0">
                          <a:latin typeface="Consolas" panose="020B0609020204030204" pitchFamily="49" charset="0"/>
                        </a:rPr>
                        <a:t>53</a:t>
                      </a:r>
                    </a:p>
                    <a:p>
                      <a:pPr algn="r">
                        <a:lnSpc>
                          <a:spcPct val="100000"/>
                        </a:lnSpc>
                      </a:pPr>
                      <a:r>
                        <a:rPr lang="es-MX" sz="850" u="none" dirty="0">
                          <a:latin typeface="Consolas" panose="020B0609020204030204" pitchFamily="49" charset="0"/>
                        </a:rPr>
                        <a:t>54</a:t>
                      </a:r>
                    </a:p>
                    <a:p>
                      <a:pPr algn="r">
                        <a:lnSpc>
                          <a:spcPct val="100000"/>
                        </a:lnSpc>
                      </a:pPr>
                      <a:r>
                        <a:rPr lang="es-MX" sz="850" u="none" dirty="0">
                          <a:latin typeface="Consolas" panose="020B0609020204030204" pitchFamily="49" charset="0"/>
                        </a:rPr>
                        <a:t>55</a:t>
                      </a:r>
                    </a:p>
                    <a:p>
                      <a:pPr algn="r">
                        <a:lnSpc>
                          <a:spcPct val="100000"/>
                        </a:lnSpc>
                      </a:pPr>
                      <a:r>
                        <a:rPr lang="es-MX" sz="850" u="none" dirty="0">
                          <a:latin typeface="Consolas" panose="020B0609020204030204" pitchFamily="49" charset="0"/>
                        </a:rPr>
                        <a:t>56</a:t>
                      </a:r>
                    </a:p>
                    <a:p>
                      <a:pPr algn="r">
                        <a:lnSpc>
                          <a:spcPct val="100000"/>
                        </a:lnSpc>
                      </a:pPr>
                      <a:r>
                        <a:rPr lang="es-MX" sz="850" u="none" dirty="0">
                          <a:latin typeface="Consolas" panose="020B0609020204030204" pitchFamily="49" charset="0"/>
                        </a:rPr>
                        <a:t>57</a:t>
                      </a:r>
                    </a:p>
                    <a:p>
                      <a:pPr algn="r">
                        <a:lnSpc>
                          <a:spcPct val="100000"/>
                        </a:lnSpc>
                      </a:pPr>
                      <a:r>
                        <a:rPr lang="es-MX" sz="850" u="none" dirty="0">
                          <a:latin typeface="Consolas" panose="020B0609020204030204" pitchFamily="49" charset="0"/>
                        </a:rPr>
                        <a:t>58</a:t>
                      </a:r>
                    </a:p>
                    <a:p>
                      <a:pPr algn="r">
                        <a:lnSpc>
                          <a:spcPct val="100000"/>
                        </a:lnSpc>
                      </a:pPr>
                      <a:r>
                        <a:rPr lang="es-MX" sz="850" u="none" dirty="0">
                          <a:latin typeface="Consolas" panose="020B0609020204030204" pitchFamily="49" charset="0"/>
                        </a:rPr>
                        <a:t>59</a:t>
                      </a:r>
                    </a:p>
                    <a:p>
                      <a:pPr algn="r">
                        <a:lnSpc>
                          <a:spcPct val="100000"/>
                        </a:lnSpc>
                      </a:pPr>
                      <a:r>
                        <a:rPr lang="es-MX" sz="850" u="none" dirty="0">
                          <a:latin typeface="Consolas" panose="020B0609020204030204" pitchFamily="49" charset="0"/>
                        </a:rPr>
                        <a:t>60</a:t>
                      </a:r>
                    </a:p>
                    <a:p>
                      <a:pPr algn="r">
                        <a:lnSpc>
                          <a:spcPct val="100000"/>
                        </a:lnSpc>
                      </a:pPr>
                      <a:r>
                        <a:rPr lang="es-MX" sz="850" u="none" dirty="0">
                          <a:latin typeface="Consolas" panose="020B0609020204030204" pitchFamily="49" charset="0"/>
                        </a:rPr>
                        <a:t>61</a:t>
                      </a:r>
                    </a:p>
                    <a:p>
                      <a:pPr algn="r">
                        <a:lnSpc>
                          <a:spcPct val="100000"/>
                        </a:lnSpc>
                      </a:pPr>
                      <a:r>
                        <a:rPr lang="es-MX" sz="850" u="none" dirty="0">
                          <a:latin typeface="Consolas" panose="020B0609020204030204" pitchFamily="49" charset="0"/>
                        </a:rPr>
                        <a:t>62</a:t>
                      </a:r>
                    </a:p>
                    <a:p>
                      <a:pPr algn="r">
                        <a:lnSpc>
                          <a:spcPct val="100000"/>
                        </a:lnSpc>
                      </a:pPr>
                      <a:r>
                        <a:rPr lang="es-MX" sz="850" u="none" dirty="0">
                          <a:latin typeface="Consolas" panose="020B0609020204030204" pitchFamily="49" charset="0"/>
                        </a:rPr>
                        <a:t>63</a:t>
                      </a:r>
                    </a:p>
                    <a:p>
                      <a:pPr algn="r">
                        <a:lnSpc>
                          <a:spcPct val="100000"/>
                        </a:lnSpc>
                      </a:pPr>
                      <a:r>
                        <a:rPr lang="es-MX" sz="850" u="none" dirty="0">
                          <a:latin typeface="Consolas" panose="020B0609020204030204" pitchFamily="49" charset="0"/>
                        </a:rPr>
                        <a:t>64</a:t>
                      </a:r>
                    </a:p>
                    <a:p>
                      <a:pPr algn="r">
                        <a:lnSpc>
                          <a:spcPct val="100000"/>
                        </a:lnSpc>
                      </a:pPr>
                      <a:r>
                        <a:rPr lang="es-MX" sz="850" u="none" dirty="0">
                          <a:latin typeface="Consolas" panose="020B0609020204030204" pitchFamily="49" charset="0"/>
                        </a:rPr>
                        <a:t>65</a:t>
                      </a:r>
                    </a:p>
                    <a:p>
                      <a:pPr algn="r">
                        <a:lnSpc>
                          <a:spcPct val="100000"/>
                        </a:lnSpc>
                      </a:pPr>
                      <a:r>
                        <a:rPr lang="es-MX" sz="850" u="none" dirty="0">
                          <a:latin typeface="Consolas" panose="020B0609020204030204" pitchFamily="49" charset="0"/>
                        </a:rPr>
                        <a:t>66</a:t>
                      </a:r>
                    </a:p>
                    <a:p>
                      <a:pPr algn="r">
                        <a:lnSpc>
                          <a:spcPct val="100000"/>
                        </a:lnSpc>
                      </a:pPr>
                      <a:r>
                        <a:rPr lang="es-MX" sz="850" u="none" dirty="0">
                          <a:latin typeface="Consolas" panose="020B0609020204030204" pitchFamily="49" charset="0"/>
                        </a:rPr>
                        <a:t>67</a:t>
                      </a:r>
                    </a:p>
                    <a:p>
                      <a:pPr algn="r">
                        <a:lnSpc>
                          <a:spcPct val="100000"/>
                        </a:lnSpc>
                      </a:pPr>
                      <a:r>
                        <a:rPr lang="es-MX" sz="850" u="none" dirty="0">
                          <a:latin typeface="Consolas" panose="020B0609020204030204" pitchFamily="49" charset="0"/>
                        </a:rPr>
                        <a:t>68</a:t>
                      </a:r>
                    </a:p>
                    <a:p>
                      <a:pPr algn="r">
                        <a:lnSpc>
                          <a:spcPct val="100000"/>
                        </a:lnSpc>
                      </a:pPr>
                      <a:r>
                        <a:rPr lang="es-MX" sz="850" u="none" dirty="0">
                          <a:latin typeface="Consolas" panose="020B0609020204030204" pitchFamily="49" charset="0"/>
                        </a:rPr>
                        <a:t>69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50" b="0" i="1" u="none" dirty="0" err="1">
                          <a:solidFill>
                            <a:srgbClr val="66D9EF"/>
                          </a:solidFill>
                          <a:effectLst/>
                          <a:latin typeface="Consolas" panose="020B0609020204030204" pitchFamily="49" charset="0"/>
                        </a:rPr>
                        <a:t>bool</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add_student</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roster_t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const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char</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a:solidFill>
                            <a:srgbClr val="66D9EF"/>
                          </a:solidFill>
                          <a:effectLst/>
                          <a:latin typeface="Consolas" panose="020B0609020204030204" pitchFamily="49" charset="0"/>
                        </a:rPr>
                        <a:t>uint8_t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realloc</a:t>
                      </a:r>
                      <a:r>
                        <a:rPr lang="es-MX" sz="850" b="0" u="none" dirty="0">
                          <a:solidFill>
                            <a:srgbClr val="F8F8F2"/>
                          </a:solidFill>
                          <a:effectLst/>
                          <a:latin typeface="Consolas" panose="020B0609020204030204" pitchFamily="49" charset="0"/>
                        </a:rPr>
                        <a:t>(roster-&gt;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roster-&gt;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sizeof</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r;</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else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for</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size_t</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&lt;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i</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strcmp</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[i].</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false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2</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realloc</a:t>
                      </a:r>
                      <a:r>
                        <a:rPr lang="es-MX" sz="850" b="0" u="none" dirty="0">
                          <a:solidFill>
                            <a:srgbClr val="F8F8F2"/>
                          </a:solidFill>
                          <a:effectLst/>
                          <a:latin typeface="Consolas" panose="020B0609020204030204" pitchFamily="49" charset="0"/>
                        </a:rPr>
                        <a:t>(roster-&gt;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roster-&gt;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sizeof</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r;</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sort_by_grade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sort_by_name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else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for</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size_t</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&lt;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i</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strcmp</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[i].</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false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sort_by_grade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sort_by_name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8434316"/>
            <a:ext cx="7374943" cy="1015663"/>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reviso si el último elemento de la lista ya alcanzo al tamaño máximo, de ser así, hay dos opciones, la primera, que este vacía, en ese caso el tamaño máximo cambia de cero a uno, en caso contario, el tamaño maño máximo aumenta al doble, y se utiliza </a:t>
            </a:r>
            <a:r>
              <a:rPr lang="es-MX" sz="1200" dirty="0" err="1">
                <a:latin typeface="Consolas" panose="020B0609020204030204" pitchFamily="49" charset="0"/>
                <a:cs typeface="Times New Roman" panose="02020603050405020304" pitchFamily="18" charset="0"/>
              </a:rPr>
              <a:t>realloc</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para cambiar el tamaño. En caso de que no, simplemente agrego el elemento. Para revisar que no haya dos estudiantes repetidos, solo necesito hacer una búsqueda de todos los alumnos, así no importa si son del mismo grupo o no.</a:t>
            </a:r>
          </a:p>
        </p:txBody>
      </p:sp>
    </p:spTree>
    <p:extLst>
      <p:ext uri="{BB962C8B-B14F-4D97-AF65-F5344CB8AC3E}">
        <p14:creationId xmlns:p14="http://schemas.microsoft.com/office/powerpoint/2010/main" val="1539419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601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2"/>
            </a:pPr>
            <a:r>
              <a:rPr lang="es-MX" sz="1200" dirty="0">
                <a:latin typeface="Consolas" panose="020B0609020204030204" pitchFamily="49" charset="0"/>
              </a:rPr>
              <a:t>Explica tu algoritmo para obtener la lista de estudiantes de un grado específico. ¿La lista que se obtiene como resultado de este algoritmo es dinámica? ¿Cómo determinas su tamaño?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382726"/>
            <a:ext cx="7374944" cy="224322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519519"/>
            <a:ext cx="7058524" cy="191947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833714789"/>
              </p:ext>
            </p:extLst>
          </p:nvPr>
        </p:nvGraphicFramePr>
        <p:xfrm>
          <a:off x="356938" y="1519518"/>
          <a:ext cx="7058524" cy="1925424"/>
        </p:xfrm>
        <a:graphic>
          <a:graphicData uri="http://schemas.openxmlformats.org/drawingml/2006/table">
            <a:tbl>
              <a:tblPr firstRow="1" bandRow="1">
                <a:tableStyleId>{5C22544A-7EE6-4342-B048-85BDC9FD1C3A}</a:tableStyleId>
              </a:tblPr>
              <a:tblGrid>
                <a:gridCol w="483034">
                  <a:extLst>
                    <a:ext uri="{9D8B030D-6E8A-4147-A177-3AD203B41FA5}">
                      <a16:colId xmlns:a16="http://schemas.microsoft.com/office/drawing/2014/main" val="4000583223"/>
                    </a:ext>
                  </a:extLst>
                </a:gridCol>
                <a:gridCol w="6575490">
                  <a:extLst>
                    <a:ext uri="{9D8B030D-6E8A-4147-A177-3AD203B41FA5}">
                      <a16:colId xmlns:a16="http://schemas.microsoft.com/office/drawing/2014/main" val="1722026803"/>
                    </a:ext>
                  </a:extLst>
                </a:gridCol>
              </a:tblGrid>
              <a:tr h="1925424">
                <a:tc>
                  <a:txBody>
                    <a:bodyPr/>
                    <a:lstStyle/>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get_grade</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3671824"/>
            <a:ext cx="7374943" cy="830997"/>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que hago es crear otra lista llamada </a:t>
            </a:r>
            <a:r>
              <a:rPr lang="es-MX" sz="1200" dirty="0" err="1">
                <a:latin typeface="Consolas" panose="020B0609020204030204" pitchFamily="49" charset="0"/>
                <a:cs typeface="Times New Roman" panose="02020603050405020304" pitchFamily="18" charset="0"/>
              </a:rPr>
              <a:t>answer</a:t>
            </a:r>
            <a:r>
              <a:rPr lang="es-MX" sz="1200" dirty="0">
                <a:latin typeface="Times New Roman" panose="02020603050405020304" pitchFamily="18" charset="0"/>
                <a:cs typeface="Times New Roman" panose="02020603050405020304" pitchFamily="18" charset="0"/>
              </a:rPr>
              <a:t>, la inicializo con </a:t>
            </a:r>
            <a:r>
              <a:rPr lang="es-MX" sz="1200" dirty="0" err="1">
                <a:latin typeface="Consolas" panose="020B0609020204030204" pitchFamily="49" charset="0"/>
                <a:cs typeface="Times New Roman" panose="02020603050405020304" pitchFamily="18" charset="0"/>
              </a:rPr>
              <a:t>init_roster</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y luego hago un ciclo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que recorre todos los elementos de la lista, cada vez que encuentra uno con el mismo grado, lo agrega a la lista </a:t>
            </a:r>
            <a:r>
              <a:rPr lang="es-MX" sz="1200" dirty="0" err="1">
                <a:latin typeface="Consolas" panose="020B0609020204030204" pitchFamily="49" charset="0"/>
                <a:cs typeface="Times New Roman" panose="02020603050405020304" pitchFamily="18" charset="0"/>
              </a:rPr>
              <a:t>answer</a:t>
            </a:r>
            <a:r>
              <a:rPr lang="es-MX" sz="1200" dirty="0">
                <a:latin typeface="Times New Roman" panose="02020603050405020304" pitchFamily="18" charset="0"/>
                <a:cs typeface="Times New Roman" panose="02020603050405020304" pitchFamily="18" charset="0"/>
              </a:rPr>
              <a:t> con la función </a:t>
            </a:r>
            <a:r>
              <a:rPr lang="es-MX" sz="1200" dirty="0" err="1">
                <a:latin typeface="Consolas" panose="020B0609020204030204" pitchFamily="49" charset="0"/>
                <a:cs typeface="Times New Roman" panose="02020603050405020304" pitchFamily="18" charset="0"/>
              </a:rPr>
              <a:t>add_student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al utilizar esa función, la lista crece dinámicamente, por lo que no necesito determinar su tamaño.</a:t>
            </a:r>
          </a:p>
        </p:txBody>
      </p:sp>
      <p:sp>
        <p:nvSpPr>
          <p:cNvPr id="13" name="Rectángulo 12">
            <a:extLst>
              <a:ext uri="{FF2B5EF4-FFF2-40B4-BE49-F238E27FC236}">
                <a16:creationId xmlns:a16="http://schemas.microsoft.com/office/drawing/2014/main" id="{39C07A37-96E1-CC34-95B2-70BD7DB1813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4" name="Rectángulo 13">
            <a:extLst>
              <a:ext uri="{FF2B5EF4-FFF2-40B4-BE49-F238E27FC236}">
                <a16:creationId xmlns:a16="http://schemas.microsoft.com/office/drawing/2014/main" id="{1027C546-22F6-1CCF-60A5-C427B5AA229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29EC480A-02C9-E533-1221-FE6E2B34A9B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58</a:t>
            </a:r>
          </a:p>
        </p:txBody>
      </p:sp>
      <p:sp>
        <p:nvSpPr>
          <p:cNvPr id="16" name="Rectángulo: esquinas redondeadas 15">
            <a:extLst>
              <a:ext uri="{FF2B5EF4-FFF2-40B4-BE49-F238E27FC236}">
                <a16:creationId xmlns:a16="http://schemas.microsoft.com/office/drawing/2014/main" id="{3E867111-12CE-F48E-BAFF-631267510E65}"/>
              </a:ext>
            </a:extLst>
          </p:cNvPr>
          <p:cNvSpPr/>
          <p:nvPr/>
        </p:nvSpPr>
        <p:spPr>
          <a:xfrm>
            <a:off x="744794" y="4617430"/>
            <a:ext cx="6818599" cy="42805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3"/>
            </a:pPr>
            <a:r>
              <a:rPr lang="es-MX" sz="1200" dirty="0">
                <a:latin typeface="Consolas" panose="020B0609020204030204" pitchFamily="49" charset="0"/>
              </a:rPr>
              <a:t>¿Qué algoritmo de ordenamiento utilizaste para esta tarea? ¿Cómo aplicaste el criterio de ordenar primero por grado y luego por nombre?</a:t>
            </a:r>
          </a:p>
        </p:txBody>
      </p:sp>
      <p:pic>
        <p:nvPicPr>
          <p:cNvPr id="17" name="Gráfico 16">
            <a:extLst>
              <a:ext uri="{FF2B5EF4-FFF2-40B4-BE49-F238E27FC236}">
                <a16:creationId xmlns:a16="http://schemas.microsoft.com/office/drawing/2014/main" id="{EA814D57-A975-D1A0-2C68-E80BAFC38E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617968"/>
            <a:ext cx="418488" cy="412376"/>
          </a:xfrm>
          <a:prstGeom prst="rect">
            <a:avLst/>
          </a:prstGeom>
        </p:spPr>
      </p:pic>
      <p:sp>
        <p:nvSpPr>
          <p:cNvPr id="18" name="Rectángulo 17">
            <a:extLst>
              <a:ext uri="{FF2B5EF4-FFF2-40B4-BE49-F238E27FC236}">
                <a16:creationId xmlns:a16="http://schemas.microsoft.com/office/drawing/2014/main" id="{E7CBFCC1-F361-66DC-C5D3-1946F7ED59E3}"/>
              </a:ext>
            </a:extLst>
          </p:cNvPr>
          <p:cNvSpPr/>
          <p:nvPr/>
        </p:nvSpPr>
        <p:spPr>
          <a:xfrm>
            <a:off x="178169" y="5128470"/>
            <a:ext cx="7374944" cy="28189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37622099-867D-F578-CEF2-E8E8EC8AFA1A}"/>
              </a:ext>
            </a:extLst>
          </p:cNvPr>
          <p:cNvSpPr/>
          <p:nvPr/>
        </p:nvSpPr>
        <p:spPr>
          <a:xfrm>
            <a:off x="346658" y="5265263"/>
            <a:ext cx="7058524" cy="2468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0" name="Tabla 38">
            <a:extLst>
              <a:ext uri="{FF2B5EF4-FFF2-40B4-BE49-F238E27FC236}">
                <a16:creationId xmlns:a16="http://schemas.microsoft.com/office/drawing/2014/main" id="{AE05095E-5A04-A35F-1E31-C3F78F47F8E1}"/>
              </a:ext>
            </a:extLst>
          </p:cNvPr>
          <p:cNvGraphicFramePr>
            <a:graphicFrameLocks noGrp="1"/>
          </p:cNvGraphicFramePr>
          <p:nvPr>
            <p:extLst>
              <p:ext uri="{D42A27DB-BD31-4B8C-83A1-F6EECF244321}">
                <p14:modId xmlns:p14="http://schemas.microsoft.com/office/powerpoint/2010/main" val="1450936564"/>
              </p:ext>
            </p:extLst>
          </p:nvPr>
        </p:nvGraphicFramePr>
        <p:xfrm>
          <a:off x="346658" y="5265262"/>
          <a:ext cx="7058524" cy="246888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sort_by_grade</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[i].grade </a:t>
                      </a:r>
                      <a:r>
                        <a:rPr lang="es-MX" sz="1200" b="0" dirty="0">
                          <a:solidFill>
                            <a:srgbClr val="F92672"/>
                          </a:solidFill>
                          <a:effectLst/>
                          <a:latin typeface="Consolas" panose="020B0609020204030204" pitchFamily="49" charset="0"/>
                        </a:rPr>
                        <a:t>&gt;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[j].grade){</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CuadroTexto 20">
            <a:extLst>
              <a:ext uri="{FF2B5EF4-FFF2-40B4-BE49-F238E27FC236}">
                <a16:creationId xmlns:a16="http://schemas.microsoft.com/office/drawing/2014/main" id="{6C98C92C-CE76-5DEE-70CB-A20BE93232BB}"/>
              </a:ext>
            </a:extLst>
          </p:cNvPr>
          <p:cNvSpPr txBox="1"/>
          <p:nvPr/>
        </p:nvSpPr>
        <p:spPr>
          <a:xfrm>
            <a:off x="178169" y="7965185"/>
            <a:ext cx="7374943" cy="138499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Utilicé el método de ordenamiento </a:t>
            </a:r>
            <a:r>
              <a:rPr lang="es-MX" sz="1200" dirty="0">
                <a:latin typeface="Consolas" panose="020B0609020204030204" pitchFamily="49" charset="0"/>
                <a:cs typeface="Times New Roman" panose="02020603050405020304" pitchFamily="18" charset="0"/>
              </a:rPr>
              <a:t>burbuja()</a:t>
            </a:r>
            <a:r>
              <a:rPr lang="es-MX" sz="1200" dirty="0">
                <a:latin typeface="Times New Roman" panose="02020603050405020304" pitchFamily="18" charset="0"/>
                <a:cs typeface="Times New Roman" panose="02020603050405020304" pitchFamily="18" charset="0"/>
              </a:rPr>
              <a:t> en el que va de forma iterativa uno por uno ordenándolos por grado, utilicé este método porque los </a:t>
            </a:r>
            <a:r>
              <a:rPr lang="es-MX" sz="1200" dirty="0" err="1">
                <a:latin typeface="Consolas" panose="020B0609020204030204" pitchFamily="49" charset="0"/>
                <a:cs typeface="Times New Roman" panose="02020603050405020304" pitchFamily="18" charset="0"/>
              </a:rPr>
              <a:t>tests</a:t>
            </a:r>
            <a:r>
              <a:rPr lang="es-MX" sz="1200" dirty="0">
                <a:latin typeface="Times New Roman" panose="02020603050405020304" pitchFamily="18" charset="0"/>
                <a:cs typeface="Times New Roman" panose="02020603050405020304" pitchFamily="18" charset="0"/>
              </a:rPr>
              <a:t> no contenían muchos alumnos, por lo cual no hay mucha diferencia entre utilizar este o algún algoritmo más rápido como </a:t>
            </a:r>
            <a:r>
              <a:rPr lang="es-MX" sz="1200" dirty="0" err="1">
                <a:latin typeface="Consolas" panose="020B0609020204030204" pitchFamily="49" charset="0"/>
                <a:cs typeface="Times New Roman" panose="02020603050405020304" pitchFamily="18" charset="0"/>
              </a:rPr>
              <a:t>quicksort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el método burbuja aprendido en clase suele utilizar otra función llamada </a:t>
            </a:r>
            <a:r>
              <a:rPr lang="es-MX" sz="1200" dirty="0">
                <a:latin typeface="Consolas" panose="020B0609020204030204" pitchFamily="49" charset="0"/>
                <a:cs typeface="Times New Roman" panose="02020603050405020304" pitchFamily="18" charset="0"/>
              </a:rPr>
              <a:t>swap()</a:t>
            </a:r>
            <a:r>
              <a:rPr lang="es-MX" sz="1200" dirty="0">
                <a:latin typeface="Times New Roman" panose="02020603050405020304" pitchFamily="18" charset="0"/>
                <a:cs typeface="Times New Roman" panose="02020603050405020304" pitchFamily="18" charset="0"/>
              </a:rPr>
              <a:t>, pero decidí implementarlo ahí mismo.</a:t>
            </a:r>
          </a:p>
          <a:p>
            <a:pPr algn="just"/>
            <a:r>
              <a:rPr lang="es-MX" sz="1200" dirty="0">
                <a:latin typeface="Times New Roman" panose="02020603050405020304" pitchFamily="18" charset="0"/>
                <a:cs typeface="Times New Roman" panose="02020603050405020304" pitchFamily="18" charset="0"/>
              </a:rPr>
              <a:t>Para el ordenamiento por nombre primero reviso si los elementos que trato de ordenar (el actual y el siguiente) son del mismo grado, ya que de lo contrario no tiene sentido, después reviso con la función </a:t>
            </a:r>
            <a:r>
              <a:rPr lang="es-MX" sz="1200" dirty="0" err="1">
                <a:latin typeface="Consolas" panose="020B0609020204030204" pitchFamily="49" charset="0"/>
                <a:cs typeface="Times New Roman" panose="02020603050405020304" pitchFamily="18" charset="0"/>
              </a:rPr>
              <a:t>strcmp</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si es mayor 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en cuyo caso los cambio de lugar.</a:t>
            </a:r>
          </a:p>
        </p:txBody>
      </p:sp>
    </p:spTree>
    <p:extLst>
      <p:ext uri="{BB962C8B-B14F-4D97-AF65-F5344CB8AC3E}">
        <p14:creationId xmlns:p14="http://schemas.microsoft.com/office/powerpoint/2010/main" val="2835099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3473949"/>
            <a:ext cx="6818599" cy="678951"/>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4"/>
            </a:pPr>
            <a:r>
              <a:rPr lang="es-MX" sz="1200" dirty="0">
                <a:latin typeface="Consolas" panose="020B0609020204030204" pitchFamily="49" charset="0"/>
              </a:rPr>
              <a:t>Imagina por un momento que se te pide agregar una nueva funcionalidad para dar de baja estudiantes. Explica detalladamente los cambios que consideres son necesarios para poder eliminar estudiantes de la lista dinámica.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462961"/>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600354"/>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737146"/>
            <a:ext cx="7058524" cy="24384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969746676"/>
              </p:ext>
            </p:extLst>
          </p:nvPr>
        </p:nvGraphicFramePr>
        <p:xfrm>
          <a:off x="356938" y="737147"/>
          <a:ext cx="7058524" cy="243840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2253704">
                <a:tc>
                  <a:txBody>
                    <a:bodyPr/>
                    <a:lstStyle/>
                    <a:p>
                      <a:pPr algn="r">
                        <a:lnSpc>
                          <a:spcPct val="100000"/>
                        </a:lnSpc>
                      </a:pPr>
                      <a:r>
                        <a:rPr lang="es-MX" sz="1100" u="none" dirty="0">
                          <a:latin typeface="Consolas" panose="020B0609020204030204" pitchFamily="49" charset="0"/>
                        </a:rPr>
                        <a:t>85</a:t>
                      </a:r>
                    </a:p>
                    <a:p>
                      <a:pPr algn="r">
                        <a:lnSpc>
                          <a:spcPct val="100000"/>
                        </a:lnSpc>
                      </a:pPr>
                      <a:r>
                        <a:rPr lang="es-MX" sz="1100" u="none" dirty="0">
                          <a:latin typeface="Consolas" panose="020B0609020204030204" pitchFamily="49" charset="0"/>
                        </a:rPr>
                        <a:t>86</a:t>
                      </a:r>
                    </a:p>
                    <a:p>
                      <a:pPr algn="r">
                        <a:lnSpc>
                          <a:spcPct val="100000"/>
                        </a:lnSpc>
                      </a:pPr>
                      <a:r>
                        <a:rPr lang="es-MX" sz="1100" u="none" dirty="0">
                          <a:latin typeface="Consolas" panose="020B0609020204030204" pitchFamily="49" charset="0"/>
                        </a:rPr>
                        <a:t>87</a:t>
                      </a:r>
                    </a:p>
                    <a:p>
                      <a:pPr algn="r">
                        <a:lnSpc>
                          <a:spcPct val="100000"/>
                        </a:lnSpc>
                      </a:pPr>
                      <a:r>
                        <a:rPr lang="es-MX" sz="1100" u="none" dirty="0">
                          <a:latin typeface="Consolas" panose="020B0609020204030204" pitchFamily="49" charset="0"/>
                        </a:rPr>
                        <a:t>88</a:t>
                      </a:r>
                    </a:p>
                    <a:p>
                      <a:pPr algn="r">
                        <a:lnSpc>
                          <a:spcPct val="100000"/>
                        </a:lnSpc>
                      </a:pPr>
                      <a:r>
                        <a:rPr lang="es-MX" sz="1100" u="none" dirty="0">
                          <a:latin typeface="Consolas" panose="020B0609020204030204" pitchFamily="49" charset="0"/>
                        </a:rPr>
                        <a:t>89</a:t>
                      </a:r>
                    </a:p>
                    <a:p>
                      <a:pPr algn="r">
                        <a:lnSpc>
                          <a:spcPct val="100000"/>
                        </a:lnSpc>
                      </a:pPr>
                      <a:r>
                        <a:rPr lang="es-MX" sz="1100" u="none" dirty="0">
                          <a:latin typeface="Consolas" panose="020B0609020204030204" pitchFamily="49" charset="0"/>
                        </a:rPr>
                        <a:t>90</a:t>
                      </a:r>
                    </a:p>
                    <a:p>
                      <a:pPr algn="r">
                        <a:lnSpc>
                          <a:spcPct val="100000"/>
                        </a:lnSpc>
                      </a:pPr>
                      <a:r>
                        <a:rPr lang="es-MX" sz="1100" u="none" dirty="0">
                          <a:latin typeface="Consolas" panose="020B0609020204030204" pitchFamily="49" charset="0"/>
                        </a:rPr>
                        <a:t>91</a:t>
                      </a:r>
                    </a:p>
                    <a:p>
                      <a:pPr algn="r">
                        <a:lnSpc>
                          <a:spcPct val="100000"/>
                        </a:lnSpc>
                      </a:pPr>
                      <a:r>
                        <a:rPr lang="es-MX" sz="1100" u="none" dirty="0">
                          <a:latin typeface="Consolas" panose="020B0609020204030204" pitchFamily="49" charset="0"/>
                        </a:rPr>
                        <a:t>92</a:t>
                      </a:r>
                    </a:p>
                    <a:p>
                      <a:pPr algn="r">
                        <a:lnSpc>
                          <a:spcPct val="100000"/>
                        </a:lnSpc>
                      </a:pPr>
                      <a:r>
                        <a:rPr lang="es-MX" sz="1100" u="none" dirty="0">
                          <a:latin typeface="Consolas" panose="020B0609020204030204" pitchFamily="49" charset="0"/>
                        </a:rPr>
                        <a:t>93</a:t>
                      </a:r>
                    </a:p>
                    <a:p>
                      <a:pPr algn="r">
                        <a:lnSpc>
                          <a:spcPct val="100000"/>
                        </a:lnSpc>
                      </a:pPr>
                      <a:r>
                        <a:rPr lang="es-MX" sz="1100" u="none" dirty="0">
                          <a:latin typeface="Consolas" panose="020B0609020204030204" pitchFamily="49" charset="0"/>
                        </a:rPr>
                        <a:t>94</a:t>
                      </a:r>
                    </a:p>
                    <a:p>
                      <a:pPr algn="r">
                        <a:lnSpc>
                          <a:spcPct val="100000"/>
                        </a:lnSpc>
                      </a:pPr>
                      <a:r>
                        <a:rPr lang="es-MX" sz="1100" u="none" dirty="0">
                          <a:latin typeface="Consolas" panose="020B0609020204030204" pitchFamily="49" charset="0"/>
                        </a:rPr>
                        <a:t>95</a:t>
                      </a:r>
                    </a:p>
                    <a:p>
                      <a:pPr algn="r">
                        <a:lnSpc>
                          <a:spcPct val="100000"/>
                        </a:lnSpc>
                      </a:pPr>
                      <a:r>
                        <a:rPr lang="es-MX" sz="1100" u="none" dirty="0">
                          <a:latin typeface="Consolas" panose="020B0609020204030204" pitchFamily="49" charset="0"/>
                        </a:rPr>
                        <a:t>96</a:t>
                      </a:r>
                    </a:p>
                    <a:p>
                      <a:pPr algn="r">
                        <a:lnSpc>
                          <a:spcPct val="100000"/>
                        </a:lnSpc>
                      </a:pPr>
                      <a:r>
                        <a:rPr lang="es-MX" sz="1100" u="none" dirty="0">
                          <a:latin typeface="Consolas" panose="020B0609020204030204" pitchFamily="49" charset="0"/>
                        </a:rPr>
                        <a:t>97</a:t>
                      </a:r>
                    </a:p>
                    <a:p>
                      <a:pPr algn="r">
                        <a:lnSpc>
                          <a:spcPct val="100000"/>
                        </a:lnSpc>
                      </a:pPr>
                      <a:r>
                        <a:rPr lang="es-MX" sz="1100" u="none" dirty="0">
                          <a:latin typeface="Consolas" panose="020B0609020204030204" pitchFamily="49" charset="0"/>
                        </a:rPr>
                        <a:t>98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sort_by_name</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u="sng"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for</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size_t</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&lt;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count</a:t>
                      </a:r>
                      <a:r>
                        <a:rPr lang="es-MX" sz="1100" b="0" dirty="0">
                          <a:solidFill>
                            <a:srgbClr val="F8F8F2"/>
                          </a:solidFill>
                          <a:effectLst/>
                          <a:latin typeface="Consolas" panose="020B0609020204030204" pitchFamily="49" charset="0"/>
                        </a:rPr>
                        <a:t>; 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for</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size_t</a:t>
                      </a:r>
                      <a:r>
                        <a:rPr lang="es-MX" sz="1100" b="0" dirty="0">
                          <a:solidFill>
                            <a:srgbClr val="F8F8F2"/>
                          </a:solidFill>
                          <a:effectLst/>
                          <a:latin typeface="Consolas" panose="020B0609020204030204" pitchFamily="49" charset="0"/>
                        </a:rPr>
                        <a:t> j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 j </a:t>
                      </a:r>
                      <a:r>
                        <a:rPr lang="es-MX" sz="1100" b="0" dirty="0">
                          <a:solidFill>
                            <a:srgbClr val="F92672"/>
                          </a:solidFill>
                          <a:effectLst/>
                          <a:latin typeface="Consolas" panose="020B0609020204030204" pitchFamily="49" charset="0"/>
                        </a:rPr>
                        <a:t>&lt;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count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j</a:t>
                      </a:r>
                      <a:r>
                        <a:rPr lang="es-MX" sz="1100" b="0" dirty="0" err="1">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[i].grade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[j].grade){</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strcmp</a:t>
                      </a:r>
                      <a:r>
                        <a:rPr lang="es-MX" sz="1100" b="0" dirty="0">
                          <a:solidFill>
                            <a:srgbClr val="F8F8F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a:t>
                      </a:r>
                      <a:r>
                        <a:rPr lang="es-MX" sz="1100" b="0" dirty="0" err="1">
                          <a:solidFill>
                            <a:srgbClr val="F8F8F2"/>
                          </a:solidFill>
                          <a:effectLst/>
                          <a:latin typeface="Consolas" panose="020B0609020204030204" pitchFamily="49" charset="0"/>
                        </a:rPr>
                        <a:t>name</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a:t>
                      </a:r>
                      <a:r>
                        <a:rPr lang="es-MX" sz="1100" b="0" dirty="0" err="1">
                          <a:solidFill>
                            <a:srgbClr val="F8F8F2"/>
                          </a:solidFill>
                          <a:effectLst/>
                          <a:latin typeface="Consolas" panose="020B0609020204030204" pitchFamily="49" charset="0"/>
                        </a:rPr>
                        <a:t>name</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&gt;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a:t>
                      </a:r>
                    </a:p>
                    <a:p>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a:t>
                      </a:r>
                    </a:p>
                    <a:p>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7084482"/>
            <a:ext cx="7374943" cy="138499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eliminar un alumno, podemos hacer una función </a:t>
            </a:r>
            <a:r>
              <a:rPr lang="es-MX" sz="1200" dirty="0" err="1">
                <a:latin typeface="Consolas" panose="020B0609020204030204" pitchFamily="49" charset="0"/>
                <a:cs typeface="Times New Roman" panose="02020603050405020304" pitchFamily="18" charset="0"/>
              </a:rPr>
              <a:t>remove_student</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 la que le pasemos como parámetros la lista y el nombre del alumno que queremos eliminar, el nombre puede ser </a:t>
            </a:r>
            <a:r>
              <a:rPr lang="es-MX" sz="1200" dirty="0" err="1">
                <a:latin typeface="Consolas" panose="020B0609020204030204" pitchFamily="49" charset="0"/>
                <a:cs typeface="Times New Roman" panose="02020603050405020304" pitchFamily="18" charset="0"/>
              </a:rPr>
              <a:t>const</a:t>
            </a:r>
            <a:r>
              <a:rPr lang="es-MX" sz="1200" dirty="0">
                <a:latin typeface="Times New Roman" panose="02020603050405020304" pitchFamily="18" charset="0"/>
                <a:cs typeface="Times New Roman" panose="02020603050405020304" pitchFamily="18" charset="0"/>
              </a:rPr>
              <a:t>, ya que, no solo es de lectura.</a:t>
            </a:r>
          </a:p>
          <a:p>
            <a:pPr algn="just"/>
            <a:r>
              <a:rPr lang="es-MX" sz="1200" dirty="0">
                <a:latin typeface="Times New Roman" panose="02020603050405020304" pitchFamily="18" charset="0"/>
                <a:cs typeface="Times New Roman" panose="02020603050405020304" pitchFamily="18" charset="0"/>
              </a:rPr>
              <a:t>Una vez entro de la función inicio una ciclo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recorrer todos los elementos (ya que no hay alumnos repetidos, será el primero que encontremos), con la función </a:t>
            </a:r>
            <a:r>
              <a:rPr lang="es-MX" sz="1200" dirty="0" err="1">
                <a:latin typeface="Consolas" panose="020B0609020204030204" pitchFamily="49" charset="0"/>
                <a:cs typeface="Times New Roman" panose="02020603050405020304" pitchFamily="18" charset="0"/>
              </a:rPr>
              <a:t>strcmp</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revisamos si ya lo encontramos, unas vez que lo encontramos, primero lo guardamos en una estructura temporal, luego hacemos que se recorran todos de lugar, y hacemos el </a:t>
            </a:r>
            <a:r>
              <a:rPr lang="es-MX" sz="1200" dirty="0">
                <a:latin typeface="Consolas" panose="020B0609020204030204" pitchFamily="49" charset="0"/>
                <a:cs typeface="Times New Roman" panose="02020603050405020304" pitchFamily="18" charset="0"/>
              </a:rPr>
              <a:t>free() </a:t>
            </a:r>
            <a:r>
              <a:rPr lang="es-MX" sz="1200" dirty="0">
                <a:latin typeface="Times New Roman" panose="02020603050405020304" pitchFamily="18" charset="0"/>
                <a:cs typeface="Times New Roman" panose="02020603050405020304" pitchFamily="18" charset="0"/>
              </a:rPr>
              <a:t>del nombre del temporal para no perderlo. También es importante agregar el prototipo de la función al archivo .h porque si la agregamos al archivo .c nos aparecerá un </a:t>
            </a:r>
            <a:r>
              <a:rPr lang="es-MX" sz="1200" dirty="0" err="1">
                <a:latin typeface="Consolas" panose="020B0609020204030204" pitchFamily="49" charset="0"/>
                <a:cs typeface="Times New Roman" panose="02020603050405020304" pitchFamily="18" charset="0"/>
              </a:rPr>
              <a:t>warning</a:t>
            </a:r>
            <a:r>
              <a:rPr lang="es-MX" sz="1200" dirty="0">
                <a:latin typeface="Times New Roman" panose="02020603050405020304" pitchFamily="18" charset="0"/>
                <a:cs typeface="Times New Roman" panose="02020603050405020304" pitchFamily="18" charset="0"/>
              </a:rPr>
              <a:t> por ser llamado desde ahí.</a:t>
            </a:r>
          </a:p>
        </p:txBody>
      </p:sp>
      <p:sp>
        <p:nvSpPr>
          <p:cNvPr id="13" name="Rectángulo 12">
            <a:extLst>
              <a:ext uri="{FF2B5EF4-FFF2-40B4-BE49-F238E27FC236}">
                <a16:creationId xmlns:a16="http://schemas.microsoft.com/office/drawing/2014/main" id="{D0722226-3B3D-F0A7-5317-C3F05657CF73}"/>
              </a:ext>
            </a:extLst>
          </p:cNvPr>
          <p:cNvSpPr/>
          <p:nvPr/>
        </p:nvSpPr>
        <p:spPr>
          <a:xfrm>
            <a:off x="178169" y="4252170"/>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6D034011-3C87-F422-71F5-52ADDB08BB10}"/>
              </a:ext>
            </a:extLst>
          </p:cNvPr>
          <p:cNvSpPr/>
          <p:nvPr/>
        </p:nvSpPr>
        <p:spPr>
          <a:xfrm>
            <a:off x="346658" y="4388963"/>
            <a:ext cx="7058524" cy="2468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E28BB47-3A83-8516-8DD5-4F578EA785D9}"/>
              </a:ext>
            </a:extLst>
          </p:cNvPr>
          <p:cNvGraphicFramePr>
            <a:graphicFrameLocks noGrp="1"/>
          </p:cNvGraphicFramePr>
          <p:nvPr>
            <p:extLst>
              <p:ext uri="{D42A27DB-BD31-4B8C-83A1-F6EECF244321}">
                <p14:modId xmlns:p14="http://schemas.microsoft.com/office/powerpoint/2010/main" val="3510245738"/>
              </p:ext>
            </p:extLst>
          </p:nvPr>
        </p:nvGraphicFramePr>
        <p:xfrm>
          <a:off x="346658" y="4388962"/>
          <a:ext cx="7058524" cy="246888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remove_student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strcmp</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(tmp.name);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Rectángulo: esquinas redondeadas 15">
            <a:extLst>
              <a:ext uri="{FF2B5EF4-FFF2-40B4-BE49-F238E27FC236}">
                <a16:creationId xmlns:a16="http://schemas.microsoft.com/office/drawing/2014/main" id="{05C18D10-3111-9B38-9FF3-2611873DEFBA}"/>
              </a:ext>
            </a:extLst>
          </p:cNvPr>
          <p:cNvSpPr/>
          <p:nvPr/>
        </p:nvSpPr>
        <p:spPr>
          <a:xfrm>
            <a:off x="744794" y="8535092"/>
            <a:ext cx="6818599" cy="630059"/>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5"/>
            </a:pPr>
            <a:r>
              <a:rPr lang="es-MX" sz="1200" dirty="0">
                <a:latin typeface="Consolas" panose="020B0609020204030204" pitchFamily="49" charset="0"/>
              </a:rPr>
              <a:t>¿Cuál es el nombre de la prueba (test) que te resultó más difícil pasar? ¿Por qué consideras que fue difícil? Al finalizar la tarea, ¿cuántas pruebas tuviste que ignorar? ¿Cuáles fueron? ¿Qué errores obtuviste?</a:t>
            </a:r>
          </a:p>
        </p:txBody>
      </p:sp>
      <p:pic>
        <p:nvPicPr>
          <p:cNvPr id="17" name="Gráfico 16">
            <a:extLst>
              <a:ext uri="{FF2B5EF4-FFF2-40B4-BE49-F238E27FC236}">
                <a16:creationId xmlns:a16="http://schemas.microsoft.com/office/drawing/2014/main" id="{8BE88C9C-B617-9A13-B7A7-36FF672D3A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8535631"/>
            <a:ext cx="418488" cy="412376"/>
          </a:xfrm>
          <a:prstGeom prst="rect">
            <a:avLst/>
          </a:prstGeom>
        </p:spPr>
      </p:pic>
      <p:sp>
        <p:nvSpPr>
          <p:cNvPr id="18" name="CuadroTexto 17">
            <a:extLst>
              <a:ext uri="{FF2B5EF4-FFF2-40B4-BE49-F238E27FC236}">
                <a16:creationId xmlns:a16="http://schemas.microsoft.com/office/drawing/2014/main" id="{38F5CD9C-BF1B-DC72-A894-1FA6209FEC9D}"/>
              </a:ext>
            </a:extLst>
          </p:cNvPr>
          <p:cNvSpPr txBox="1"/>
          <p:nvPr/>
        </p:nvSpPr>
        <p:spPr>
          <a:xfrm>
            <a:off x="213968" y="9199760"/>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 todas fueron sencillas de pasar, todas las pruebas fueron pasadas.</a:t>
            </a:r>
          </a:p>
        </p:txBody>
      </p:sp>
    </p:spTree>
    <p:extLst>
      <p:ext uri="{BB962C8B-B14F-4D97-AF65-F5344CB8AC3E}">
        <p14:creationId xmlns:p14="http://schemas.microsoft.com/office/powerpoint/2010/main" val="1837542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43356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6"/>
            </a:pPr>
            <a:r>
              <a:rPr lang="es-MX" sz="1200" dirty="0">
                <a:latin typeface="Consolas" panose="020B0609020204030204" pitchFamily="49" charset="0"/>
              </a:rPr>
              <a:t>Inventa una nueva prueba y agrégala al conjunto de pruebas del proyecto. Agrega el código fuente y explicación de tu prueba en el reporte.</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232600"/>
            <a:ext cx="7374944" cy="43931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369391"/>
            <a:ext cx="7058524" cy="41147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553300960"/>
              </p:ext>
            </p:extLst>
          </p:nvPr>
        </p:nvGraphicFramePr>
        <p:xfrm>
          <a:off x="356938" y="1369390"/>
          <a:ext cx="7058524" cy="4114800"/>
        </p:xfrm>
        <a:graphic>
          <a:graphicData uri="http://schemas.openxmlformats.org/drawingml/2006/table">
            <a:tbl>
              <a:tblPr firstRow="1" bandRow="1">
                <a:tableStyleId>{5C22544A-7EE6-4342-B048-85BDC9FD1C3A}</a:tableStyleId>
              </a:tblPr>
              <a:tblGrid>
                <a:gridCol w="7058524">
                  <a:extLst>
                    <a:ext uri="{9D8B030D-6E8A-4147-A177-3AD203B41FA5}">
                      <a16:colId xmlns:a16="http://schemas.microsoft.com/office/drawing/2014/main" val="1722026803"/>
                    </a:ext>
                  </a:extLst>
                </a:gridCol>
              </a:tblGrid>
              <a:tr h="1925424">
                <a:tc>
                  <a:txBody>
                    <a:bodyPr/>
                    <a:lstStyle/>
                    <a:p>
                      <a:r>
                        <a:rPr lang="es-MX" sz="1200" b="0" dirty="0" err="1">
                          <a:solidFill>
                            <a:srgbClr val="F92672"/>
                          </a:solidFill>
                          <a:effectLst/>
                          <a:latin typeface="Consolas" panose="020B0609020204030204" pitchFamily="49" charset="0"/>
                        </a:rPr>
                        <a:t>static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test_delete_student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a:t>
                      </a:r>
                      <a:r>
                        <a:rPr lang="es-MX" sz="1200" b="0" dirty="0" err="1">
                          <a:solidFill>
                            <a:srgbClr val="88846F"/>
                          </a:solidFill>
                          <a:effectLst/>
                          <a:latin typeface="Consolas" panose="020B0609020204030204" pitchFamily="49" charset="0"/>
                        </a:rPr>
                        <a:t>TEST_IGNORE</a:t>
                      </a:r>
                      <a:r>
                        <a:rPr lang="es-MX" sz="1200" b="0" dirty="0">
                          <a:solidFill>
                            <a:srgbClr val="88846F"/>
                          </a:solidFill>
                          <a:effectLst/>
                          <a:latin typeface="Consolas" panose="020B0609020204030204" pitchFamily="49" charset="0"/>
                        </a:rPr>
                        <a:t>();</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i="1" dirty="0">
                          <a:solidFill>
                            <a:srgbClr val="66D9EF"/>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expected_students</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Andres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"Franklin"</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"Hugo"</a:t>
                      </a:r>
                      <a:r>
                        <a:rPr lang="es-MX" sz="1200" b="0" dirty="0">
                          <a:solidFill>
                            <a:srgbClr val="F8F8F2"/>
                          </a:solidFill>
                          <a:effectLst/>
                          <a:latin typeface="Consolas" panose="020B0609020204030204" pitchFamily="49" charset="0"/>
                        </a:rPr>
                        <a:t> }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4</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expected_students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roster;</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init_roster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"Franklin"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"Bradley"</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"Jeff"</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remove_student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"Bradley"</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"Hugo"</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Andres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actual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get_grade</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err="1">
                          <a:solidFill>
                            <a:srgbClr val="F8F8F2"/>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check_rosters</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expected</a:t>
                      </a:r>
                      <a:r>
                        <a:rPr lang="es-MX" sz="1200" b="0" dirty="0">
                          <a:solidFill>
                            <a:srgbClr val="F8F8F2"/>
                          </a:solidFill>
                          <a:effectLst/>
                          <a:latin typeface="Consolas" panose="020B0609020204030204" pitchFamily="49" charset="0"/>
                        </a:rPr>
                        <a:t>, actual);</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actual);</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12">
            <a:extLst>
              <a:ext uri="{FF2B5EF4-FFF2-40B4-BE49-F238E27FC236}">
                <a16:creationId xmlns:a16="http://schemas.microsoft.com/office/drawing/2014/main" id="{39C07A37-96E1-CC34-95B2-70BD7DB1813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4" name="Rectángulo 13">
            <a:extLst>
              <a:ext uri="{FF2B5EF4-FFF2-40B4-BE49-F238E27FC236}">
                <a16:creationId xmlns:a16="http://schemas.microsoft.com/office/drawing/2014/main" id="{1027C546-22F6-1CCF-60A5-C427B5AA229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29EC480A-02C9-E533-1221-FE6E2B34A9B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60</a:t>
            </a:r>
          </a:p>
        </p:txBody>
      </p:sp>
      <p:sp>
        <p:nvSpPr>
          <p:cNvPr id="21" name="CuadroTexto 20">
            <a:extLst>
              <a:ext uri="{FF2B5EF4-FFF2-40B4-BE49-F238E27FC236}">
                <a16:creationId xmlns:a16="http://schemas.microsoft.com/office/drawing/2014/main" id="{6C98C92C-CE76-5DEE-70CB-A20BE93232BB}"/>
              </a:ext>
            </a:extLst>
          </p:cNvPr>
          <p:cNvSpPr txBox="1"/>
          <p:nvPr/>
        </p:nvSpPr>
        <p:spPr>
          <a:xfrm>
            <a:off x="178169" y="5632817"/>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En este test decidí incorporar mi función para eliminar, agrego varios estudiantes, elimino a uno, y después sigo agregando. El </a:t>
            </a:r>
            <a:r>
              <a:rPr lang="es-MX" sz="1200" dirty="0">
                <a:latin typeface="Consolas" panose="020B0609020204030204" pitchFamily="49" charset="0"/>
                <a:cs typeface="Times New Roman" panose="02020603050405020304" pitchFamily="18" charset="0"/>
              </a:rPr>
              <a:t>test</a:t>
            </a:r>
            <a:r>
              <a:rPr lang="es-MX" sz="1200" dirty="0">
                <a:latin typeface="Times New Roman" panose="02020603050405020304" pitchFamily="18" charset="0"/>
                <a:cs typeface="Times New Roman" panose="02020603050405020304" pitchFamily="18" charset="0"/>
              </a:rPr>
              <a:t> paso la prueba utilizando </a:t>
            </a:r>
            <a:r>
              <a:rPr lang="es-MX" sz="1200" dirty="0" err="1">
                <a:latin typeface="Consolas" panose="020B0609020204030204" pitchFamily="49" charset="0"/>
                <a:cs typeface="Times New Roman" panose="02020603050405020304" pitchFamily="18" charset="0"/>
              </a:rPr>
              <a:t>make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memcheck</a:t>
            </a:r>
            <a:r>
              <a:rPr lang="es-MX" sz="1200" dirty="0">
                <a:latin typeface="Times New Roman" panose="02020603050405020304" pitchFamily="18" charset="0"/>
                <a:cs typeface="Times New Roman" panose="02020603050405020304" pitchFamily="18" charset="0"/>
              </a:rPr>
              <a:t>.</a:t>
            </a:r>
            <a:endParaRPr lang="es-MX" sz="1200" dirty="0">
              <a:latin typeface="Consolas" panose="020B0609020204030204" pitchFamily="49" charset="0"/>
              <a:cs typeface="Times New Roman" panose="02020603050405020304" pitchFamily="18" charset="0"/>
            </a:endParaRPr>
          </a:p>
        </p:txBody>
      </p:sp>
      <p:sp>
        <p:nvSpPr>
          <p:cNvPr id="8" name="Rectángulo: esquinas redondeadas 7">
            <a:extLst>
              <a:ext uri="{FF2B5EF4-FFF2-40B4-BE49-F238E27FC236}">
                <a16:creationId xmlns:a16="http://schemas.microsoft.com/office/drawing/2014/main" id="{40EDF864-1A76-5A31-9632-27E65F5455C0}"/>
              </a:ext>
            </a:extLst>
          </p:cNvPr>
          <p:cNvSpPr/>
          <p:nvPr/>
        </p:nvSpPr>
        <p:spPr>
          <a:xfrm>
            <a:off x="744794" y="6165288"/>
            <a:ext cx="6818599" cy="43356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7"/>
            </a:pPr>
            <a:r>
              <a:rPr lang="es-MX" sz="1200" dirty="0">
                <a:latin typeface="Consolas" panose="020B0609020204030204" pitchFamily="49" charset="0"/>
              </a:rPr>
              <a:t>¿Aplicaste la refactorización en tu código? Explica de qué manera lo hiciste</a:t>
            </a:r>
          </a:p>
        </p:txBody>
      </p:sp>
      <p:pic>
        <p:nvPicPr>
          <p:cNvPr id="9" name="Gráfico 8">
            <a:extLst>
              <a:ext uri="{FF2B5EF4-FFF2-40B4-BE49-F238E27FC236}">
                <a16:creationId xmlns:a16="http://schemas.microsoft.com/office/drawing/2014/main" id="{34F5DF22-1177-2FDD-254D-86DF1EC02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4300"/>
            <a:ext cx="418488" cy="412376"/>
          </a:xfrm>
          <a:prstGeom prst="rect">
            <a:avLst/>
          </a:prstGeom>
        </p:spPr>
      </p:pic>
      <p:sp>
        <p:nvSpPr>
          <p:cNvPr id="10" name="CuadroTexto 9">
            <a:extLst>
              <a:ext uri="{FF2B5EF4-FFF2-40B4-BE49-F238E27FC236}">
                <a16:creationId xmlns:a16="http://schemas.microsoft.com/office/drawing/2014/main" id="{945ACDEF-7562-2868-7E77-EAA0196F6598}"/>
              </a:ext>
            </a:extLst>
          </p:cNvPr>
          <p:cNvSpPr txBox="1"/>
          <p:nvPr/>
        </p:nvSpPr>
        <p:spPr>
          <a:xfrm>
            <a:off x="178168" y="6637042"/>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me di cuenta que mi función para agregar alumnos era muy larga y repetitiva, así que la simplifique.</a:t>
            </a:r>
            <a:endParaRPr lang="es-MX" sz="1200" dirty="0">
              <a:latin typeface="Consolas" panose="020B0609020204030204" pitchFamily="49" charset="0"/>
              <a:cs typeface="Times New Roman" panose="02020603050405020304" pitchFamily="18" charset="0"/>
            </a:endParaRPr>
          </a:p>
        </p:txBody>
      </p:sp>
      <p:sp>
        <p:nvSpPr>
          <p:cNvPr id="22" name="Rectángulo 21">
            <a:extLst>
              <a:ext uri="{FF2B5EF4-FFF2-40B4-BE49-F238E27FC236}">
                <a16:creationId xmlns:a16="http://schemas.microsoft.com/office/drawing/2014/main" id="{ED06DB37-6AEB-9835-378D-785A6C894188}"/>
              </a:ext>
            </a:extLst>
          </p:cNvPr>
          <p:cNvSpPr/>
          <p:nvPr/>
        </p:nvSpPr>
        <p:spPr>
          <a:xfrm>
            <a:off x="178169" y="6969254"/>
            <a:ext cx="7374944" cy="246622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esquinas redondeadas 22">
            <a:extLst>
              <a:ext uri="{FF2B5EF4-FFF2-40B4-BE49-F238E27FC236}">
                <a16:creationId xmlns:a16="http://schemas.microsoft.com/office/drawing/2014/main" id="{97BA15C4-1A01-2E5E-1E6D-2FCE433C4FF9}"/>
              </a:ext>
            </a:extLst>
          </p:cNvPr>
          <p:cNvSpPr/>
          <p:nvPr/>
        </p:nvSpPr>
        <p:spPr>
          <a:xfrm>
            <a:off x="346658" y="7106047"/>
            <a:ext cx="7058524" cy="217673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4" name="Tabla 38">
            <a:extLst>
              <a:ext uri="{FF2B5EF4-FFF2-40B4-BE49-F238E27FC236}">
                <a16:creationId xmlns:a16="http://schemas.microsoft.com/office/drawing/2014/main" id="{E65BEC48-B3FB-904F-6834-5EDC6FED0223}"/>
              </a:ext>
            </a:extLst>
          </p:cNvPr>
          <p:cNvGraphicFramePr>
            <a:graphicFrameLocks noGrp="1"/>
          </p:cNvGraphicFramePr>
          <p:nvPr>
            <p:extLst>
              <p:ext uri="{D42A27DB-BD31-4B8C-83A1-F6EECF244321}">
                <p14:modId xmlns:p14="http://schemas.microsoft.com/office/powerpoint/2010/main" val="3999454173"/>
              </p:ext>
            </p:extLst>
          </p:nvPr>
        </p:nvGraphicFramePr>
        <p:xfrm>
          <a:off x="346658" y="7103687"/>
          <a:ext cx="7058524" cy="217170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050" u="none" dirty="0">
                          <a:latin typeface="Consolas" panose="020B0609020204030204" pitchFamily="49" charset="0"/>
                        </a:rPr>
                        <a:t>22</a:t>
                      </a:r>
                    </a:p>
                    <a:p>
                      <a:pPr algn="r">
                        <a:lnSpc>
                          <a:spcPct val="100000"/>
                        </a:lnSpc>
                      </a:pPr>
                      <a:r>
                        <a:rPr lang="es-MX" sz="1050" u="none" dirty="0">
                          <a:latin typeface="Consolas" panose="020B0609020204030204" pitchFamily="49" charset="0"/>
                        </a:rPr>
                        <a:t>23</a:t>
                      </a:r>
                    </a:p>
                    <a:p>
                      <a:pPr algn="r">
                        <a:lnSpc>
                          <a:spcPct val="100000"/>
                        </a:lnSpc>
                      </a:pPr>
                      <a:r>
                        <a:rPr lang="es-MX" sz="1050" u="none" dirty="0">
                          <a:latin typeface="Consolas" panose="020B0609020204030204" pitchFamily="49" charset="0"/>
                        </a:rPr>
                        <a:t>24</a:t>
                      </a:r>
                    </a:p>
                    <a:p>
                      <a:pPr algn="r">
                        <a:lnSpc>
                          <a:spcPct val="100000"/>
                        </a:lnSpc>
                      </a:pPr>
                      <a:r>
                        <a:rPr lang="es-MX" sz="1050" u="none" dirty="0">
                          <a:latin typeface="Consolas" panose="020B0609020204030204" pitchFamily="49" charset="0"/>
                        </a:rPr>
                        <a:t>25</a:t>
                      </a:r>
                    </a:p>
                    <a:p>
                      <a:pPr algn="r">
                        <a:lnSpc>
                          <a:spcPct val="100000"/>
                        </a:lnSpc>
                      </a:pPr>
                      <a:r>
                        <a:rPr lang="es-MX" sz="1050" u="none" dirty="0">
                          <a:latin typeface="Consolas" panose="020B0609020204030204" pitchFamily="49" charset="0"/>
                        </a:rPr>
                        <a:t>26</a:t>
                      </a:r>
                    </a:p>
                    <a:p>
                      <a:pPr algn="r">
                        <a:lnSpc>
                          <a:spcPct val="100000"/>
                        </a:lnSpc>
                      </a:pPr>
                      <a:r>
                        <a:rPr lang="es-MX" sz="1050" u="none" dirty="0">
                          <a:latin typeface="Consolas" panose="020B0609020204030204" pitchFamily="49" charset="0"/>
                        </a:rPr>
                        <a:t>27</a:t>
                      </a:r>
                    </a:p>
                    <a:p>
                      <a:pPr algn="r">
                        <a:lnSpc>
                          <a:spcPct val="100000"/>
                        </a:lnSpc>
                      </a:pPr>
                      <a:r>
                        <a:rPr lang="es-MX" sz="1050" u="none" dirty="0">
                          <a:latin typeface="Consolas" panose="020B0609020204030204" pitchFamily="49" charset="0"/>
                        </a:rPr>
                        <a:t>28</a:t>
                      </a:r>
                    </a:p>
                    <a:p>
                      <a:pPr algn="r">
                        <a:lnSpc>
                          <a:spcPct val="100000"/>
                        </a:lnSpc>
                      </a:pPr>
                      <a:r>
                        <a:rPr lang="es-MX" sz="1050" u="none" dirty="0">
                          <a:latin typeface="Consolas" panose="020B0609020204030204" pitchFamily="49" charset="0"/>
                        </a:rPr>
                        <a:t>29</a:t>
                      </a:r>
                    </a:p>
                    <a:p>
                      <a:pPr algn="r">
                        <a:lnSpc>
                          <a:spcPct val="100000"/>
                        </a:lnSpc>
                      </a:pPr>
                      <a:r>
                        <a:rPr lang="es-MX" sz="1050" u="none" dirty="0">
                          <a:latin typeface="Consolas" panose="020B0609020204030204" pitchFamily="49" charset="0"/>
                        </a:rPr>
                        <a:t>30</a:t>
                      </a:r>
                    </a:p>
                    <a:p>
                      <a:pPr algn="r">
                        <a:lnSpc>
                          <a:spcPct val="100000"/>
                        </a:lnSpc>
                      </a:pPr>
                      <a:r>
                        <a:rPr lang="es-MX" sz="1050" u="none" dirty="0">
                          <a:latin typeface="Consolas" panose="020B0609020204030204" pitchFamily="49" charset="0"/>
                        </a:rPr>
                        <a:t>31</a:t>
                      </a:r>
                    </a:p>
                    <a:p>
                      <a:pPr algn="r">
                        <a:lnSpc>
                          <a:spcPct val="100000"/>
                        </a:lnSpc>
                      </a:pPr>
                      <a:r>
                        <a:rPr lang="es-MX" sz="1050" u="none" dirty="0">
                          <a:latin typeface="Consolas" panose="020B0609020204030204" pitchFamily="49" charset="0"/>
                        </a:rPr>
                        <a:t>32</a:t>
                      </a:r>
                    </a:p>
                    <a:p>
                      <a:pPr algn="r">
                        <a:lnSpc>
                          <a:spcPct val="100000"/>
                        </a:lnSpc>
                      </a:pPr>
                      <a:r>
                        <a:rPr lang="es-MX" sz="1050" u="none" dirty="0">
                          <a:latin typeface="Consolas" panose="020B0609020204030204" pitchFamily="49" charset="0"/>
                        </a:rPr>
                        <a:t>33</a:t>
                      </a:r>
                    </a:p>
                    <a:p>
                      <a:pPr algn="r">
                        <a:lnSpc>
                          <a:spcPct val="100000"/>
                        </a:lnSpc>
                      </a:pPr>
                      <a:r>
                        <a:rPr lang="es-MX" sz="1050" u="none"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dirty="0" err="1">
                          <a:solidFill>
                            <a:srgbClr val="66D9EF"/>
                          </a:solidFill>
                          <a:effectLst/>
                          <a:latin typeface="Consolas" panose="020B0609020204030204" pitchFamily="49" charset="0"/>
                        </a:rPr>
                        <a:t>bool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add_student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roster_t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i="1" dirty="0">
                          <a:solidFill>
                            <a:srgbClr val="66D9EF"/>
                          </a:solidFill>
                          <a:effectLst/>
                          <a:latin typeface="Consolas" panose="020B0609020204030204" pitchFamily="49" charset="0"/>
                        </a:rPr>
                        <a:t>uint8_t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grade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count</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strcmp</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students</a:t>
                      </a:r>
                      <a:r>
                        <a:rPr lang="es-MX" sz="1050" b="0" dirty="0">
                          <a:solidFill>
                            <a:srgbClr val="F8F8F2"/>
                          </a:solidFill>
                          <a:effectLst/>
                          <a:latin typeface="Consolas" panose="020B0609020204030204" pitchFamily="49" charset="0"/>
                        </a:rPr>
                        <a:t>[i].</a:t>
                      </a:r>
                      <a:r>
                        <a:rPr lang="es-MX" sz="1050" b="0" dirty="0" err="1">
                          <a:solidFill>
                            <a:srgbClr val="F8F8F2"/>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i="1" dirty="0" err="1">
                          <a:solidFill>
                            <a:srgbClr val="FD971F"/>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false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count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else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820206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3496072"/>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8"/>
            </a:pPr>
            <a:r>
              <a:rPr lang="es-MX" sz="1200" dirty="0">
                <a:latin typeface="Consolas" panose="020B0609020204030204" pitchFamily="49" charset="0"/>
              </a:rPr>
              <a:t>¿Qué hiciste particularmente bien en esta tarea?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485083"/>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600354"/>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737146"/>
            <a:ext cx="7058524" cy="247406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888019541"/>
              </p:ext>
            </p:extLst>
          </p:nvPr>
        </p:nvGraphicFramePr>
        <p:xfrm>
          <a:off x="356938" y="730797"/>
          <a:ext cx="7058524" cy="249174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2253704">
                <a:tc>
                  <a:txBody>
                    <a:bodyPr/>
                    <a:lstStyle/>
                    <a:p>
                      <a:pPr algn="r">
                        <a:lnSpc>
                          <a:spcPct val="100000"/>
                        </a:lnSpc>
                      </a:pPr>
                      <a:r>
                        <a:rPr lang="es-MX" sz="1050" u="none" dirty="0">
                          <a:latin typeface="Consolas" panose="020B0609020204030204" pitchFamily="49" charset="0"/>
                        </a:rPr>
                        <a:t>35</a:t>
                      </a:r>
                    </a:p>
                    <a:p>
                      <a:pPr algn="r">
                        <a:lnSpc>
                          <a:spcPct val="100000"/>
                        </a:lnSpc>
                      </a:pPr>
                      <a:r>
                        <a:rPr lang="es-MX" sz="1050" u="none" dirty="0">
                          <a:latin typeface="Consolas" panose="020B0609020204030204" pitchFamily="49" charset="0"/>
                        </a:rPr>
                        <a:t>36</a:t>
                      </a:r>
                    </a:p>
                    <a:p>
                      <a:pPr algn="r">
                        <a:lnSpc>
                          <a:spcPct val="100000"/>
                        </a:lnSpc>
                      </a:pPr>
                      <a:r>
                        <a:rPr lang="es-MX" sz="1050" u="none" dirty="0">
                          <a:latin typeface="Consolas" panose="020B0609020204030204" pitchFamily="49" charset="0"/>
                        </a:rPr>
                        <a:t>37</a:t>
                      </a:r>
                    </a:p>
                    <a:p>
                      <a:pPr algn="r">
                        <a:lnSpc>
                          <a:spcPct val="100000"/>
                        </a:lnSpc>
                      </a:pPr>
                      <a:r>
                        <a:rPr lang="es-MX" sz="1050" u="none" dirty="0">
                          <a:latin typeface="Consolas" panose="020B0609020204030204" pitchFamily="49" charset="0"/>
                        </a:rPr>
                        <a:t>38</a:t>
                      </a:r>
                    </a:p>
                    <a:p>
                      <a:pPr algn="r">
                        <a:lnSpc>
                          <a:spcPct val="100000"/>
                        </a:lnSpc>
                      </a:pPr>
                      <a:r>
                        <a:rPr lang="es-MX" sz="1050" u="none" dirty="0">
                          <a:latin typeface="Consolas" panose="020B0609020204030204" pitchFamily="49" charset="0"/>
                        </a:rPr>
                        <a:t>39</a:t>
                      </a:r>
                    </a:p>
                    <a:p>
                      <a:pPr algn="r">
                        <a:lnSpc>
                          <a:spcPct val="100000"/>
                        </a:lnSpc>
                      </a:pPr>
                      <a:r>
                        <a:rPr lang="es-MX" sz="1050" u="none" dirty="0">
                          <a:latin typeface="Consolas" panose="020B0609020204030204" pitchFamily="49" charset="0"/>
                        </a:rPr>
                        <a:t>40</a:t>
                      </a:r>
                    </a:p>
                    <a:p>
                      <a:pPr algn="r">
                        <a:lnSpc>
                          <a:spcPct val="100000"/>
                        </a:lnSpc>
                      </a:pPr>
                      <a:r>
                        <a:rPr lang="es-MX" sz="1050" u="none" dirty="0">
                          <a:latin typeface="Consolas" panose="020B0609020204030204" pitchFamily="49" charset="0"/>
                        </a:rPr>
                        <a:t>41</a:t>
                      </a:r>
                    </a:p>
                    <a:p>
                      <a:pPr algn="r">
                        <a:lnSpc>
                          <a:spcPct val="100000"/>
                        </a:lnSpc>
                      </a:pPr>
                      <a:r>
                        <a:rPr lang="es-MX" sz="1050" u="none" dirty="0">
                          <a:latin typeface="Consolas" panose="020B0609020204030204" pitchFamily="49" charset="0"/>
                        </a:rPr>
                        <a:t>42</a:t>
                      </a:r>
                    </a:p>
                    <a:p>
                      <a:pPr algn="r">
                        <a:lnSpc>
                          <a:spcPct val="100000"/>
                        </a:lnSpc>
                      </a:pPr>
                      <a:r>
                        <a:rPr lang="es-MX" sz="1050" u="none" dirty="0">
                          <a:latin typeface="Consolas" panose="020B0609020204030204" pitchFamily="49" charset="0"/>
                        </a:rPr>
                        <a:t>43</a:t>
                      </a:r>
                    </a:p>
                    <a:p>
                      <a:pPr algn="r">
                        <a:lnSpc>
                          <a:spcPct val="100000"/>
                        </a:lnSpc>
                      </a:pPr>
                      <a:r>
                        <a:rPr lang="es-MX" sz="1050" u="none" dirty="0">
                          <a:latin typeface="Consolas" panose="020B0609020204030204" pitchFamily="49" charset="0"/>
                        </a:rPr>
                        <a:t>44</a:t>
                      </a:r>
                    </a:p>
                    <a:p>
                      <a:pPr algn="r">
                        <a:lnSpc>
                          <a:spcPct val="100000"/>
                        </a:lnSpc>
                      </a:pPr>
                      <a:r>
                        <a:rPr lang="es-MX" sz="1050" u="none" dirty="0">
                          <a:latin typeface="Consolas" panose="020B0609020204030204" pitchFamily="49" charset="0"/>
                        </a:rPr>
                        <a:t>45</a:t>
                      </a:r>
                    </a:p>
                    <a:p>
                      <a:pPr algn="r">
                        <a:lnSpc>
                          <a:spcPct val="100000"/>
                        </a:lnSpc>
                      </a:pPr>
                      <a:r>
                        <a:rPr lang="es-MX" sz="1050" u="none" dirty="0">
                          <a:latin typeface="Consolas" panose="020B0609020204030204" pitchFamily="49" charset="0"/>
                        </a:rPr>
                        <a:t>46</a:t>
                      </a:r>
                    </a:p>
                    <a:p>
                      <a:pPr algn="r">
                        <a:lnSpc>
                          <a:spcPct val="100000"/>
                        </a:lnSpc>
                      </a:pPr>
                      <a:r>
                        <a:rPr lang="es-MX" sz="1050" u="none" dirty="0">
                          <a:latin typeface="Consolas" panose="020B0609020204030204" pitchFamily="49" charset="0"/>
                        </a:rPr>
                        <a:t>47</a:t>
                      </a:r>
                    </a:p>
                    <a:p>
                      <a:pPr algn="r">
                        <a:lnSpc>
                          <a:spcPct val="100000"/>
                        </a:lnSpc>
                      </a:pPr>
                      <a:r>
                        <a:rPr lang="es-MX" sz="1050" u="none" dirty="0">
                          <a:latin typeface="Consolas" panose="020B0609020204030204" pitchFamily="49" charset="0"/>
                        </a:rPr>
                        <a:t>48</a:t>
                      </a:r>
                    </a:p>
                    <a:p>
                      <a:pPr algn="r">
                        <a:lnSpc>
                          <a:spcPct val="100000"/>
                        </a:lnSpc>
                      </a:pPr>
                      <a:r>
                        <a:rPr lang="es-MX" sz="1050" u="none"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realloc</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(roster-&gt;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roster-&gt;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max_students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sizeof</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].grade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grade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malloc</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strlen</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AE81FF"/>
                          </a:solidFill>
                          <a:effectLst/>
                          <a:uLnTx/>
                          <a:uFillTx/>
                          <a:latin typeface="Consolas" panose="020B0609020204030204" pitchFamily="49" charset="0"/>
                          <a:ea typeface="+mn-ea"/>
                          <a:cs typeface="+mn-cs"/>
                        </a:rPr>
                        <a:t>1</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strcpy</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sort_by_grade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sort_by_name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return</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AE81FF"/>
                          </a:solidFill>
                          <a:effectLst/>
                          <a:uLnTx/>
                          <a:uFillTx/>
                          <a:latin typeface="Consolas" panose="020B0609020204030204" pitchFamily="49" charset="0"/>
                          <a:ea typeface="+mn-ea"/>
                          <a:cs typeface="+mn-cs"/>
                        </a:rPr>
                        <a:t>true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3920951"/>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adquiridos en clase de arreglos dinámicos utilizando </a:t>
            </a:r>
            <a:r>
              <a:rPr lang="es-MX" sz="1200" dirty="0" err="1">
                <a:latin typeface="Consolas" panose="020B0609020204030204" pitchFamily="49" charset="0"/>
                <a:cs typeface="Times New Roman" panose="02020603050405020304" pitchFamily="18" charset="0"/>
              </a:rPr>
              <a:t>realloc</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así como los conocimientos adquiridos el semestre pasado de ordenamiento.</a:t>
            </a:r>
          </a:p>
        </p:txBody>
      </p:sp>
      <p:sp>
        <p:nvSpPr>
          <p:cNvPr id="19" name="Rectángulo: esquinas redondeadas 18">
            <a:extLst>
              <a:ext uri="{FF2B5EF4-FFF2-40B4-BE49-F238E27FC236}">
                <a16:creationId xmlns:a16="http://schemas.microsoft.com/office/drawing/2014/main" id="{49CE5C34-3CED-F601-A145-62DB5F9E8AFA}"/>
              </a:ext>
            </a:extLst>
          </p:cNvPr>
          <p:cNvSpPr/>
          <p:nvPr/>
        </p:nvSpPr>
        <p:spPr>
          <a:xfrm>
            <a:off x="744794" y="4477731"/>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9"/>
            </a:pPr>
            <a:r>
              <a:rPr lang="es-MX" sz="1200" dirty="0">
                <a:latin typeface="Consolas" panose="020B0609020204030204" pitchFamily="49" charset="0"/>
              </a:rPr>
              <a:t>¿Qué pudiste haber hecho mejor en esta tarea?</a:t>
            </a:r>
          </a:p>
        </p:txBody>
      </p:sp>
      <p:pic>
        <p:nvPicPr>
          <p:cNvPr id="20" name="Gráfico 19">
            <a:extLst>
              <a:ext uri="{FF2B5EF4-FFF2-40B4-BE49-F238E27FC236}">
                <a16:creationId xmlns:a16="http://schemas.microsoft.com/office/drawing/2014/main" id="{473B33B6-B004-F884-D527-374476291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466742"/>
            <a:ext cx="418488" cy="412376"/>
          </a:xfrm>
          <a:prstGeom prst="rect">
            <a:avLst/>
          </a:prstGeom>
        </p:spPr>
      </p:pic>
      <p:sp>
        <p:nvSpPr>
          <p:cNvPr id="21" name="CuadroTexto 20">
            <a:extLst>
              <a:ext uri="{FF2B5EF4-FFF2-40B4-BE49-F238E27FC236}">
                <a16:creationId xmlns:a16="http://schemas.microsoft.com/office/drawing/2014/main" id="{6F35AA93-4C85-C6D8-C58B-8F4712BD573E}"/>
              </a:ext>
            </a:extLst>
          </p:cNvPr>
          <p:cNvSpPr txBox="1"/>
          <p:nvPr/>
        </p:nvSpPr>
        <p:spPr>
          <a:xfrm>
            <a:off x="188449" y="4902610"/>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Tal vez hay una manera más fácil de simplificar la función para agregar estudiantes.</a:t>
            </a:r>
          </a:p>
        </p:txBody>
      </p:sp>
      <p:sp>
        <p:nvSpPr>
          <p:cNvPr id="24" name="Rectángulo: esquinas redondeadas 23">
            <a:extLst>
              <a:ext uri="{FF2B5EF4-FFF2-40B4-BE49-F238E27FC236}">
                <a16:creationId xmlns:a16="http://schemas.microsoft.com/office/drawing/2014/main" id="{9234EDC2-12D4-6F4F-6241-E06181194DA1}"/>
              </a:ext>
            </a:extLst>
          </p:cNvPr>
          <p:cNvSpPr/>
          <p:nvPr/>
        </p:nvSpPr>
        <p:spPr>
          <a:xfrm>
            <a:off x="744794" y="5273681"/>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10"/>
            </a:pPr>
            <a:r>
              <a:rPr lang="es-MX" sz="1200" dirty="0">
                <a:latin typeface="Consolas" panose="020B0609020204030204" pitchFamily="49" charset="0"/>
              </a:rPr>
              <a:t> ¿Qué nuevos conocimientos y experiencias adquiriste con esta tarea?</a:t>
            </a:r>
          </a:p>
        </p:txBody>
      </p:sp>
      <p:pic>
        <p:nvPicPr>
          <p:cNvPr id="25" name="Gráfico 24">
            <a:extLst>
              <a:ext uri="{FF2B5EF4-FFF2-40B4-BE49-F238E27FC236}">
                <a16:creationId xmlns:a16="http://schemas.microsoft.com/office/drawing/2014/main" id="{5FF9F7DF-7BE1-8C99-80A4-87B998A691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262692"/>
            <a:ext cx="418488" cy="412376"/>
          </a:xfrm>
          <a:prstGeom prst="rect">
            <a:avLst/>
          </a:prstGeom>
        </p:spPr>
      </p:pic>
      <p:sp>
        <p:nvSpPr>
          <p:cNvPr id="26" name="CuadroTexto 25">
            <a:extLst>
              <a:ext uri="{FF2B5EF4-FFF2-40B4-BE49-F238E27FC236}">
                <a16:creationId xmlns:a16="http://schemas.microsoft.com/office/drawing/2014/main" id="{B19E1534-15D0-BF8A-B63A-0EB7B11F8ECF}"/>
              </a:ext>
            </a:extLst>
          </p:cNvPr>
          <p:cNvSpPr txBox="1"/>
          <p:nvPr/>
        </p:nvSpPr>
        <p:spPr>
          <a:xfrm>
            <a:off x="188449" y="5698560"/>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El utilizar los métodos de ordenamiento en punteros, aunque siento que más que aprender, esta tarea fue para poder terminar de entender el tema de arreglos dinámicos de manera practica.</a:t>
            </a:r>
          </a:p>
        </p:txBody>
      </p:sp>
    </p:spTree>
    <p:extLst>
      <p:ext uri="{BB962C8B-B14F-4D97-AF65-F5344CB8AC3E}">
        <p14:creationId xmlns:p14="http://schemas.microsoft.com/office/powerpoint/2010/main" val="3501956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“Farmacia con medicamentos”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t>
            </a:r>
            <a:r>
              <a:rPr lang="es-MX" sz="1200" dirty="0">
                <a:latin typeface="Consolas" panose="020B0609020204030204" pitchFamily="49" charset="0"/>
                <a:cs typeface="Times New Roman" panose="02020603050405020304" pitchFamily="18" charset="0"/>
              </a:rPr>
              <a:t>Farmacia con medicamentos</a:t>
            </a:r>
            <a:r>
              <a:rPr lang="es-MX" sz="1200" dirty="0">
                <a:latin typeface="Consolas" panose="020B0609020204030204" pitchFamily="49" charset="0"/>
              </a:rPr>
              <a:t>”</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13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785104"/>
          </a:xfrm>
          <a:prstGeom prst="rect">
            <a:avLst/>
          </a:prstGeom>
          <a:noFill/>
        </p:spPr>
        <p:txBody>
          <a:bodyPr wrap="square" rtlCol="0">
            <a:spAutoFit/>
          </a:bodyPr>
          <a:lstStyle/>
          <a:p>
            <a:pPr algn="just"/>
            <a:r>
              <a:rPr lang="es-MX" sz="1100" dirty="0">
                <a:latin typeface="Consolas" panose="020B0609020204030204" pitchFamily="49" charset="0"/>
              </a:rPr>
              <a:t>En una farmacia se venden 2 tipos de medicamentos: genéricos y de patente, Los datos de los tipos genéricos son: el precio, sustancia activa, si requiere receta médica ("s" o "n"), porcentaje de descuento (si no hay se asigna un cero) y precio final. Los datos para los medicamentos de patente son: precio, nombre comercial (por ejemplo "aspirina"), sustancia activa (por ejemplo "ácido </a:t>
            </a:r>
            <a:r>
              <a:rPr lang="es-MX" sz="1100" dirty="0" err="1">
                <a:latin typeface="Consolas" panose="020B0609020204030204" pitchFamily="49" charset="0"/>
              </a:rPr>
              <a:t>acetilsalicilico</a:t>
            </a:r>
            <a:r>
              <a:rPr lang="es-MX" sz="1100" dirty="0">
                <a:latin typeface="Consolas" panose="020B0609020204030204" pitchFamily="49" charset="0"/>
              </a:rPr>
              <a:t>"), laboratorio (por ejemplo "Bayer") y si requiere receta médica ("s" o "n").</a:t>
            </a:r>
          </a:p>
          <a:p>
            <a:pPr algn="just"/>
            <a:endParaRPr lang="es-MX" sz="1100" dirty="0">
              <a:latin typeface="Consolas" panose="020B0609020204030204" pitchFamily="49" charset="0"/>
            </a:endParaRPr>
          </a:p>
          <a:p>
            <a:pPr algn="just"/>
            <a:r>
              <a:rPr lang="es-MX" sz="1100" dirty="0">
                <a:latin typeface="Consolas" panose="020B0609020204030204" pitchFamily="49" charset="0"/>
              </a:rPr>
              <a:t>a. Diseñe las estructuras de datos necesarias para poder almacenar la información de varios medicamentos en un arreglo dinámico de estructuras, en el cual se puedan almacenar datos tanto de medicamentos genéricos como de medicamentos de patente.</a:t>
            </a:r>
          </a:p>
        </p:txBody>
      </p:sp>
      <p:sp>
        <p:nvSpPr>
          <p:cNvPr id="2" name="Rectángulo 1">
            <a:extLst>
              <a:ext uri="{FF2B5EF4-FFF2-40B4-BE49-F238E27FC236}">
                <a16:creationId xmlns:a16="http://schemas.microsoft.com/office/drawing/2014/main" id="{261CF9E3-65BD-6B69-37A1-599B24277E81}"/>
              </a:ext>
            </a:extLst>
          </p:cNvPr>
          <p:cNvSpPr/>
          <p:nvPr/>
        </p:nvSpPr>
        <p:spPr>
          <a:xfrm>
            <a:off x="4288732" y="2891012"/>
            <a:ext cx="3134418" cy="45099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B918AB6-C5A5-BDE7-250C-2E414968E263}"/>
              </a:ext>
            </a:extLst>
          </p:cNvPr>
          <p:cNvSpPr/>
          <p:nvPr/>
        </p:nvSpPr>
        <p:spPr>
          <a:xfrm>
            <a:off x="4433159" y="3021976"/>
            <a:ext cx="2857999" cy="421055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53D4BCAF-9715-47CF-F8FA-63437E68B322}"/>
              </a:ext>
            </a:extLst>
          </p:cNvPr>
          <p:cNvGraphicFramePr>
            <a:graphicFrameLocks noGrp="1"/>
          </p:cNvGraphicFramePr>
          <p:nvPr>
            <p:extLst>
              <p:ext uri="{D42A27DB-BD31-4B8C-83A1-F6EECF244321}">
                <p14:modId xmlns:p14="http://schemas.microsoft.com/office/powerpoint/2010/main" val="1194026871"/>
              </p:ext>
            </p:extLst>
          </p:nvPr>
        </p:nvGraphicFramePr>
        <p:xfrm>
          <a:off x="4426887" y="3035315"/>
          <a:ext cx="2864271" cy="4114800"/>
        </p:xfrm>
        <a:graphic>
          <a:graphicData uri="http://schemas.openxmlformats.org/drawingml/2006/table">
            <a:tbl>
              <a:tblPr firstRow="1" bandRow="1">
                <a:tableStyleId>{5C22544A-7EE6-4342-B048-85BDC9FD1C3A}</a:tableStyleId>
              </a:tblPr>
              <a:tblGrid>
                <a:gridCol w="2864271">
                  <a:extLst>
                    <a:ext uri="{9D8B030D-6E8A-4147-A177-3AD203B41FA5}">
                      <a16:colId xmlns:a16="http://schemas.microsoft.com/office/drawing/2014/main" val="1722026803"/>
                    </a:ext>
                  </a:extLst>
                </a:gridCol>
              </a:tblGrid>
              <a:tr h="1614536">
                <a:tc>
                  <a:txBody>
                    <a:bodyPr/>
                    <a:lstStyle/>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enum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GENERICO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PATENTE</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tipo_medicamento_t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precio;</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sustancia_activa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requiere_receta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info_adicional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tipo_medicamento_t</a:t>
                      </a:r>
                      <a:r>
                        <a:rPr lang="es-MX" sz="1200" b="0" u="none" dirty="0">
                          <a:solidFill>
                            <a:srgbClr val="F8F8F2"/>
                          </a:solidFill>
                          <a:effectLst/>
                          <a:latin typeface="Consolas" panose="020B0609020204030204" pitchFamily="49" charset="0"/>
                        </a:rPr>
                        <a:t> tipo;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porcentaje_descuento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precio_final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generico_t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nombre_comercial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laboratorio;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patente_t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aphicFrame>
        <p:nvGraphicFramePr>
          <p:cNvPr id="13" name="Diagrama 12">
            <a:extLst>
              <a:ext uri="{FF2B5EF4-FFF2-40B4-BE49-F238E27FC236}">
                <a16:creationId xmlns:a16="http://schemas.microsoft.com/office/drawing/2014/main" id="{8BFCA800-F4C4-1064-900B-9DA22756A3CB}"/>
              </a:ext>
            </a:extLst>
          </p:cNvPr>
          <p:cNvGraphicFramePr/>
          <p:nvPr>
            <p:extLst>
              <p:ext uri="{D42A27DB-BD31-4B8C-83A1-F6EECF244321}">
                <p14:modId xmlns:p14="http://schemas.microsoft.com/office/powerpoint/2010/main" val="1517097777"/>
              </p:ext>
            </p:extLst>
          </p:nvPr>
        </p:nvGraphicFramePr>
        <p:xfrm>
          <a:off x="240675" y="2891012"/>
          <a:ext cx="3952732" cy="45099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CuadroTexto 13">
            <a:extLst>
              <a:ext uri="{FF2B5EF4-FFF2-40B4-BE49-F238E27FC236}">
                <a16:creationId xmlns:a16="http://schemas.microsoft.com/office/drawing/2014/main" id="{890CE9F8-15F7-555F-31C7-D743B22CF96F}"/>
              </a:ext>
            </a:extLst>
          </p:cNvPr>
          <p:cNvSpPr txBox="1"/>
          <p:nvPr/>
        </p:nvSpPr>
        <p:spPr>
          <a:xfrm>
            <a:off x="209005" y="7546975"/>
            <a:ext cx="7322826" cy="600164"/>
          </a:xfrm>
          <a:prstGeom prst="rect">
            <a:avLst/>
          </a:prstGeom>
          <a:noFill/>
        </p:spPr>
        <p:txBody>
          <a:bodyPr wrap="square" rtlCol="0">
            <a:spAutoFit/>
          </a:bodyPr>
          <a:lstStyle/>
          <a:p>
            <a:pPr algn="just"/>
            <a:r>
              <a:rPr lang="es-MX" sz="1100" dirty="0">
                <a:latin typeface="Consolas" panose="020B0609020204030204" pitchFamily="49" charset="0"/>
              </a:rPr>
              <a:t>b. Escriba una función para reservar memoria para el arreglo de medicamentos. La función recibe dos parámetros: el tamaño del arreglo y un apuntador por referencia donde se asignará la memoria dinámica para el arreglo.</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8152047"/>
            <a:ext cx="7353199" cy="132306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8283012"/>
            <a:ext cx="7017633" cy="10055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47346899"/>
              </p:ext>
            </p:extLst>
          </p:nvPr>
        </p:nvGraphicFramePr>
        <p:xfrm>
          <a:off x="399245" y="8282701"/>
          <a:ext cx="7017633" cy="1005840"/>
        </p:xfrm>
        <a:graphic>
          <a:graphicData uri="http://schemas.openxmlformats.org/drawingml/2006/table">
            <a:tbl>
              <a:tblPr firstRow="1" bandRow="1">
                <a:tableStyleId>{5C22544A-7EE6-4342-B048-85BDC9FD1C3A}</a:tableStyleId>
              </a:tblPr>
              <a:tblGrid>
                <a:gridCol w="7017633">
                  <a:extLst>
                    <a:ext uri="{9D8B030D-6E8A-4147-A177-3AD203B41FA5}">
                      <a16:colId xmlns:a16="http://schemas.microsoft.com/office/drawing/2014/main" val="1722026803"/>
                    </a:ext>
                  </a:extLst>
                </a:gridCol>
              </a:tblGrid>
              <a:tr h="752233">
                <a:tc>
                  <a:txBody>
                    <a:bodyPr/>
                    <a:lstStyle/>
                    <a:p>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62</a:t>
            </a:r>
          </a:p>
        </p:txBody>
      </p:sp>
    </p:spTree>
    <p:extLst>
      <p:ext uri="{BB962C8B-B14F-4D97-AF65-F5344CB8AC3E}">
        <p14:creationId xmlns:p14="http://schemas.microsoft.com/office/powerpoint/2010/main" val="1407761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“Farmacia con medicamentos”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1" name="CuadroTexto 10">
            <a:extLst>
              <a:ext uri="{FF2B5EF4-FFF2-40B4-BE49-F238E27FC236}">
                <a16:creationId xmlns:a16="http://schemas.microsoft.com/office/drawing/2014/main" id="{2934B9E4-B978-E89D-1D79-EA112FCFC1C2}"/>
              </a:ext>
            </a:extLst>
          </p:cNvPr>
          <p:cNvSpPr txBox="1"/>
          <p:nvPr/>
        </p:nvSpPr>
        <p:spPr>
          <a:xfrm>
            <a:off x="209005" y="619125"/>
            <a:ext cx="7322826" cy="769441"/>
          </a:xfrm>
          <a:prstGeom prst="rect">
            <a:avLst/>
          </a:prstGeom>
          <a:noFill/>
        </p:spPr>
        <p:txBody>
          <a:bodyPr wrap="square" rtlCol="0">
            <a:spAutoFit/>
          </a:bodyPr>
          <a:lstStyle/>
          <a:p>
            <a:pPr algn="just"/>
            <a:r>
              <a:rPr lang="es-MX" sz="1100" dirty="0">
                <a:latin typeface="Consolas" panose="020B0609020204030204" pitchFamily="49" charset="0"/>
              </a:rPr>
              <a:t>c. Escribir una función para capturar la información medicamentos genéricos y/o de patente. La función recibe dos parámetros: un apuntador al arreglo de medicamentos y un entero con el tamaño del arreglo. Utilice notación/aritmética de apuntadores para acceder a los elementos del arreglo.</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1427397"/>
            <a:ext cx="7322826" cy="7731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1558362"/>
            <a:ext cx="6967637" cy="7406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1496934429"/>
              </p:ext>
            </p:extLst>
          </p:nvPr>
        </p:nvGraphicFramePr>
        <p:xfrm>
          <a:off x="399245" y="1558051"/>
          <a:ext cx="6967638" cy="7406640"/>
        </p:xfrm>
        <a:graphic>
          <a:graphicData uri="http://schemas.openxmlformats.org/drawingml/2006/table">
            <a:tbl>
              <a:tblPr firstRow="1" bandRow="1">
                <a:tableStyleId>{5C22544A-7EE6-4342-B048-85BDC9FD1C3A}</a:tableStyleId>
              </a:tblPr>
              <a:tblGrid>
                <a:gridCol w="362755">
                  <a:extLst>
                    <a:ext uri="{9D8B030D-6E8A-4147-A177-3AD203B41FA5}">
                      <a16:colId xmlns:a16="http://schemas.microsoft.com/office/drawing/2014/main" val="418470372"/>
                    </a:ext>
                  </a:extLst>
                </a:gridCol>
                <a:gridCol w="6604883">
                  <a:extLst>
                    <a:ext uri="{9D8B030D-6E8A-4147-A177-3AD203B41FA5}">
                      <a16:colId xmlns:a16="http://schemas.microsoft.com/office/drawing/2014/main" val="1722026803"/>
                    </a:ext>
                  </a:extLst>
                </a:gridCol>
              </a:tblGrid>
              <a:tr h="388617">
                <a:tc>
                  <a:txBody>
                    <a:bodyPr/>
                    <a:lstStyle/>
                    <a:p>
                      <a:pPr algn="r"/>
                      <a:r>
                        <a:rPr lang="es-MX" sz="1200" b="0" dirty="0">
                          <a:solidFill>
                            <a:srgbClr val="F8F8F2"/>
                          </a:solidFill>
                          <a:effectLst/>
                          <a:latin typeface="Consolas" panose="020B0609020204030204" pitchFamily="49" charset="0"/>
                        </a:rPr>
                        <a:t>1</a:t>
                      </a:r>
                    </a:p>
                    <a:p>
                      <a:pPr algn="r"/>
                      <a:r>
                        <a:rPr lang="es-MX" sz="1200" b="0" dirty="0">
                          <a:solidFill>
                            <a:srgbClr val="F8F8F2"/>
                          </a:solidFill>
                          <a:effectLst/>
                          <a:latin typeface="Consolas" panose="020B0609020204030204" pitchFamily="49" charset="0"/>
                        </a:rPr>
                        <a:t>2</a:t>
                      </a:r>
                    </a:p>
                    <a:p>
                      <a:pPr algn="r"/>
                      <a:r>
                        <a:rPr lang="es-MX" sz="1200" b="0" dirty="0">
                          <a:solidFill>
                            <a:srgbClr val="F8F8F2"/>
                          </a:solidFill>
                          <a:effectLst/>
                          <a:latin typeface="Consolas" panose="020B0609020204030204" pitchFamily="49" charset="0"/>
                        </a:rPr>
                        <a:t>3</a:t>
                      </a:r>
                    </a:p>
                    <a:p>
                      <a:pPr algn="r"/>
                      <a:r>
                        <a:rPr lang="es-MX" sz="1200" b="0" dirty="0">
                          <a:solidFill>
                            <a:srgbClr val="F8F8F2"/>
                          </a:solidFill>
                          <a:effectLst/>
                          <a:latin typeface="Consolas" panose="020B0609020204030204" pitchFamily="49" charset="0"/>
                        </a:rPr>
                        <a:t>4</a:t>
                      </a:r>
                    </a:p>
                    <a:p>
                      <a:pPr algn="r"/>
                      <a:r>
                        <a:rPr lang="es-MX" sz="1200" b="0" dirty="0">
                          <a:solidFill>
                            <a:srgbClr val="F8F8F2"/>
                          </a:solidFill>
                          <a:effectLst/>
                          <a:latin typeface="Consolas" panose="020B0609020204030204" pitchFamily="49" charset="0"/>
                        </a:rPr>
                        <a:t>5</a:t>
                      </a:r>
                    </a:p>
                    <a:p>
                      <a:pPr algn="r"/>
                      <a:r>
                        <a:rPr lang="es-MX" sz="1200" b="0" dirty="0">
                          <a:solidFill>
                            <a:srgbClr val="F8F8F2"/>
                          </a:solidFill>
                          <a:effectLst/>
                          <a:latin typeface="Consolas" panose="020B0609020204030204" pitchFamily="49" charset="0"/>
                        </a:rPr>
                        <a:t>6</a:t>
                      </a:r>
                    </a:p>
                    <a:p>
                      <a:pPr algn="r"/>
                      <a:r>
                        <a:rPr lang="es-MX" sz="1200" b="0" dirty="0">
                          <a:solidFill>
                            <a:srgbClr val="F8F8F2"/>
                          </a:solidFill>
                          <a:effectLst/>
                          <a:latin typeface="Consolas" panose="020B0609020204030204" pitchFamily="49" charset="0"/>
                        </a:rPr>
                        <a:t>7</a:t>
                      </a:r>
                    </a:p>
                    <a:p>
                      <a:pPr algn="r"/>
                      <a:r>
                        <a:rPr lang="es-MX" sz="1200" b="0" dirty="0">
                          <a:solidFill>
                            <a:srgbClr val="F8F8F2"/>
                          </a:solidFill>
                          <a:effectLst/>
                          <a:latin typeface="Consolas" panose="020B0609020204030204" pitchFamily="49" charset="0"/>
                        </a:rPr>
                        <a:t>8</a:t>
                      </a:r>
                    </a:p>
                    <a:p>
                      <a:pPr algn="r"/>
                      <a:r>
                        <a:rPr lang="es-MX" sz="1200" b="0" dirty="0">
                          <a:solidFill>
                            <a:srgbClr val="F8F8F2"/>
                          </a:solidFill>
                          <a:effectLst/>
                          <a:latin typeface="Consolas" panose="020B0609020204030204" pitchFamily="49" charset="0"/>
                        </a:rPr>
                        <a:t>9</a:t>
                      </a:r>
                    </a:p>
                    <a:p>
                      <a:pPr algn="r"/>
                      <a:r>
                        <a:rPr lang="es-MX" sz="1200" b="0" dirty="0">
                          <a:solidFill>
                            <a:srgbClr val="F8F8F2"/>
                          </a:solidFill>
                          <a:effectLst/>
                          <a:latin typeface="Consolas" panose="020B0609020204030204" pitchFamily="49" charset="0"/>
                        </a:rPr>
                        <a:t>10</a:t>
                      </a:r>
                    </a:p>
                    <a:p>
                      <a:pPr algn="r"/>
                      <a:r>
                        <a:rPr lang="es-MX" sz="1200" b="0" dirty="0">
                          <a:solidFill>
                            <a:srgbClr val="F8F8F2"/>
                          </a:solidFill>
                          <a:effectLst/>
                          <a:latin typeface="Consolas" panose="020B0609020204030204" pitchFamily="49" charset="0"/>
                        </a:rPr>
                        <a:t>11</a:t>
                      </a:r>
                    </a:p>
                    <a:p>
                      <a:pPr algn="r"/>
                      <a:r>
                        <a:rPr lang="es-MX" sz="1200" b="0" dirty="0">
                          <a:solidFill>
                            <a:srgbClr val="F8F8F2"/>
                          </a:solidFill>
                          <a:effectLst/>
                          <a:latin typeface="Consolas" panose="020B0609020204030204" pitchFamily="49" charset="0"/>
                        </a:rPr>
                        <a:t>12</a:t>
                      </a:r>
                    </a:p>
                    <a:p>
                      <a:pPr algn="r"/>
                      <a:r>
                        <a:rPr lang="es-MX" sz="1200" b="0" dirty="0">
                          <a:solidFill>
                            <a:srgbClr val="F8F8F2"/>
                          </a:solidFill>
                          <a:effectLst/>
                          <a:latin typeface="Consolas" panose="020B0609020204030204" pitchFamily="49" charset="0"/>
                        </a:rPr>
                        <a:t>13</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14</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15</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16</a:t>
                      </a:r>
                    </a:p>
                    <a:p>
                      <a:pPr algn="r"/>
                      <a:r>
                        <a:rPr lang="es-MX" sz="1200" b="0" dirty="0">
                          <a:solidFill>
                            <a:srgbClr val="F8F8F2"/>
                          </a:solidFill>
                          <a:effectLst/>
                          <a:latin typeface="Consolas" panose="020B0609020204030204" pitchFamily="49" charset="0"/>
                        </a:rPr>
                        <a:t>17</a:t>
                      </a:r>
                    </a:p>
                    <a:p>
                      <a:pPr algn="r"/>
                      <a:r>
                        <a:rPr lang="es-MX" sz="1200" b="0" dirty="0">
                          <a:solidFill>
                            <a:srgbClr val="F8F8F2"/>
                          </a:solidFill>
                          <a:effectLst/>
                          <a:latin typeface="Consolas" panose="020B0609020204030204" pitchFamily="49" charset="0"/>
                        </a:rPr>
                        <a:t>18</a:t>
                      </a:r>
                    </a:p>
                    <a:p>
                      <a:pPr algn="r"/>
                      <a:r>
                        <a:rPr lang="es-MX" sz="1200" b="0" dirty="0">
                          <a:solidFill>
                            <a:srgbClr val="F8F8F2"/>
                          </a:solidFill>
                          <a:effectLst/>
                          <a:latin typeface="Consolas" panose="020B0609020204030204" pitchFamily="49" charset="0"/>
                        </a:rPr>
                        <a:t>19</a:t>
                      </a:r>
                    </a:p>
                    <a:p>
                      <a:pPr algn="r"/>
                      <a:r>
                        <a:rPr lang="es-MX" sz="1200" b="0" dirty="0">
                          <a:solidFill>
                            <a:srgbClr val="F8F8F2"/>
                          </a:solidFill>
                          <a:effectLst/>
                          <a:latin typeface="Consolas" panose="020B0609020204030204" pitchFamily="49" charset="0"/>
                        </a:rPr>
                        <a:t>20</a:t>
                      </a:r>
                    </a:p>
                    <a:p>
                      <a:pPr algn="r"/>
                      <a:r>
                        <a:rPr lang="es-MX" sz="1200" b="0" dirty="0">
                          <a:solidFill>
                            <a:srgbClr val="F8F8F2"/>
                          </a:solidFill>
                          <a:effectLst/>
                          <a:latin typeface="Consolas" panose="020B0609020204030204" pitchFamily="49" charset="0"/>
                        </a:rPr>
                        <a:t>21</a:t>
                      </a:r>
                    </a:p>
                    <a:p>
                      <a:pPr algn="r"/>
                      <a:r>
                        <a:rPr lang="es-MX" sz="1200" b="0" dirty="0">
                          <a:solidFill>
                            <a:srgbClr val="F8F8F2"/>
                          </a:solidFill>
                          <a:effectLst/>
                          <a:latin typeface="Consolas" panose="020B0609020204030204" pitchFamily="49" charset="0"/>
                        </a:rPr>
                        <a:t>22</a:t>
                      </a:r>
                    </a:p>
                    <a:p>
                      <a:pPr algn="r"/>
                      <a:r>
                        <a:rPr lang="es-MX" sz="1200" b="0" dirty="0">
                          <a:solidFill>
                            <a:srgbClr val="F8F8F2"/>
                          </a:solidFill>
                          <a:effectLst/>
                          <a:latin typeface="Consolas" panose="020B0609020204030204" pitchFamily="49" charset="0"/>
                        </a:rPr>
                        <a:t>23</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24</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25</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26</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27</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28</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29</a:t>
                      </a:r>
                    </a:p>
                    <a:p>
                      <a:pPr algn="r"/>
                      <a:r>
                        <a:rPr lang="es-MX" sz="1200" b="0" dirty="0">
                          <a:solidFill>
                            <a:srgbClr val="F8F8F2"/>
                          </a:solidFill>
                          <a:effectLst/>
                          <a:latin typeface="Consolas" panose="020B0609020204030204" pitchFamily="49" charset="0"/>
                        </a:rPr>
                        <a:t>30</a:t>
                      </a:r>
                    </a:p>
                    <a:p>
                      <a:pPr algn="r"/>
                      <a:r>
                        <a:rPr lang="es-MX" sz="1200" b="0" dirty="0">
                          <a:solidFill>
                            <a:srgbClr val="F8F8F2"/>
                          </a:solidFill>
                          <a:effectLst/>
                          <a:latin typeface="Consolas" panose="020B0609020204030204" pitchFamily="49" charset="0"/>
                        </a:rPr>
                        <a:t>31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captura_medicamentos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medicamento_t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s[</a:t>
                      </a:r>
                      <a:r>
                        <a:rPr lang="es-MX" sz="1200" b="0" dirty="0">
                          <a:solidFill>
                            <a:srgbClr val="AE81FF"/>
                          </a:solidFill>
                          <a:effectLst/>
                          <a:latin typeface="Consolas" panose="020B0609020204030204" pitchFamily="49" charset="0"/>
                        </a:rPr>
                        <a:t>40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[i].tipo);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a:t>
                      </a:r>
                      <a:r>
                        <a:rPr lang="es-MX" sz="1200" b="0" dirty="0" err="1">
                          <a:solidFill>
                            <a:srgbClr val="AE81FF"/>
                          </a:solidFill>
                          <a:effectLst/>
                          <a:latin typeface="Consolas" panose="020B0609020204030204" pitchFamily="49" charset="0"/>
                        </a:rPr>
                        <a:t>n%c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requiere_receta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(s)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[i].tipo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GENERICO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porcentaje_descuento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descuento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porcentaje_descuento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precio_final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descuento;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3DB6082B-FB3F-2086-1017-6617D32E3C5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6F288430-ACCB-783F-494A-5B79B2BB40D3}"/>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63</a:t>
            </a:r>
          </a:p>
        </p:txBody>
      </p:sp>
      <p:sp>
        <p:nvSpPr>
          <p:cNvPr id="6" name="Rectángulo 5">
            <a:extLst>
              <a:ext uri="{FF2B5EF4-FFF2-40B4-BE49-F238E27FC236}">
                <a16:creationId xmlns:a16="http://schemas.microsoft.com/office/drawing/2014/main" id="{A85FBF52-11A1-B514-74F6-1BA6BCF089B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145154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a:hlinkClick r:id="rId3"/>
            <a:extLst>
              <a:ext uri="{FF2B5EF4-FFF2-40B4-BE49-F238E27FC236}">
                <a16:creationId xmlns:a16="http://schemas.microsoft.com/office/drawing/2014/main" id="{B2E43015-2918-171C-8572-F20EA2418463}"/>
              </a:ext>
            </a:extLst>
          </p:cNvPr>
          <p:cNvPicPr>
            <a:picLocks noChangeAspect="1"/>
          </p:cNvPicPr>
          <p:nvPr/>
        </p:nvPicPr>
        <p:blipFill>
          <a:blip r:embed="rId4">
            <a:duotone>
              <a:prstClr val="black"/>
              <a:srgbClr val="2A539E">
                <a:tint val="45000"/>
                <a:satMod val="400000"/>
              </a:srgbClr>
            </a:duotone>
            <a:extLst>
              <a:ext uri="{28A0092B-C50C-407E-A947-70E740481C1C}">
                <a14:useLocalDpi xmlns:a14="http://schemas.microsoft.com/office/drawing/2010/main" val="0"/>
              </a:ext>
            </a:extLst>
          </a:blip>
          <a:src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a:solidFill>
            <a:srgbClr val="00B050"/>
          </a:solidFill>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5"/>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6"/>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7"/>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grpSp>
        <p:nvGrpSpPr>
          <p:cNvPr id="24" name="Grupo 23">
            <a:extLst>
              <a:ext uri="{FF2B5EF4-FFF2-40B4-BE49-F238E27FC236}">
                <a16:creationId xmlns:a16="http://schemas.microsoft.com/office/drawing/2014/main" id="{C88B3485-BB9B-603D-4875-2F88F54809F4}"/>
              </a:ext>
            </a:extLst>
          </p:cNvPr>
          <p:cNvGrpSpPr/>
          <p:nvPr/>
        </p:nvGrpSpPr>
        <p:grpSpPr>
          <a:xfrm>
            <a:off x="2319784" y="819937"/>
            <a:ext cx="2564151" cy="1808259"/>
            <a:chOff x="7885224" y="5436552"/>
            <a:chExt cx="2306151" cy="2120920"/>
          </a:xfrm>
        </p:grpSpPr>
        <p:grpSp>
          <p:nvGrpSpPr>
            <p:cNvPr id="25" name="Grupo 24">
              <a:extLst>
                <a:ext uri="{FF2B5EF4-FFF2-40B4-BE49-F238E27FC236}">
                  <a16:creationId xmlns:a16="http://schemas.microsoft.com/office/drawing/2014/main" id="{3B0589C9-F8F5-169E-EB98-BF4A3A6C8454}"/>
                </a:ext>
              </a:extLst>
            </p:cNvPr>
            <p:cNvGrpSpPr/>
            <p:nvPr/>
          </p:nvGrpSpPr>
          <p:grpSpPr>
            <a:xfrm>
              <a:off x="8366835" y="7304259"/>
              <a:ext cx="1504815" cy="253213"/>
              <a:chOff x="5319422" y="3395205"/>
              <a:chExt cx="1504815" cy="253213"/>
            </a:xfrm>
          </p:grpSpPr>
          <p:sp>
            <p:nvSpPr>
              <p:cNvPr id="111" name="Rectángulo 110">
                <a:extLst>
                  <a:ext uri="{FF2B5EF4-FFF2-40B4-BE49-F238E27FC236}">
                    <a16:creationId xmlns:a16="http://schemas.microsoft.com/office/drawing/2014/main" id="{B333EF68-B004-AF26-0A5C-9A966AF8C1F2}"/>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05E0238D-569F-9645-F681-80E66CF12F43}"/>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876016A2-E9BC-5872-1137-227990EEF7B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AE0F05EE-9C65-DF04-79AC-3539F5469BFD}"/>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6D7561FA-EA43-BD1E-C8DD-7FB7EF3A926E}"/>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Rectángulo 115">
                <a:extLst>
                  <a:ext uri="{FF2B5EF4-FFF2-40B4-BE49-F238E27FC236}">
                    <a16:creationId xmlns:a16="http://schemas.microsoft.com/office/drawing/2014/main" id="{529DA270-5F67-DDB5-0FC2-80FEBAA1FC06}"/>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7" name="Grupo 66">
              <a:extLst>
                <a:ext uri="{FF2B5EF4-FFF2-40B4-BE49-F238E27FC236}">
                  <a16:creationId xmlns:a16="http://schemas.microsoft.com/office/drawing/2014/main" id="{3F8F6AB6-0B0F-607B-F852-9E094FF79DA3}"/>
                </a:ext>
              </a:extLst>
            </p:cNvPr>
            <p:cNvGrpSpPr/>
            <p:nvPr/>
          </p:nvGrpSpPr>
          <p:grpSpPr>
            <a:xfrm>
              <a:off x="7885224" y="5436552"/>
              <a:ext cx="2306151" cy="1255690"/>
              <a:chOff x="5206545" y="1580695"/>
              <a:chExt cx="2306151" cy="1255690"/>
            </a:xfrm>
          </p:grpSpPr>
          <p:grpSp>
            <p:nvGrpSpPr>
              <p:cNvPr id="74" name="Grupo 73">
                <a:extLst>
                  <a:ext uri="{FF2B5EF4-FFF2-40B4-BE49-F238E27FC236}">
                    <a16:creationId xmlns:a16="http://schemas.microsoft.com/office/drawing/2014/main" id="{9BC05372-222A-4301-CF3D-05EB948BEE5B}"/>
                  </a:ext>
                </a:extLst>
              </p:cNvPr>
              <p:cNvGrpSpPr/>
              <p:nvPr/>
            </p:nvGrpSpPr>
            <p:grpSpPr>
              <a:xfrm rot="5400000">
                <a:off x="4705306" y="2081934"/>
                <a:ext cx="1255689" cy="253212"/>
                <a:chOff x="5370222" y="3038271"/>
                <a:chExt cx="1255689" cy="253212"/>
              </a:xfrm>
            </p:grpSpPr>
            <p:sp>
              <p:nvSpPr>
                <p:cNvPr id="106" name="Rectángulo 105">
                  <a:extLst>
                    <a:ext uri="{FF2B5EF4-FFF2-40B4-BE49-F238E27FC236}">
                      <a16:creationId xmlns:a16="http://schemas.microsoft.com/office/drawing/2014/main" id="{8C1B2D9D-BC64-F6AC-CFDA-03540E9EB416}"/>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106">
                  <a:extLst>
                    <a:ext uri="{FF2B5EF4-FFF2-40B4-BE49-F238E27FC236}">
                      <a16:creationId xmlns:a16="http://schemas.microsoft.com/office/drawing/2014/main" id="{8525BBCF-5F4D-AA59-071D-9B3B91B6C15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31896EF2-5B53-9045-C7B0-A38EC5802CE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108">
                  <a:extLst>
                    <a:ext uri="{FF2B5EF4-FFF2-40B4-BE49-F238E27FC236}">
                      <a16:creationId xmlns:a16="http://schemas.microsoft.com/office/drawing/2014/main" id="{40879A88-2D32-8750-A104-FE9E76DF954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B312E11D-BF24-6C5C-388A-7A3BB089CF0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5" name="Grupo 74">
                <a:extLst>
                  <a:ext uri="{FF2B5EF4-FFF2-40B4-BE49-F238E27FC236}">
                    <a16:creationId xmlns:a16="http://schemas.microsoft.com/office/drawing/2014/main" id="{6591AD6E-7164-97E6-567A-5765966D77CA}"/>
                  </a:ext>
                </a:extLst>
              </p:cNvPr>
              <p:cNvGrpSpPr/>
              <p:nvPr/>
            </p:nvGrpSpPr>
            <p:grpSpPr>
              <a:xfrm rot="5400000">
                <a:off x="5115894" y="2081934"/>
                <a:ext cx="1255689" cy="253212"/>
                <a:chOff x="5370222" y="3038271"/>
                <a:chExt cx="1255689" cy="253212"/>
              </a:xfrm>
            </p:grpSpPr>
            <p:sp>
              <p:nvSpPr>
                <p:cNvPr id="101" name="Rectángulo 100">
                  <a:extLst>
                    <a:ext uri="{FF2B5EF4-FFF2-40B4-BE49-F238E27FC236}">
                      <a16:creationId xmlns:a16="http://schemas.microsoft.com/office/drawing/2014/main" id="{B6A3B99F-E699-5A54-2D27-C3341313018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101">
                  <a:extLst>
                    <a:ext uri="{FF2B5EF4-FFF2-40B4-BE49-F238E27FC236}">
                      <a16:creationId xmlns:a16="http://schemas.microsoft.com/office/drawing/2014/main" id="{5C34F176-E79B-5E66-9191-3CE5C976820D}"/>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A2958445-40EC-4724-681B-F0C23933F6E1}"/>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6AA03588-9277-A215-1488-950D8DA1358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04">
                  <a:extLst>
                    <a:ext uri="{FF2B5EF4-FFF2-40B4-BE49-F238E27FC236}">
                      <a16:creationId xmlns:a16="http://schemas.microsoft.com/office/drawing/2014/main" id="{18748959-D23C-89D9-63F3-A272AD4AE15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6" name="Grupo 75">
                <a:extLst>
                  <a:ext uri="{FF2B5EF4-FFF2-40B4-BE49-F238E27FC236}">
                    <a16:creationId xmlns:a16="http://schemas.microsoft.com/office/drawing/2014/main" id="{A29AECB9-B386-10F8-F3EA-8A5DBE344DC2}"/>
                  </a:ext>
                </a:extLst>
              </p:cNvPr>
              <p:cNvGrpSpPr/>
              <p:nvPr/>
            </p:nvGrpSpPr>
            <p:grpSpPr>
              <a:xfrm rot="5400000">
                <a:off x="5526482" y="2081934"/>
                <a:ext cx="1255689" cy="253213"/>
                <a:chOff x="5370222" y="3038271"/>
                <a:chExt cx="1255689" cy="253213"/>
              </a:xfrm>
            </p:grpSpPr>
            <p:sp>
              <p:nvSpPr>
                <p:cNvPr id="96" name="Rectángulo 95">
                  <a:extLst>
                    <a:ext uri="{FF2B5EF4-FFF2-40B4-BE49-F238E27FC236}">
                      <a16:creationId xmlns:a16="http://schemas.microsoft.com/office/drawing/2014/main" id="{FEAA042F-E17D-DF33-D02D-A88133DCD6C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96">
                  <a:extLst>
                    <a:ext uri="{FF2B5EF4-FFF2-40B4-BE49-F238E27FC236}">
                      <a16:creationId xmlns:a16="http://schemas.microsoft.com/office/drawing/2014/main" id="{43CB8BBB-2AAC-7130-3DA4-E9C7C13C6B50}"/>
                    </a:ext>
                  </a:extLst>
                </p:cNvPr>
                <p:cNvSpPr/>
                <p:nvPr/>
              </p:nvSpPr>
              <p:spPr>
                <a:xfrm>
                  <a:off x="5620785" y="3038273"/>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Rectángulo 97">
                  <a:extLst>
                    <a:ext uri="{FF2B5EF4-FFF2-40B4-BE49-F238E27FC236}">
                      <a16:creationId xmlns:a16="http://schemas.microsoft.com/office/drawing/2014/main" id="{4669B9FF-9721-BC53-924E-765C643F8289}"/>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Rectángulo 98">
                  <a:extLst>
                    <a:ext uri="{FF2B5EF4-FFF2-40B4-BE49-F238E27FC236}">
                      <a16:creationId xmlns:a16="http://schemas.microsoft.com/office/drawing/2014/main" id="{BA36F647-8A80-C64C-06F3-B97059AB93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5A417813-E5F5-CDBB-5823-ED2BE369374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7" name="Grupo 76">
                <a:extLst>
                  <a:ext uri="{FF2B5EF4-FFF2-40B4-BE49-F238E27FC236}">
                    <a16:creationId xmlns:a16="http://schemas.microsoft.com/office/drawing/2014/main" id="{9FF0DC7E-C0F9-FD2F-4404-7A7A1A6DAEF5}"/>
                  </a:ext>
                </a:extLst>
              </p:cNvPr>
              <p:cNvGrpSpPr/>
              <p:nvPr/>
            </p:nvGrpSpPr>
            <p:grpSpPr>
              <a:xfrm rot="5400000">
                <a:off x="5937070" y="2081934"/>
                <a:ext cx="1255689" cy="253212"/>
                <a:chOff x="5370222" y="3038271"/>
                <a:chExt cx="1255689" cy="253212"/>
              </a:xfrm>
            </p:grpSpPr>
            <p:sp>
              <p:nvSpPr>
                <p:cNvPr id="91" name="Rectángulo 90">
                  <a:extLst>
                    <a:ext uri="{FF2B5EF4-FFF2-40B4-BE49-F238E27FC236}">
                      <a16:creationId xmlns:a16="http://schemas.microsoft.com/office/drawing/2014/main" id="{83B48894-4ED1-1BE1-5605-257E87D8609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91">
                  <a:extLst>
                    <a:ext uri="{FF2B5EF4-FFF2-40B4-BE49-F238E27FC236}">
                      <a16:creationId xmlns:a16="http://schemas.microsoft.com/office/drawing/2014/main" id="{B8B870EB-3066-E70A-AE6F-7FAA7F108F1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92">
                  <a:extLst>
                    <a:ext uri="{FF2B5EF4-FFF2-40B4-BE49-F238E27FC236}">
                      <a16:creationId xmlns:a16="http://schemas.microsoft.com/office/drawing/2014/main" id="{F438A744-453C-DAB0-813E-B50F1953F5D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93">
                  <a:extLst>
                    <a:ext uri="{FF2B5EF4-FFF2-40B4-BE49-F238E27FC236}">
                      <a16:creationId xmlns:a16="http://schemas.microsoft.com/office/drawing/2014/main" id="{48A3D519-A930-93E3-1EE7-951B95D0CA66}"/>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94">
                  <a:extLst>
                    <a:ext uri="{FF2B5EF4-FFF2-40B4-BE49-F238E27FC236}">
                      <a16:creationId xmlns:a16="http://schemas.microsoft.com/office/drawing/2014/main" id="{1B621620-14DF-1023-EB63-AC26234CF34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8" name="Grupo 77">
                <a:extLst>
                  <a:ext uri="{FF2B5EF4-FFF2-40B4-BE49-F238E27FC236}">
                    <a16:creationId xmlns:a16="http://schemas.microsoft.com/office/drawing/2014/main" id="{94800039-4CB5-ECE7-DE01-6DE38E217E21}"/>
                  </a:ext>
                </a:extLst>
              </p:cNvPr>
              <p:cNvGrpSpPr/>
              <p:nvPr/>
            </p:nvGrpSpPr>
            <p:grpSpPr>
              <a:xfrm rot="5400000">
                <a:off x="6347658" y="2081934"/>
                <a:ext cx="1255689" cy="253212"/>
                <a:chOff x="5370222" y="3038271"/>
                <a:chExt cx="1255689" cy="253212"/>
              </a:xfrm>
            </p:grpSpPr>
            <p:sp>
              <p:nvSpPr>
                <p:cNvPr id="85" name="Rectángulo 84">
                  <a:extLst>
                    <a:ext uri="{FF2B5EF4-FFF2-40B4-BE49-F238E27FC236}">
                      <a16:creationId xmlns:a16="http://schemas.microsoft.com/office/drawing/2014/main" id="{474666D8-BDAF-713A-0134-F36656E1EFB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85">
                  <a:extLst>
                    <a:ext uri="{FF2B5EF4-FFF2-40B4-BE49-F238E27FC236}">
                      <a16:creationId xmlns:a16="http://schemas.microsoft.com/office/drawing/2014/main" id="{1B9075AB-E097-D23E-F4CB-B8EF12AC522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87">
                  <a:extLst>
                    <a:ext uri="{FF2B5EF4-FFF2-40B4-BE49-F238E27FC236}">
                      <a16:creationId xmlns:a16="http://schemas.microsoft.com/office/drawing/2014/main" id="{346C79F6-834B-E4AA-8D41-A12D19DB2133}"/>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88">
                  <a:extLst>
                    <a:ext uri="{FF2B5EF4-FFF2-40B4-BE49-F238E27FC236}">
                      <a16:creationId xmlns:a16="http://schemas.microsoft.com/office/drawing/2014/main" id="{725B9B05-91EF-E791-69E3-9369585A15A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89">
                  <a:extLst>
                    <a:ext uri="{FF2B5EF4-FFF2-40B4-BE49-F238E27FC236}">
                      <a16:creationId xmlns:a16="http://schemas.microsoft.com/office/drawing/2014/main" id="{42CC8D09-A593-977B-7098-470D9239CCF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9" name="Grupo 78">
                <a:extLst>
                  <a:ext uri="{FF2B5EF4-FFF2-40B4-BE49-F238E27FC236}">
                    <a16:creationId xmlns:a16="http://schemas.microsoft.com/office/drawing/2014/main" id="{E865E991-2617-69C0-582F-B7C4996707E6}"/>
                  </a:ext>
                </a:extLst>
              </p:cNvPr>
              <p:cNvGrpSpPr/>
              <p:nvPr/>
            </p:nvGrpSpPr>
            <p:grpSpPr>
              <a:xfrm rot="5400000">
                <a:off x="6758245" y="2081934"/>
                <a:ext cx="1255689" cy="253212"/>
                <a:chOff x="5370222" y="3038271"/>
                <a:chExt cx="1255689" cy="253212"/>
              </a:xfrm>
            </p:grpSpPr>
            <p:sp>
              <p:nvSpPr>
                <p:cNvPr id="80" name="Rectángulo 79">
                  <a:extLst>
                    <a:ext uri="{FF2B5EF4-FFF2-40B4-BE49-F238E27FC236}">
                      <a16:creationId xmlns:a16="http://schemas.microsoft.com/office/drawing/2014/main" id="{8AEB8C60-D23B-E10B-630D-293CD1E19AA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80">
                  <a:extLst>
                    <a:ext uri="{FF2B5EF4-FFF2-40B4-BE49-F238E27FC236}">
                      <a16:creationId xmlns:a16="http://schemas.microsoft.com/office/drawing/2014/main" id="{53523715-51A4-551D-E0D3-6E4AB2C222B4}"/>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81">
                  <a:extLst>
                    <a:ext uri="{FF2B5EF4-FFF2-40B4-BE49-F238E27FC236}">
                      <a16:creationId xmlns:a16="http://schemas.microsoft.com/office/drawing/2014/main" id="{104F8598-E372-EBCC-154C-653652C0313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82">
                  <a:extLst>
                    <a:ext uri="{FF2B5EF4-FFF2-40B4-BE49-F238E27FC236}">
                      <a16:creationId xmlns:a16="http://schemas.microsoft.com/office/drawing/2014/main" id="{03EE9A2D-5B3A-1C73-1DE1-2DAEECF9B2F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AD4881BF-8518-22C0-571A-51CCBE50270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68" name="Conector: curvado 67">
              <a:extLst>
                <a:ext uri="{FF2B5EF4-FFF2-40B4-BE49-F238E27FC236}">
                  <a16:creationId xmlns:a16="http://schemas.microsoft.com/office/drawing/2014/main" id="{73CD6D60-3297-1B67-FAF3-A533AFAC86AA}"/>
                </a:ext>
              </a:extLst>
            </p:cNvPr>
            <p:cNvCxnSpPr>
              <a:stCxn id="111" idx="0"/>
            </p:cNvCxnSpPr>
            <p:nvPr/>
          </p:nvCxnSpPr>
          <p:spPr>
            <a:xfrm rot="16200000" flipV="1">
              <a:off x="7982662" y="6794088"/>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curvado 68">
              <a:extLst>
                <a:ext uri="{FF2B5EF4-FFF2-40B4-BE49-F238E27FC236}">
                  <a16:creationId xmlns:a16="http://schemas.microsoft.com/office/drawing/2014/main" id="{63EC93A0-4564-1C73-D2F6-12DBCAC70AB9}"/>
                </a:ext>
              </a:extLst>
            </p:cNvPr>
            <p:cNvCxnSpPr>
              <a:stCxn id="112" idx="0"/>
              <a:endCxn id="105" idx="3"/>
            </p:cNvCxnSpPr>
            <p:nvPr/>
          </p:nvCxnSpPr>
          <p:spPr>
            <a:xfrm rot="16200000" flipV="1">
              <a:off x="8276899" y="6837762"/>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curvado 69">
              <a:extLst>
                <a:ext uri="{FF2B5EF4-FFF2-40B4-BE49-F238E27FC236}">
                  <a16:creationId xmlns:a16="http://schemas.microsoft.com/office/drawing/2014/main" id="{BFFB1DCD-739B-10CE-4ACE-E42CE2022F57}"/>
                </a:ext>
              </a:extLst>
            </p:cNvPr>
            <p:cNvCxnSpPr>
              <a:stCxn id="113" idx="0"/>
              <a:endCxn id="100" idx="3"/>
            </p:cNvCxnSpPr>
            <p:nvPr/>
          </p:nvCxnSpPr>
          <p:spPr>
            <a:xfrm rot="16200000" flipV="1">
              <a:off x="8608193" y="6917056"/>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curvado 70">
              <a:extLst>
                <a:ext uri="{FF2B5EF4-FFF2-40B4-BE49-F238E27FC236}">
                  <a16:creationId xmlns:a16="http://schemas.microsoft.com/office/drawing/2014/main" id="{71D89AF0-BD7D-BC9A-3D33-8F3B0746B447}"/>
                </a:ext>
              </a:extLst>
            </p:cNvPr>
            <p:cNvCxnSpPr>
              <a:stCxn id="114" idx="0"/>
              <a:endCxn id="95" idx="3"/>
            </p:cNvCxnSpPr>
            <p:nvPr/>
          </p:nvCxnSpPr>
          <p:spPr>
            <a:xfrm rot="16200000" flipV="1">
              <a:off x="8938769" y="6997067"/>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curvado 71">
              <a:extLst>
                <a:ext uri="{FF2B5EF4-FFF2-40B4-BE49-F238E27FC236}">
                  <a16:creationId xmlns:a16="http://schemas.microsoft.com/office/drawing/2014/main" id="{ABDD0A62-E3C6-FC96-CA84-E9E3A04255A2}"/>
                </a:ext>
              </a:extLst>
            </p:cNvPr>
            <p:cNvCxnSpPr>
              <a:stCxn id="115" idx="0"/>
              <a:endCxn id="90" idx="3"/>
            </p:cNvCxnSpPr>
            <p:nvPr/>
          </p:nvCxnSpPr>
          <p:spPr>
            <a:xfrm rot="5400000" flipH="1" flipV="1">
              <a:off x="9269344" y="6919422"/>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a:extLst>
                <a:ext uri="{FF2B5EF4-FFF2-40B4-BE49-F238E27FC236}">
                  <a16:creationId xmlns:a16="http://schemas.microsoft.com/office/drawing/2014/main" id="{7BA0E806-FEF4-8141-6C77-95676B9B7DB6}"/>
                </a:ext>
              </a:extLst>
            </p:cNvPr>
            <p:cNvCxnSpPr>
              <a:stCxn id="116" idx="0"/>
              <a:endCxn id="84" idx="3"/>
            </p:cNvCxnSpPr>
            <p:nvPr/>
          </p:nvCxnSpPr>
          <p:spPr>
            <a:xfrm rot="5400000" flipH="1" flipV="1">
              <a:off x="9599201" y="6838692"/>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69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Primer Examen Parcial</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15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83099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Problema 1 (25 puntos)</a:t>
            </a:r>
          </a:p>
          <a:p>
            <a:pPr algn="just"/>
            <a:r>
              <a:rPr lang="es-MX" sz="1200" dirty="0">
                <a:latin typeface="Times New Roman" panose="02020603050405020304" pitchFamily="18" charset="0"/>
                <a:cs typeface="Times New Roman" panose="02020603050405020304" pitchFamily="18" charset="0"/>
              </a:rPr>
              <a:t>Escribir una función para obtener los elementos de la diagonal principal de una matriz dinámica. La función recibe como parámetros el apuntador a una matriz dinámica de </a:t>
            </a:r>
            <a:r>
              <a:rPr lang="es-MX" sz="1200" dirty="0" err="1">
                <a:latin typeface="Consolas" panose="020B0609020204030204" pitchFamily="49" charset="0"/>
                <a:cs typeface="Times New Roman" panose="02020603050405020304" pitchFamily="18" charset="0"/>
              </a:rPr>
              <a:t>NxN</a:t>
            </a:r>
            <a:r>
              <a:rPr lang="es-MX" sz="1200" dirty="0">
                <a:latin typeface="Times New Roman" panose="02020603050405020304" pitchFamily="18" charset="0"/>
                <a:cs typeface="Times New Roman" panose="02020603050405020304" pitchFamily="18" charset="0"/>
              </a:rPr>
              <a:t> números enteros, previamente creada y rellenada con datos, y regresa un arreglo dinámico con el contenido de la diagonal principal. </a:t>
            </a:r>
            <a:r>
              <a:rPr lang="es-MX" sz="1200" b="1" u="sng" dirty="0">
                <a:latin typeface="Times New Roman" panose="02020603050405020304" pitchFamily="18" charset="0"/>
                <a:cs typeface="Times New Roman" panose="02020603050405020304" pitchFamily="18" charset="0"/>
              </a:rPr>
              <a:t>Utilice aritmética de apuntadores.</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4033037"/>
            <a:ext cx="7353199" cy="315239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4164001"/>
            <a:ext cx="7017633" cy="28178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711406966"/>
              </p:ext>
            </p:extLst>
          </p:nvPr>
        </p:nvGraphicFramePr>
        <p:xfrm>
          <a:off x="399245" y="4163691"/>
          <a:ext cx="7017633" cy="2834640"/>
        </p:xfrm>
        <a:graphic>
          <a:graphicData uri="http://schemas.openxmlformats.org/drawingml/2006/table">
            <a:tbl>
              <a:tblPr firstRow="1" bandRow="1">
                <a:tableStyleId>{5C22544A-7EE6-4342-B048-85BDC9FD1C3A}</a:tableStyleId>
              </a:tblPr>
              <a:tblGrid>
                <a:gridCol w="7017633">
                  <a:extLst>
                    <a:ext uri="{9D8B030D-6E8A-4147-A177-3AD203B41FA5}">
                      <a16:colId xmlns:a16="http://schemas.microsoft.com/office/drawing/2014/main" val="1722026803"/>
                    </a:ext>
                  </a:extLst>
                </a:gridCol>
              </a:tblGrid>
              <a:tr h="752233">
                <a:tc>
                  <a:txBody>
                    <a:bodyPr/>
                    <a:lstStyle/>
                    <a:p>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diagonal_Principal</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matriz</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diagonal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diagonal,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(diagonal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matriz</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a:t>
                      </a:r>
                    </a:p>
                    <a:p>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diagonal;</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64</a:t>
            </a:r>
          </a:p>
        </p:txBody>
      </p:sp>
      <p:graphicFrame>
        <p:nvGraphicFramePr>
          <p:cNvPr id="8" name="Tabla 8">
            <a:extLst>
              <a:ext uri="{FF2B5EF4-FFF2-40B4-BE49-F238E27FC236}">
                <a16:creationId xmlns:a16="http://schemas.microsoft.com/office/drawing/2014/main" id="{12A57155-43CD-984A-878D-93936EBD56C8}"/>
              </a:ext>
            </a:extLst>
          </p:cNvPr>
          <p:cNvGraphicFramePr>
            <a:graphicFrameLocks noGrp="1"/>
          </p:cNvGraphicFramePr>
          <p:nvPr>
            <p:extLst>
              <p:ext uri="{D42A27DB-BD31-4B8C-83A1-F6EECF244321}">
                <p14:modId xmlns:p14="http://schemas.microsoft.com/office/powerpoint/2010/main" val="56029963"/>
              </p:ext>
            </p:extLst>
          </p:nvPr>
        </p:nvGraphicFramePr>
        <p:xfrm>
          <a:off x="3000375" y="1881309"/>
          <a:ext cx="730800" cy="731520"/>
        </p:xfrm>
        <a:graphic>
          <a:graphicData uri="http://schemas.openxmlformats.org/drawingml/2006/table">
            <a:tbl>
              <a:tblPr firstRow="1" bandRow="1">
                <a:tableStyleId>{2D5ABB26-0587-4C30-8999-92F81FD0307C}</a:tableStyleId>
              </a:tblPr>
              <a:tblGrid>
                <a:gridCol w="243600">
                  <a:extLst>
                    <a:ext uri="{9D8B030D-6E8A-4147-A177-3AD203B41FA5}">
                      <a16:colId xmlns:a16="http://schemas.microsoft.com/office/drawing/2014/main" val="3351299982"/>
                    </a:ext>
                  </a:extLst>
                </a:gridCol>
                <a:gridCol w="243600">
                  <a:extLst>
                    <a:ext uri="{9D8B030D-6E8A-4147-A177-3AD203B41FA5}">
                      <a16:colId xmlns:a16="http://schemas.microsoft.com/office/drawing/2014/main" val="2111089093"/>
                    </a:ext>
                  </a:extLst>
                </a:gridCol>
                <a:gridCol w="243600">
                  <a:extLst>
                    <a:ext uri="{9D8B030D-6E8A-4147-A177-3AD203B41FA5}">
                      <a16:colId xmlns:a16="http://schemas.microsoft.com/office/drawing/2014/main" val="1668509865"/>
                    </a:ext>
                  </a:extLst>
                </a:gridCol>
              </a:tblGrid>
              <a:tr h="240000">
                <a:tc>
                  <a:txBody>
                    <a:bodyPr/>
                    <a:lstStyle/>
                    <a:p>
                      <a:pPr algn="ctr"/>
                      <a:r>
                        <a:rPr lang="es-MX" sz="1000" dirty="0">
                          <a:latin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68198"/>
                  </a:ext>
                </a:extLst>
              </a:tr>
              <a:tr h="240000">
                <a:tc>
                  <a:txBody>
                    <a:bodyPr/>
                    <a:lstStyle/>
                    <a:p>
                      <a:pPr algn="ctr"/>
                      <a:r>
                        <a:rPr lang="es-MX" sz="1000" dirty="0">
                          <a:latin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8117670"/>
                  </a:ext>
                </a:extLst>
              </a:tr>
              <a:tr h="240000">
                <a:tc>
                  <a:txBody>
                    <a:bodyPr/>
                    <a:lstStyle/>
                    <a:p>
                      <a:pPr algn="ctr"/>
                      <a:r>
                        <a:rPr lang="es-MX" sz="1000" dirty="0">
                          <a:latin typeface="Consolas" panose="020B0609020204030204" pitchFamily="49"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0964117"/>
                  </a:ext>
                </a:extLst>
              </a:tr>
            </a:tbl>
          </a:graphicData>
        </a:graphic>
      </p:graphicFrame>
      <p:graphicFrame>
        <p:nvGraphicFramePr>
          <p:cNvPr id="9" name="Tabla 8">
            <a:extLst>
              <a:ext uri="{FF2B5EF4-FFF2-40B4-BE49-F238E27FC236}">
                <a16:creationId xmlns:a16="http://schemas.microsoft.com/office/drawing/2014/main" id="{EDDCFA1A-4299-D874-1435-E83AE51C54CA}"/>
              </a:ext>
            </a:extLst>
          </p:cNvPr>
          <p:cNvGraphicFramePr>
            <a:graphicFrameLocks noGrp="1"/>
          </p:cNvGraphicFramePr>
          <p:nvPr>
            <p:extLst>
              <p:ext uri="{D42A27DB-BD31-4B8C-83A1-F6EECF244321}">
                <p14:modId xmlns:p14="http://schemas.microsoft.com/office/powerpoint/2010/main" val="3806922179"/>
              </p:ext>
            </p:extLst>
          </p:nvPr>
        </p:nvGraphicFramePr>
        <p:xfrm>
          <a:off x="3000375" y="2865638"/>
          <a:ext cx="730800" cy="243840"/>
        </p:xfrm>
        <a:graphic>
          <a:graphicData uri="http://schemas.openxmlformats.org/drawingml/2006/table">
            <a:tbl>
              <a:tblPr firstRow="1" bandRow="1">
                <a:tableStyleId>{2D5ABB26-0587-4C30-8999-92F81FD0307C}</a:tableStyleId>
              </a:tblPr>
              <a:tblGrid>
                <a:gridCol w="243600">
                  <a:extLst>
                    <a:ext uri="{9D8B030D-6E8A-4147-A177-3AD203B41FA5}">
                      <a16:colId xmlns:a16="http://schemas.microsoft.com/office/drawing/2014/main" val="3351299982"/>
                    </a:ext>
                  </a:extLst>
                </a:gridCol>
                <a:gridCol w="243600">
                  <a:extLst>
                    <a:ext uri="{9D8B030D-6E8A-4147-A177-3AD203B41FA5}">
                      <a16:colId xmlns:a16="http://schemas.microsoft.com/office/drawing/2014/main" val="2111089093"/>
                    </a:ext>
                  </a:extLst>
                </a:gridCol>
                <a:gridCol w="243600">
                  <a:extLst>
                    <a:ext uri="{9D8B030D-6E8A-4147-A177-3AD203B41FA5}">
                      <a16:colId xmlns:a16="http://schemas.microsoft.com/office/drawing/2014/main" val="1668509865"/>
                    </a:ext>
                  </a:extLst>
                </a:gridCol>
              </a:tblGrid>
              <a:tr h="240000">
                <a:tc>
                  <a:txBody>
                    <a:bodyPr/>
                    <a:lstStyle/>
                    <a:p>
                      <a:pPr algn="ctr"/>
                      <a:r>
                        <a:rPr lang="es-MX" sz="1000" dirty="0">
                          <a:latin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68198"/>
                  </a:ext>
                </a:extLst>
              </a:tr>
            </a:tbl>
          </a:graphicData>
        </a:graphic>
      </p:graphicFrame>
      <p:sp>
        <p:nvSpPr>
          <p:cNvPr id="10" name="CuadroTexto 9">
            <a:extLst>
              <a:ext uri="{FF2B5EF4-FFF2-40B4-BE49-F238E27FC236}">
                <a16:creationId xmlns:a16="http://schemas.microsoft.com/office/drawing/2014/main" id="{AFF58E82-C23A-5947-9AC3-30ABA0EE8E43}"/>
              </a:ext>
            </a:extLst>
          </p:cNvPr>
          <p:cNvSpPr txBox="1"/>
          <p:nvPr/>
        </p:nvSpPr>
        <p:spPr>
          <a:xfrm>
            <a:off x="240675" y="1867305"/>
            <a:ext cx="231093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Por ejemplo, si la matriz dinámica contiene la siguiente información:</a:t>
            </a:r>
          </a:p>
        </p:txBody>
      </p:sp>
      <p:sp>
        <p:nvSpPr>
          <p:cNvPr id="21" name="CuadroTexto 20">
            <a:extLst>
              <a:ext uri="{FF2B5EF4-FFF2-40B4-BE49-F238E27FC236}">
                <a16:creationId xmlns:a16="http://schemas.microsoft.com/office/drawing/2014/main" id="{E6AC6ABD-43F5-A134-491A-62E8A8E46EA6}"/>
              </a:ext>
            </a:extLst>
          </p:cNvPr>
          <p:cNvSpPr txBox="1"/>
          <p:nvPr/>
        </p:nvSpPr>
        <p:spPr>
          <a:xfrm>
            <a:off x="240675" y="2756725"/>
            <a:ext cx="231093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Entonces regresa un arreglo dinámico que contiene:</a:t>
            </a:r>
          </a:p>
        </p:txBody>
      </p:sp>
      <p:sp>
        <p:nvSpPr>
          <p:cNvPr id="2" name="CuadroTexto 1">
            <a:extLst>
              <a:ext uri="{FF2B5EF4-FFF2-40B4-BE49-F238E27FC236}">
                <a16:creationId xmlns:a16="http://schemas.microsoft.com/office/drawing/2014/main" id="{89C3D6B4-15E2-6A77-3E4A-02EE5DDE3DF1}"/>
              </a:ext>
            </a:extLst>
          </p:cNvPr>
          <p:cNvSpPr txBox="1"/>
          <p:nvPr/>
        </p:nvSpPr>
        <p:spPr>
          <a:xfrm>
            <a:off x="209005" y="3687372"/>
            <a:ext cx="7322826"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Asumiendo que también nos dan N como un parámetro, por ejemplo, en el ejemplo sería N = 3</a:t>
            </a:r>
          </a:p>
        </p:txBody>
      </p:sp>
      <p:sp>
        <p:nvSpPr>
          <p:cNvPr id="3" name="Pergamino: horizontal 2">
            <a:extLst>
              <a:ext uri="{FF2B5EF4-FFF2-40B4-BE49-F238E27FC236}">
                <a16:creationId xmlns:a16="http://schemas.microsoft.com/office/drawing/2014/main" id="{C1430775-EC85-272B-59A9-048AD7B30796}"/>
              </a:ext>
            </a:extLst>
          </p:cNvPr>
          <p:cNvSpPr/>
          <p:nvPr/>
        </p:nvSpPr>
        <p:spPr>
          <a:xfrm>
            <a:off x="240675" y="3343896"/>
            <a:ext cx="731123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Solución</a:t>
            </a:r>
          </a:p>
        </p:txBody>
      </p:sp>
      <p:sp>
        <p:nvSpPr>
          <p:cNvPr id="12" name="CuadroTexto 11">
            <a:extLst>
              <a:ext uri="{FF2B5EF4-FFF2-40B4-BE49-F238E27FC236}">
                <a16:creationId xmlns:a16="http://schemas.microsoft.com/office/drawing/2014/main" id="{B95F59F9-8A2C-7455-4479-820477FA6374}"/>
              </a:ext>
            </a:extLst>
          </p:cNvPr>
          <p:cNvSpPr txBox="1"/>
          <p:nvPr/>
        </p:nvSpPr>
        <p:spPr>
          <a:xfrm>
            <a:off x="208899" y="7288098"/>
            <a:ext cx="7322826" cy="1938992"/>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Problema 2</a:t>
            </a:r>
          </a:p>
          <a:p>
            <a:pPr algn="just"/>
            <a:r>
              <a:rPr lang="es-MX" sz="1200" dirty="0">
                <a:latin typeface="Times New Roman" panose="02020603050405020304" pitchFamily="18" charset="0"/>
                <a:cs typeface="Times New Roman" panose="02020603050405020304" pitchFamily="18" charset="0"/>
              </a:rPr>
              <a:t>Se requiere implementar un prototipo de una pequeña parte de una aplicación de red social, la cual mostrará publicaciones que aparecerán en pantalla cuando el usuario abra la página principal. Existen dos tipos de publicaciones en la red social: publicaciones de texto (mensajes) y publicaciones fotográficas. Las publicaciones de texto contienen el nombre del autor y el texto del mensaje. Las publicaciones fotográficas contienen el nombre del autor, el número de personas a las que les ha gustado la publicación y el tamaño del archivo de la imagen que será visualizada.</a:t>
            </a:r>
          </a:p>
          <a:p>
            <a:pPr algn="just"/>
            <a:endParaRPr lang="es-MX" sz="1200" b="1" u="sng"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a. </a:t>
            </a:r>
            <a:r>
              <a:rPr lang="es-MX" sz="1200" b="1" dirty="0">
                <a:latin typeface="Times New Roman" panose="02020603050405020304" pitchFamily="18" charset="0"/>
                <a:cs typeface="Times New Roman" panose="02020603050405020304" pitchFamily="18" charset="0"/>
              </a:rPr>
              <a:t>(10 puntos) </a:t>
            </a:r>
            <a:r>
              <a:rPr lang="es-MX" sz="1200" dirty="0">
                <a:latin typeface="Times New Roman" panose="02020603050405020304" pitchFamily="18" charset="0"/>
                <a:cs typeface="Times New Roman" panose="02020603050405020304" pitchFamily="18" charset="0"/>
              </a:rPr>
              <a:t>Diseñe y escriba el código de las estructuras requeridas para almacenar las publicaciones de la red social en una estructura de datos dinámica.</a:t>
            </a:r>
          </a:p>
        </p:txBody>
      </p:sp>
    </p:spTree>
    <p:extLst>
      <p:ext uri="{BB962C8B-B14F-4D97-AF65-F5344CB8AC3E}">
        <p14:creationId xmlns:p14="http://schemas.microsoft.com/office/powerpoint/2010/main" val="228970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AF3EC6D2-6FE5-7B38-CA01-34B32CC4E685}"/>
              </a:ext>
            </a:extLst>
          </p:cNvPr>
          <p:cNvSpPr/>
          <p:nvPr/>
        </p:nvSpPr>
        <p:spPr>
          <a:xfrm>
            <a:off x="240675" y="608247"/>
            <a:ext cx="7322826" cy="265882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739212"/>
            <a:ext cx="6967637" cy="238019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2886471567"/>
              </p:ext>
            </p:extLst>
          </p:nvPr>
        </p:nvGraphicFramePr>
        <p:xfrm>
          <a:off x="399245" y="738901"/>
          <a:ext cx="6967638" cy="2286000"/>
        </p:xfrm>
        <a:graphic>
          <a:graphicData uri="http://schemas.openxmlformats.org/drawingml/2006/table">
            <a:tbl>
              <a:tblPr firstRow="1" bandRow="1">
                <a:tableStyleId>{5C22544A-7EE6-4342-B048-85BDC9FD1C3A}</a:tableStyleId>
              </a:tblPr>
              <a:tblGrid>
                <a:gridCol w="3483819">
                  <a:extLst>
                    <a:ext uri="{9D8B030D-6E8A-4147-A177-3AD203B41FA5}">
                      <a16:colId xmlns:a16="http://schemas.microsoft.com/office/drawing/2014/main" val="1722026803"/>
                    </a:ext>
                  </a:extLst>
                </a:gridCol>
                <a:gridCol w="3483819">
                  <a:extLst>
                    <a:ext uri="{9D8B030D-6E8A-4147-A177-3AD203B41FA5}">
                      <a16:colId xmlns:a16="http://schemas.microsoft.com/office/drawing/2014/main" val="2347490464"/>
                    </a:ext>
                  </a:extLst>
                </a:gridCol>
              </a:tblGrid>
              <a:tr h="752233">
                <a:tc>
                  <a:txBody>
                    <a:bodyPr/>
                    <a:lstStyle/>
                    <a:p>
                      <a:r>
                        <a:rPr lang="es-MX" sz="1200" b="0" u="none" dirty="0">
                          <a:solidFill>
                            <a:srgbClr val="F92672"/>
                          </a:solidFill>
                          <a:effectLst/>
                          <a:latin typeface="Consolas" panose="020B0609020204030204" pitchFamily="49" charset="0"/>
                        </a:rPr>
                        <a:t>#define</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30</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enum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MENSAJE,</a:t>
                      </a:r>
                    </a:p>
                    <a:p>
                      <a:r>
                        <a:rPr lang="es-MX" sz="1200" b="0" u="none" dirty="0">
                          <a:solidFill>
                            <a:srgbClr val="F8F8F2"/>
                          </a:solidFill>
                          <a:effectLst/>
                          <a:latin typeface="Consolas" panose="020B0609020204030204" pitchFamily="49" charset="0"/>
                        </a:rPr>
                        <a:t>    FOTO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tipo_post_t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username</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tipo_post_t</a:t>
                      </a:r>
                      <a:r>
                        <a:rPr lang="es-MX" sz="1200" b="0" u="none" dirty="0">
                          <a:solidFill>
                            <a:srgbClr val="F8F8F2"/>
                          </a:solidFill>
                          <a:effectLst/>
                          <a:latin typeface="Consolas" panose="020B0609020204030204" pitchFamily="49" charset="0"/>
                        </a:rPr>
                        <a:t> tipo;</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post_t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s-MX" sz="1200" b="0" u="none" dirty="0">
                        <a:solidFill>
                          <a:srgbClr val="F92672"/>
                        </a:solidFill>
                        <a:effectLst/>
                        <a:latin typeface="Consolas" panose="020B0609020204030204" pitchFamily="49" charset="0"/>
                      </a:endParaRPr>
                    </a:p>
                    <a:p>
                      <a:endParaRPr lang="es-MX" sz="1200" b="0" u="none" dirty="0">
                        <a:solidFill>
                          <a:srgbClr val="F92672"/>
                        </a:solidFill>
                        <a:effectLst/>
                        <a:latin typeface="Consolas" panose="020B0609020204030204" pitchFamily="49" charset="0"/>
                      </a:endParaRPr>
                    </a:p>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mensaje[</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mensaje_t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tam_archivo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likes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foto_t</a:t>
                      </a:r>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3DB6082B-FB3F-2086-1017-6617D32E3C5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6F288430-ACCB-783F-494A-5B79B2BB40D3}"/>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65</a:t>
            </a:r>
          </a:p>
        </p:txBody>
      </p:sp>
      <p:sp>
        <p:nvSpPr>
          <p:cNvPr id="6" name="Rectángulo 5">
            <a:extLst>
              <a:ext uri="{FF2B5EF4-FFF2-40B4-BE49-F238E27FC236}">
                <a16:creationId xmlns:a16="http://schemas.microsoft.com/office/drawing/2014/main" id="{A85FBF52-11A1-B514-74F6-1BA6BCF089B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8B3BBD68-BCAC-A9FA-618B-49D729854C8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3CDA47AD-258C-0D9E-1292-5EA74DA80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9" name="CuadroTexto 8">
            <a:extLst>
              <a:ext uri="{FF2B5EF4-FFF2-40B4-BE49-F238E27FC236}">
                <a16:creationId xmlns:a16="http://schemas.microsoft.com/office/drawing/2014/main" id="{FC7031B6-938A-4F86-60AD-52EE5CBCE5C0}"/>
              </a:ext>
            </a:extLst>
          </p:cNvPr>
          <p:cNvSpPr txBox="1"/>
          <p:nvPr/>
        </p:nvSpPr>
        <p:spPr>
          <a:xfrm>
            <a:off x="209005" y="3371850"/>
            <a:ext cx="732282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b. </a:t>
            </a:r>
            <a:r>
              <a:rPr lang="es-MX" sz="1200" b="1" dirty="0">
                <a:latin typeface="Times New Roman" panose="02020603050405020304" pitchFamily="18" charset="0"/>
                <a:cs typeface="Times New Roman" panose="02020603050405020304" pitchFamily="18" charset="0"/>
              </a:rPr>
              <a:t>(10 puntos) </a:t>
            </a:r>
            <a:r>
              <a:rPr lang="es-MX" sz="1200" dirty="0">
                <a:latin typeface="Times New Roman" panose="02020603050405020304" pitchFamily="18" charset="0"/>
                <a:cs typeface="Times New Roman" panose="02020603050405020304" pitchFamily="18" charset="0"/>
              </a:rPr>
              <a:t>Completar la siguiente función para inicializar la estructura dinámica de publicaciones a un tamaño determinado. </a:t>
            </a:r>
            <a:r>
              <a:rPr lang="es-MX" sz="1200" b="1" u="sng" dirty="0">
                <a:latin typeface="Times New Roman" panose="02020603050405020304" pitchFamily="18" charset="0"/>
                <a:cs typeface="Times New Roman" panose="02020603050405020304" pitchFamily="18" charset="0"/>
              </a:rPr>
              <a:t>Conteste únicamente sobre la hoja del examen</a:t>
            </a:r>
            <a:r>
              <a:rPr lang="es-MX" sz="1200" dirty="0">
                <a:latin typeface="Times New Roman" panose="02020603050405020304" pitchFamily="18" charset="0"/>
                <a:cs typeface="Times New Roman" panose="02020603050405020304" pitchFamily="18" charset="0"/>
              </a:rPr>
              <a:t>.</a:t>
            </a:r>
          </a:p>
        </p:txBody>
      </p:sp>
      <p:sp>
        <p:nvSpPr>
          <p:cNvPr id="10" name="CuadroTexto 9">
            <a:extLst>
              <a:ext uri="{FF2B5EF4-FFF2-40B4-BE49-F238E27FC236}">
                <a16:creationId xmlns:a16="http://schemas.microsoft.com/office/drawing/2014/main" id="{367994E6-A369-35B9-9DB3-94AB2A62370C}"/>
              </a:ext>
            </a:extLst>
          </p:cNvPr>
          <p:cNvSpPr txBox="1"/>
          <p:nvPr/>
        </p:nvSpPr>
        <p:spPr>
          <a:xfrm>
            <a:off x="209005" y="3783365"/>
            <a:ext cx="7322826" cy="1170641"/>
          </a:xfrm>
          <a:prstGeom prst="rect">
            <a:avLst/>
          </a:prstGeom>
          <a:noFill/>
        </p:spPr>
        <p:txBody>
          <a:bodyPr wrap="square" rtlCol="0">
            <a:spAutoFit/>
          </a:bodyPr>
          <a:lstStyle/>
          <a:p>
            <a:pPr algn="just">
              <a:lnSpc>
                <a:spcPct val="150000"/>
              </a:lnSpc>
            </a:pPr>
            <a:r>
              <a:rPr lang="es-MX" sz="1200" dirty="0" err="1">
                <a:latin typeface="Consolas" panose="020B0609020204030204" pitchFamily="49" charset="0"/>
                <a:cs typeface="Times New Roman" panose="02020603050405020304" pitchFamily="18" charset="0"/>
              </a:rPr>
              <a:t>void</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init_posts</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**arreglo</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*arreglo</a:t>
            </a:r>
            <a:r>
              <a:rPr lang="es-MX" sz="1200" dirty="0">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assert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(*arreglo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NULL</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a:t>
            </a:r>
          </a:p>
        </p:txBody>
      </p:sp>
      <p:cxnSp>
        <p:nvCxnSpPr>
          <p:cNvPr id="13" name="Conector recto 12">
            <a:extLst>
              <a:ext uri="{FF2B5EF4-FFF2-40B4-BE49-F238E27FC236}">
                <a16:creationId xmlns:a16="http://schemas.microsoft.com/office/drawing/2014/main" id="{2D6F4A1E-B4FF-FC21-B437-B199D62F8E65}"/>
              </a:ext>
            </a:extLst>
          </p:cNvPr>
          <p:cNvCxnSpPr>
            <a:cxnSpLocks/>
          </p:cNvCxnSpPr>
          <p:nvPr/>
        </p:nvCxnSpPr>
        <p:spPr>
          <a:xfrm>
            <a:off x="1653691" y="4132963"/>
            <a:ext cx="134760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93FDCF86-1883-913A-299D-0E6DCFDB937F}"/>
              </a:ext>
            </a:extLst>
          </p:cNvPr>
          <p:cNvCxnSpPr>
            <a:cxnSpLocks/>
          </p:cNvCxnSpPr>
          <p:nvPr/>
        </p:nvCxnSpPr>
        <p:spPr>
          <a:xfrm>
            <a:off x="3167096" y="4132963"/>
            <a:ext cx="5976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507707B4-5540-534D-0212-816008C2437B}"/>
              </a:ext>
            </a:extLst>
          </p:cNvPr>
          <p:cNvCxnSpPr>
            <a:cxnSpLocks/>
          </p:cNvCxnSpPr>
          <p:nvPr/>
        </p:nvCxnSpPr>
        <p:spPr>
          <a:xfrm>
            <a:off x="616463" y="4370800"/>
            <a:ext cx="70351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4FE23029-A226-4FF8-6F26-62AD01802048}"/>
              </a:ext>
            </a:extLst>
          </p:cNvPr>
          <p:cNvCxnSpPr>
            <a:cxnSpLocks/>
          </p:cNvCxnSpPr>
          <p:nvPr/>
        </p:nvCxnSpPr>
        <p:spPr>
          <a:xfrm>
            <a:off x="1653691" y="4370800"/>
            <a:ext cx="66180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A7A8F1D4-CB75-E208-3C7E-BFD0CE0E3938}"/>
              </a:ext>
            </a:extLst>
          </p:cNvPr>
          <p:cNvCxnSpPr>
            <a:cxnSpLocks/>
          </p:cNvCxnSpPr>
          <p:nvPr/>
        </p:nvCxnSpPr>
        <p:spPr>
          <a:xfrm>
            <a:off x="3001297" y="4370800"/>
            <a:ext cx="16739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09A0F8D7-A659-2772-2B07-F5A181027A41}"/>
              </a:ext>
            </a:extLst>
          </p:cNvPr>
          <p:cNvCxnSpPr>
            <a:cxnSpLocks/>
          </p:cNvCxnSpPr>
          <p:nvPr/>
        </p:nvCxnSpPr>
        <p:spPr>
          <a:xfrm>
            <a:off x="1199427" y="4645150"/>
            <a:ext cx="1359418" cy="0"/>
          </a:xfrm>
          <a:prstGeom prst="line">
            <a:avLst/>
          </a:prstGeom>
          <a:ln w="12700"/>
        </p:spPr>
        <p:style>
          <a:lnRef idx="1">
            <a:schemeClr val="dk1"/>
          </a:lnRef>
          <a:fillRef idx="0">
            <a:schemeClr val="dk1"/>
          </a:fillRef>
          <a:effectRef idx="0">
            <a:schemeClr val="dk1"/>
          </a:effectRef>
          <a:fontRef idx="minor">
            <a:schemeClr val="tx1"/>
          </a:fontRef>
        </p:style>
      </p:cxnSp>
      <p:sp>
        <p:nvSpPr>
          <p:cNvPr id="36" name="CuadroTexto 35">
            <a:extLst>
              <a:ext uri="{FF2B5EF4-FFF2-40B4-BE49-F238E27FC236}">
                <a16:creationId xmlns:a16="http://schemas.microsoft.com/office/drawing/2014/main" id="{4FE968A8-9B52-8588-CC7E-267C7E31319B}"/>
              </a:ext>
            </a:extLst>
          </p:cNvPr>
          <p:cNvSpPr txBox="1"/>
          <p:nvPr/>
        </p:nvSpPr>
        <p:spPr>
          <a:xfrm>
            <a:off x="209005" y="4905358"/>
            <a:ext cx="732282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c. </a:t>
            </a:r>
            <a:r>
              <a:rPr lang="es-MX" sz="1200" b="1" dirty="0">
                <a:latin typeface="Times New Roman" panose="02020603050405020304" pitchFamily="18" charset="0"/>
                <a:cs typeface="Times New Roman" panose="02020603050405020304" pitchFamily="18" charset="0"/>
              </a:rPr>
              <a:t>(40 puntos) </a:t>
            </a:r>
            <a:r>
              <a:rPr lang="es-MX" sz="1200" dirty="0">
                <a:latin typeface="Times New Roman" panose="02020603050405020304" pitchFamily="18" charset="0"/>
                <a:cs typeface="Times New Roman" panose="02020603050405020304" pitchFamily="18" charset="0"/>
              </a:rPr>
              <a:t>Completar la siguiente función leer la información dentro de la estructura dinámica de publicaciones. </a:t>
            </a:r>
            <a:r>
              <a:rPr lang="es-MX" sz="1200" b="1" u="sng" dirty="0">
                <a:latin typeface="Times New Roman" panose="02020603050405020304" pitchFamily="18" charset="0"/>
                <a:cs typeface="Times New Roman" panose="02020603050405020304" pitchFamily="18" charset="0"/>
              </a:rPr>
              <a:t>Conteste únicamente sobre la hoja del examen y use aritmética de apuntadores</a:t>
            </a:r>
            <a:r>
              <a:rPr lang="es-MX" sz="1200" dirty="0">
                <a:latin typeface="Times New Roman" panose="02020603050405020304" pitchFamily="18" charset="0"/>
                <a:cs typeface="Times New Roman" panose="02020603050405020304" pitchFamily="18" charset="0"/>
              </a:rPr>
              <a:t>.</a:t>
            </a:r>
          </a:p>
        </p:txBody>
      </p:sp>
      <p:sp>
        <p:nvSpPr>
          <p:cNvPr id="37" name="CuadroTexto 36">
            <a:extLst>
              <a:ext uri="{FF2B5EF4-FFF2-40B4-BE49-F238E27FC236}">
                <a16:creationId xmlns:a16="http://schemas.microsoft.com/office/drawing/2014/main" id="{46FA224B-5172-1637-F045-E140DEF61101}"/>
              </a:ext>
            </a:extLst>
          </p:cNvPr>
          <p:cNvSpPr txBox="1"/>
          <p:nvPr/>
        </p:nvSpPr>
        <p:spPr>
          <a:xfrm>
            <a:off x="240027" y="5319676"/>
            <a:ext cx="7322826" cy="4219553"/>
          </a:xfrm>
          <a:prstGeom prst="rect">
            <a:avLst/>
          </a:prstGeom>
          <a:noFill/>
        </p:spPr>
        <p:txBody>
          <a:bodyPr wrap="square" rtlCol="0">
            <a:spAutoFit/>
          </a:bodyPr>
          <a:lstStyle/>
          <a:p>
            <a:pPr algn="just">
              <a:lnSpc>
                <a:spcPts val="1720"/>
              </a:lnSpc>
            </a:pPr>
            <a:r>
              <a:rPr lang="es-MX" sz="1200" dirty="0" err="1">
                <a:latin typeface="Consolas" panose="020B0609020204030204" pitchFamily="49" charset="0"/>
                <a:cs typeface="Times New Roman" panose="02020603050405020304" pitchFamily="18" charset="0"/>
              </a:rPr>
              <a:t>void</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read_posts</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*posts</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 = posts</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 &lt; posts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Username</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("%s",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username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("Post </a:t>
            </a:r>
            <a:r>
              <a:rPr lang="es-MX" sz="1200" dirty="0" err="1">
                <a:latin typeface="Consolas" panose="020B0609020204030204" pitchFamily="49" charset="0"/>
                <a:cs typeface="Times New Roman" panose="02020603050405020304" pitchFamily="18" charset="0"/>
              </a:rPr>
              <a:t>type</a:t>
            </a:r>
            <a:r>
              <a:rPr lang="es-MX" sz="1200" dirty="0">
                <a:latin typeface="Consolas" panose="020B0609020204030204" pitchFamily="49" charset="0"/>
                <a:cs typeface="Times New Roman" panose="02020603050405020304" pitchFamily="18" charset="0"/>
              </a:rPr>
              <a:t> (0 = </a:t>
            </a:r>
            <a:r>
              <a:rPr lang="es-MX" sz="1200" dirty="0" err="1">
                <a:latin typeface="Consolas" panose="020B0609020204030204" pitchFamily="49" charset="0"/>
                <a:cs typeface="Times New Roman" panose="02020603050405020304" pitchFamily="18" charset="0"/>
              </a:rPr>
              <a:t>text</a:t>
            </a:r>
            <a:r>
              <a:rPr lang="es-MX" sz="1200" dirty="0">
                <a:latin typeface="Consolas" panose="020B0609020204030204" pitchFamily="49" charset="0"/>
                <a:cs typeface="Times New Roman" panose="02020603050405020304" pitchFamily="18" charset="0"/>
              </a:rPr>
              <a:t>, 1 = </a:t>
            </a:r>
            <a:r>
              <a:rPr lang="es-MX" sz="1200" dirty="0" err="1">
                <a:latin typeface="Consolas" panose="020B0609020204030204" pitchFamily="49" charset="0"/>
                <a:cs typeface="Times New Roman" panose="02020603050405020304" pitchFamily="18" charset="0"/>
              </a:rPr>
              <a:t>photo</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("%u",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&amp;p-&gt;tipo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if</a:t>
            </a:r>
            <a:r>
              <a:rPr lang="es-MX" sz="1200" dirty="0">
                <a:latin typeface="Consolas" panose="020B0609020204030204" pitchFamily="49" charset="0"/>
                <a:cs typeface="Times New Roman" panose="02020603050405020304" pitchFamily="18" charset="0"/>
              </a:rPr>
              <a: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MENSAJE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mensaje_t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Message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text</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("\n%[^\n]",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mensaje_t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)-&gt;mensaje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else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if</a:t>
            </a:r>
            <a:r>
              <a:rPr lang="es-MX" sz="1200" dirty="0">
                <a:latin typeface="Consolas" panose="020B0609020204030204" pitchFamily="49" charset="0"/>
                <a:cs typeface="Times New Roman" panose="02020603050405020304" pitchFamily="18" charset="0"/>
              </a:rPr>
              <a: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FOTO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("File </a:t>
            </a:r>
            <a:r>
              <a:rPr lang="es-MX" sz="1200" dirty="0" err="1">
                <a:latin typeface="Consolas" panose="020B0609020204030204" pitchFamily="49" charset="0"/>
                <a:cs typeface="Times New Roman" panose="02020603050405020304" pitchFamily="18" charset="0"/>
              </a:rPr>
              <a:t>size</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("%d",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tam_archivo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Likes</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count</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("%d",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 </a:t>
            </a:r>
          </a:p>
          <a:p>
            <a:pPr algn="just">
              <a:lnSpc>
                <a:spcPts val="1720"/>
              </a:lnSpc>
            </a:pPr>
            <a:r>
              <a:rPr lang="es-MX" sz="1200" dirty="0">
                <a:latin typeface="Consolas" panose="020B0609020204030204" pitchFamily="49" charset="0"/>
                <a:cs typeface="Times New Roman" panose="02020603050405020304" pitchFamily="18" charset="0"/>
              </a:rPr>
              <a:t>    } </a:t>
            </a:r>
          </a:p>
          <a:p>
            <a:pPr algn="just">
              <a:lnSpc>
                <a:spcPts val="1720"/>
              </a:lnSpc>
            </a:pPr>
            <a:r>
              <a:rPr lang="es-MX" sz="1200" dirty="0">
                <a:latin typeface="Consolas" panose="020B0609020204030204" pitchFamily="49" charset="0"/>
                <a:cs typeface="Times New Roman" panose="02020603050405020304" pitchFamily="18" charset="0"/>
              </a:rPr>
              <a:t>}</a:t>
            </a:r>
          </a:p>
        </p:txBody>
      </p:sp>
      <p:cxnSp>
        <p:nvCxnSpPr>
          <p:cNvPr id="47" name="Conector recto 46">
            <a:extLst>
              <a:ext uri="{FF2B5EF4-FFF2-40B4-BE49-F238E27FC236}">
                <a16:creationId xmlns:a16="http://schemas.microsoft.com/office/drawing/2014/main" id="{B7106523-F3AA-78A2-07AD-017E1F04B572}"/>
              </a:ext>
            </a:extLst>
          </p:cNvPr>
          <p:cNvCxnSpPr/>
          <p:nvPr/>
        </p:nvCxnSpPr>
        <p:spPr>
          <a:xfrm>
            <a:off x="1672741" y="5594350"/>
            <a:ext cx="11022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Conector recto 47">
            <a:extLst>
              <a:ext uri="{FF2B5EF4-FFF2-40B4-BE49-F238E27FC236}">
                <a16:creationId xmlns:a16="http://schemas.microsoft.com/office/drawing/2014/main" id="{4D9BFCB1-900B-E3AE-98CE-9607C96D2323}"/>
              </a:ext>
            </a:extLst>
          </p:cNvPr>
          <p:cNvCxnSpPr>
            <a:cxnSpLocks/>
          </p:cNvCxnSpPr>
          <p:nvPr/>
        </p:nvCxnSpPr>
        <p:spPr>
          <a:xfrm>
            <a:off x="2916726" y="5594350"/>
            <a:ext cx="87422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Conector recto 49">
            <a:extLst>
              <a:ext uri="{FF2B5EF4-FFF2-40B4-BE49-F238E27FC236}">
                <a16:creationId xmlns:a16="http://schemas.microsoft.com/office/drawing/2014/main" id="{038A7CCD-37C2-1315-8496-E78B4BD95035}"/>
              </a:ext>
            </a:extLst>
          </p:cNvPr>
          <p:cNvCxnSpPr>
            <a:cxnSpLocks/>
          </p:cNvCxnSpPr>
          <p:nvPr/>
        </p:nvCxnSpPr>
        <p:spPr>
          <a:xfrm>
            <a:off x="999641" y="5803900"/>
            <a:ext cx="14387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2" name="Conector recto 51">
            <a:extLst>
              <a:ext uri="{FF2B5EF4-FFF2-40B4-BE49-F238E27FC236}">
                <a16:creationId xmlns:a16="http://schemas.microsoft.com/office/drawing/2014/main" id="{B7B3C832-146C-A3C0-66FE-A6506066C6D7}"/>
              </a:ext>
            </a:extLst>
          </p:cNvPr>
          <p:cNvCxnSpPr>
            <a:cxnSpLocks/>
          </p:cNvCxnSpPr>
          <p:nvPr/>
        </p:nvCxnSpPr>
        <p:spPr>
          <a:xfrm>
            <a:off x="2580176" y="5803900"/>
            <a:ext cx="130602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4" name="Conector recto 53">
            <a:extLst>
              <a:ext uri="{FF2B5EF4-FFF2-40B4-BE49-F238E27FC236}">
                <a16:creationId xmlns:a16="http://schemas.microsoft.com/office/drawing/2014/main" id="{6BD1C26A-F14D-4AA0-8879-CCEB0BEB9001}"/>
              </a:ext>
            </a:extLst>
          </p:cNvPr>
          <p:cNvCxnSpPr>
            <a:cxnSpLocks/>
          </p:cNvCxnSpPr>
          <p:nvPr/>
        </p:nvCxnSpPr>
        <p:spPr>
          <a:xfrm>
            <a:off x="4018935" y="5803900"/>
            <a:ext cx="25461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Conector recto 55">
            <a:extLst>
              <a:ext uri="{FF2B5EF4-FFF2-40B4-BE49-F238E27FC236}">
                <a16:creationId xmlns:a16="http://schemas.microsoft.com/office/drawing/2014/main" id="{238E3D93-B547-AF7D-ACE8-32472371AAA1}"/>
              </a:ext>
            </a:extLst>
          </p:cNvPr>
          <p:cNvCxnSpPr>
            <a:cxnSpLocks/>
          </p:cNvCxnSpPr>
          <p:nvPr/>
        </p:nvCxnSpPr>
        <p:spPr>
          <a:xfrm>
            <a:off x="1995796" y="6242050"/>
            <a:ext cx="95457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Conector recto 58">
            <a:extLst>
              <a:ext uri="{FF2B5EF4-FFF2-40B4-BE49-F238E27FC236}">
                <a16:creationId xmlns:a16="http://schemas.microsoft.com/office/drawing/2014/main" id="{10BDF139-8427-40AD-939D-CB8B84B8CF47}"/>
              </a:ext>
            </a:extLst>
          </p:cNvPr>
          <p:cNvCxnSpPr>
            <a:cxnSpLocks/>
          </p:cNvCxnSpPr>
          <p:nvPr/>
        </p:nvCxnSpPr>
        <p:spPr>
          <a:xfrm>
            <a:off x="2007819" y="6665911"/>
            <a:ext cx="69339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Conector recto 60">
            <a:extLst>
              <a:ext uri="{FF2B5EF4-FFF2-40B4-BE49-F238E27FC236}">
                <a16:creationId xmlns:a16="http://schemas.microsoft.com/office/drawing/2014/main" id="{772A2BA8-C0FF-CD17-B41D-5A9EEEC324E4}"/>
              </a:ext>
            </a:extLst>
          </p:cNvPr>
          <p:cNvCxnSpPr>
            <a:cxnSpLocks/>
          </p:cNvCxnSpPr>
          <p:nvPr/>
        </p:nvCxnSpPr>
        <p:spPr>
          <a:xfrm>
            <a:off x="1252884" y="6880224"/>
            <a:ext cx="59496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Conector recto 62">
            <a:extLst>
              <a:ext uri="{FF2B5EF4-FFF2-40B4-BE49-F238E27FC236}">
                <a16:creationId xmlns:a16="http://schemas.microsoft.com/office/drawing/2014/main" id="{1AD23436-C8D4-86F2-F2F1-CA18B604B40B}"/>
              </a:ext>
            </a:extLst>
          </p:cNvPr>
          <p:cNvCxnSpPr>
            <a:cxnSpLocks/>
          </p:cNvCxnSpPr>
          <p:nvPr/>
        </p:nvCxnSpPr>
        <p:spPr>
          <a:xfrm>
            <a:off x="2170458" y="6878635"/>
            <a:ext cx="59496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Conector recto 63">
            <a:extLst>
              <a:ext uri="{FF2B5EF4-FFF2-40B4-BE49-F238E27FC236}">
                <a16:creationId xmlns:a16="http://schemas.microsoft.com/office/drawing/2014/main" id="{F0602D05-0893-06AE-86C3-E7E701DE2EEC}"/>
              </a:ext>
            </a:extLst>
          </p:cNvPr>
          <p:cNvCxnSpPr>
            <a:cxnSpLocks/>
          </p:cNvCxnSpPr>
          <p:nvPr/>
        </p:nvCxnSpPr>
        <p:spPr>
          <a:xfrm>
            <a:off x="1319981" y="7099299"/>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Conector recto 65">
            <a:extLst>
              <a:ext uri="{FF2B5EF4-FFF2-40B4-BE49-F238E27FC236}">
                <a16:creationId xmlns:a16="http://schemas.microsoft.com/office/drawing/2014/main" id="{17F1B6EB-84E3-D936-55F8-3025DD8AC279}"/>
              </a:ext>
            </a:extLst>
          </p:cNvPr>
          <p:cNvCxnSpPr>
            <a:cxnSpLocks/>
          </p:cNvCxnSpPr>
          <p:nvPr/>
        </p:nvCxnSpPr>
        <p:spPr>
          <a:xfrm>
            <a:off x="2774950" y="7099299"/>
            <a:ext cx="14160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Conector recto 67">
            <a:extLst>
              <a:ext uri="{FF2B5EF4-FFF2-40B4-BE49-F238E27FC236}">
                <a16:creationId xmlns:a16="http://schemas.microsoft.com/office/drawing/2014/main" id="{BB150D0D-6824-721C-B6A7-F5AC3FF17920}"/>
              </a:ext>
            </a:extLst>
          </p:cNvPr>
          <p:cNvCxnSpPr>
            <a:cxnSpLocks/>
          </p:cNvCxnSpPr>
          <p:nvPr/>
        </p:nvCxnSpPr>
        <p:spPr>
          <a:xfrm>
            <a:off x="2857500" y="7527924"/>
            <a:ext cx="26098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Conector recto 69">
            <a:extLst>
              <a:ext uri="{FF2B5EF4-FFF2-40B4-BE49-F238E27FC236}">
                <a16:creationId xmlns:a16="http://schemas.microsoft.com/office/drawing/2014/main" id="{5331FF6B-875E-CD69-535D-6FD5F7B8162C}"/>
              </a:ext>
            </a:extLst>
          </p:cNvPr>
          <p:cNvCxnSpPr>
            <a:cxnSpLocks/>
          </p:cNvCxnSpPr>
          <p:nvPr/>
        </p:nvCxnSpPr>
        <p:spPr>
          <a:xfrm>
            <a:off x="2676525" y="8385174"/>
            <a:ext cx="279082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Conector recto 71">
            <a:extLst>
              <a:ext uri="{FF2B5EF4-FFF2-40B4-BE49-F238E27FC236}">
                <a16:creationId xmlns:a16="http://schemas.microsoft.com/office/drawing/2014/main" id="{3EAB1953-3284-451E-1AC6-76487BE9522C}"/>
              </a:ext>
            </a:extLst>
          </p:cNvPr>
          <p:cNvCxnSpPr>
            <a:cxnSpLocks/>
          </p:cNvCxnSpPr>
          <p:nvPr/>
        </p:nvCxnSpPr>
        <p:spPr>
          <a:xfrm>
            <a:off x="2676525" y="8832848"/>
            <a:ext cx="228123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Conector recto 73">
            <a:extLst>
              <a:ext uri="{FF2B5EF4-FFF2-40B4-BE49-F238E27FC236}">
                <a16:creationId xmlns:a16="http://schemas.microsoft.com/office/drawing/2014/main" id="{A292C144-595B-A8F1-4660-E6133450B086}"/>
              </a:ext>
            </a:extLst>
          </p:cNvPr>
          <p:cNvCxnSpPr>
            <a:cxnSpLocks/>
          </p:cNvCxnSpPr>
          <p:nvPr/>
        </p:nvCxnSpPr>
        <p:spPr>
          <a:xfrm>
            <a:off x="1995796" y="7732712"/>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Conector recto 74">
            <a:extLst>
              <a:ext uri="{FF2B5EF4-FFF2-40B4-BE49-F238E27FC236}">
                <a16:creationId xmlns:a16="http://schemas.microsoft.com/office/drawing/2014/main" id="{32661B80-AF4D-A83A-CEE3-864FD04E6BD6}"/>
              </a:ext>
            </a:extLst>
          </p:cNvPr>
          <p:cNvCxnSpPr>
            <a:cxnSpLocks/>
          </p:cNvCxnSpPr>
          <p:nvPr/>
        </p:nvCxnSpPr>
        <p:spPr>
          <a:xfrm>
            <a:off x="2940842" y="7732712"/>
            <a:ext cx="3309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Conector recto 77">
            <a:extLst>
              <a:ext uri="{FF2B5EF4-FFF2-40B4-BE49-F238E27FC236}">
                <a16:creationId xmlns:a16="http://schemas.microsoft.com/office/drawing/2014/main" id="{976A26FD-E8C6-6E08-AE62-6140892BFA9C}"/>
              </a:ext>
            </a:extLst>
          </p:cNvPr>
          <p:cNvCxnSpPr>
            <a:cxnSpLocks/>
          </p:cNvCxnSpPr>
          <p:nvPr/>
        </p:nvCxnSpPr>
        <p:spPr>
          <a:xfrm>
            <a:off x="1672741" y="7961312"/>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Conector recto 78">
            <a:extLst>
              <a:ext uri="{FF2B5EF4-FFF2-40B4-BE49-F238E27FC236}">
                <a16:creationId xmlns:a16="http://schemas.microsoft.com/office/drawing/2014/main" id="{FDEC389F-A26C-F630-AEDE-DD06C51687D1}"/>
              </a:ext>
            </a:extLst>
          </p:cNvPr>
          <p:cNvCxnSpPr>
            <a:cxnSpLocks/>
          </p:cNvCxnSpPr>
          <p:nvPr/>
        </p:nvCxnSpPr>
        <p:spPr>
          <a:xfrm>
            <a:off x="3086870" y="7959723"/>
            <a:ext cx="1196206"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69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66</a:t>
            </a:r>
          </a:p>
        </p:txBody>
      </p:sp>
      <p:sp>
        <p:nvSpPr>
          <p:cNvPr id="13" name="CuadroTexto 12">
            <a:extLst>
              <a:ext uri="{FF2B5EF4-FFF2-40B4-BE49-F238E27FC236}">
                <a16:creationId xmlns:a16="http://schemas.microsoft.com/office/drawing/2014/main" id="{1787BEB5-8943-D139-E9BE-E21557703330}"/>
              </a:ext>
            </a:extLst>
          </p:cNvPr>
          <p:cNvSpPr txBox="1"/>
          <p:nvPr/>
        </p:nvSpPr>
        <p:spPr>
          <a:xfrm>
            <a:off x="209005" y="600058"/>
            <a:ext cx="7322826"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 </a:t>
            </a:r>
            <a:r>
              <a:rPr lang="es-MX" sz="1200" b="1" dirty="0">
                <a:latin typeface="Times New Roman" panose="02020603050405020304" pitchFamily="18" charset="0"/>
                <a:cs typeface="Times New Roman" panose="02020603050405020304" pitchFamily="18" charset="0"/>
              </a:rPr>
              <a:t>(15 puntos) </a:t>
            </a:r>
            <a:r>
              <a:rPr lang="es-MX" sz="1200" dirty="0">
                <a:latin typeface="Times New Roman" panose="02020603050405020304" pitchFamily="18" charset="0"/>
                <a:cs typeface="Times New Roman" panose="02020603050405020304" pitchFamily="18" charset="0"/>
              </a:rPr>
              <a:t>Completar la siguiente función para obtener la cantidad de “me gusta” de la publicación más popular. Si ninguna publicación tiene “me gusta” regresa un valor especial -1. </a:t>
            </a:r>
            <a:r>
              <a:rPr lang="es-MX" sz="1200" b="1" u="sng" dirty="0">
                <a:latin typeface="Times New Roman" panose="02020603050405020304" pitchFamily="18" charset="0"/>
                <a:cs typeface="Times New Roman" panose="02020603050405020304" pitchFamily="18" charset="0"/>
              </a:rPr>
              <a:t>Conteste únicamente sobre la hoja del examen y use aritmética de apuntadores</a:t>
            </a:r>
            <a:r>
              <a:rPr lang="es-MX" sz="1200" dirty="0">
                <a:latin typeface="Times New Roman" panose="02020603050405020304" pitchFamily="18" charset="0"/>
                <a:cs typeface="Times New Roman" panose="02020603050405020304" pitchFamily="18" charset="0"/>
              </a:rPr>
              <a:t>.</a:t>
            </a:r>
          </a:p>
        </p:txBody>
      </p:sp>
      <p:sp>
        <p:nvSpPr>
          <p:cNvPr id="14" name="CuadroTexto 13">
            <a:extLst>
              <a:ext uri="{FF2B5EF4-FFF2-40B4-BE49-F238E27FC236}">
                <a16:creationId xmlns:a16="http://schemas.microsoft.com/office/drawing/2014/main" id="{ABA31916-5BE2-6803-CD52-5B5B608D35B8}"/>
              </a:ext>
            </a:extLst>
          </p:cNvPr>
          <p:cNvSpPr txBox="1"/>
          <p:nvPr/>
        </p:nvSpPr>
        <p:spPr>
          <a:xfrm>
            <a:off x="240027" y="1250351"/>
            <a:ext cx="7322826" cy="2475486"/>
          </a:xfrm>
          <a:prstGeom prst="rect">
            <a:avLst/>
          </a:prstGeom>
          <a:noFill/>
        </p:spPr>
        <p:txBody>
          <a:bodyPr wrap="square" rtlCol="0">
            <a:spAutoFit/>
          </a:bodyPr>
          <a:lstStyle/>
          <a:p>
            <a:pPr algn="just">
              <a:lnSpc>
                <a:spcPts val="1720"/>
              </a:lnSpc>
            </a:pP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most_popular_count</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*posts</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n</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result</a:t>
            </a:r>
            <a:r>
              <a:rPr lang="es-MX" sz="1200" dirty="0">
                <a:latin typeface="Consolas" panose="020B0609020204030204" pitchFamily="49" charset="0"/>
                <a:cs typeface="Times New Roman" panose="02020603050405020304" pitchFamily="18" charset="0"/>
              </a:rPr>
              <a:t> = -1;</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 = posts</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 &lt; posts + n</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 FOTO){</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&gt; 0 &amp;&amp;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&gt;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result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result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return</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result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a:t>
            </a:r>
          </a:p>
        </p:txBody>
      </p:sp>
      <p:cxnSp>
        <p:nvCxnSpPr>
          <p:cNvPr id="22" name="Conector recto 21">
            <a:extLst>
              <a:ext uri="{FF2B5EF4-FFF2-40B4-BE49-F238E27FC236}">
                <a16:creationId xmlns:a16="http://schemas.microsoft.com/office/drawing/2014/main" id="{F23B3076-4F2C-5E77-2FFA-3312A04BCDCB}"/>
              </a:ext>
            </a:extLst>
          </p:cNvPr>
          <p:cNvCxnSpPr>
            <a:cxnSpLocks/>
          </p:cNvCxnSpPr>
          <p:nvPr/>
        </p:nvCxnSpPr>
        <p:spPr>
          <a:xfrm>
            <a:off x="2253254" y="1524713"/>
            <a:ext cx="110937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D648B5E4-A660-5804-2CDB-A20937EB53BD}"/>
              </a:ext>
            </a:extLst>
          </p:cNvPr>
          <p:cNvCxnSpPr>
            <a:cxnSpLocks/>
          </p:cNvCxnSpPr>
          <p:nvPr/>
        </p:nvCxnSpPr>
        <p:spPr>
          <a:xfrm>
            <a:off x="3505791" y="1524713"/>
            <a:ext cx="4566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666F8833-B1BC-FA47-B128-11962AA535A1}"/>
              </a:ext>
            </a:extLst>
          </p:cNvPr>
          <p:cNvCxnSpPr>
            <a:cxnSpLocks/>
          </p:cNvCxnSpPr>
          <p:nvPr/>
        </p:nvCxnSpPr>
        <p:spPr>
          <a:xfrm>
            <a:off x="1010240" y="1954051"/>
            <a:ext cx="14281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BE74535E-1C87-90E2-C88C-106A9EB75738}"/>
              </a:ext>
            </a:extLst>
          </p:cNvPr>
          <p:cNvCxnSpPr>
            <a:cxnSpLocks/>
          </p:cNvCxnSpPr>
          <p:nvPr/>
        </p:nvCxnSpPr>
        <p:spPr>
          <a:xfrm>
            <a:off x="2577102" y="1954051"/>
            <a:ext cx="11185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05951382-AD93-9259-8846-CB553D234DAC}"/>
              </a:ext>
            </a:extLst>
          </p:cNvPr>
          <p:cNvCxnSpPr>
            <a:cxnSpLocks/>
          </p:cNvCxnSpPr>
          <p:nvPr/>
        </p:nvCxnSpPr>
        <p:spPr>
          <a:xfrm>
            <a:off x="3843929" y="1954051"/>
            <a:ext cx="28915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9A8B4352-FFEA-625E-2564-9E3867413833}"/>
              </a:ext>
            </a:extLst>
          </p:cNvPr>
          <p:cNvCxnSpPr>
            <a:cxnSpLocks/>
          </p:cNvCxnSpPr>
          <p:nvPr/>
        </p:nvCxnSpPr>
        <p:spPr>
          <a:xfrm>
            <a:off x="1010240" y="2163598"/>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Conector recto 34">
            <a:extLst>
              <a:ext uri="{FF2B5EF4-FFF2-40B4-BE49-F238E27FC236}">
                <a16:creationId xmlns:a16="http://schemas.microsoft.com/office/drawing/2014/main" id="{8B3218E4-EC49-433D-BF46-2C8EDDB93FA5}"/>
              </a:ext>
            </a:extLst>
          </p:cNvPr>
          <p:cNvCxnSpPr>
            <a:cxnSpLocks/>
          </p:cNvCxnSpPr>
          <p:nvPr/>
        </p:nvCxnSpPr>
        <p:spPr>
          <a:xfrm>
            <a:off x="1010240" y="2377907"/>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5DF1841F-D442-9D24-763D-5692563FAB99}"/>
              </a:ext>
            </a:extLst>
          </p:cNvPr>
          <p:cNvCxnSpPr>
            <a:cxnSpLocks/>
          </p:cNvCxnSpPr>
          <p:nvPr/>
        </p:nvCxnSpPr>
        <p:spPr>
          <a:xfrm>
            <a:off x="1010240" y="2592222"/>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Conector recto 36">
            <a:extLst>
              <a:ext uri="{FF2B5EF4-FFF2-40B4-BE49-F238E27FC236}">
                <a16:creationId xmlns:a16="http://schemas.microsoft.com/office/drawing/2014/main" id="{A8562738-055A-890F-369E-7952C7ACD9E5}"/>
              </a:ext>
            </a:extLst>
          </p:cNvPr>
          <p:cNvCxnSpPr>
            <a:cxnSpLocks/>
          </p:cNvCxnSpPr>
          <p:nvPr/>
        </p:nvCxnSpPr>
        <p:spPr>
          <a:xfrm>
            <a:off x="1010240" y="2806531"/>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Conector recto 37">
            <a:extLst>
              <a:ext uri="{FF2B5EF4-FFF2-40B4-BE49-F238E27FC236}">
                <a16:creationId xmlns:a16="http://schemas.microsoft.com/office/drawing/2014/main" id="{70EBE41A-5872-8742-88D9-CB8809E44F10}"/>
              </a:ext>
            </a:extLst>
          </p:cNvPr>
          <p:cNvCxnSpPr>
            <a:cxnSpLocks/>
          </p:cNvCxnSpPr>
          <p:nvPr/>
        </p:nvCxnSpPr>
        <p:spPr>
          <a:xfrm>
            <a:off x="1010240" y="3025607"/>
            <a:ext cx="3642723"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32657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3" name="Imagen 2">
            <a:hlinkClick r:id="rId3"/>
            <a:extLst>
              <a:ext uri="{FF2B5EF4-FFF2-40B4-BE49-F238E27FC236}">
                <a16:creationId xmlns:a16="http://schemas.microsoft.com/office/drawing/2014/main" id="{5195D094-0642-A32D-81AC-8B9C51A43F03}"/>
              </a:ext>
            </a:extLst>
          </p:cNvPr>
          <p:cNvPicPr>
            <a:picLocks noChangeAspect="1"/>
          </p:cNvPicPr>
          <p:nvPr/>
        </p:nvPicPr>
        <p:blipFill>
          <a:blip r:embed="rId4">
            <a:duotone>
              <a:prstClr val="black"/>
              <a:srgbClr val="2A539E">
                <a:tint val="45000"/>
                <a:satMod val="400000"/>
              </a:srgbClr>
            </a:duotone>
            <a:extLst>
              <a:ext uri="{28A0092B-C50C-407E-A947-70E740481C1C}">
                <a14:useLocalDpi xmlns:a14="http://schemas.microsoft.com/office/drawing/2010/main" val="0"/>
              </a:ext>
            </a:extLst>
          </a:blip>
          <a:srcRect/>
          <a:stretch/>
        </p:blipFill>
        <p:spPr>
          <a:xfrm>
            <a:off x="5266547" y="316604"/>
            <a:ext cx="2368707" cy="2368707"/>
          </a:xfrm>
          <a:prstGeom prst="rect">
            <a:avLst/>
          </a:prstGeom>
        </p:spPr>
      </p:pic>
    </p:spTree>
    <p:extLst>
      <p:ext uri="{BB962C8B-B14F-4D97-AF65-F5344CB8AC3E}">
        <p14:creationId xmlns:p14="http://schemas.microsoft.com/office/powerpoint/2010/main" val="932068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Funciones de listas simples</a:t>
            </a:r>
          </a:p>
        </p:txBody>
      </p:sp>
      <p:sp>
        <p:nvSpPr>
          <p:cNvPr id="11" name="Rectángulo 10">
            <a:extLst>
              <a:ext uri="{FF2B5EF4-FFF2-40B4-BE49-F238E27FC236}">
                <a16:creationId xmlns:a16="http://schemas.microsoft.com/office/drawing/2014/main" id="{214012B6-64BA-ABDF-D505-6CBAF69A0301}"/>
              </a:ext>
            </a:extLst>
          </p:cNvPr>
          <p:cNvSpPr/>
          <p:nvPr/>
        </p:nvSpPr>
        <p:spPr>
          <a:xfrm>
            <a:off x="209006" y="1457455"/>
            <a:ext cx="7354387" cy="186320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359417" y="1594249"/>
            <a:ext cx="7053565" cy="1555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3332795097"/>
              </p:ext>
            </p:extLst>
          </p:nvPr>
        </p:nvGraphicFramePr>
        <p:xfrm>
          <a:off x="359417" y="1594911"/>
          <a:ext cx="7053564" cy="155448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450700"/>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8" y="3808333"/>
            <a:ext cx="7333035" cy="34948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359417" y="3958149"/>
            <a:ext cx="7053564" cy="32004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3622053543"/>
              </p:ext>
            </p:extLst>
          </p:nvPr>
        </p:nvGraphicFramePr>
        <p:xfrm>
          <a:off x="358133" y="3961144"/>
          <a:ext cx="7053564" cy="3200400"/>
        </p:xfrm>
        <a:graphic>
          <a:graphicData uri="http://schemas.openxmlformats.org/drawingml/2006/table">
            <a:tbl>
              <a:tblPr firstRow="1" bandRow="1">
                <a:tableStyleId>{5C22544A-7EE6-4342-B048-85BDC9FD1C3A}</a:tableStyleId>
              </a:tblPr>
              <a:tblGrid>
                <a:gridCol w="379286">
                  <a:extLst>
                    <a:ext uri="{9D8B030D-6E8A-4147-A177-3AD203B41FA5}">
                      <a16:colId xmlns:a16="http://schemas.microsoft.com/office/drawing/2014/main" val="4000583223"/>
                    </a:ext>
                  </a:extLst>
                </a:gridCol>
                <a:gridCol w="6674278">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n1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n2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n3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n3-&gt;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n2;</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n3;</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(n1);</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(n2);</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(n3);</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7" name="Grupo 6">
            <a:extLst>
              <a:ext uri="{FF2B5EF4-FFF2-40B4-BE49-F238E27FC236}">
                <a16:creationId xmlns:a16="http://schemas.microsoft.com/office/drawing/2014/main" id="{58B3B2D1-2344-D5C4-5E8C-FA0D77B19E2B}"/>
              </a:ext>
            </a:extLst>
          </p:cNvPr>
          <p:cNvGrpSpPr/>
          <p:nvPr/>
        </p:nvGrpSpPr>
        <p:grpSpPr>
          <a:xfrm>
            <a:off x="2425477" y="7490183"/>
            <a:ext cx="2921447" cy="1834299"/>
            <a:chOff x="2731119" y="7618519"/>
            <a:chExt cx="2921447" cy="1834299"/>
          </a:xfrm>
        </p:grpSpPr>
        <p:grpSp>
          <p:nvGrpSpPr>
            <p:cNvPr id="21" name="Grupo 20">
              <a:extLst>
                <a:ext uri="{FF2B5EF4-FFF2-40B4-BE49-F238E27FC236}">
                  <a16:creationId xmlns:a16="http://schemas.microsoft.com/office/drawing/2014/main" id="{6C9BD965-B0D5-2D0A-3BEB-46DDD14A1143}"/>
                </a:ext>
              </a:extLst>
            </p:cNvPr>
            <p:cNvGrpSpPr/>
            <p:nvPr/>
          </p:nvGrpSpPr>
          <p:grpSpPr>
            <a:xfrm>
              <a:off x="2731119" y="8075843"/>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2800677" y="761851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3847964" y="8075843"/>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3917522"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4964810" y="8075843"/>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5034368"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2984836" y="7985680"/>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4102817"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5219663"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2731119" y="905347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3847964" y="905347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2800677" y="859165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3917522"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5034367"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2982585" y="896106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4100566"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4964809" y="905347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5217411"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3418875"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4535720"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Rectángulo: esquinas redondeadas 15">
            <a:extLst>
              <a:ext uri="{FF2B5EF4-FFF2-40B4-BE49-F238E27FC236}">
                <a16:creationId xmlns:a16="http://schemas.microsoft.com/office/drawing/2014/main" id="{3884C469-504B-90D5-9DB0-857623FEA508}"/>
              </a:ext>
            </a:extLst>
          </p:cNvPr>
          <p:cNvSpPr/>
          <p:nvPr/>
        </p:nvSpPr>
        <p:spPr>
          <a:xfrm>
            <a:off x="202580" y="103457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crear un nodo</a:t>
            </a:r>
          </a:p>
        </p:txBody>
      </p:sp>
    </p:spTree>
    <p:extLst>
      <p:ext uri="{BB962C8B-B14F-4D97-AF65-F5344CB8AC3E}">
        <p14:creationId xmlns:p14="http://schemas.microsoft.com/office/powerpoint/2010/main" val="339383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BEB63AD7-40CC-656F-0528-0223434496BB}"/>
              </a:ext>
            </a:extLst>
          </p:cNvPr>
          <p:cNvSpPr/>
          <p:nvPr/>
        </p:nvSpPr>
        <p:spPr>
          <a:xfrm>
            <a:off x="202580" y="1122542"/>
            <a:ext cx="7391294" cy="821195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381000" y="1285875"/>
            <a:ext cx="7013713" cy="784000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2308775964"/>
              </p:ext>
            </p:extLst>
          </p:nvPr>
        </p:nvGraphicFramePr>
        <p:xfrm>
          <a:off x="377687" y="1285875"/>
          <a:ext cx="7013712" cy="7589520"/>
        </p:xfrm>
        <a:graphic>
          <a:graphicData uri="http://schemas.openxmlformats.org/drawingml/2006/table">
            <a:tbl>
              <a:tblPr firstRow="1" bandRow="1">
                <a:tableStyleId>{5C22544A-7EE6-4342-B048-85BDC9FD1C3A}</a:tableStyleId>
              </a:tblPr>
              <a:tblGrid>
                <a:gridCol w="430387">
                  <a:extLst>
                    <a:ext uri="{9D8B030D-6E8A-4147-A177-3AD203B41FA5}">
                      <a16:colId xmlns:a16="http://schemas.microsoft.com/office/drawing/2014/main" val="4000583223"/>
                    </a:ext>
                  </a:extLst>
                </a:gridCol>
                <a:gridCol w="6583325">
                  <a:extLst>
                    <a:ext uri="{9D8B030D-6E8A-4147-A177-3AD203B41FA5}">
                      <a16:colId xmlns:a16="http://schemas.microsoft.com/office/drawing/2014/main" val="1722026803"/>
                    </a:ext>
                  </a:extLst>
                </a:gridCol>
              </a:tblGrid>
              <a:tr h="748665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p>
                      <a:pPr algn="r">
                        <a:lnSpc>
                          <a:spcPct val="100000"/>
                        </a:lnSpc>
                      </a:pPr>
                      <a:r>
                        <a:rPr lang="es-MX" sz="1200" dirty="0">
                          <a:latin typeface="Consolas" panose="020B0609020204030204" pitchFamily="49" charset="0"/>
                        </a:rPr>
                        <a:t>25</a:t>
                      </a:r>
                    </a:p>
                    <a:p>
                      <a:pPr algn="r">
                        <a:lnSpc>
                          <a:spcPct val="100000"/>
                        </a:lnSpc>
                      </a:pPr>
                      <a:r>
                        <a:rPr lang="es-MX" sz="1200" dirty="0">
                          <a:latin typeface="Consolas" panose="020B0609020204030204" pitchFamily="49" charset="0"/>
                        </a:rPr>
                        <a:t>26</a:t>
                      </a:r>
                    </a:p>
                    <a:p>
                      <a:pPr algn="r">
                        <a:lnSpc>
                          <a:spcPct val="100000"/>
                        </a:lnSpc>
                      </a:pPr>
                      <a:r>
                        <a:rPr lang="es-MX" sz="1200" dirty="0">
                          <a:latin typeface="Consolas" panose="020B0609020204030204" pitchFamily="49" charset="0"/>
                        </a:rPr>
                        <a:t>27</a:t>
                      </a:r>
                    </a:p>
                    <a:p>
                      <a:pPr algn="r">
                        <a:lnSpc>
                          <a:spcPct val="100000"/>
                        </a:lnSpc>
                      </a:pPr>
                      <a:r>
                        <a:rPr lang="es-MX" sz="1200" dirty="0">
                          <a:latin typeface="Consolas" panose="020B0609020204030204" pitchFamily="49" charset="0"/>
                        </a:rPr>
                        <a:t>28</a:t>
                      </a:r>
                    </a:p>
                    <a:p>
                      <a:pPr algn="r">
                        <a:lnSpc>
                          <a:spcPct val="100000"/>
                        </a:lnSpc>
                      </a:pPr>
                      <a:r>
                        <a:rPr lang="es-MX" sz="1200" dirty="0">
                          <a:latin typeface="Consolas" panose="020B0609020204030204" pitchFamily="49" charset="0"/>
                        </a:rPr>
                        <a:t>29</a:t>
                      </a:r>
                    </a:p>
                    <a:p>
                      <a:pPr algn="r">
                        <a:lnSpc>
                          <a:spcPct val="100000"/>
                        </a:lnSpc>
                      </a:pPr>
                      <a:r>
                        <a:rPr lang="es-MX" sz="1200" dirty="0">
                          <a:latin typeface="Consolas" panose="020B0609020204030204" pitchFamily="49" charset="0"/>
                        </a:rPr>
                        <a:t>30</a:t>
                      </a:r>
                    </a:p>
                    <a:p>
                      <a:pPr algn="r">
                        <a:lnSpc>
                          <a:spcPct val="100000"/>
                        </a:lnSpc>
                      </a:pPr>
                      <a:r>
                        <a:rPr lang="es-MX" sz="1200" dirty="0">
                          <a:latin typeface="Consolas" panose="020B0609020204030204" pitchFamily="49" charset="0"/>
                        </a:rPr>
                        <a:t>31</a:t>
                      </a:r>
                    </a:p>
                    <a:p>
                      <a:pPr algn="r">
                        <a:lnSpc>
                          <a:spcPct val="100000"/>
                        </a:lnSpc>
                      </a:pPr>
                      <a:r>
                        <a:rPr lang="es-MX" sz="1200" dirty="0">
                          <a:latin typeface="Consolas" panose="020B0609020204030204" pitchFamily="49" charset="0"/>
                        </a:rPr>
                        <a:t>32</a:t>
                      </a:r>
                    </a:p>
                    <a:p>
                      <a:pPr algn="r">
                        <a:lnSpc>
                          <a:spcPct val="100000"/>
                        </a:lnSpc>
                      </a:pPr>
                      <a:r>
                        <a:rPr lang="es-MX" sz="1200" dirty="0">
                          <a:latin typeface="Consolas" panose="020B0609020204030204" pitchFamily="49" charset="0"/>
                        </a:rPr>
                        <a:t>33</a:t>
                      </a:r>
                    </a:p>
                    <a:p>
                      <a:pPr algn="r">
                        <a:lnSpc>
                          <a:spcPct val="100000"/>
                        </a:lnSpc>
                      </a:pPr>
                      <a:r>
                        <a:rPr lang="es-MX" sz="1200" dirty="0">
                          <a:latin typeface="Consolas" panose="020B0609020204030204" pitchFamily="49" charset="0"/>
                        </a:rPr>
                        <a:t>34</a:t>
                      </a:r>
                    </a:p>
                    <a:p>
                      <a:pPr algn="r">
                        <a:lnSpc>
                          <a:spcPct val="100000"/>
                        </a:lnSpc>
                      </a:pPr>
                      <a:r>
                        <a:rPr lang="es-MX" sz="1200" dirty="0">
                          <a:latin typeface="Consolas" panose="020B0609020204030204" pitchFamily="49" charset="0"/>
                        </a:rPr>
                        <a:t>35</a:t>
                      </a:r>
                    </a:p>
                    <a:p>
                      <a:pPr algn="r">
                        <a:lnSpc>
                          <a:spcPct val="100000"/>
                        </a:lnSpc>
                      </a:pPr>
                      <a:r>
                        <a:rPr lang="es-MX" sz="1200" dirty="0">
                          <a:latin typeface="Consolas" panose="020B0609020204030204" pitchFamily="49" charset="0"/>
                        </a:rPr>
                        <a:t>36</a:t>
                      </a:r>
                    </a:p>
                    <a:p>
                      <a:pPr algn="r">
                        <a:lnSpc>
                          <a:spcPct val="100000"/>
                        </a:lnSpc>
                      </a:pPr>
                      <a:r>
                        <a:rPr lang="es-MX" sz="1200" dirty="0">
                          <a:latin typeface="Consolas" panose="020B0609020204030204" pitchFamily="49" charset="0"/>
                        </a:rPr>
                        <a:t>37</a:t>
                      </a:r>
                    </a:p>
                    <a:p>
                      <a:pPr algn="r">
                        <a:lnSpc>
                          <a:spcPct val="100000"/>
                        </a:lnSpc>
                      </a:pPr>
                      <a:r>
                        <a:rPr lang="es-MX" sz="1200" dirty="0">
                          <a:latin typeface="Consolas" panose="020B0609020204030204" pitchFamily="49" charset="0"/>
                        </a:rPr>
                        <a:t>38</a:t>
                      </a:r>
                    </a:p>
                    <a:p>
                      <a:pPr algn="r">
                        <a:lnSpc>
                          <a:spcPct val="100000"/>
                        </a:lnSpc>
                      </a:pPr>
                      <a:r>
                        <a:rPr lang="es-MX" sz="1200" dirty="0">
                          <a:latin typeface="Consolas" panose="020B0609020204030204" pitchFamily="49" charset="0"/>
                        </a:rPr>
                        <a:t>39</a:t>
                      </a:r>
                    </a:p>
                    <a:p>
                      <a:pPr algn="r">
                        <a:lnSpc>
                          <a:spcPct val="100000"/>
                        </a:lnSpc>
                      </a:pPr>
                      <a:r>
                        <a:rPr lang="es-MX" sz="1200" dirty="0">
                          <a:latin typeface="Consolas" panose="020B0609020204030204" pitchFamily="49" charset="0"/>
                        </a:rPr>
                        <a:t>40</a:t>
                      </a:r>
                    </a:p>
                    <a:p>
                      <a:pPr algn="r">
                        <a:lnSpc>
                          <a:spcPct val="100000"/>
                        </a:lnSpc>
                      </a:pPr>
                      <a:r>
                        <a:rPr lang="es-MX" sz="12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switch</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4</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elimina_nodo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8</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%p\n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buscar_dato</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tam_lista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default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6C830A7A-A441-D941-984C-5F6BA7FA17C6}"/>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main</a:t>
            </a:r>
            <a:r>
              <a:rPr lang="es-MX" sz="1200" dirty="0">
                <a:latin typeface="Consolas" panose="020B0609020204030204" pitchFamily="49" charset="0"/>
              </a:rPr>
              <a:t>() con menú de opciones</a:t>
            </a:r>
          </a:p>
        </p:txBody>
      </p:sp>
      <p:sp>
        <p:nvSpPr>
          <p:cNvPr id="11" name="Pergamino: horizontal 10">
            <a:extLst>
              <a:ext uri="{FF2B5EF4-FFF2-40B4-BE49-F238E27FC236}">
                <a16:creationId xmlns:a16="http://schemas.microsoft.com/office/drawing/2014/main" id="{24FD7FF8-1166-828C-16E7-44ACD6AACA1C}"/>
              </a:ext>
            </a:extLst>
          </p:cNvPr>
          <p:cNvSpPr/>
          <p:nvPr/>
        </p:nvSpPr>
        <p:spPr>
          <a:xfrm>
            <a:off x="5538747" y="643497"/>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20 Septiembre 2022</a:t>
            </a:r>
          </a:p>
        </p:txBody>
      </p:sp>
    </p:spTree>
    <p:extLst>
      <p:ext uri="{BB962C8B-B14F-4D97-AF65-F5344CB8AC3E}">
        <p14:creationId xmlns:p14="http://schemas.microsoft.com/office/powerpoint/2010/main" val="3932174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 doblada 13">
            <a:extLst>
              <a:ext uri="{FF2B5EF4-FFF2-40B4-BE49-F238E27FC236}">
                <a16:creationId xmlns:a16="http://schemas.microsoft.com/office/drawing/2014/main" id="{0A888EE5-0890-2CF9-9E0B-30CEC24C0DF9}"/>
              </a:ext>
            </a:extLst>
          </p:cNvPr>
          <p:cNvSpPr/>
          <p:nvPr/>
        </p:nvSpPr>
        <p:spPr>
          <a:xfrm>
            <a:off x="5013497" y="1059834"/>
            <a:ext cx="2572848" cy="1594876"/>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02580" y="1059834"/>
            <a:ext cx="4698701" cy="337246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361335" y="1222485"/>
            <a:ext cx="4417142" cy="301820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2533124572"/>
              </p:ext>
            </p:extLst>
          </p:nvPr>
        </p:nvGraphicFramePr>
        <p:xfrm>
          <a:off x="361335" y="1225366"/>
          <a:ext cx="4539946" cy="3017520"/>
        </p:xfrm>
        <a:graphic>
          <a:graphicData uri="http://schemas.openxmlformats.org/drawingml/2006/table">
            <a:tbl>
              <a:tblPr firstRow="1" bandRow="1">
                <a:tableStyleId>{5C22544A-7EE6-4342-B048-85BDC9FD1C3A}</a:tableStyleId>
              </a:tblPr>
              <a:tblGrid>
                <a:gridCol w="353962">
                  <a:extLst>
                    <a:ext uri="{9D8B030D-6E8A-4147-A177-3AD203B41FA5}">
                      <a16:colId xmlns:a16="http://schemas.microsoft.com/office/drawing/2014/main" val="4000583223"/>
                    </a:ext>
                  </a:extLst>
                </a:gridCol>
                <a:gridCol w="418598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"Selecciona una </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Insertar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Insertar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Eliminar al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Eliminar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"5. Imprimir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"6. Eliminar nodo arbitrario"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"7. Eliminar/Liberar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"8. Buscar 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"9. Imprimir tamaño de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19">
            <a:extLst>
              <a:ext uri="{FF2B5EF4-FFF2-40B4-BE49-F238E27FC236}">
                <a16:creationId xmlns:a16="http://schemas.microsoft.com/office/drawing/2014/main" id="{810D1CAB-9789-A456-DAFD-1ECB0A8985DA}"/>
              </a:ext>
            </a:extLst>
          </p:cNvPr>
          <p:cNvSpPr/>
          <p:nvPr/>
        </p:nvSpPr>
        <p:spPr>
          <a:xfrm>
            <a:off x="209006" y="5023332"/>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5228759"/>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3797089410"/>
              </p:ext>
            </p:extLst>
          </p:nvPr>
        </p:nvGraphicFramePr>
        <p:xfrm>
          <a:off x="499551" y="5333193"/>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6" name="CuadroTexto 25">
            <a:extLst>
              <a:ext uri="{FF2B5EF4-FFF2-40B4-BE49-F238E27FC236}">
                <a16:creationId xmlns:a16="http://schemas.microsoft.com/office/drawing/2014/main" id="{A89B0C40-93A8-ED2B-DD07-26DB275552B1}"/>
              </a:ext>
            </a:extLst>
          </p:cNvPr>
          <p:cNvSpPr txBox="1"/>
          <p:nvPr/>
        </p:nvSpPr>
        <p:spPr>
          <a:xfrm>
            <a:off x="5180821" y="1155799"/>
            <a:ext cx="2238199" cy="1200329"/>
          </a:xfrm>
          <a:prstGeom prst="rect">
            <a:avLst/>
          </a:prstGeom>
          <a:noFill/>
        </p:spPr>
        <p:txBody>
          <a:bodyPr wrap="square" rtlCol="0">
            <a:spAutoFit/>
          </a:bodyPr>
          <a:lstStyle/>
          <a:p>
            <a:r>
              <a:rPr lang="es-MX" sz="1200" dirty="0" err="1">
                <a:latin typeface="Consolas" panose="020B0609020204030204" pitchFamily="49" charset="0"/>
                <a:cs typeface="Times New Roman" panose="02020603050405020304" pitchFamily="18" charset="0"/>
              </a:rPr>
              <a:t>puts</a:t>
            </a:r>
            <a:r>
              <a:rPr lang="es-MX" sz="1200" dirty="0">
                <a:latin typeface="Consolas" panose="020B0609020204030204" pitchFamily="49" charset="0"/>
                <a:cs typeface="Times New Roman" panose="02020603050405020304" pitchFamily="18" charset="0"/>
              </a:rPr>
              <a:t>() funciona como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7095919"/>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7411026"/>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616453"/>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283858497"/>
              </p:ext>
            </p:extLst>
          </p:nvPr>
        </p:nvGraphicFramePr>
        <p:xfrm>
          <a:off x="520903" y="7720887"/>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5561286" y="6344447"/>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6109927" y="6480832"/>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6501481" y="6344447"/>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5561286" y="701064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6511819" y="6950988"/>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6601984" y="669951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6109927" y="7149144"/>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5432966" y="7719854"/>
            <a:ext cx="423503"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6671087" y="7660198"/>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6789487" y="740841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flipH="1">
            <a:off x="5286695" y="7858354"/>
            <a:ext cx="569774" cy="891995"/>
          </a:xfrm>
          <a:prstGeom prst="curvedConnector5">
            <a:avLst>
              <a:gd name="adj1" fmla="val -40121"/>
              <a:gd name="adj2" fmla="val 46571"/>
              <a:gd name="adj3" fmla="val 14012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286695" y="8550678"/>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351242" y="827367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V="1">
            <a:off x="5974451" y="7859869"/>
            <a:ext cx="696636" cy="8904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esquinas redondeadas 12">
            <a:extLst>
              <a:ext uri="{FF2B5EF4-FFF2-40B4-BE49-F238E27FC236}">
                <a16:creationId xmlns:a16="http://schemas.microsoft.com/office/drawing/2014/main" id="{65C5EABE-A1A2-A42C-4409-6EBDBB42436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seleccionar una opción</a:t>
            </a:r>
          </a:p>
        </p:txBody>
      </p:sp>
      <p:sp>
        <p:nvSpPr>
          <p:cNvPr id="15" name="Rectángulo: esquinas redondeadas 14">
            <a:extLst>
              <a:ext uri="{FF2B5EF4-FFF2-40B4-BE49-F238E27FC236}">
                <a16:creationId xmlns:a16="http://schemas.microsoft.com/office/drawing/2014/main" id="{B84EAB05-9613-99E7-5F99-B0EA0F74FFA5}"/>
              </a:ext>
            </a:extLst>
          </p:cNvPr>
          <p:cNvSpPr/>
          <p:nvPr/>
        </p:nvSpPr>
        <p:spPr>
          <a:xfrm>
            <a:off x="195051" y="458247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insertar al inicio de la lista</a:t>
            </a:r>
          </a:p>
        </p:txBody>
      </p:sp>
    </p:spTree>
    <p:extLst>
      <p:ext uri="{BB962C8B-B14F-4D97-AF65-F5344CB8AC3E}">
        <p14:creationId xmlns:p14="http://schemas.microsoft.com/office/powerpoint/2010/main" val="7146653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569DD93A-2C7D-7485-072E-5E9521C4C0A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(iterativo)</a:t>
            </a:r>
          </a:p>
        </p:txBody>
      </p:sp>
      <p:sp>
        <p:nvSpPr>
          <p:cNvPr id="3" name="Rectángulo 2">
            <a:extLst>
              <a:ext uri="{FF2B5EF4-FFF2-40B4-BE49-F238E27FC236}">
                <a16:creationId xmlns:a16="http://schemas.microsoft.com/office/drawing/2014/main" id="{70ADB46E-C424-5833-A7FF-0BF7FFD13DEE}"/>
              </a:ext>
            </a:extLst>
          </p:cNvPr>
          <p:cNvSpPr/>
          <p:nvPr/>
        </p:nvSpPr>
        <p:spPr>
          <a:xfrm>
            <a:off x="209006" y="100025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6B13A94-A3C6-EE74-6F5D-A7F75A90BDA8}"/>
              </a:ext>
            </a:extLst>
          </p:cNvPr>
          <p:cNvSpPr/>
          <p:nvPr/>
        </p:nvSpPr>
        <p:spPr>
          <a:xfrm>
            <a:off x="359417" y="113704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3A41BBD0-9D4B-746F-6A80-5484D2CFECD3}"/>
              </a:ext>
            </a:extLst>
          </p:cNvPr>
          <p:cNvGraphicFramePr>
            <a:graphicFrameLocks noGrp="1"/>
          </p:cNvGraphicFramePr>
          <p:nvPr>
            <p:extLst>
              <p:ext uri="{D42A27DB-BD31-4B8C-83A1-F6EECF244321}">
                <p14:modId xmlns:p14="http://schemas.microsoft.com/office/powerpoint/2010/main" val="524693387"/>
              </p:ext>
            </p:extLst>
          </p:nvPr>
        </p:nvGraphicFramePr>
        <p:xfrm>
          <a:off x="359417" y="113771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 "</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s redondeadas 5">
            <a:extLst>
              <a:ext uri="{FF2B5EF4-FFF2-40B4-BE49-F238E27FC236}">
                <a16:creationId xmlns:a16="http://schemas.microsoft.com/office/drawing/2014/main" id="{13CEAADD-C42A-9438-7A11-7356C35F3143}"/>
              </a:ext>
            </a:extLst>
          </p:cNvPr>
          <p:cNvSpPr/>
          <p:nvPr/>
        </p:nvSpPr>
        <p:spPr>
          <a:xfrm>
            <a:off x="192399" y="27547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(recursivo)</a:t>
            </a:r>
          </a:p>
        </p:txBody>
      </p:sp>
      <p:sp>
        <p:nvSpPr>
          <p:cNvPr id="7" name="Rectángulo 6">
            <a:extLst>
              <a:ext uri="{FF2B5EF4-FFF2-40B4-BE49-F238E27FC236}">
                <a16:creationId xmlns:a16="http://schemas.microsoft.com/office/drawing/2014/main" id="{165A227A-63A4-6596-4D5D-6F60F152B105}"/>
              </a:ext>
            </a:extLst>
          </p:cNvPr>
          <p:cNvSpPr/>
          <p:nvPr/>
        </p:nvSpPr>
        <p:spPr>
          <a:xfrm>
            <a:off x="209007" y="317063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F0ED9202-8BA6-3063-BA67-F78192E81964}"/>
              </a:ext>
            </a:extLst>
          </p:cNvPr>
          <p:cNvSpPr/>
          <p:nvPr/>
        </p:nvSpPr>
        <p:spPr>
          <a:xfrm>
            <a:off x="359418" y="330742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9FD13D1C-7AFD-C1E0-A856-1986C90EFD89}"/>
              </a:ext>
            </a:extLst>
          </p:cNvPr>
          <p:cNvGraphicFramePr>
            <a:graphicFrameLocks noGrp="1"/>
          </p:cNvGraphicFramePr>
          <p:nvPr>
            <p:extLst>
              <p:ext uri="{D42A27DB-BD31-4B8C-83A1-F6EECF244321}">
                <p14:modId xmlns:p14="http://schemas.microsoft.com/office/powerpoint/2010/main" val="199543336"/>
              </p:ext>
            </p:extLst>
          </p:nvPr>
        </p:nvGraphicFramePr>
        <p:xfrm>
          <a:off x="359418" y="330809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 "</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5" name="Rectángulo: esquinas redondeadas 14">
            <a:extLst>
              <a:ext uri="{FF2B5EF4-FFF2-40B4-BE49-F238E27FC236}">
                <a16:creationId xmlns:a16="http://schemas.microsoft.com/office/drawing/2014/main" id="{D090266B-15DC-E183-DFCA-D1B001AAEF4D}"/>
              </a:ext>
            </a:extLst>
          </p:cNvPr>
          <p:cNvSpPr/>
          <p:nvPr/>
        </p:nvSpPr>
        <p:spPr>
          <a:xfrm>
            <a:off x="192399" y="493461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buscar un dato (iterativo)</a:t>
            </a:r>
          </a:p>
        </p:txBody>
      </p:sp>
      <p:sp>
        <p:nvSpPr>
          <p:cNvPr id="16" name="Rectángulo 15">
            <a:extLst>
              <a:ext uri="{FF2B5EF4-FFF2-40B4-BE49-F238E27FC236}">
                <a16:creationId xmlns:a16="http://schemas.microsoft.com/office/drawing/2014/main" id="{50FDD8B1-2A94-57D0-7DA1-C73A4D437E93}"/>
              </a:ext>
            </a:extLst>
          </p:cNvPr>
          <p:cNvSpPr/>
          <p:nvPr/>
        </p:nvSpPr>
        <p:spPr>
          <a:xfrm>
            <a:off x="209007" y="5350541"/>
            <a:ext cx="7354387" cy="184499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93902663-6575-E8EF-DECC-1DF07DBFE262}"/>
              </a:ext>
            </a:extLst>
          </p:cNvPr>
          <p:cNvSpPr/>
          <p:nvPr/>
        </p:nvSpPr>
        <p:spPr>
          <a:xfrm>
            <a:off x="359418" y="5487333"/>
            <a:ext cx="7053565" cy="15551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8" name="Tabla 38">
            <a:extLst>
              <a:ext uri="{FF2B5EF4-FFF2-40B4-BE49-F238E27FC236}">
                <a16:creationId xmlns:a16="http://schemas.microsoft.com/office/drawing/2014/main" id="{90A8F3C2-9DA0-C57C-6288-D5404944E87C}"/>
              </a:ext>
            </a:extLst>
          </p:cNvPr>
          <p:cNvGraphicFramePr>
            <a:graphicFrameLocks noGrp="1"/>
          </p:cNvGraphicFramePr>
          <p:nvPr>
            <p:extLst>
              <p:ext uri="{D42A27DB-BD31-4B8C-83A1-F6EECF244321}">
                <p14:modId xmlns:p14="http://schemas.microsoft.com/office/powerpoint/2010/main" val="990569079"/>
              </p:ext>
            </p:extLst>
          </p:nvPr>
        </p:nvGraphicFramePr>
        <p:xfrm>
          <a:off x="359418" y="5487996"/>
          <a:ext cx="7053564" cy="155448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625187">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buscar_dato</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D840947-7FEE-9B56-7BCE-56DE99E07F0C}"/>
              </a:ext>
            </a:extLst>
          </p:cNvPr>
          <p:cNvSpPr/>
          <p:nvPr/>
        </p:nvSpPr>
        <p:spPr>
          <a:xfrm>
            <a:off x="192398" y="728482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liberar lista (iterativo)</a:t>
            </a:r>
          </a:p>
        </p:txBody>
      </p:sp>
      <p:sp>
        <p:nvSpPr>
          <p:cNvPr id="20" name="Rectángulo 19">
            <a:extLst>
              <a:ext uri="{FF2B5EF4-FFF2-40B4-BE49-F238E27FC236}">
                <a16:creationId xmlns:a16="http://schemas.microsoft.com/office/drawing/2014/main" id="{17DCDAFC-B420-901D-08E1-D6044AAE1A83}"/>
              </a:ext>
            </a:extLst>
          </p:cNvPr>
          <p:cNvSpPr/>
          <p:nvPr/>
        </p:nvSpPr>
        <p:spPr>
          <a:xfrm>
            <a:off x="209006" y="7700751"/>
            <a:ext cx="7354387" cy="176397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BA8E6B3D-C50A-809F-143A-EC280F317D35}"/>
              </a:ext>
            </a:extLst>
          </p:cNvPr>
          <p:cNvSpPr/>
          <p:nvPr/>
        </p:nvSpPr>
        <p:spPr>
          <a:xfrm>
            <a:off x="359417" y="7837543"/>
            <a:ext cx="7053565" cy="146370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FD17FD1E-5CF7-1B82-3671-5F8E378EB17A}"/>
              </a:ext>
            </a:extLst>
          </p:cNvPr>
          <p:cNvGraphicFramePr>
            <a:graphicFrameLocks noGrp="1"/>
          </p:cNvGraphicFramePr>
          <p:nvPr>
            <p:extLst>
              <p:ext uri="{D42A27DB-BD31-4B8C-83A1-F6EECF244321}">
                <p14:modId xmlns:p14="http://schemas.microsoft.com/office/powerpoint/2010/main" val="3371563540"/>
              </p:ext>
            </p:extLst>
          </p:nvPr>
        </p:nvGraphicFramePr>
        <p:xfrm>
          <a:off x="359417" y="7838206"/>
          <a:ext cx="7053564" cy="146304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625187">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liberar_lista</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i="1" u="none" dirty="0" err="1">
                          <a:solidFill>
                            <a:srgbClr val="FD971F"/>
                          </a:solidFill>
                          <a:effectLst/>
                          <a:latin typeface="Consolas" panose="020B0609020204030204" pitchFamily="49" charset="0"/>
                        </a:rPr>
                        <a:t>cab</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i="1" u="none" dirty="0" err="1">
                          <a:solidFill>
                            <a:srgbClr val="FD971F"/>
                          </a:solidFill>
                          <a:effectLst/>
                          <a:latin typeface="Consolas" panose="020B0609020204030204" pitchFamily="49" charset="0"/>
                        </a:rPr>
                        <a:t>cab</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while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tmp</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tmp</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i="1" u="none" dirty="0" err="1">
                          <a:solidFill>
                            <a:srgbClr val="FD971F"/>
                          </a:solidFill>
                          <a:effectLst/>
                          <a:latin typeface="Consolas" panose="020B0609020204030204" pitchFamily="49" charset="0"/>
                        </a:rPr>
                        <a:t>cab</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5" name="Rectángulo 24">
            <a:extLst>
              <a:ext uri="{FF2B5EF4-FFF2-40B4-BE49-F238E27FC236}">
                <a16:creationId xmlns:a16="http://schemas.microsoft.com/office/drawing/2014/main" id="{76240598-4565-75AB-1304-E798704EB82C}"/>
              </a:ext>
            </a:extLst>
          </p:cNvPr>
          <p:cNvSpPr/>
          <p:nvPr/>
        </p:nvSpPr>
        <p:spPr>
          <a:xfrm>
            <a:off x="2895600" y="4125595"/>
            <a:ext cx="217714" cy="121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E923A895-CD28-73C2-B181-C5FACF4872E2}"/>
              </a:ext>
            </a:extLst>
          </p:cNvPr>
          <p:cNvSpPr/>
          <p:nvPr/>
        </p:nvSpPr>
        <p:spPr>
          <a:xfrm>
            <a:off x="2895600" y="4315914"/>
            <a:ext cx="217714" cy="121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8" name="Conector: curvado 27">
            <a:extLst>
              <a:ext uri="{FF2B5EF4-FFF2-40B4-BE49-F238E27FC236}">
                <a16:creationId xmlns:a16="http://schemas.microsoft.com/office/drawing/2014/main" id="{1ACEFEFC-DAC1-C371-D92B-1F031F27B4BF}"/>
              </a:ext>
            </a:extLst>
          </p:cNvPr>
          <p:cNvCxnSpPr>
            <a:cxnSpLocks/>
          </p:cNvCxnSpPr>
          <p:nvPr/>
        </p:nvCxnSpPr>
        <p:spPr>
          <a:xfrm flipV="1">
            <a:off x="3157764" y="4186555"/>
            <a:ext cx="12700" cy="190319"/>
          </a:xfrm>
          <a:prstGeom prst="curvedConnector3">
            <a:avLst>
              <a:gd name="adj1" fmla="val 1800000"/>
            </a:avLst>
          </a:prstGeom>
          <a:ln>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9" name="CuadroTexto 28">
            <a:extLst>
              <a:ext uri="{FF2B5EF4-FFF2-40B4-BE49-F238E27FC236}">
                <a16:creationId xmlns:a16="http://schemas.microsoft.com/office/drawing/2014/main" id="{4A6CDE90-3038-3417-1BCC-406732D87DE8}"/>
              </a:ext>
            </a:extLst>
          </p:cNvPr>
          <p:cNvSpPr txBox="1"/>
          <p:nvPr/>
        </p:nvSpPr>
        <p:spPr>
          <a:xfrm>
            <a:off x="3413759" y="4125595"/>
            <a:ext cx="3892541" cy="276999"/>
          </a:xfrm>
          <a:prstGeom prst="rect">
            <a:avLst/>
          </a:prstGeom>
          <a:noFill/>
        </p:spPr>
        <p:txBody>
          <a:bodyPr wrap="square" rtlCol="0">
            <a:spAutoFit/>
          </a:bodyPr>
          <a:lstStyle/>
          <a:p>
            <a:r>
              <a:rPr lang="es-MX" sz="1200" dirty="0">
                <a:solidFill>
                  <a:schemeClr val="bg1">
                    <a:lumMod val="50000"/>
                  </a:schemeClr>
                </a:solidFill>
                <a:latin typeface="Consolas" panose="020B0609020204030204" pitchFamily="49" charset="0"/>
              </a:rPr>
              <a:t>//Si lo intercambiamos, se imprime al revés.</a:t>
            </a:r>
          </a:p>
        </p:txBody>
      </p:sp>
    </p:spTree>
    <p:extLst>
      <p:ext uri="{BB962C8B-B14F-4D97-AF65-F5344CB8AC3E}">
        <p14:creationId xmlns:p14="http://schemas.microsoft.com/office/powerpoint/2010/main" val="4263733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65C5EABE-A1A2-A42C-4409-6EBDBB42436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liberar lista (recursivo)</a:t>
            </a:r>
          </a:p>
        </p:txBody>
      </p:sp>
      <p:sp>
        <p:nvSpPr>
          <p:cNvPr id="7" name="Rectángulo 6">
            <a:extLst>
              <a:ext uri="{FF2B5EF4-FFF2-40B4-BE49-F238E27FC236}">
                <a16:creationId xmlns:a16="http://schemas.microsoft.com/office/drawing/2014/main" id="{2BDE6A69-58C1-14DF-2A5F-B71004E3A320}"/>
              </a:ext>
            </a:extLst>
          </p:cNvPr>
          <p:cNvSpPr/>
          <p:nvPr/>
        </p:nvSpPr>
        <p:spPr>
          <a:xfrm>
            <a:off x="209006" y="1019305"/>
            <a:ext cx="7354387" cy="22001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1156099"/>
            <a:ext cx="7053565" cy="19209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2448348570"/>
              </p:ext>
            </p:extLst>
          </p:nvPr>
        </p:nvGraphicFramePr>
        <p:xfrm>
          <a:off x="359417" y="1156761"/>
          <a:ext cx="7053564" cy="192024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Rectángulo: esquinas redondeadas 15">
            <a:extLst>
              <a:ext uri="{FF2B5EF4-FFF2-40B4-BE49-F238E27FC236}">
                <a16:creationId xmlns:a16="http://schemas.microsoft.com/office/drawing/2014/main" id="{66A8F348-2E4C-D437-4498-66E0E6403A83}"/>
              </a:ext>
            </a:extLst>
          </p:cNvPr>
          <p:cNvSpPr/>
          <p:nvPr/>
        </p:nvSpPr>
        <p:spPr>
          <a:xfrm>
            <a:off x="202580" y="329794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para insertar al final de la lista (iterativo)</a:t>
            </a:r>
          </a:p>
        </p:txBody>
      </p:sp>
      <p:sp>
        <p:nvSpPr>
          <p:cNvPr id="17" name="Pergamino: horizontal 16">
            <a:extLst>
              <a:ext uri="{FF2B5EF4-FFF2-40B4-BE49-F238E27FC236}">
                <a16:creationId xmlns:a16="http://schemas.microsoft.com/office/drawing/2014/main" id="{0955A069-3A47-B960-8ECB-10D0598737F6}"/>
              </a:ext>
            </a:extLst>
          </p:cNvPr>
          <p:cNvSpPr/>
          <p:nvPr/>
        </p:nvSpPr>
        <p:spPr>
          <a:xfrm>
            <a:off x="5538747" y="3320332"/>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22 Septiembre 2022</a:t>
            </a:r>
          </a:p>
        </p:txBody>
      </p:sp>
      <p:sp>
        <p:nvSpPr>
          <p:cNvPr id="18" name="Rectángulo 17">
            <a:extLst>
              <a:ext uri="{FF2B5EF4-FFF2-40B4-BE49-F238E27FC236}">
                <a16:creationId xmlns:a16="http://schemas.microsoft.com/office/drawing/2014/main" id="{6C044A42-EC86-EE34-4000-C587466A1E4D}"/>
              </a:ext>
            </a:extLst>
          </p:cNvPr>
          <p:cNvSpPr/>
          <p:nvPr/>
        </p:nvSpPr>
        <p:spPr>
          <a:xfrm>
            <a:off x="202580" y="3725243"/>
            <a:ext cx="7354387" cy="298035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B2010825-00CF-8F7F-0190-CF93BE5BB627}"/>
              </a:ext>
            </a:extLst>
          </p:cNvPr>
          <p:cNvSpPr/>
          <p:nvPr/>
        </p:nvSpPr>
        <p:spPr>
          <a:xfrm>
            <a:off x="352991" y="3862035"/>
            <a:ext cx="7053565" cy="26524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3" name="Tabla 38">
            <a:extLst>
              <a:ext uri="{FF2B5EF4-FFF2-40B4-BE49-F238E27FC236}">
                <a16:creationId xmlns:a16="http://schemas.microsoft.com/office/drawing/2014/main" id="{E3D2358A-05AF-FB7F-B867-B2062C79EB42}"/>
              </a:ext>
            </a:extLst>
          </p:cNvPr>
          <p:cNvGraphicFramePr>
            <a:graphicFrameLocks noGrp="1"/>
          </p:cNvGraphicFramePr>
          <p:nvPr>
            <p:extLst>
              <p:ext uri="{D42A27DB-BD31-4B8C-83A1-F6EECF244321}">
                <p14:modId xmlns:p14="http://schemas.microsoft.com/office/powerpoint/2010/main" val="2832916353"/>
              </p:ext>
            </p:extLst>
          </p:nvPr>
        </p:nvGraphicFramePr>
        <p:xfrm>
          <a:off x="352991" y="3862698"/>
          <a:ext cx="7053564" cy="265176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Rectángulo: esquinas redondeadas 32">
            <a:extLst>
              <a:ext uri="{FF2B5EF4-FFF2-40B4-BE49-F238E27FC236}">
                <a16:creationId xmlns:a16="http://schemas.microsoft.com/office/drawing/2014/main" id="{67F0C42B-CCFE-BECE-B03B-97D62355048B}"/>
              </a:ext>
            </a:extLst>
          </p:cNvPr>
          <p:cNvSpPr/>
          <p:nvPr/>
        </p:nvSpPr>
        <p:spPr>
          <a:xfrm>
            <a:off x="209008" y="6815632"/>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insertar al final de la lista (recursivo)</a:t>
            </a:r>
          </a:p>
        </p:txBody>
      </p:sp>
      <p:sp>
        <p:nvSpPr>
          <p:cNvPr id="34" name="Rectángulo 33">
            <a:extLst>
              <a:ext uri="{FF2B5EF4-FFF2-40B4-BE49-F238E27FC236}">
                <a16:creationId xmlns:a16="http://schemas.microsoft.com/office/drawing/2014/main" id="{2F4419A5-7BB6-F50B-D691-4A32528AEAAA}"/>
              </a:ext>
            </a:extLst>
          </p:cNvPr>
          <p:cNvSpPr/>
          <p:nvPr/>
        </p:nvSpPr>
        <p:spPr>
          <a:xfrm>
            <a:off x="215434" y="7213831"/>
            <a:ext cx="7354387" cy="22001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esquinas redondeadas 34">
            <a:extLst>
              <a:ext uri="{FF2B5EF4-FFF2-40B4-BE49-F238E27FC236}">
                <a16:creationId xmlns:a16="http://schemas.microsoft.com/office/drawing/2014/main" id="{C0D76350-8839-6CC8-1FC7-2FD8935B00C7}"/>
              </a:ext>
            </a:extLst>
          </p:cNvPr>
          <p:cNvSpPr/>
          <p:nvPr/>
        </p:nvSpPr>
        <p:spPr>
          <a:xfrm>
            <a:off x="365845" y="7350625"/>
            <a:ext cx="7053565" cy="19209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6" name="Tabla 38">
            <a:extLst>
              <a:ext uri="{FF2B5EF4-FFF2-40B4-BE49-F238E27FC236}">
                <a16:creationId xmlns:a16="http://schemas.microsoft.com/office/drawing/2014/main" id="{B115D2F5-C487-0739-1BCC-101CBBA1B6A7}"/>
              </a:ext>
            </a:extLst>
          </p:cNvPr>
          <p:cNvGraphicFramePr>
            <a:graphicFrameLocks noGrp="1"/>
          </p:cNvGraphicFramePr>
          <p:nvPr>
            <p:extLst>
              <p:ext uri="{D42A27DB-BD31-4B8C-83A1-F6EECF244321}">
                <p14:modId xmlns:p14="http://schemas.microsoft.com/office/powerpoint/2010/main" val="640942439"/>
              </p:ext>
            </p:extLst>
          </p:nvPr>
        </p:nvGraphicFramePr>
        <p:xfrm>
          <a:off x="365845" y="7351287"/>
          <a:ext cx="7053564" cy="193548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100" u="none" dirty="0">
                          <a:latin typeface="Consolas" panose="020B0609020204030204" pitchFamily="49" charset="0"/>
                        </a:rPr>
                        <a:t>1</a:t>
                      </a:r>
                    </a:p>
                    <a:p>
                      <a:pPr algn="r">
                        <a:lnSpc>
                          <a:spcPct val="100000"/>
                        </a:lnSpc>
                      </a:pPr>
                      <a:r>
                        <a:rPr lang="es-MX" sz="1100" u="none" dirty="0">
                          <a:latin typeface="Consolas" panose="020B0609020204030204" pitchFamily="49" charset="0"/>
                        </a:rPr>
                        <a:t>2</a:t>
                      </a:r>
                    </a:p>
                    <a:p>
                      <a:pPr algn="r">
                        <a:lnSpc>
                          <a:spcPct val="100000"/>
                        </a:lnSpc>
                      </a:pPr>
                      <a:r>
                        <a:rPr lang="es-MX" sz="1100" u="none" dirty="0">
                          <a:latin typeface="Consolas" panose="020B0609020204030204" pitchFamily="49" charset="0"/>
                        </a:rPr>
                        <a:t>3</a:t>
                      </a:r>
                    </a:p>
                    <a:p>
                      <a:pPr algn="r">
                        <a:lnSpc>
                          <a:spcPct val="100000"/>
                        </a:lnSpc>
                      </a:pPr>
                      <a:r>
                        <a:rPr lang="es-MX" sz="1100" u="none" dirty="0">
                          <a:latin typeface="Consolas" panose="020B0609020204030204" pitchFamily="49" charset="0"/>
                        </a:rPr>
                        <a:t>4</a:t>
                      </a:r>
                    </a:p>
                    <a:p>
                      <a:pPr algn="r">
                        <a:lnSpc>
                          <a:spcPct val="100000"/>
                        </a:lnSpc>
                      </a:pPr>
                      <a:r>
                        <a:rPr lang="es-MX" sz="1100" u="none" dirty="0">
                          <a:latin typeface="Consolas" panose="020B0609020204030204" pitchFamily="49" charset="0"/>
                        </a:rPr>
                        <a:t>5</a:t>
                      </a:r>
                    </a:p>
                    <a:p>
                      <a:pPr algn="r">
                        <a:lnSpc>
                          <a:spcPct val="100000"/>
                        </a:lnSpc>
                      </a:pPr>
                      <a:r>
                        <a:rPr lang="es-MX" sz="1100" u="none" dirty="0">
                          <a:latin typeface="Consolas" panose="020B0609020204030204" pitchFamily="49" charset="0"/>
                        </a:rPr>
                        <a:t>6</a:t>
                      </a:r>
                    </a:p>
                    <a:p>
                      <a:pPr algn="r">
                        <a:lnSpc>
                          <a:spcPct val="100000"/>
                        </a:lnSpc>
                      </a:pPr>
                      <a:r>
                        <a:rPr lang="es-MX" sz="1100" u="none" dirty="0">
                          <a:latin typeface="Consolas" panose="020B0609020204030204" pitchFamily="49" charset="0"/>
                        </a:rPr>
                        <a:t>7</a:t>
                      </a:r>
                    </a:p>
                    <a:p>
                      <a:pPr algn="r">
                        <a:lnSpc>
                          <a:spcPct val="100000"/>
                        </a:lnSpc>
                      </a:pPr>
                      <a:r>
                        <a:rPr lang="es-MX" sz="1100" u="none" dirty="0">
                          <a:latin typeface="Consolas" panose="020B0609020204030204" pitchFamily="49" charset="0"/>
                        </a:rPr>
                        <a:t>8</a:t>
                      </a:r>
                    </a:p>
                    <a:p>
                      <a:pPr algn="r">
                        <a:lnSpc>
                          <a:spcPct val="100000"/>
                        </a:lnSpc>
                      </a:pPr>
                      <a:r>
                        <a:rPr lang="es-MX" sz="1100" u="none" dirty="0">
                          <a:latin typeface="Consolas" panose="020B0609020204030204" pitchFamily="49" charset="0"/>
                        </a:rPr>
                        <a:t>9</a:t>
                      </a:r>
                    </a:p>
                    <a:p>
                      <a:pPr algn="r">
                        <a:lnSpc>
                          <a:spcPct val="100000"/>
                        </a:lnSpc>
                      </a:pPr>
                      <a:r>
                        <a:rPr lang="es-MX" sz="1100" u="none" dirty="0">
                          <a:latin typeface="Consolas" panose="020B0609020204030204" pitchFamily="49" charset="0"/>
                        </a:rPr>
                        <a:t>10</a:t>
                      </a:r>
                    </a:p>
                    <a:p>
                      <a:pPr algn="r">
                        <a:lnSpc>
                          <a:spcPct val="100000"/>
                        </a:lnSpc>
                      </a:pPr>
                      <a:r>
                        <a:rPr lang="es-MX" sz="1100" u="none"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insertar_final</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nodo_t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dato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u="sng" dirty="0" err="1">
                          <a:solidFill>
                            <a:srgbClr val="A6E22E"/>
                          </a:solidFill>
                          <a:effectLst/>
                          <a:latin typeface="Consolas" panose="020B0609020204030204" pitchFamily="49" charset="0"/>
                        </a:rPr>
                        <a:t>nodo_t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nodo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crea_nodo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nodo-&gt;</a:t>
                      </a:r>
                      <a:r>
                        <a:rPr lang="es-MX" sz="1100" b="0" dirty="0" err="1">
                          <a:solidFill>
                            <a:srgbClr val="F8F8F2"/>
                          </a:solidFill>
                          <a:effectLst/>
                          <a:latin typeface="Consolas" panose="020B0609020204030204" pitchFamily="49" charset="0"/>
                        </a:rPr>
                        <a:t>info</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dato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NULL</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nodo;</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else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insertar_final</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sig</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dato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29684458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3" name="Rectángulo: esquinas redondeadas 22">
            <a:extLst>
              <a:ext uri="{FF2B5EF4-FFF2-40B4-BE49-F238E27FC236}">
                <a16:creationId xmlns:a16="http://schemas.microsoft.com/office/drawing/2014/main" id="{1DC1E81B-FCF1-FB1E-C51B-E9B14FD2EE03}"/>
              </a:ext>
            </a:extLst>
          </p:cNvPr>
          <p:cNvSpPr/>
          <p:nvPr/>
        </p:nvSpPr>
        <p:spPr>
          <a:xfrm>
            <a:off x="202580" y="615425"/>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eliminar al inicio de la lista</a:t>
            </a:r>
          </a:p>
        </p:txBody>
      </p:sp>
      <p:sp>
        <p:nvSpPr>
          <p:cNvPr id="24" name="Rectángulo 23">
            <a:extLst>
              <a:ext uri="{FF2B5EF4-FFF2-40B4-BE49-F238E27FC236}">
                <a16:creationId xmlns:a16="http://schemas.microsoft.com/office/drawing/2014/main" id="{4AC80EDA-3B47-8813-E155-91FDB819E8E3}"/>
              </a:ext>
            </a:extLst>
          </p:cNvPr>
          <p:cNvSpPr/>
          <p:nvPr/>
        </p:nvSpPr>
        <p:spPr>
          <a:xfrm>
            <a:off x="209006" y="1013625"/>
            <a:ext cx="7354387" cy="191826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esquinas redondeadas 24">
            <a:extLst>
              <a:ext uri="{FF2B5EF4-FFF2-40B4-BE49-F238E27FC236}">
                <a16:creationId xmlns:a16="http://schemas.microsoft.com/office/drawing/2014/main" id="{0140802B-4C8E-FE25-0717-C42E29120728}"/>
              </a:ext>
            </a:extLst>
          </p:cNvPr>
          <p:cNvSpPr/>
          <p:nvPr/>
        </p:nvSpPr>
        <p:spPr>
          <a:xfrm>
            <a:off x="359417" y="1150418"/>
            <a:ext cx="7053565" cy="1568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6" name="Tabla 38">
            <a:extLst>
              <a:ext uri="{FF2B5EF4-FFF2-40B4-BE49-F238E27FC236}">
                <a16:creationId xmlns:a16="http://schemas.microsoft.com/office/drawing/2014/main" id="{FAF02B64-1095-0E6F-E3C3-B3C41304CA92}"/>
              </a:ext>
            </a:extLst>
          </p:cNvPr>
          <p:cNvGraphicFramePr>
            <a:graphicFrameLocks noGrp="1"/>
          </p:cNvGraphicFramePr>
          <p:nvPr>
            <p:extLst>
              <p:ext uri="{D42A27DB-BD31-4B8C-83A1-F6EECF244321}">
                <p14:modId xmlns:p14="http://schemas.microsoft.com/office/powerpoint/2010/main" val="3247016861"/>
              </p:ext>
            </p:extLst>
          </p:nvPr>
        </p:nvGraphicFramePr>
        <p:xfrm>
          <a:off x="359417" y="1151080"/>
          <a:ext cx="7053564" cy="1554480"/>
        </p:xfrm>
        <a:graphic>
          <a:graphicData uri="http://schemas.openxmlformats.org/drawingml/2006/table">
            <a:tbl>
              <a:tblPr firstRow="1" bandRow="1">
                <a:tableStyleId>{5C22544A-7EE6-4342-B048-85BDC9FD1C3A}</a:tableStyleId>
              </a:tblPr>
              <a:tblGrid>
                <a:gridCol w="316858">
                  <a:extLst>
                    <a:ext uri="{9D8B030D-6E8A-4147-A177-3AD203B41FA5}">
                      <a16:colId xmlns:a16="http://schemas.microsoft.com/office/drawing/2014/main" val="4000583223"/>
                    </a:ext>
                  </a:extLst>
                </a:gridCol>
                <a:gridCol w="6736706">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7" name="Rectángulo: esquinas redondeadas 26">
            <a:extLst>
              <a:ext uri="{FF2B5EF4-FFF2-40B4-BE49-F238E27FC236}">
                <a16:creationId xmlns:a16="http://schemas.microsoft.com/office/drawing/2014/main" id="{629A559A-A156-2C15-596D-0BCCEEA11993}"/>
              </a:ext>
            </a:extLst>
          </p:cNvPr>
          <p:cNvSpPr/>
          <p:nvPr/>
        </p:nvSpPr>
        <p:spPr>
          <a:xfrm>
            <a:off x="1506582" y="3062812"/>
            <a:ext cx="608729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Ejercicio de </a:t>
            </a:r>
            <a:r>
              <a:rPr lang="es-MX" sz="1200" dirty="0" err="1">
                <a:latin typeface="Consolas" panose="020B0609020204030204" pitchFamily="49" charset="0"/>
              </a:rPr>
              <a:t>OmegaUp</a:t>
            </a:r>
            <a:r>
              <a:rPr lang="es-MX" sz="1200" dirty="0">
                <a:latin typeface="Consolas" panose="020B0609020204030204" pitchFamily="49" charset="0"/>
              </a:rPr>
              <a:t>: 14867. Listas enlazadas</a:t>
            </a:r>
          </a:p>
        </p:txBody>
      </p:sp>
      <p:sp>
        <p:nvSpPr>
          <p:cNvPr id="28" name="Pergamino: horizontal 27">
            <a:extLst>
              <a:ext uri="{FF2B5EF4-FFF2-40B4-BE49-F238E27FC236}">
                <a16:creationId xmlns:a16="http://schemas.microsoft.com/office/drawing/2014/main" id="{0357DC61-F7BB-C73A-18FF-090EC81C9E20}"/>
              </a:ext>
            </a:extLst>
          </p:cNvPr>
          <p:cNvSpPr/>
          <p:nvPr/>
        </p:nvSpPr>
        <p:spPr>
          <a:xfrm>
            <a:off x="5538747" y="3085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23 Septiembre 2022</a:t>
            </a:r>
          </a:p>
        </p:txBody>
      </p:sp>
      <p:sp>
        <p:nvSpPr>
          <p:cNvPr id="29" name="CuadroTexto 28">
            <a:extLst>
              <a:ext uri="{FF2B5EF4-FFF2-40B4-BE49-F238E27FC236}">
                <a16:creationId xmlns:a16="http://schemas.microsoft.com/office/drawing/2014/main" id="{2CB247B1-B4A6-0F1F-A0DC-510DEA0F60FB}"/>
              </a:ext>
            </a:extLst>
          </p:cNvPr>
          <p:cNvSpPr txBox="1"/>
          <p:nvPr/>
        </p:nvSpPr>
        <p:spPr>
          <a:xfrm>
            <a:off x="202580" y="3483429"/>
            <a:ext cx="7391294" cy="646331"/>
          </a:xfrm>
          <a:prstGeom prst="rect">
            <a:avLst/>
          </a:prstGeom>
          <a:noFill/>
        </p:spPr>
        <p:txBody>
          <a:bodyPr wrap="square" rtlCol="0">
            <a:spAutoFit/>
          </a:bodyPr>
          <a:lstStyle/>
          <a:p>
            <a:pPr algn="l"/>
            <a:r>
              <a:rPr lang="es-MX" sz="1200" b="1" i="0" dirty="0">
                <a:solidFill>
                  <a:srgbClr val="212529"/>
                </a:solidFill>
                <a:effectLst/>
                <a:latin typeface="Consolas" panose="020B0609020204030204" pitchFamily="49" charset="0"/>
              </a:rPr>
              <a:t>Descripción</a:t>
            </a:r>
          </a:p>
          <a:p>
            <a:pPr algn="just"/>
            <a:r>
              <a:rPr lang="es-MX" sz="1200" b="0" i="0" dirty="0">
                <a:solidFill>
                  <a:srgbClr val="212529"/>
                </a:solidFill>
                <a:effectLst/>
                <a:latin typeface="Consolas" panose="020B0609020204030204" pitchFamily="49" charset="0"/>
              </a:rPr>
              <a:t>Dada una lista de enteros A inicialmente vacía, imprimir el contenido de A después de realizar N de las siguientes operaciones:</a:t>
            </a:r>
          </a:p>
        </p:txBody>
      </p:sp>
      <p:pic>
        <p:nvPicPr>
          <p:cNvPr id="31" name="Imagen 30" descr="Imagen que contiene interior, tabla, oscuro, computer&#10;&#10;Descripción generada automáticamente">
            <a:extLst>
              <a:ext uri="{FF2B5EF4-FFF2-40B4-BE49-F238E27FC236}">
                <a16:creationId xmlns:a16="http://schemas.microsoft.com/office/drawing/2014/main" id="{BBDC8137-86ED-C285-52CD-EF0D5F129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57" y="3103612"/>
            <a:ext cx="1096106" cy="259640"/>
          </a:xfrm>
          <a:prstGeom prst="rect">
            <a:avLst/>
          </a:prstGeom>
        </p:spPr>
      </p:pic>
      <p:graphicFrame>
        <p:nvGraphicFramePr>
          <p:cNvPr id="32" name="Tabla 32">
            <a:extLst>
              <a:ext uri="{FF2B5EF4-FFF2-40B4-BE49-F238E27FC236}">
                <a16:creationId xmlns:a16="http://schemas.microsoft.com/office/drawing/2014/main" id="{50AB3541-3950-C45B-770A-B33354AD2104}"/>
              </a:ext>
            </a:extLst>
          </p:cNvPr>
          <p:cNvGraphicFramePr>
            <a:graphicFrameLocks noGrp="1"/>
          </p:cNvGraphicFramePr>
          <p:nvPr>
            <p:extLst>
              <p:ext uri="{D42A27DB-BD31-4B8C-83A1-F6EECF244321}">
                <p14:modId xmlns:p14="http://schemas.microsoft.com/office/powerpoint/2010/main" val="909590999"/>
              </p:ext>
            </p:extLst>
          </p:nvPr>
        </p:nvGraphicFramePr>
        <p:xfrm>
          <a:off x="298457" y="4212259"/>
          <a:ext cx="4735097" cy="2595880"/>
        </p:xfrm>
        <a:graphic>
          <a:graphicData uri="http://schemas.openxmlformats.org/drawingml/2006/table">
            <a:tbl>
              <a:tblPr firstRow="1" bandRow="1">
                <a:tableStyleId>{10A1B5D5-9B99-4C35-A422-299274C87663}</a:tableStyleId>
              </a:tblPr>
              <a:tblGrid>
                <a:gridCol w="1157311">
                  <a:extLst>
                    <a:ext uri="{9D8B030D-6E8A-4147-A177-3AD203B41FA5}">
                      <a16:colId xmlns:a16="http://schemas.microsoft.com/office/drawing/2014/main" val="921538339"/>
                    </a:ext>
                  </a:extLst>
                </a:gridCol>
                <a:gridCol w="3577786">
                  <a:extLst>
                    <a:ext uri="{9D8B030D-6E8A-4147-A177-3AD203B41FA5}">
                      <a16:colId xmlns:a16="http://schemas.microsoft.com/office/drawing/2014/main" val="1736019379"/>
                    </a:ext>
                  </a:extLst>
                </a:gridCol>
              </a:tblGrid>
              <a:tr h="370840">
                <a:tc>
                  <a:txBody>
                    <a:bodyPr/>
                    <a:lstStyle/>
                    <a:p>
                      <a:pPr algn="ctr"/>
                      <a:r>
                        <a:rPr lang="es-MX" sz="1200" dirty="0"/>
                        <a:t>Operación</a:t>
                      </a:r>
                    </a:p>
                  </a:txBody>
                  <a:tcPr anchor="ctr"/>
                </a:tc>
                <a:tc>
                  <a:txBody>
                    <a:bodyPr/>
                    <a:lstStyle/>
                    <a:p>
                      <a:pPr algn="ctr"/>
                      <a:r>
                        <a:rPr lang="es-MX" sz="1200" dirty="0"/>
                        <a:t>Explicación</a:t>
                      </a:r>
                    </a:p>
                  </a:txBody>
                  <a:tcPr anchor="ctr"/>
                </a:tc>
                <a:extLst>
                  <a:ext uri="{0D108BD9-81ED-4DB2-BD59-A6C34878D82A}">
                    <a16:rowId xmlns:a16="http://schemas.microsoft.com/office/drawing/2014/main" val="1828056933"/>
                  </a:ext>
                </a:extLst>
              </a:tr>
              <a:tr h="370840">
                <a:tc>
                  <a:txBody>
                    <a:bodyPr/>
                    <a:lstStyle/>
                    <a:p>
                      <a:r>
                        <a:rPr lang="es-MX" sz="1200" dirty="0" err="1"/>
                        <a:t>push_front</a:t>
                      </a:r>
                      <a:r>
                        <a:rPr lang="es-MX" sz="1200" b="0" kern="1200" dirty="0">
                          <a:solidFill>
                            <a:schemeClr val="dk1"/>
                          </a:solidFill>
                          <a:effectLst/>
                        </a:rPr>
                        <a:t>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tc>
                  <a:txBody>
                    <a:bodyPr/>
                    <a:lstStyle/>
                    <a:p>
                      <a:r>
                        <a:rPr lang="es-MX" sz="1200" b="0" kern="1200" dirty="0">
                          <a:solidFill>
                            <a:schemeClr val="dk1"/>
                          </a:solidFill>
                          <a:effectLst/>
                        </a:rPr>
                        <a:t>Agrega </a:t>
                      </a:r>
                      <a:r>
                        <a:rPr lang="es-MX" sz="1200" dirty="0"/>
                        <a:t>v</a:t>
                      </a:r>
                      <a:r>
                        <a:rPr lang="es-MX" sz="1200" b="0" kern="1200" dirty="0">
                          <a:solidFill>
                            <a:schemeClr val="dk1"/>
                          </a:solidFill>
                          <a:effectLst/>
                        </a:rPr>
                        <a:t> al inicio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extLst>
                  <a:ext uri="{0D108BD9-81ED-4DB2-BD59-A6C34878D82A}">
                    <a16:rowId xmlns:a16="http://schemas.microsoft.com/office/drawing/2014/main" val="2041182225"/>
                  </a:ext>
                </a:extLst>
              </a:tr>
              <a:tr h="370840">
                <a:tc>
                  <a:txBody>
                    <a:bodyPr/>
                    <a:lstStyle/>
                    <a:p>
                      <a:r>
                        <a:rPr lang="es-MX" sz="1200" b="0" kern="1200" dirty="0" err="1">
                          <a:solidFill>
                            <a:schemeClr val="dk1"/>
                          </a:solidFill>
                          <a:effectLst/>
                        </a:rPr>
                        <a:t>pop_front</a:t>
                      </a:r>
                      <a:endParaRPr lang="es-MX" sz="1200" dirty="0"/>
                    </a:p>
                  </a:txBody>
                  <a:tcPr anchor="ctr"/>
                </a:tc>
                <a:tc>
                  <a:txBody>
                    <a:bodyPr/>
                    <a:lstStyle/>
                    <a:p>
                      <a:r>
                        <a:rPr lang="es-MX" sz="1200" b="0" kern="1200" dirty="0">
                          <a:solidFill>
                            <a:schemeClr val="dk1"/>
                          </a:solidFill>
                          <a:effectLst/>
                        </a:rPr>
                        <a:t>Elimina el primer elemento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1753150829"/>
                  </a:ext>
                </a:extLst>
              </a:tr>
              <a:tr h="370840">
                <a:tc>
                  <a:txBody>
                    <a:bodyPr/>
                    <a:lstStyle/>
                    <a:p>
                      <a:r>
                        <a:rPr lang="es-MX" sz="1200" b="0" kern="1200" dirty="0" err="1">
                          <a:solidFill>
                            <a:schemeClr val="dk1"/>
                          </a:solidFill>
                          <a:effectLst/>
                        </a:rPr>
                        <a:t>push_back</a:t>
                      </a:r>
                      <a:r>
                        <a:rPr lang="es-MX" sz="1200" b="0" kern="1200" dirty="0">
                          <a:solidFill>
                            <a:schemeClr val="dk1"/>
                          </a:solidFill>
                          <a:effectLst/>
                        </a:rPr>
                        <a:t>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tc>
                  <a:txBody>
                    <a:bodyPr/>
                    <a:lstStyle/>
                    <a:p>
                      <a:r>
                        <a:rPr lang="es-MX" sz="1200" b="0" kern="1200" dirty="0">
                          <a:solidFill>
                            <a:schemeClr val="dk1"/>
                          </a:solidFill>
                          <a:effectLst/>
                        </a:rPr>
                        <a:t>Agrega </a:t>
                      </a:r>
                      <a:r>
                        <a:rPr lang="es-MX" sz="1200" dirty="0"/>
                        <a:t>v</a:t>
                      </a:r>
                      <a:r>
                        <a:rPr lang="es-MX" sz="1200" b="0" kern="1200" dirty="0">
                          <a:solidFill>
                            <a:schemeClr val="dk1"/>
                          </a:solidFill>
                          <a:effectLst/>
                        </a:rPr>
                        <a:t> al final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extLst>
                  <a:ext uri="{0D108BD9-81ED-4DB2-BD59-A6C34878D82A}">
                    <a16:rowId xmlns:a16="http://schemas.microsoft.com/office/drawing/2014/main" val="1678530298"/>
                  </a:ext>
                </a:extLst>
              </a:tr>
              <a:tr h="370840">
                <a:tc>
                  <a:txBody>
                    <a:bodyPr/>
                    <a:lstStyle/>
                    <a:p>
                      <a:r>
                        <a:rPr lang="es-MX" sz="1200" b="0" kern="1200" dirty="0" err="1">
                          <a:solidFill>
                            <a:schemeClr val="dk1"/>
                          </a:solidFill>
                          <a:effectLst/>
                        </a:rPr>
                        <a:t>pop_back</a:t>
                      </a:r>
                      <a:endParaRPr lang="es-MX" sz="1200" dirty="0"/>
                    </a:p>
                  </a:txBody>
                  <a:tcPr anchor="ctr"/>
                </a:tc>
                <a:tc>
                  <a:txBody>
                    <a:bodyPr/>
                    <a:lstStyle/>
                    <a:p>
                      <a:r>
                        <a:rPr lang="es-MX" sz="1200" b="0" kern="1200" dirty="0">
                          <a:solidFill>
                            <a:schemeClr val="dk1"/>
                          </a:solidFill>
                          <a:effectLst/>
                        </a:rPr>
                        <a:t>Elimina el último elemento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3442580203"/>
                  </a:ext>
                </a:extLst>
              </a:tr>
              <a:tr h="370840">
                <a:tc>
                  <a:txBody>
                    <a:bodyPr/>
                    <a:lstStyle/>
                    <a:p>
                      <a:r>
                        <a:rPr lang="es-MX" sz="1200" dirty="0"/>
                        <a:t>erase</a:t>
                      </a:r>
                      <a:r>
                        <a:rPr lang="es-MX" sz="1200" b="0" kern="1200" dirty="0">
                          <a:solidFill>
                            <a:schemeClr val="dk1"/>
                          </a:solidFill>
                          <a:effectLst/>
                        </a:rPr>
                        <a:t>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s-MX" sz="1200" b="0" kern="1200" dirty="0">
                          <a:solidFill>
                            <a:schemeClr val="dk1"/>
                          </a:solidFill>
                          <a:effectLst/>
                        </a:rPr>
                        <a:t>Elimina el primer elemento de </a:t>
                      </a:r>
                      <a:r>
                        <a:rPr lang="es-MX" sz="1200" i="1" dirty="0">
                          <a:latin typeface="Cambria Math" panose="02040503050406030204" pitchFamily="18" charset="0"/>
                          <a:ea typeface="Cambria Math" panose="02040503050406030204" pitchFamily="18" charset="0"/>
                        </a:rPr>
                        <a:t>A</a:t>
                      </a:r>
                      <a:r>
                        <a:rPr lang="es-MX" sz="1200" b="0" kern="1200" dirty="0">
                          <a:solidFill>
                            <a:schemeClr val="dk1"/>
                          </a:solidFill>
                          <a:effectLst/>
                        </a:rPr>
                        <a:t> con valor igual a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extLst>
                  <a:ext uri="{0D108BD9-81ED-4DB2-BD59-A6C34878D82A}">
                    <a16:rowId xmlns:a16="http://schemas.microsoft.com/office/drawing/2014/main" val="904398381"/>
                  </a:ext>
                </a:extLst>
              </a:tr>
              <a:tr h="370840">
                <a:tc>
                  <a:txBody>
                    <a:bodyPr/>
                    <a:lstStyle/>
                    <a:p>
                      <a:r>
                        <a:rPr lang="es-MX" sz="1200" b="0" kern="1200" dirty="0">
                          <a:solidFill>
                            <a:schemeClr val="dk1"/>
                          </a:solidFill>
                          <a:effectLst/>
                        </a:rPr>
                        <a:t>Clear</a:t>
                      </a:r>
                      <a:endParaRPr lang="es-MX" sz="1200" dirty="0"/>
                    </a:p>
                  </a:txBody>
                  <a:tcPr anchor="ctr"/>
                </a:tc>
                <a:tc>
                  <a:txBody>
                    <a:bodyPr/>
                    <a:lstStyle/>
                    <a:p>
                      <a:r>
                        <a:rPr lang="es-MX" sz="1200" b="0" kern="1200" dirty="0">
                          <a:solidFill>
                            <a:schemeClr val="dk1"/>
                          </a:solidFill>
                          <a:effectLst/>
                        </a:rPr>
                        <a:t>Elimina todos los elementos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839315257"/>
                  </a:ext>
                </a:extLst>
              </a:tr>
            </a:tbl>
          </a:graphicData>
        </a:graphic>
      </p:graphicFrame>
      <p:sp>
        <p:nvSpPr>
          <p:cNvPr id="34" name="CuadroTexto 33">
            <a:extLst>
              <a:ext uri="{FF2B5EF4-FFF2-40B4-BE49-F238E27FC236}">
                <a16:creationId xmlns:a16="http://schemas.microsoft.com/office/drawing/2014/main" id="{A4DC8F67-93C4-B42F-8622-3A8F0BB71BC4}"/>
              </a:ext>
            </a:extLst>
          </p:cNvPr>
          <p:cNvSpPr txBox="1"/>
          <p:nvPr/>
        </p:nvSpPr>
        <p:spPr>
          <a:xfrm>
            <a:off x="202579" y="7059767"/>
            <a:ext cx="3045718" cy="1938992"/>
          </a:xfrm>
          <a:prstGeom prst="rect">
            <a:avLst/>
          </a:prstGeom>
          <a:noFill/>
        </p:spPr>
        <p:txBody>
          <a:bodyPr wrap="square" rtlCol="0">
            <a:spAutoFit/>
          </a:bodyPr>
          <a:lstStyle/>
          <a:p>
            <a:pPr algn="l"/>
            <a:r>
              <a:rPr lang="es-MX" sz="1200" b="1" dirty="0">
                <a:solidFill>
                  <a:srgbClr val="212529"/>
                </a:solidFill>
                <a:latin typeface="Consolas" panose="020B0609020204030204" pitchFamily="49" charset="0"/>
              </a:rPr>
              <a:t>Entrada</a:t>
            </a:r>
            <a:endParaRPr lang="es-MX" sz="1200" b="1" i="0" dirty="0">
              <a:solidFill>
                <a:srgbClr val="212529"/>
              </a:solidFill>
              <a:effectLst/>
              <a:latin typeface="Consolas" panose="020B0609020204030204" pitchFamily="49" charset="0"/>
            </a:endParaRPr>
          </a:p>
          <a:p>
            <a:pPr algn="just"/>
            <a:r>
              <a:rPr lang="es-MX" sz="1200" b="0" i="0" dirty="0">
                <a:solidFill>
                  <a:srgbClr val="212529"/>
                </a:solidFill>
                <a:effectLst/>
                <a:latin typeface="Consolas" panose="020B0609020204030204" pitchFamily="49" charset="0"/>
              </a:rPr>
              <a:t>La primer línea contiene un entero </a:t>
            </a:r>
            <a:r>
              <a:rPr lang="es-MX" sz="1200" b="0" i="1" dirty="0">
                <a:solidFill>
                  <a:srgbClr val="212529"/>
                </a:solidFill>
                <a:effectLst/>
                <a:latin typeface="Cambria Math" panose="02040503050406030204" pitchFamily="18" charset="0"/>
                <a:ea typeface="Cambria Math" panose="02040503050406030204" pitchFamily="18" charset="0"/>
              </a:rPr>
              <a:t>N (1 ≤ N ≤ 100)</a:t>
            </a:r>
            <a:r>
              <a:rPr lang="es-MX" sz="1200" b="0" i="0" dirty="0">
                <a:solidFill>
                  <a:srgbClr val="212529"/>
                </a:solidFill>
                <a:effectLst/>
                <a:latin typeface="Consolas" panose="020B0609020204030204" pitchFamily="49" charset="0"/>
              </a:rPr>
              <a:t>, el número de operaciones a realizar. Las siguientes </a:t>
            </a:r>
            <a:r>
              <a:rPr lang="es-MX" sz="1200" b="0" i="1" dirty="0">
                <a:solidFill>
                  <a:srgbClr val="212529"/>
                </a:solidFill>
                <a:effectLst/>
                <a:latin typeface="Cambria Math" panose="02040503050406030204" pitchFamily="18" charset="0"/>
                <a:ea typeface="Cambria Math" panose="02040503050406030204" pitchFamily="18" charset="0"/>
              </a:rPr>
              <a:t>N</a:t>
            </a:r>
            <a:r>
              <a:rPr lang="es-MX" sz="1200" b="0" i="0" dirty="0">
                <a:solidFill>
                  <a:srgbClr val="212529"/>
                </a:solidFill>
                <a:effectLst/>
                <a:latin typeface="Consolas" panose="020B0609020204030204" pitchFamily="49" charset="0"/>
              </a:rPr>
              <a:t> líneas contienen las operaciones a realizar.</a:t>
            </a:r>
          </a:p>
          <a:p>
            <a:pPr algn="just"/>
            <a:endParaRPr lang="es-MX" sz="1200" b="0" i="0" dirty="0">
              <a:solidFill>
                <a:srgbClr val="212529"/>
              </a:solidFill>
              <a:effectLst/>
              <a:latin typeface="Consolas" panose="020B0609020204030204" pitchFamily="49" charset="0"/>
            </a:endParaRPr>
          </a:p>
          <a:p>
            <a:pPr algn="just"/>
            <a:r>
              <a:rPr lang="es-MX" sz="1200" b="1" dirty="0">
                <a:solidFill>
                  <a:srgbClr val="212529"/>
                </a:solidFill>
                <a:latin typeface="Consolas" panose="020B0609020204030204" pitchFamily="49" charset="0"/>
              </a:rPr>
              <a:t>Salida</a:t>
            </a:r>
          </a:p>
          <a:p>
            <a:pPr algn="just"/>
            <a:r>
              <a:rPr lang="es-MX" sz="1200" b="0" i="0" dirty="0">
                <a:solidFill>
                  <a:srgbClr val="212529"/>
                </a:solidFill>
                <a:effectLst/>
                <a:latin typeface="-apple-system"/>
              </a:rPr>
              <a:t>Una sola </a:t>
            </a:r>
            <a:r>
              <a:rPr lang="es-MX" sz="1200" b="0" i="0" dirty="0" err="1">
                <a:solidFill>
                  <a:srgbClr val="212529"/>
                </a:solidFill>
                <a:effectLst/>
                <a:latin typeface="-apple-system"/>
              </a:rPr>
              <a:t>linea</a:t>
            </a:r>
            <a:r>
              <a:rPr lang="es-MX" sz="1200" b="0" i="0" dirty="0">
                <a:solidFill>
                  <a:srgbClr val="212529"/>
                </a:solidFill>
                <a:effectLst/>
                <a:latin typeface="-apple-system"/>
              </a:rPr>
              <a:t> con el contenido final de </a:t>
            </a:r>
            <a:r>
              <a:rPr lang="es-MX" sz="1200" b="0" i="1" kern="1200" dirty="0">
                <a:solidFill>
                  <a:schemeClr val="dk1"/>
                </a:solidFill>
                <a:effectLst/>
                <a:latin typeface="Cambria Math" panose="02040503050406030204" pitchFamily="18" charset="0"/>
                <a:ea typeface="Cambria Math" panose="02040503050406030204" pitchFamily="18" charset="0"/>
              </a:rPr>
              <a:t> A</a:t>
            </a:r>
            <a:r>
              <a:rPr lang="es-MX" sz="1200" b="0" i="0" dirty="0">
                <a:solidFill>
                  <a:srgbClr val="212529"/>
                </a:solidFill>
                <a:effectLst/>
                <a:latin typeface="-apple-system"/>
              </a:rPr>
              <a:t>, cada elemento separado por un espacio.</a:t>
            </a:r>
            <a:endParaRPr lang="es-MX" sz="1200" b="0" i="0" dirty="0">
              <a:solidFill>
                <a:srgbClr val="212529"/>
              </a:solidFill>
              <a:effectLst/>
              <a:latin typeface="Consolas" panose="020B0609020204030204" pitchFamily="49" charset="0"/>
            </a:endParaRPr>
          </a:p>
        </p:txBody>
      </p:sp>
      <p:pic>
        <p:nvPicPr>
          <p:cNvPr id="36" name="Imagen 35">
            <a:extLst>
              <a:ext uri="{FF2B5EF4-FFF2-40B4-BE49-F238E27FC236}">
                <a16:creationId xmlns:a16="http://schemas.microsoft.com/office/drawing/2014/main" id="{3310936E-AF61-36B7-CED5-B53AAA842796}"/>
              </a:ext>
            </a:extLst>
          </p:cNvPr>
          <p:cNvPicPr>
            <a:picLocks noChangeAspect="1"/>
          </p:cNvPicPr>
          <p:nvPr/>
        </p:nvPicPr>
        <p:blipFill>
          <a:blip r:embed="rId5"/>
          <a:stretch>
            <a:fillRect/>
          </a:stretch>
        </p:blipFill>
        <p:spPr>
          <a:xfrm>
            <a:off x="3629791" y="7334303"/>
            <a:ext cx="1752105" cy="1744649"/>
          </a:xfrm>
          <a:prstGeom prst="rect">
            <a:avLst/>
          </a:prstGeom>
        </p:spPr>
      </p:pic>
      <p:pic>
        <p:nvPicPr>
          <p:cNvPr id="38" name="Imagen 37">
            <a:extLst>
              <a:ext uri="{FF2B5EF4-FFF2-40B4-BE49-F238E27FC236}">
                <a16:creationId xmlns:a16="http://schemas.microsoft.com/office/drawing/2014/main" id="{4F478190-705A-6484-1B03-4E3CA97B52D7}"/>
              </a:ext>
            </a:extLst>
          </p:cNvPr>
          <p:cNvPicPr>
            <a:picLocks noChangeAspect="1"/>
          </p:cNvPicPr>
          <p:nvPr/>
        </p:nvPicPr>
        <p:blipFill>
          <a:blip r:embed="rId6"/>
          <a:stretch>
            <a:fillRect/>
          </a:stretch>
        </p:blipFill>
        <p:spPr>
          <a:xfrm>
            <a:off x="5496626" y="7275881"/>
            <a:ext cx="1853408" cy="2038748"/>
          </a:xfrm>
          <a:prstGeom prst="rect">
            <a:avLst/>
          </a:prstGeom>
        </p:spPr>
      </p:pic>
      <p:pic>
        <p:nvPicPr>
          <p:cNvPr id="40" name="Imagen 39" descr="Código QR&#10;&#10;Descripción generada automáticamente">
            <a:hlinkClick r:id="rId7"/>
            <a:extLst>
              <a:ext uri="{FF2B5EF4-FFF2-40B4-BE49-F238E27FC236}">
                <a16:creationId xmlns:a16="http://schemas.microsoft.com/office/drawing/2014/main" id="{3C7D2BE7-A16F-CABC-2518-A9094B555ABA}"/>
              </a:ext>
            </a:extLst>
          </p:cNvPr>
          <p:cNvPicPr>
            <a:picLocks noChangeAspect="1"/>
          </p:cNvPicPr>
          <p:nvPr/>
        </p:nvPicPr>
        <p:blipFill>
          <a:blip r:embed="rId8">
            <a:duotone>
              <a:prstClr val="black"/>
              <a:srgbClr val="3C99D4">
                <a:tint val="45000"/>
                <a:satMod val="400000"/>
              </a:srgbClr>
            </a:duotone>
            <a:extLst>
              <a:ext uri="{28A0092B-C50C-407E-A947-70E740481C1C}">
                <a14:useLocalDpi xmlns:a14="http://schemas.microsoft.com/office/drawing/2010/main" val="0"/>
              </a:ext>
            </a:extLst>
          </a:blip>
          <a:stretch>
            <a:fillRect/>
          </a:stretch>
        </p:blipFill>
        <p:spPr>
          <a:xfrm>
            <a:off x="5140203" y="4234860"/>
            <a:ext cx="2464939" cy="2464939"/>
          </a:xfrm>
          <a:prstGeom prst="rect">
            <a:avLst/>
          </a:prstGeom>
        </p:spPr>
      </p:pic>
    </p:spTree>
    <p:extLst>
      <p:ext uri="{BB962C8B-B14F-4D97-AF65-F5344CB8AC3E}">
        <p14:creationId xmlns:p14="http://schemas.microsoft.com/office/powerpoint/2010/main" val="230024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4"/>
            <a:ext cx="7354387" cy="88162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85001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1112803507"/>
              </p:ext>
            </p:extLst>
          </p:nvPr>
        </p:nvGraphicFramePr>
        <p:xfrm>
          <a:off x="359417" y="756711"/>
          <a:ext cx="7053564" cy="8503920"/>
        </p:xfrm>
        <a:graphic>
          <a:graphicData uri="http://schemas.openxmlformats.org/drawingml/2006/table">
            <a:tbl>
              <a:tblPr firstRow="1" bandRow="1">
                <a:tableStyleId>{5C22544A-7EE6-4342-B048-85BDC9FD1C3A}</a:tableStyleId>
              </a:tblPr>
              <a:tblGrid>
                <a:gridCol w="469258">
                  <a:extLst>
                    <a:ext uri="{9D8B030D-6E8A-4147-A177-3AD203B41FA5}">
                      <a16:colId xmlns:a16="http://schemas.microsoft.com/office/drawing/2014/main" val="4000583223"/>
                    </a:ext>
                  </a:extLst>
                </a:gridCol>
                <a:gridCol w="6584306">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stdio.h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nodo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nodo</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main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lista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n, x;</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comando[</a:t>
                      </a:r>
                      <a:r>
                        <a:rPr lang="es-MX" sz="1200" b="0" u="none" dirty="0">
                          <a:solidFill>
                            <a:srgbClr val="AE81FF"/>
                          </a:solidFill>
                          <a:effectLst/>
                          <a:latin typeface="Consolas" panose="020B0609020204030204" pitchFamily="49" charset="0"/>
                        </a:rPr>
                        <a:t>12</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n);</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n;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a:t>
                      </a:r>
                      <a:r>
                        <a:rPr lang="es-MX" sz="1200" b="0" u="none" dirty="0" err="1">
                          <a:solidFill>
                            <a:srgbClr val="AE81FF"/>
                          </a:solidFill>
                          <a:effectLst/>
                          <a:latin typeface="Consolas" panose="020B0609020204030204" pitchFamily="49" charset="0"/>
                        </a:rPr>
                        <a:t>n%s</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comando);</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push_front</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x);</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 x);</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pop_front</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push_back</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x);</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 x);</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pop_back</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"erase"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x);</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 x);</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2097017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4"/>
            <a:ext cx="7354387" cy="88162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85001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2463551126"/>
              </p:ext>
            </p:extLst>
          </p:nvPr>
        </p:nvGraphicFramePr>
        <p:xfrm>
          <a:off x="359417" y="756711"/>
          <a:ext cx="7053564" cy="8503920"/>
        </p:xfrm>
        <a:graphic>
          <a:graphicData uri="http://schemas.openxmlformats.org/drawingml/2006/table">
            <a:tbl>
              <a:tblPr firstRow="1" bandRow="1">
                <a:tableStyleId>{5C22544A-7EE6-4342-B048-85BDC9FD1C3A}</a:tableStyleId>
              </a:tblPr>
              <a:tblGrid>
                <a:gridCol w="478783">
                  <a:extLst>
                    <a:ext uri="{9D8B030D-6E8A-4147-A177-3AD203B41FA5}">
                      <a16:colId xmlns:a16="http://schemas.microsoft.com/office/drawing/2014/main" val="4000583223"/>
                    </a:ext>
                  </a:extLst>
                </a:gridCol>
                <a:gridCol w="6574781">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 "</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75</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Tree>
    <p:extLst>
      <p:ext uri="{BB962C8B-B14F-4D97-AF65-F5344CB8AC3E}">
        <p14:creationId xmlns:p14="http://schemas.microsoft.com/office/powerpoint/2010/main" val="37465577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4"/>
            <a:ext cx="7354387" cy="88162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85001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179338283"/>
              </p:ext>
            </p:extLst>
          </p:nvPr>
        </p:nvGraphicFramePr>
        <p:xfrm>
          <a:off x="359417" y="756711"/>
          <a:ext cx="7053564" cy="8503920"/>
        </p:xfrm>
        <a:graphic>
          <a:graphicData uri="http://schemas.openxmlformats.org/drawingml/2006/table">
            <a:tbl>
              <a:tblPr firstRow="1" bandRow="1">
                <a:tableStyleId>{5C22544A-7EE6-4342-B048-85BDC9FD1C3A}</a:tableStyleId>
              </a:tblPr>
              <a:tblGrid>
                <a:gridCol w="469258">
                  <a:extLst>
                    <a:ext uri="{9D8B030D-6E8A-4147-A177-3AD203B41FA5}">
                      <a16:colId xmlns:a16="http://schemas.microsoft.com/office/drawing/2014/main" val="4000583223"/>
                    </a:ext>
                  </a:extLst>
                </a:gridCol>
                <a:gridCol w="6584306">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p>
                      <a:pPr algn="r">
                        <a:lnSpc>
                          <a:spcPct val="100000"/>
                        </a:lnSpc>
                      </a:pPr>
                      <a:r>
                        <a:rPr lang="es-MX" sz="1200" u="none" dirty="0">
                          <a:latin typeface="Consolas" panose="020B0609020204030204" pitchFamily="49" charset="0"/>
                        </a:rPr>
                        <a:t>128</a:t>
                      </a:r>
                    </a:p>
                    <a:p>
                      <a:pPr algn="r">
                        <a:lnSpc>
                          <a:spcPct val="100000"/>
                        </a:lnSpc>
                      </a:pPr>
                      <a:r>
                        <a:rPr lang="es-MX" sz="1200" u="none" dirty="0">
                          <a:latin typeface="Consolas" panose="020B0609020204030204" pitchFamily="49" charset="0"/>
                        </a:rPr>
                        <a:t>129</a:t>
                      </a:r>
                    </a:p>
                    <a:p>
                      <a:pPr algn="r">
                        <a:lnSpc>
                          <a:spcPct val="100000"/>
                        </a:lnSpc>
                      </a:pPr>
                      <a:r>
                        <a:rPr lang="es-MX" sz="1200" u="none" dirty="0">
                          <a:latin typeface="Consolas" panose="020B0609020204030204" pitchFamily="49" charset="0"/>
                        </a:rPr>
                        <a:t>130</a:t>
                      </a:r>
                    </a:p>
                    <a:p>
                      <a:pPr algn="r">
                        <a:lnSpc>
                          <a:spcPct val="100000"/>
                        </a:lnSpc>
                      </a:pPr>
                      <a:r>
                        <a:rPr lang="es-MX" sz="1200" u="none" dirty="0">
                          <a:latin typeface="Consolas" panose="020B0609020204030204" pitchFamily="49" charset="0"/>
                        </a:rPr>
                        <a:t>131</a:t>
                      </a:r>
                    </a:p>
                    <a:p>
                      <a:pPr algn="r">
                        <a:lnSpc>
                          <a:spcPct val="100000"/>
                        </a:lnSpc>
                      </a:pPr>
                      <a:r>
                        <a:rPr lang="es-MX" sz="1200" u="none" dirty="0">
                          <a:latin typeface="Consolas" panose="020B0609020204030204" pitchFamily="49" charset="0"/>
                        </a:rPr>
                        <a:t>132</a:t>
                      </a:r>
                    </a:p>
                    <a:p>
                      <a:pPr algn="r">
                        <a:lnSpc>
                          <a:spcPct val="100000"/>
                        </a:lnSpc>
                      </a:pPr>
                      <a:r>
                        <a:rPr lang="es-MX" sz="1200" u="none" dirty="0">
                          <a:latin typeface="Consolas" panose="020B0609020204030204" pitchFamily="49" charset="0"/>
                        </a:rPr>
                        <a:t>133</a:t>
                      </a:r>
                    </a:p>
                    <a:p>
                      <a:pPr algn="r">
                        <a:lnSpc>
                          <a:spcPct val="100000"/>
                        </a:lnSpc>
                      </a:pPr>
                      <a:r>
                        <a:rPr lang="es-MX" sz="1200" u="none" dirty="0">
                          <a:latin typeface="Consolas" panose="020B0609020204030204" pitchFamily="49" charset="0"/>
                        </a:rPr>
                        <a:t>134</a:t>
                      </a:r>
                    </a:p>
                    <a:p>
                      <a:pPr algn="r">
                        <a:lnSpc>
                          <a:spcPct val="100000"/>
                        </a:lnSpc>
                      </a:pPr>
                      <a:r>
                        <a:rPr lang="es-MX" sz="1200" u="none" dirty="0">
                          <a:latin typeface="Consolas" panose="020B0609020204030204" pitchFamily="49" charset="0"/>
                        </a:rPr>
                        <a:t>135</a:t>
                      </a:r>
                    </a:p>
                    <a:p>
                      <a:pPr algn="r">
                        <a:lnSpc>
                          <a:spcPct val="100000"/>
                        </a:lnSpc>
                      </a:pPr>
                      <a:r>
                        <a:rPr lang="es-MX" sz="1200" u="none" dirty="0">
                          <a:latin typeface="Consolas" panose="020B0609020204030204" pitchFamily="49" charset="0"/>
                        </a:rPr>
                        <a:t>136</a:t>
                      </a:r>
                    </a:p>
                    <a:p>
                      <a:pPr algn="r">
                        <a:lnSpc>
                          <a:spcPct val="100000"/>
                        </a:lnSpc>
                      </a:pPr>
                      <a:r>
                        <a:rPr lang="es-MX" sz="1200" u="none" dirty="0">
                          <a:latin typeface="Consolas" panose="020B0609020204030204" pitchFamily="49" charset="0"/>
                        </a:rPr>
                        <a:t>137</a:t>
                      </a:r>
                    </a:p>
                    <a:p>
                      <a:pPr algn="r">
                        <a:lnSpc>
                          <a:spcPct val="100000"/>
                        </a:lnSpc>
                      </a:pPr>
                      <a:r>
                        <a:rPr lang="es-MX" sz="1200" u="none" dirty="0">
                          <a:latin typeface="Consolas" panose="020B0609020204030204" pitchFamily="49" charset="0"/>
                        </a:rPr>
                        <a:t>138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a:t>
                      </a:r>
                    </a:p>
                    <a:p>
                      <a:r>
                        <a:rPr lang="es-MX" sz="1200" b="0" u="none" dirty="0">
                          <a:solidFill>
                            <a:srgbClr val="F8F8F2"/>
                          </a:solidFill>
                          <a:effectLst/>
                          <a:latin typeface="Consolas" panose="020B0609020204030204" pitchFamily="49" charset="0"/>
                        </a:rPr>
                        <a:t>            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(ultimo);</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40214138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5"/>
            <a:ext cx="7354387" cy="36860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338328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2066683501"/>
              </p:ext>
            </p:extLst>
          </p:nvPr>
        </p:nvGraphicFramePr>
        <p:xfrm>
          <a:off x="359417" y="756711"/>
          <a:ext cx="7053564" cy="3383280"/>
        </p:xfrm>
        <a:graphic>
          <a:graphicData uri="http://schemas.openxmlformats.org/drawingml/2006/table">
            <a:tbl>
              <a:tblPr firstRow="1" bandRow="1">
                <a:tableStyleId>{5C22544A-7EE6-4342-B048-85BDC9FD1C3A}</a:tableStyleId>
              </a:tblPr>
              <a:tblGrid>
                <a:gridCol w="478783">
                  <a:extLst>
                    <a:ext uri="{9D8B030D-6E8A-4147-A177-3AD203B41FA5}">
                      <a16:colId xmlns:a16="http://schemas.microsoft.com/office/drawing/2014/main" val="4000583223"/>
                    </a:ext>
                  </a:extLst>
                </a:gridCol>
                <a:gridCol w="6574781">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139</a:t>
                      </a:r>
                    </a:p>
                    <a:p>
                      <a:pPr algn="r">
                        <a:lnSpc>
                          <a:spcPct val="100000"/>
                        </a:lnSpc>
                      </a:pPr>
                      <a:r>
                        <a:rPr lang="es-MX" sz="1200" u="none" dirty="0">
                          <a:latin typeface="Consolas" panose="020B0609020204030204" pitchFamily="49" charset="0"/>
                        </a:rPr>
                        <a:t>140</a:t>
                      </a:r>
                    </a:p>
                    <a:p>
                      <a:pPr algn="r">
                        <a:lnSpc>
                          <a:spcPct val="100000"/>
                        </a:lnSpc>
                      </a:pPr>
                      <a:r>
                        <a:rPr lang="es-MX" sz="1200" u="none" dirty="0">
                          <a:latin typeface="Consolas" panose="020B0609020204030204" pitchFamily="49" charset="0"/>
                        </a:rPr>
                        <a:t>141</a:t>
                      </a:r>
                    </a:p>
                    <a:p>
                      <a:pPr algn="r">
                        <a:lnSpc>
                          <a:spcPct val="100000"/>
                        </a:lnSpc>
                      </a:pPr>
                      <a:r>
                        <a:rPr lang="es-MX" sz="1200" u="none" dirty="0">
                          <a:latin typeface="Consolas" panose="020B0609020204030204" pitchFamily="49" charset="0"/>
                        </a:rPr>
                        <a:t>142</a:t>
                      </a:r>
                    </a:p>
                    <a:p>
                      <a:pPr algn="r">
                        <a:lnSpc>
                          <a:spcPct val="100000"/>
                        </a:lnSpc>
                      </a:pPr>
                      <a:r>
                        <a:rPr lang="es-MX" sz="1200" u="none" dirty="0">
                          <a:latin typeface="Consolas" panose="020B0609020204030204" pitchFamily="49" charset="0"/>
                        </a:rPr>
                        <a:t>143</a:t>
                      </a:r>
                    </a:p>
                    <a:p>
                      <a:pPr algn="r">
                        <a:lnSpc>
                          <a:spcPct val="100000"/>
                        </a:lnSpc>
                      </a:pPr>
                      <a:r>
                        <a:rPr lang="es-MX" sz="1200" u="none" dirty="0">
                          <a:latin typeface="Consolas" panose="020B0609020204030204" pitchFamily="49" charset="0"/>
                        </a:rPr>
                        <a:t>144</a:t>
                      </a:r>
                    </a:p>
                    <a:p>
                      <a:pPr algn="r">
                        <a:lnSpc>
                          <a:spcPct val="100000"/>
                        </a:lnSpc>
                      </a:pPr>
                      <a:r>
                        <a:rPr lang="es-MX" sz="1200" u="none" dirty="0">
                          <a:latin typeface="Consolas" panose="020B0609020204030204" pitchFamily="49" charset="0"/>
                        </a:rPr>
                        <a:t>145</a:t>
                      </a:r>
                    </a:p>
                    <a:p>
                      <a:pPr algn="r">
                        <a:lnSpc>
                          <a:spcPct val="100000"/>
                        </a:lnSpc>
                      </a:pPr>
                      <a:r>
                        <a:rPr lang="es-MX" sz="1200" u="none" dirty="0">
                          <a:latin typeface="Consolas" panose="020B0609020204030204" pitchFamily="49" charset="0"/>
                        </a:rPr>
                        <a:t>146</a:t>
                      </a:r>
                    </a:p>
                    <a:p>
                      <a:pPr algn="r">
                        <a:lnSpc>
                          <a:spcPct val="100000"/>
                        </a:lnSpc>
                      </a:pPr>
                      <a:r>
                        <a:rPr lang="es-MX" sz="1200" u="none" dirty="0">
                          <a:latin typeface="Consolas" panose="020B0609020204030204" pitchFamily="49" charset="0"/>
                        </a:rPr>
                        <a:t>147</a:t>
                      </a:r>
                    </a:p>
                    <a:p>
                      <a:pPr algn="r">
                        <a:lnSpc>
                          <a:spcPct val="100000"/>
                        </a:lnSpc>
                      </a:pPr>
                      <a:r>
                        <a:rPr lang="es-MX" sz="1200" u="none" dirty="0">
                          <a:latin typeface="Consolas" panose="020B0609020204030204" pitchFamily="49" charset="0"/>
                        </a:rPr>
                        <a:t>148</a:t>
                      </a:r>
                    </a:p>
                    <a:p>
                      <a:pPr algn="r">
                        <a:lnSpc>
                          <a:spcPct val="100000"/>
                        </a:lnSpc>
                      </a:pPr>
                      <a:r>
                        <a:rPr lang="es-MX" sz="1200" u="none" dirty="0">
                          <a:latin typeface="Consolas" panose="020B0609020204030204" pitchFamily="49" charset="0"/>
                        </a:rPr>
                        <a:t>149</a:t>
                      </a:r>
                    </a:p>
                    <a:p>
                      <a:pPr algn="r">
                        <a:lnSpc>
                          <a:spcPct val="100000"/>
                        </a:lnSpc>
                      </a:pPr>
                      <a:r>
                        <a:rPr lang="es-MX" sz="1200" u="none" dirty="0">
                          <a:latin typeface="Consolas" panose="020B0609020204030204" pitchFamily="49" charset="0"/>
                        </a:rPr>
                        <a:t>150</a:t>
                      </a:r>
                    </a:p>
                    <a:p>
                      <a:pPr algn="r">
                        <a:lnSpc>
                          <a:spcPct val="100000"/>
                        </a:lnSpc>
                      </a:pPr>
                      <a:r>
                        <a:rPr lang="es-MX" sz="1200" u="none" dirty="0">
                          <a:latin typeface="Consolas" panose="020B0609020204030204" pitchFamily="49" charset="0"/>
                        </a:rPr>
                        <a:t>151</a:t>
                      </a:r>
                    </a:p>
                    <a:p>
                      <a:pPr algn="r">
                        <a:lnSpc>
                          <a:spcPct val="100000"/>
                        </a:lnSpc>
                      </a:pPr>
                      <a:r>
                        <a:rPr lang="es-MX" sz="1200" u="none" dirty="0">
                          <a:latin typeface="Consolas" panose="020B0609020204030204" pitchFamily="49" charset="0"/>
                        </a:rPr>
                        <a:t>152</a:t>
                      </a:r>
                    </a:p>
                    <a:p>
                      <a:pPr algn="r">
                        <a:lnSpc>
                          <a:spcPct val="100000"/>
                        </a:lnSpc>
                      </a:pPr>
                      <a:r>
                        <a:rPr lang="es-MX" sz="1200" u="none" dirty="0">
                          <a:latin typeface="Consolas" panose="020B0609020204030204" pitchFamily="49" charset="0"/>
                        </a:rPr>
                        <a:t>153</a:t>
                      </a:r>
                    </a:p>
                    <a:p>
                      <a:pPr algn="r">
                        <a:lnSpc>
                          <a:spcPct val="100000"/>
                        </a:lnSpc>
                      </a:pPr>
                      <a:r>
                        <a:rPr lang="es-MX" sz="1200" u="none" dirty="0">
                          <a:latin typeface="Consolas" panose="020B0609020204030204" pitchFamily="49" charset="0"/>
                        </a:rPr>
                        <a:t>154</a:t>
                      </a:r>
                    </a:p>
                    <a:p>
                      <a:pPr algn="r">
                        <a:lnSpc>
                          <a:spcPct val="100000"/>
                        </a:lnSpc>
                      </a:pPr>
                      <a:r>
                        <a:rPr lang="es-MX" sz="1200" u="none" dirty="0">
                          <a:latin typeface="Consolas" panose="020B0609020204030204" pitchFamily="49" charset="0"/>
                        </a:rPr>
                        <a:t>155</a:t>
                      </a:r>
                    </a:p>
                    <a:p>
                      <a:pPr algn="r">
                        <a:lnSpc>
                          <a:spcPct val="100000"/>
                        </a:lnSpc>
                      </a:pPr>
                      <a:r>
                        <a:rPr lang="es-MX" sz="1200" u="none" dirty="0">
                          <a:latin typeface="Consolas" panose="020B0609020204030204" pitchFamily="49" charset="0"/>
                        </a:rPr>
                        <a:t>156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&amp;&amp;</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77</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8" name="Rectángulo: esquinas redondeadas 7">
            <a:extLst>
              <a:ext uri="{FF2B5EF4-FFF2-40B4-BE49-F238E27FC236}">
                <a16:creationId xmlns:a16="http://schemas.microsoft.com/office/drawing/2014/main" id="{2470FDFC-E1B2-FBF2-6726-38577E1C7A2F}"/>
              </a:ext>
            </a:extLst>
          </p:cNvPr>
          <p:cNvSpPr/>
          <p:nvPr/>
        </p:nvSpPr>
        <p:spPr>
          <a:xfrm>
            <a:off x="202580" y="444726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para eliminar al final de la lista (iterativo)</a:t>
            </a:r>
          </a:p>
        </p:txBody>
      </p:sp>
      <p:sp>
        <p:nvSpPr>
          <p:cNvPr id="9" name="Pergamino: horizontal 8">
            <a:extLst>
              <a:ext uri="{FF2B5EF4-FFF2-40B4-BE49-F238E27FC236}">
                <a16:creationId xmlns:a16="http://schemas.microsoft.com/office/drawing/2014/main" id="{5AED4632-1BAC-C068-D840-1AAA3E3D06AF}"/>
              </a:ext>
            </a:extLst>
          </p:cNvPr>
          <p:cNvSpPr/>
          <p:nvPr/>
        </p:nvSpPr>
        <p:spPr>
          <a:xfrm>
            <a:off x="5538747" y="4469657"/>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26 Septiembre 2022</a:t>
            </a:r>
          </a:p>
        </p:txBody>
      </p:sp>
      <p:sp>
        <p:nvSpPr>
          <p:cNvPr id="10" name="Rectángulo 9">
            <a:extLst>
              <a:ext uri="{FF2B5EF4-FFF2-40B4-BE49-F238E27FC236}">
                <a16:creationId xmlns:a16="http://schemas.microsoft.com/office/drawing/2014/main" id="{FD7AD492-75A0-3527-D492-2C695320E1C3}"/>
              </a:ext>
            </a:extLst>
          </p:cNvPr>
          <p:cNvSpPr/>
          <p:nvPr/>
        </p:nvSpPr>
        <p:spPr>
          <a:xfrm>
            <a:off x="202580" y="4874568"/>
            <a:ext cx="7354387" cy="412007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F30A45D1-A1AA-15AB-08BB-7364F228BC9C}"/>
              </a:ext>
            </a:extLst>
          </p:cNvPr>
          <p:cNvSpPr/>
          <p:nvPr/>
        </p:nvSpPr>
        <p:spPr>
          <a:xfrm>
            <a:off x="352991" y="5011360"/>
            <a:ext cx="7053565" cy="374970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 name="Tabla 38">
            <a:extLst>
              <a:ext uri="{FF2B5EF4-FFF2-40B4-BE49-F238E27FC236}">
                <a16:creationId xmlns:a16="http://schemas.microsoft.com/office/drawing/2014/main" id="{B97AF04C-6598-AD5D-C93C-3D3060678537}"/>
              </a:ext>
            </a:extLst>
          </p:cNvPr>
          <p:cNvGraphicFramePr>
            <a:graphicFrameLocks noGrp="1"/>
          </p:cNvGraphicFramePr>
          <p:nvPr>
            <p:extLst>
              <p:ext uri="{D42A27DB-BD31-4B8C-83A1-F6EECF244321}">
                <p14:modId xmlns:p14="http://schemas.microsoft.com/office/powerpoint/2010/main" val="1751640783"/>
              </p:ext>
            </p:extLst>
          </p:nvPr>
        </p:nvGraphicFramePr>
        <p:xfrm>
          <a:off x="352991" y="5012023"/>
          <a:ext cx="7053564" cy="374904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a:t>
                      </a:r>
                    </a:p>
                    <a:p>
                      <a:r>
                        <a:rPr lang="es-MX" sz="1200" b="0" u="none" dirty="0">
                          <a:solidFill>
                            <a:srgbClr val="F8F8F2"/>
                          </a:solidFill>
                          <a:effectLst/>
                          <a:latin typeface="Consolas" panose="020B0609020204030204" pitchFamily="49" charset="0"/>
                        </a:rPr>
                        <a:t>            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(ultimo);</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5023994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3" name="Rectángulo: esquinas redondeadas 2">
            <a:extLst>
              <a:ext uri="{FF2B5EF4-FFF2-40B4-BE49-F238E27FC236}">
                <a16:creationId xmlns:a16="http://schemas.microsoft.com/office/drawing/2014/main" id="{17542970-2EA8-C6B1-D33B-A703F993C19F}"/>
              </a:ext>
            </a:extLst>
          </p:cNvPr>
          <p:cNvSpPr/>
          <p:nvPr/>
        </p:nvSpPr>
        <p:spPr>
          <a:xfrm>
            <a:off x="202580" y="636765"/>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eliminar al final de la lista (recursivo)</a:t>
            </a:r>
          </a:p>
        </p:txBody>
      </p:sp>
      <p:sp>
        <p:nvSpPr>
          <p:cNvPr id="5" name="Rectángulo 4">
            <a:extLst>
              <a:ext uri="{FF2B5EF4-FFF2-40B4-BE49-F238E27FC236}">
                <a16:creationId xmlns:a16="http://schemas.microsoft.com/office/drawing/2014/main" id="{FCB49D4E-4A63-8944-45E7-7A1614674689}"/>
              </a:ext>
            </a:extLst>
          </p:cNvPr>
          <p:cNvSpPr/>
          <p:nvPr/>
        </p:nvSpPr>
        <p:spPr>
          <a:xfrm>
            <a:off x="202580" y="1064067"/>
            <a:ext cx="7354387" cy="29418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27841F4-3ECA-4106-C7F8-DB1BAEACC57A}"/>
              </a:ext>
            </a:extLst>
          </p:cNvPr>
          <p:cNvSpPr/>
          <p:nvPr/>
        </p:nvSpPr>
        <p:spPr>
          <a:xfrm>
            <a:off x="352991" y="1200859"/>
            <a:ext cx="7053565" cy="26524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08FC3843-8E66-9191-2799-D950AEB34275}"/>
              </a:ext>
            </a:extLst>
          </p:cNvPr>
          <p:cNvGraphicFramePr>
            <a:graphicFrameLocks noGrp="1"/>
          </p:cNvGraphicFramePr>
          <p:nvPr>
            <p:extLst>
              <p:ext uri="{D42A27DB-BD31-4B8C-83A1-F6EECF244321}">
                <p14:modId xmlns:p14="http://schemas.microsoft.com/office/powerpoint/2010/main" val="3143467806"/>
              </p:ext>
            </p:extLst>
          </p:nvPr>
        </p:nvGraphicFramePr>
        <p:xfrm>
          <a:off x="352991" y="1201522"/>
          <a:ext cx="7053564" cy="265176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esquinas redondeadas 12">
            <a:extLst>
              <a:ext uri="{FF2B5EF4-FFF2-40B4-BE49-F238E27FC236}">
                <a16:creationId xmlns:a16="http://schemas.microsoft.com/office/drawing/2014/main" id="{4A0FDFB9-6DFF-918C-63F2-7565307F9DAC}"/>
              </a:ext>
            </a:extLst>
          </p:cNvPr>
          <p:cNvSpPr/>
          <p:nvPr/>
        </p:nvSpPr>
        <p:spPr>
          <a:xfrm>
            <a:off x="202580" y="411343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para eliminar nodo arbitrario (iterativo)</a:t>
            </a:r>
          </a:p>
        </p:txBody>
      </p:sp>
      <p:sp>
        <p:nvSpPr>
          <p:cNvPr id="14" name="Pergamino: horizontal 13">
            <a:extLst>
              <a:ext uri="{FF2B5EF4-FFF2-40B4-BE49-F238E27FC236}">
                <a16:creationId xmlns:a16="http://schemas.microsoft.com/office/drawing/2014/main" id="{9067980A-8FFF-4C05-912B-7C4C5386B4FC}"/>
              </a:ext>
            </a:extLst>
          </p:cNvPr>
          <p:cNvSpPr/>
          <p:nvPr/>
        </p:nvSpPr>
        <p:spPr>
          <a:xfrm>
            <a:off x="5538747" y="4135827"/>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27 Septiembre 2022</a:t>
            </a:r>
          </a:p>
        </p:txBody>
      </p:sp>
      <p:sp>
        <p:nvSpPr>
          <p:cNvPr id="15" name="Rectángulo 14">
            <a:extLst>
              <a:ext uri="{FF2B5EF4-FFF2-40B4-BE49-F238E27FC236}">
                <a16:creationId xmlns:a16="http://schemas.microsoft.com/office/drawing/2014/main" id="{18B93500-7E96-4ECC-22F6-F5399D4FB708}"/>
              </a:ext>
            </a:extLst>
          </p:cNvPr>
          <p:cNvSpPr/>
          <p:nvPr/>
        </p:nvSpPr>
        <p:spPr>
          <a:xfrm>
            <a:off x="202580" y="4540737"/>
            <a:ext cx="7354387" cy="425274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58ADE083-8C93-D221-9F01-727266492B33}"/>
              </a:ext>
            </a:extLst>
          </p:cNvPr>
          <p:cNvSpPr/>
          <p:nvPr/>
        </p:nvSpPr>
        <p:spPr>
          <a:xfrm>
            <a:off x="352991" y="4677530"/>
            <a:ext cx="7053565" cy="393258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72E16EC4-663C-8861-26B1-12104A602B30}"/>
              </a:ext>
            </a:extLst>
          </p:cNvPr>
          <p:cNvGraphicFramePr>
            <a:graphicFrameLocks noGrp="1"/>
          </p:cNvGraphicFramePr>
          <p:nvPr>
            <p:extLst>
              <p:ext uri="{D42A27DB-BD31-4B8C-83A1-F6EECF244321}">
                <p14:modId xmlns:p14="http://schemas.microsoft.com/office/powerpoint/2010/main" val="2238278428"/>
              </p:ext>
            </p:extLst>
          </p:nvPr>
        </p:nvGraphicFramePr>
        <p:xfrm>
          <a:off x="352991" y="4678193"/>
          <a:ext cx="7053564" cy="393192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&amp;&amp;</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410965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79</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8" name="Rectángulo: esquinas redondeadas 7">
            <a:extLst>
              <a:ext uri="{FF2B5EF4-FFF2-40B4-BE49-F238E27FC236}">
                <a16:creationId xmlns:a16="http://schemas.microsoft.com/office/drawing/2014/main" id="{2470FDFC-E1B2-FBF2-6726-38577E1C7A2F}"/>
              </a:ext>
            </a:extLst>
          </p:cNvPr>
          <p:cNvSpPr/>
          <p:nvPr/>
        </p:nvSpPr>
        <p:spPr>
          <a:xfrm>
            <a:off x="202580" y="632252"/>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para contar el número de elementos (iterativo)</a:t>
            </a:r>
          </a:p>
        </p:txBody>
      </p:sp>
      <p:sp>
        <p:nvSpPr>
          <p:cNvPr id="9" name="Pergamino: horizontal 8">
            <a:extLst>
              <a:ext uri="{FF2B5EF4-FFF2-40B4-BE49-F238E27FC236}">
                <a16:creationId xmlns:a16="http://schemas.microsoft.com/office/drawing/2014/main" id="{5AED4632-1BAC-C068-D840-1AAA3E3D06AF}"/>
              </a:ext>
            </a:extLst>
          </p:cNvPr>
          <p:cNvSpPr/>
          <p:nvPr/>
        </p:nvSpPr>
        <p:spPr>
          <a:xfrm>
            <a:off x="5538747" y="65464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29 Septiembre 2022</a:t>
            </a:r>
          </a:p>
        </p:txBody>
      </p:sp>
      <p:sp>
        <p:nvSpPr>
          <p:cNvPr id="10" name="Rectángulo 9">
            <a:extLst>
              <a:ext uri="{FF2B5EF4-FFF2-40B4-BE49-F238E27FC236}">
                <a16:creationId xmlns:a16="http://schemas.microsoft.com/office/drawing/2014/main" id="{FD7AD492-75A0-3527-D492-2C695320E1C3}"/>
              </a:ext>
            </a:extLst>
          </p:cNvPr>
          <p:cNvSpPr/>
          <p:nvPr/>
        </p:nvSpPr>
        <p:spPr>
          <a:xfrm>
            <a:off x="202580" y="1059554"/>
            <a:ext cx="7354387" cy="203256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F30A45D1-A1AA-15AB-08BB-7364F228BC9C}"/>
              </a:ext>
            </a:extLst>
          </p:cNvPr>
          <p:cNvSpPr/>
          <p:nvPr/>
        </p:nvSpPr>
        <p:spPr>
          <a:xfrm>
            <a:off x="352991" y="1196346"/>
            <a:ext cx="7053565" cy="17380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 name="Tabla 38">
            <a:extLst>
              <a:ext uri="{FF2B5EF4-FFF2-40B4-BE49-F238E27FC236}">
                <a16:creationId xmlns:a16="http://schemas.microsoft.com/office/drawing/2014/main" id="{B97AF04C-6598-AD5D-C93C-3D3060678537}"/>
              </a:ext>
            </a:extLst>
          </p:cNvPr>
          <p:cNvGraphicFramePr>
            <a:graphicFrameLocks noGrp="1"/>
          </p:cNvGraphicFramePr>
          <p:nvPr>
            <p:extLst>
              <p:ext uri="{D42A27DB-BD31-4B8C-83A1-F6EECF244321}">
                <p14:modId xmlns:p14="http://schemas.microsoft.com/office/powerpoint/2010/main" val="2369737262"/>
              </p:ext>
            </p:extLst>
          </p:nvPr>
        </p:nvGraphicFramePr>
        <p:xfrm>
          <a:off x="352991" y="1197009"/>
          <a:ext cx="7053564" cy="173736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u="none" dirty="0">
                          <a:solidFill>
                            <a:srgbClr val="66D9EF"/>
                          </a:solidFill>
                          <a:effectLst/>
                          <a:latin typeface="Consolas" panose="020B0609020204030204" pitchFamily="49" charset="0"/>
                        </a:rPr>
                        <a:t>int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tam_lista</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const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cab</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a:solidFill>
                            <a:srgbClr val="66D9EF"/>
                          </a:solidFill>
                          <a:effectLst/>
                          <a:latin typeface="Consolas" panose="020B0609020204030204" pitchFamily="49" charset="0"/>
                        </a:rPr>
                        <a:t>int</a:t>
                      </a:r>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cont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0</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const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it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i="1" u="none" dirty="0">
                          <a:solidFill>
                            <a:srgbClr val="FD971F"/>
                          </a:solidFill>
                          <a:effectLst/>
                          <a:latin typeface="Consolas" panose="020B0609020204030204" pitchFamily="49" charset="0"/>
                        </a:rPr>
                        <a:t>cab</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while</a:t>
                      </a:r>
                      <a:r>
                        <a:rPr lang="en-US" sz="1200" b="0" u="none" dirty="0">
                          <a:solidFill>
                            <a:srgbClr val="F8F8F2"/>
                          </a:solidFill>
                          <a:effectLst/>
                          <a:latin typeface="Consolas" panose="020B0609020204030204" pitchFamily="49" charset="0"/>
                        </a:rPr>
                        <a:t>(it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6E22E"/>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cont</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it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it-&gt;sig;</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cont</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5" name="Rectángulo: esquinas redondeadas 14">
            <a:extLst>
              <a:ext uri="{FF2B5EF4-FFF2-40B4-BE49-F238E27FC236}">
                <a16:creationId xmlns:a16="http://schemas.microsoft.com/office/drawing/2014/main" id="{3FE02B6E-7AB9-2E16-6D7B-2D8C4947ABA3}"/>
              </a:ext>
            </a:extLst>
          </p:cNvPr>
          <p:cNvSpPr/>
          <p:nvPr/>
        </p:nvSpPr>
        <p:spPr>
          <a:xfrm>
            <a:off x="202580" y="321152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contar el número de elementos (recursivo)</a:t>
            </a:r>
          </a:p>
        </p:txBody>
      </p:sp>
      <p:sp>
        <p:nvSpPr>
          <p:cNvPr id="16" name="Rectángulo 15">
            <a:extLst>
              <a:ext uri="{FF2B5EF4-FFF2-40B4-BE49-F238E27FC236}">
                <a16:creationId xmlns:a16="http://schemas.microsoft.com/office/drawing/2014/main" id="{E0AEB237-9D65-867E-93F0-EA866B73BFAA}"/>
              </a:ext>
            </a:extLst>
          </p:cNvPr>
          <p:cNvSpPr/>
          <p:nvPr/>
        </p:nvSpPr>
        <p:spPr>
          <a:xfrm>
            <a:off x="202580" y="3638823"/>
            <a:ext cx="7354387" cy="187164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E1EC3907-1991-EE70-617A-35E2B1C7846B}"/>
              </a:ext>
            </a:extLst>
          </p:cNvPr>
          <p:cNvSpPr/>
          <p:nvPr/>
        </p:nvSpPr>
        <p:spPr>
          <a:xfrm>
            <a:off x="352991" y="3775615"/>
            <a:ext cx="7053565" cy="15551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8" name="Tabla 38">
            <a:extLst>
              <a:ext uri="{FF2B5EF4-FFF2-40B4-BE49-F238E27FC236}">
                <a16:creationId xmlns:a16="http://schemas.microsoft.com/office/drawing/2014/main" id="{1525B1DA-855D-07B0-E9F2-5E817088404B}"/>
              </a:ext>
            </a:extLst>
          </p:cNvPr>
          <p:cNvGraphicFramePr>
            <a:graphicFrameLocks noGrp="1"/>
          </p:cNvGraphicFramePr>
          <p:nvPr>
            <p:extLst>
              <p:ext uri="{D42A27DB-BD31-4B8C-83A1-F6EECF244321}">
                <p14:modId xmlns:p14="http://schemas.microsoft.com/office/powerpoint/2010/main" val="1056486994"/>
              </p:ext>
            </p:extLst>
          </p:nvPr>
        </p:nvGraphicFramePr>
        <p:xfrm>
          <a:off x="352991" y="3776278"/>
          <a:ext cx="7053564" cy="155448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tam_lista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resto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tam_resto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tam_lista</a:t>
                      </a:r>
                      <a:r>
                        <a:rPr lang="es-MX" sz="1200" b="0" u="none" dirty="0">
                          <a:solidFill>
                            <a:srgbClr val="F8F8F2"/>
                          </a:solidFill>
                          <a:effectLst/>
                          <a:latin typeface="Consolas" panose="020B0609020204030204" pitchFamily="49" charset="0"/>
                        </a:rPr>
                        <a:t>(resto);</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tam_resto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9FE92BCD-BD2A-D30E-2580-A9D2F0F69C11}"/>
              </a:ext>
            </a:extLst>
          </p:cNvPr>
          <p:cNvSpPr/>
          <p:nvPr/>
        </p:nvSpPr>
        <p:spPr>
          <a:xfrm>
            <a:off x="202580" y="5629419"/>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eliminar nodo arbitrario (recursivo)</a:t>
            </a:r>
          </a:p>
        </p:txBody>
      </p:sp>
      <p:sp>
        <p:nvSpPr>
          <p:cNvPr id="21" name="Rectángulo 20">
            <a:extLst>
              <a:ext uri="{FF2B5EF4-FFF2-40B4-BE49-F238E27FC236}">
                <a16:creationId xmlns:a16="http://schemas.microsoft.com/office/drawing/2014/main" id="{55D5CD49-746C-95AF-BB95-0DBB4F6766E1}"/>
              </a:ext>
            </a:extLst>
          </p:cNvPr>
          <p:cNvSpPr/>
          <p:nvPr/>
        </p:nvSpPr>
        <p:spPr>
          <a:xfrm>
            <a:off x="202580" y="6056721"/>
            <a:ext cx="7354387" cy="30030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01EDC849-B145-1B14-2E89-FE4BFC7B3468}"/>
              </a:ext>
            </a:extLst>
          </p:cNvPr>
          <p:cNvSpPr/>
          <p:nvPr/>
        </p:nvSpPr>
        <p:spPr>
          <a:xfrm>
            <a:off x="352991" y="6193514"/>
            <a:ext cx="7053565" cy="269194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3" name="Tabla 38">
            <a:extLst>
              <a:ext uri="{FF2B5EF4-FFF2-40B4-BE49-F238E27FC236}">
                <a16:creationId xmlns:a16="http://schemas.microsoft.com/office/drawing/2014/main" id="{D4090A77-103F-31CC-70F4-E8ECE834B3EC}"/>
              </a:ext>
            </a:extLst>
          </p:cNvPr>
          <p:cNvGraphicFramePr>
            <a:graphicFrameLocks noGrp="1"/>
          </p:cNvGraphicFramePr>
          <p:nvPr>
            <p:extLst>
              <p:ext uri="{D42A27DB-BD31-4B8C-83A1-F6EECF244321}">
                <p14:modId xmlns:p14="http://schemas.microsoft.com/office/powerpoint/2010/main" val="2156815676"/>
              </p:ext>
            </p:extLst>
          </p:nvPr>
        </p:nvGraphicFramePr>
        <p:xfrm>
          <a:off x="352991" y="6194176"/>
          <a:ext cx="7053564" cy="283464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826524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3" name="Rectángulo: esquinas redondeadas 2">
            <a:extLst>
              <a:ext uri="{FF2B5EF4-FFF2-40B4-BE49-F238E27FC236}">
                <a16:creationId xmlns:a16="http://schemas.microsoft.com/office/drawing/2014/main" id="{17542970-2EA8-C6B1-D33B-A703F993C19F}"/>
              </a:ext>
            </a:extLst>
          </p:cNvPr>
          <p:cNvSpPr/>
          <p:nvPr/>
        </p:nvSpPr>
        <p:spPr>
          <a:xfrm>
            <a:off x="202580" y="636765"/>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buscar un dato (recursivo)</a:t>
            </a:r>
          </a:p>
        </p:txBody>
      </p:sp>
      <p:sp>
        <p:nvSpPr>
          <p:cNvPr id="5" name="Rectángulo 4">
            <a:extLst>
              <a:ext uri="{FF2B5EF4-FFF2-40B4-BE49-F238E27FC236}">
                <a16:creationId xmlns:a16="http://schemas.microsoft.com/office/drawing/2014/main" id="{FCB49D4E-4A63-8944-45E7-7A1614674689}"/>
              </a:ext>
            </a:extLst>
          </p:cNvPr>
          <p:cNvSpPr/>
          <p:nvPr/>
        </p:nvSpPr>
        <p:spPr>
          <a:xfrm>
            <a:off x="202580" y="1064067"/>
            <a:ext cx="7354387" cy="24106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27841F4-3ECA-4106-C7F8-DB1BAEACC57A}"/>
              </a:ext>
            </a:extLst>
          </p:cNvPr>
          <p:cNvSpPr/>
          <p:nvPr/>
        </p:nvSpPr>
        <p:spPr>
          <a:xfrm>
            <a:off x="352991" y="1200859"/>
            <a:ext cx="7053565" cy="210378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08FC3843-8E66-9191-2799-D950AEB34275}"/>
              </a:ext>
            </a:extLst>
          </p:cNvPr>
          <p:cNvGraphicFramePr>
            <a:graphicFrameLocks noGrp="1"/>
          </p:cNvGraphicFramePr>
          <p:nvPr>
            <p:extLst>
              <p:ext uri="{D42A27DB-BD31-4B8C-83A1-F6EECF244321}">
                <p14:modId xmlns:p14="http://schemas.microsoft.com/office/powerpoint/2010/main" val="72500611"/>
              </p:ext>
            </p:extLst>
          </p:nvPr>
        </p:nvGraphicFramePr>
        <p:xfrm>
          <a:off x="352991" y="1201522"/>
          <a:ext cx="7053564" cy="210312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buscar_dato</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buscar_dato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0198256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81</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esquinas redondeadas 11">
            <a:extLst>
              <a:ext uri="{FF2B5EF4-FFF2-40B4-BE49-F238E27FC236}">
                <a16:creationId xmlns:a16="http://schemas.microsoft.com/office/drawing/2014/main" id="{E4EBFC97-BC41-04DE-D902-EE33C1DD5FC2}"/>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#4: Listas Simples Enlazadas</a:t>
            </a:r>
          </a:p>
        </p:txBody>
      </p:sp>
      <p:pic>
        <p:nvPicPr>
          <p:cNvPr id="20" name="Gráfico 19">
            <a:extLst>
              <a:ext uri="{FF2B5EF4-FFF2-40B4-BE49-F238E27FC236}">
                <a16:creationId xmlns:a16="http://schemas.microsoft.com/office/drawing/2014/main" id="{60356F93-D7F3-7006-DD3C-FBB0735AF1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24" name="CuadroTexto 23">
            <a:extLst>
              <a:ext uri="{FF2B5EF4-FFF2-40B4-BE49-F238E27FC236}">
                <a16:creationId xmlns:a16="http://schemas.microsoft.com/office/drawing/2014/main" id="{FDCCB9F1-7598-1FCE-BA77-563A6CA6A0AA}"/>
              </a:ext>
            </a:extLst>
          </p:cNvPr>
          <p:cNvSpPr txBox="1"/>
          <p:nvPr/>
        </p:nvSpPr>
        <p:spPr>
          <a:xfrm>
            <a:off x="209006" y="1074012"/>
            <a:ext cx="7354387" cy="4524315"/>
          </a:xfrm>
          <a:prstGeom prst="rect">
            <a:avLst/>
          </a:prstGeom>
          <a:solidFill>
            <a:srgbClr val="272822"/>
          </a:solidFill>
        </p:spPr>
        <p:txBody>
          <a:bodyPr wrap="square" rtlCol="0">
            <a:spAutoFit/>
          </a:bodyPr>
          <a:lstStyle/>
          <a:p>
            <a:r>
              <a:rPr lang="en-US" sz="1200" b="1" dirty="0">
                <a:solidFill>
                  <a:srgbClr val="A6E22E"/>
                </a:solidFill>
                <a:effectLst/>
                <a:latin typeface="Consolas" panose="020B0609020204030204" pitchFamily="49" charset="0"/>
              </a:rPr>
              <a:t>Instructions</a:t>
            </a:r>
            <a:endParaRPr lang="en-US"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Implement a singly linked list.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Like an array, a linked list is a simple linear data structure. Several common data types can be implemented using linked lists, like queues, stacks, and associative arrays.</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A linked list is a collection of data elements called </a:t>
            </a:r>
            <a:r>
              <a:rPr lang="en-US" sz="1200" b="0" i="1" dirty="0">
                <a:solidFill>
                  <a:srgbClr val="66D9EF"/>
                </a:solidFill>
                <a:effectLst/>
                <a:latin typeface="Consolas" panose="020B0609020204030204" pitchFamily="49" charset="0"/>
              </a:rPr>
              <a:t>nodes</a:t>
            </a:r>
            <a:r>
              <a:rPr lang="en-US" sz="1200" b="0" dirty="0">
                <a:solidFill>
                  <a:srgbClr val="F8F8F2"/>
                </a:solidFill>
                <a:effectLst/>
                <a:latin typeface="Consolas" panose="020B0609020204030204" pitchFamily="49" charset="0"/>
              </a:rPr>
              <a:t>. In a </a:t>
            </a:r>
            <a:r>
              <a:rPr lang="en-US" sz="1200" b="0" i="1" dirty="0">
                <a:solidFill>
                  <a:srgbClr val="66D9EF"/>
                </a:solidFill>
                <a:effectLst/>
                <a:latin typeface="Consolas" panose="020B0609020204030204" pitchFamily="49" charset="0"/>
              </a:rPr>
              <a:t>singly linked list</a:t>
            </a:r>
            <a:r>
              <a:rPr lang="en-US" sz="1200" b="0" dirty="0">
                <a:solidFill>
                  <a:srgbClr val="F8F8F2"/>
                </a:solidFill>
                <a:effectLst/>
                <a:latin typeface="Consolas" panose="020B0609020204030204" pitchFamily="49" charset="0"/>
              </a:rPr>
              <a:t> each node holds a value and a link to the next node.</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You will write an implementation of a singly linked list. Implement a Node to hold a value and pointers to the next node. Then implement a List which offers an array-like interface for adding and  removing items: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push_back</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insert value at back</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pop_back</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remove value at back</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push_front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insert value at front</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pop_front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remove value at front</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front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gets the value at front</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back</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gets the value at back</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To keep your implementation simple, the tests will not cover error conditions. Specifically: </a:t>
            </a:r>
            <a:r>
              <a:rPr lang="en-US" sz="1200" b="0" dirty="0" err="1">
                <a:solidFill>
                  <a:srgbClr val="FD971F"/>
                </a:solidFill>
                <a:effectLst/>
                <a:latin typeface="Consolas" panose="020B0609020204030204" pitchFamily="49" charset="0"/>
              </a:rPr>
              <a:t>pop_back</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pop_front</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back</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front</a:t>
            </a:r>
            <a:r>
              <a:rPr lang="en-US" sz="1200" dirty="0">
                <a:solidFill>
                  <a:srgbClr val="F8F8F2"/>
                </a:solidFill>
                <a:latin typeface="Consolas" panose="020B0609020204030204" pitchFamily="49" charset="0"/>
              </a:rPr>
              <a:t> </a:t>
            </a:r>
            <a:r>
              <a:rPr lang="en-US" sz="1200" b="0" dirty="0">
                <a:solidFill>
                  <a:srgbClr val="F8F8F2"/>
                </a:solidFill>
                <a:effectLst/>
                <a:latin typeface="Consolas" panose="020B0609020204030204" pitchFamily="49" charset="0"/>
              </a:rPr>
              <a:t>will never be called on an empty list.</a:t>
            </a:r>
          </a:p>
        </p:txBody>
      </p:sp>
      <p:sp>
        <p:nvSpPr>
          <p:cNvPr id="25" name="Rectángulo: esquinas redondeadas 24">
            <a:extLst>
              <a:ext uri="{FF2B5EF4-FFF2-40B4-BE49-F238E27FC236}">
                <a16:creationId xmlns:a16="http://schemas.microsoft.com/office/drawing/2014/main" id="{02BF23C2-16F8-6341-F93D-67622CCEBC86}"/>
              </a:ext>
            </a:extLst>
          </p:cNvPr>
          <p:cNvSpPr/>
          <p:nvPr/>
        </p:nvSpPr>
        <p:spPr>
          <a:xfrm>
            <a:off x="744794" y="5756828"/>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linked_list.h</a:t>
            </a:r>
            <a:endParaRPr lang="es-MX" dirty="0">
              <a:latin typeface="Consolas" panose="020B0609020204030204" pitchFamily="49" charset="0"/>
            </a:endParaRPr>
          </a:p>
        </p:txBody>
      </p:sp>
      <p:pic>
        <p:nvPicPr>
          <p:cNvPr id="26" name="Gráfico 25">
            <a:extLst>
              <a:ext uri="{FF2B5EF4-FFF2-40B4-BE49-F238E27FC236}">
                <a16:creationId xmlns:a16="http://schemas.microsoft.com/office/drawing/2014/main" id="{0A08B2D4-1FC2-D5B0-1616-4D7DD3BD2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707972"/>
            <a:ext cx="418488" cy="412376"/>
          </a:xfrm>
          <a:prstGeom prst="rect">
            <a:avLst/>
          </a:prstGeom>
        </p:spPr>
      </p:pic>
      <p:sp>
        <p:nvSpPr>
          <p:cNvPr id="27" name="CuadroTexto 26">
            <a:extLst>
              <a:ext uri="{FF2B5EF4-FFF2-40B4-BE49-F238E27FC236}">
                <a16:creationId xmlns:a16="http://schemas.microsoft.com/office/drawing/2014/main" id="{88BC72E3-3A09-43F7-1E0F-887F0B72ED02}"/>
              </a:ext>
            </a:extLst>
          </p:cNvPr>
          <p:cNvSpPr txBox="1"/>
          <p:nvPr/>
        </p:nvSpPr>
        <p:spPr>
          <a:xfrm>
            <a:off x="209005" y="6217663"/>
            <a:ext cx="7354387" cy="3231654"/>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LINKED_LIST_H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LINKED_LIST_H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list_data_t</a:t>
            </a:r>
            <a:r>
              <a:rPr lang="es-MX" sz="1200" b="0" dirty="0">
                <a:solidFill>
                  <a:srgbClr val="F8F8F2"/>
                </a:solidFill>
                <a:effectLst/>
                <a:latin typeface="Consolas" panose="020B0609020204030204" pitchFamily="49" charset="0"/>
              </a:rPr>
              <a:t>;</a:t>
            </a:r>
          </a:p>
          <a:p>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list_node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list_node</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list_data_t</a:t>
            </a:r>
            <a:r>
              <a:rPr lang="es-MX" sz="1200" b="0" dirty="0">
                <a:solidFill>
                  <a:srgbClr val="F8F8F2"/>
                </a:solidFill>
                <a:effectLst/>
                <a:latin typeface="Consolas" panose="020B0609020204030204" pitchFamily="49" charset="0"/>
              </a:rPr>
              <a:t> data;</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list_node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initialize the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list_init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endParaRPr lang="es-MX" sz="1200" dirty="0">
              <a:solidFill>
                <a:srgbClr val="F8F8F2"/>
              </a:solidFill>
              <a:latin typeface="Consolas" panose="020B0609020204030204" pitchFamily="49" charset="0"/>
            </a:endParaRPr>
          </a:p>
          <a:p>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608186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4" name="CuadroTexto 23">
            <a:extLst>
              <a:ext uri="{FF2B5EF4-FFF2-40B4-BE49-F238E27FC236}">
                <a16:creationId xmlns:a16="http://schemas.microsoft.com/office/drawing/2014/main" id="{FDCCB9F1-7598-1FCE-BA77-563A6CA6A0AA}"/>
              </a:ext>
            </a:extLst>
          </p:cNvPr>
          <p:cNvSpPr txBox="1"/>
          <p:nvPr/>
        </p:nvSpPr>
        <p:spPr>
          <a:xfrm>
            <a:off x="209006" y="626337"/>
            <a:ext cx="7354387" cy="6001643"/>
          </a:xfrm>
          <a:prstGeom prst="rect">
            <a:avLst/>
          </a:prstGeom>
          <a:solidFill>
            <a:srgbClr val="272822"/>
          </a:solidFill>
        </p:spPr>
        <p:txBody>
          <a:bodyPr wrap="square" rtlCol="0">
            <a:spAutoFit/>
          </a:bodyPr>
          <a:lstStyle/>
          <a:p>
            <a:r>
              <a:rPr lang="en-US" sz="1200" b="0" dirty="0">
                <a:solidFill>
                  <a:srgbClr val="88846F"/>
                </a:solidFill>
                <a:effectLst/>
                <a:latin typeface="Consolas" panose="020B0609020204030204" pitchFamily="49" charset="0"/>
              </a:rPr>
              <a:t>// destroys an entire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list_destroy</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checks if list is empty</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bool</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list_is_empty</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counts the items on a list</a:t>
            </a:r>
            <a:endParaRPr lang="en-US" sz="1200" b="0" dirty="0">
              <a:solidFill>
                <a:srgbClr val="F8F8F2"/>
              </a:solidFill>
              <a:effectLst/>
              <a:latin typeface="Consolas" panose="020B0609020204030204" pitchFamily="49" charset="0"/>
            </a:endParaRPr>
          </a:p>
          <a:p>
            <a:r>
              <a:rPr lang="en-US" sz="1200" b="0" dirty="0" err="1">
                <a:solidFill>
                  <a:srgbClr val="A6E22E"/>
                </a:solidFill>
                <a:effectLst/>
                <a:latin typeface="Consolas" panose="020B0609020204030204" pitchFamily="49" charset="0"/>
              </a:rPr>
              <a:t>size_t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list_count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inserts item at back of a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list_push_back</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i="1" dirty="0" err="1">
                <a:solidFill>
                  <a:srgbClr val="FD971F"/>
                </a:solidFill>
                <a:effectLst/>
                <a:latin typeface="Consolas" panose="020B0609020204030204" pitchFamily="49" charset="0"/>
              </a:rPr>
              <a:t>item_data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returns the item from the back of a list</a:t>
            </a:r>
            <a:endParaRPr lang="en-US" sz="1200" b="0" dirty="0">
              <a:solidFill>
                <a:srgbClr val="F8F8F2"/>
              </a:solidFill>
              <a:effectLst/>
              <a:latin typeface="Consolas" panose="020B0609020204030204" pitchFamily="49" charset="0"/>
            </a:endParaRPr>
          </a:p>
          <a:p>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list_back</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removes item from back of a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list_pop_back</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inserts item at front of a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list_push_front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i="1" dirty="0" err="1">
                <a:solidFill>
                  <a:srgbClr val="FD971F"/>
                </a:solidFill>
                <a:effectLst/>
                <a:latin typeface="Consolas" panose="020B0609020204030204" pitchFamily="49" charset="0"/>
              </a:rPr>
              <a:t>item_data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returns the item from the front of a list</a:t>
            </a:r>
            <a:endParaRPr lang="en-US" sz="1200" b="0" dirty="0">
              <a:solidFill>
                <a:srgbClr val="F8F8F2"/>
              </a:solidFill>
              <a:effectLst/>
              <a:latin typeface="Consolas" panose="020B0609020204030204" pitchFamily="49" charset="0"/>
            </a:endParaRPr>
          </a:p>
          <a:p>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list_front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removes item from front of a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list_pop_front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deletes a node that holds the matching data</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list_delete</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i="1" dirty="0">
                <a:solidFill>
                  <a:srgbClr val="FD971F"/>
                </a:solidFill>
                <a:effectLst/>
                <a:latin typeface="Consolas" panose="020B0609020204030204" pitchFamily="49" charset="0"/>
              </a:rPr>
              <a:t>data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br>
              <a:rPr lang="en-US" sz="1200" b="0" dirty="0">
                <a:solidFill>
                  <a:srgbClr val="F8F8F2"/>
                </a:solidFill>
                <a:effectLst/>
                <a:latin typeface="Consolas" panose="020B0609020204030204" pitchFamily="49" charset="0"/>
              </a:rPr>
            </a:br>
            <a:r>
              <a:rPr lang="en-US" sz="1200" b="0" dirty="0">
                <a:solidFill>
                  <a:srgbClr val="F92672"/>
                </a:solidFill>
                <a:effectLst/>
                <a:latin typeface="Consolas" panose="020B0609020204030204" pitchFamily="49" charset="0"/>
              </a:rPr>
              <a:t>#endif</a:t>
            </a:r>
            <a:endParaRPr lang="en-US" sz="1200" b="0" dirty="0">
              <a:solidFill>
                <a:srgbClr val="F8F8F2"/>
              </a:solidFill>
              <a:effectLst/>
              <a:latin typeface="Consolas" panose="020B0609020204030204" pitchFamily="49" charset="0"/>
            </a:endParaRPr>
          </a:p>
        </p:txBody>
      </p:sp>
      <p:sp>
        <p:nvSpPr>
          <p:cNvPr id="2" name="Rectángulo 1">
            <a:extLst>
              <a:ext uri="{FF2B5EF4-FFF2-40B4-BE49-F238E27FC236}">
                <a16:creationId xmlns:a16="http://schemas.microsoft.com/office/drawing/2014/main" id="{7FCEEFE7-97A5-EDED-6D41-3CF7C9296FB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96F11EAF-D947-AF9F-91E7-674ABEFDCA3B}"/>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82</a:t>
            </a:r>
          </a:p>
        </p:txBody>
      </p:sp>
      <p:sp>
        <p:nvSpPr>
          <p:cNvPr id="8" name="Rectángulo 7">
            <a:extLst>
              <a:ext uri="{FF2B5EF4-FFF2-40B4-BE49-F238E27FC236}">
                <a16:creationId xmlns:a16="http://schemas.microsoft.com/office/drawing/2014/main" id="{665152B7-5632-7158-8135-870112C003F4}"/>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esquinas redondeadas 8">
            <a:extLst>
              <a:ext uri="{FF2B5EF4-FFF2-40B4-BE49-F238E27FC236}">
                <a16:creationId xmlns:a16="http://schemas.microsoft.com/office/drawing/2014/main" id="{C436D3CE-29CC-1D45-D1D1-15E2B6DBAB58}"/>
              </a:ext>
            </a:extLst>
          </p:cNvPr>
          <p:cNvSpPr/>
          <p:nvPr/>
        </p:nvSpPr>
        <p:spPr>
          <a:xfrm>
            <a:off x="744794" y="6762736"/>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test_linked_list.c</a:t>
            </a:r>
            <a:endParaRPr lang="es-MX" dirty="0">
              <a:latin typeface="Consolas" panose="020B0609020204030204" pitchFamily="49" charset="0"/>
            </a:endParaRPr>
          </a:p>
        </p:txBody>
      </p:sp>
      <p:pic>
        <p:nvPicPr>
          <p:cNvPr id="10" name="Gráfico 9">
            <a:extLst>
              <a:ext uri="{FF2B5EF4-FFF2-40B4-BE49-F238E27FC236}">
                <a16:creationId xmlns:a16="http://schemas.microsoft.com/office/drawing/2014/main" id="{12E9120E-776E-4796-2AEB-C5106EA5CA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713880"/>
            <a:ext cx="418488" cy="412376"/>
          </a:xfrm>
          <a:prstGeom prst="rect">
            <a:avLst/>
          </a:prstGeom>
        </p:spPr>
      </p:pic>
      <p:sp>
        <p:nvSpPr>
          <p:cNvPr id="13" name="CuadroTexto 12">
            <a:extLst>
              <a:ext uri="{FF2B5EF4-FFF2-40B4-BE49-F238E27FC236}">
                <a16:creationId xmlns:a16="http://schemas.microsoft.com/office/drawing/2014/main" id="{4F812460-F2CA-8F22-8726-441C8469C30F}"/>
              </a:ext>
            </a:extLst>
          </p:cNvPr>
          <p:cNvSpPr txBox="1"/>
          <p:nvPr/>
        </p:nvSpPr>
        <p:spPr>
          <a:xfrm>
            <a:off x="209006" y="7224183"/>
            <a:ext cx="7354387" cy="2092881"/>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stddef.h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linked_list.h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list_node_t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list_init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list_destroy</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7990194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83</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CuadroTexto 1">
            <a:extLst>
              <a:ext uri="{FF2B5EF4-FFF2-40B4-BE49-F238E27FC236}">
                <a16:creationId xmlns:a16="http://schemas.microsoft.com/office/drawing/2014/main" id="{9EB5C41A-7BDC-26A8-B649-7AC0CB055012}"/>
              </a:ext>
            </a:extLst>
          </p:cNvPr>
          <p:cNvSpPr txBox="1"/>
          <p:nvPr/>
        </p:nvSpPr>
        <p:spPr>
          <a:xfrm>
            <a:off x="209006" y="607287"/>
            <a:ext cx="7354387" cy="8863965"/>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test_empty_list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TEST_ASSERT_TRUE</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list_is_empty</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test_count_an_empty_list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0</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test_push_front_and_get_first_element_from_the_list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r>
              <a:rPr lang="en-US" sz="1000" b="0" dirty="0">
                <a:solidFill>
                  <a:srgbClr val="88846F"/>
                </a:solidFill>
                <a:effectLst/>
                <a:latin typeface="Consolas" panose="020B0609020204030204" pitchFamily="49" charset="0"/>
              </a:rPr>
              <a:t>   // delete this line to run test</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list_push_front</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7</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list_front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test_push_back_and_get_last_element_from_the_list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r>
              <a:rPr lang="en-US" sz="1000" b="0" dirty="0">
                <a:solidFill>
                  <a:srgbClr val="88846F"/>
                </a:solidFill>
                <a:effectLst/>
                <a:latin typeface="Consolas" panose="020B0609020204030204" pitchFamily="49" charset="0"/>
              </a:rPr>
              <a:t>   // delete this line to run test</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7</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test_add_remove_at_the_end_of_the_list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r>
              <a:rPr lang="en-US" sz="1000" b="0" dirty="0">
                <a:solidFill>
                  <a:srgbClr val="88846F"/>
                </a:solidFill>
                <a:effectLst/>
                <a:latin typeface="Consolas" panose="020B0609020204030204" pitchFamily="49" charset="0"/>
              </a:rPr>
              <a:t>   // delete this line to run test</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13</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13</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list_pop_back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endParaRPr lang="en-US" sz="1000" dirty="0">
              <a:solidFill>
                <a:srgbClr val="F8F8F2"/>
              </a:solidFill>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test_pop_front_gets_an_element_from_the_list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17</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test_pop_front_gets_first_element_from_the_list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23</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test_push_front_adds_element_at_start_of_the_list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23</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test_push_pop_front_back_can_be_used_in_any_order</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36291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hlinkClick r:id="rId5"/>
            <a:extLst>
              <a:ext uri="{FF2B5EF4-FFF2-40B4-BE49-F238E27FC236}">
                <a16:creationId xmlns:a16="http://schemas.microsoft.com/office/drawing/2014/main" id="{5D95A10F-17B9-BA18-451C-981DB73EAC94}"/>
              </a:ext>
            </a:extLst>
          </p:cNvPr>
          <p:cNvPicPr>
            <a:picLocks noChangeAspect="1"/>
          </p:cNvPicPr>
          <p:nvPr/>
        </p:nvPicPr>
        <p:blipFill>
          <a:blip r:embed="rId6">
            <a:duotone>
              <a:prstClr val="black"/>
              <a:srgbClr val="ED2121">
                <a:tint val="45000"/>
                <a:satMod val="400000"/>
              </a:srgb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CuadroTexto 1">
            <a:extLst>
              <a:ext uri="{FF2B5EF4-FFF2-40B4-BE49-F238E27FC236}">
                <a16:creationId xmlns:a16="http://schemas.microsoft.com/office/drawing/2014/main" id="{9EB5C41A-7BDC-26A8-B649-7AC0CB055012}"/>
              </a:ext>
            </a:extLst>
          </p:cNvPr>
          <p:cNvSpPr txBox="1"/>
          <p:nvPr/>
        </p:nvSpPr>
        <p:spPr>
          <a:xfrm>
            <a:off x="209006" y="607287"/>
            <a:ext cx="7354387" cy="8710077"/>
          </a:xfrm>
          <a:prstGeom prst="rect">
            <a:avLst/>
          </a:prstGeom>
          <a:solidFill>
            <a:srgbClr val="272822"/>
          </a:solidFill>
        </p:spPr>
        <p:txBody>
          <a:bodyPr wrap="square" rtlCol="0">
            <a:spAutoFit/>
          </a:bodyPr>
          <a:lstStyle/>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test_count_a_list_with_items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test_count_is_correct_after_mutation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test_pop_back_to_empty_does_not_break_the_list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47</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test_pop_front_to_empty_does_not_break_the_list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47</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
        <p:nvSpPr>
          <p:cNvPr id="6" name="Rectángulo 5">
            <a:extLst>
              <a:ext uri="{FF2B5EF4-FFF2-40B4-BE49-F238E27FC236}">
                <a16:creationId xmlns:a16="http://schemas.microsoft.com/office/drawing/2014/main" id="{F14FD7E0-EC9B-79BE-4C79-98D9875066DA}"/>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A2BFD33A-6088-7EB0-0397-7D5E26CBF0FB}"/>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84</a:t>
            </a:r>
          </a:p>
        </p:txBody>
      </p:sp>
      <p:sp>
        <p:nvSpPr>
          <p:cNvPr id="9" name="Rectángulo 8">
            <a:extLst>
              <a:ext uri="{FF2B5EF4-FFF2-40B4-BE49-F238E27FC236}">
                <a16:creationId xmlns:a16="http://schemas.microsoft.com/office/drawing/2014/main" id="{A3D85170-E955-FC9A-5AAA-63CD4EFCAB3E}"/>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12263720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85</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CuadroTexto 1">
            <a:extLst>
              <a:ext uri="{FF2B5EF4-FFF2-40B4-BE49-F238E27FC236}">
                <a16:creationId xmlns:a16="http://schemas.microsoft.com/office/drawing/2014/main" id="{9EB5C41A-7BDC-26A8-B649-7AC0CB055012}"/>
              </a:ext>
            </a:extLst>
          </p:cNvPr>
          <p:cNvSpPr txBox="1"/>
          <p:nvPr/>
        </p:nvSpPr>
        <p:spPr>
          <a:xfrm>
            <a:off x="209006" y="607287"/>
            <a:ext cx="7354387" cy="8710077"/>
          </a:xfrm>
          <a:prstGeom prst="rect">
            <a:avLst/>
          </a:prstGeom>
          <a:solidFill>
            <a:srgbClr val="272822"/>
          </a:solidFill>
        </p:spPr>
        <p:txBody>
          <a:bodyPr wrap="square" rtlCol="0">
            <a:spAutoFit/>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test_deletes_the_only_element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61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list_delete</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61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test_deletes_the_element_with_the_specified_value_from_the_list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list_delete</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test_deletes_the_element_with_the_specified_value_from_the_list_reassigns_tail</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list_delete</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endParaRPr lang="es-MX" sz="1000" b="0" dirty="0">
              <a:solidFill>
                <a:srgbClr val="F8F8F2"/>
              </a:solidFill>
              <a:effectLst/>
              <a:latin typeface="Consolas" panose="020B0609020204030204" pitchFamily="49" charset="0"/>
            </a:endParaRPr>
          </a:p>
          <a:p>
            <a:r>
              <a:rPr lang="es-MX" sz="1000" b="0" dirty="0">
                <a:solidFill>
                  <a:srgbClr val="A6E22E"/>
                </a:solidFill>
                <a:effectLst/>
                <a:latin typeface="Consolas" panose="020B0609020204030204" pitchFamily="49" charset="0"/>
              </a:rPr>
              <a:t>test_deletes_the_element_with_the_specified_value_from_the_list_reassigns_head</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list_delete</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dirty="0">
              <a:solidFill>
                <a:srgbClr val="F8F8F2"/>
              </a:solidFill>
              <a:latin typeface="Consolas" panose="020B0609020204030204" pitchFamily="49" charset="0"/>
            </a:endParaRPr>
          </a:p>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test_deletes_the_first_of_two_elements</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list_delete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101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test_deletes_the_second_of_two_elements</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97</a:t>
            </a:r>
            <a:r>
              <a:rPr lang="en-US"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36669022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CuadroTexto 1">
            <a:extLst>
              <a:ext uri="{FF2B5EF4-FFF2-40B4-BE49-F238E27FC236}">
                <a16:creationId xmlns:a16="http://schemas.microsoft.com/office/drawing/2014/main" id="{9EB5C41A-7BDC-26A8-B649-7AC0CB055012}"/>
              </a:ext>
            </a:extLst>
          </p:cNvPr>
          <p:cNvSpPr txBox="1"/>
          <p:nvPr/>
        </p:nvSpPr>
        <p:spPr>
          <a:xfrm>
            <a:off x="209006" y="607287"/>
            <a:ext cx="7354387" cy="8402300"/>
          </a:xfrm>
          <a:prstGeom prst="rect">
            <a:avLst/>
          </a:prstGeom>
          <a:solidFill>
            <a:srgbClr val="272822"/>
          </a:solidFill>
        </p:spPr>
        <p:txBody>
          <a:bodyPr wrap="square" rtlCol="0">
            <a:spAutoFit/>
          </a:bodyPr>
          <a:lstStyle/>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list_delete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97</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endParaRPr lang="en-US" sz="1000" b="0" dirty="0">
              <a:solidFill>
                <a:srgbClr val="F8F8F2"/>
              </a:solidFill>
              <a:effectLst/>
              <a:latin typeface="Consolas" panose="020B0609020204030204" pitchFamily="49" charset="0"/>
            </a:endParaRPr>
          </a:p>
          <a:p>
            <a:r>
              <a:rPr lang="en-US" sz="1000" b="0" dirty="0">
                <a:solidFill>
                  <a:srgbClr val="A6E22E"/>
                </a:solidFill>
                <a:effectLst/>
                <a:latin typeface="Consolas" panose="020B0609020204030204" pitchFamily="49" charset="0"/>
              </a:rPr>
              <a:t>test_delete_does_not_modify_the_list_if_the_element_is_not_found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89</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list_delete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103</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test_deletes_only_the_first_occurrence</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73</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list_delete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3</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107</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list_pop_back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9</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list_pop_back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73</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test_linked_list.c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test_empty_list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test_count_an_empty_list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test_push_front_and_get_first_element_from_the_list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test_push_back_and_get_last_element_from_the_list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test_add_remove_at_the_end_of_the_list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test_pop_front_gets_an_element_from_the_list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test_pop_front_gets_first_element_from_the_list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test_push_front_adds_element_at_start_of_the_list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test_push_pop_front_back_can_be_used_in_any_order</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test_count_a_list_with_items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test_count_is_correct_after_mutation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test_pop_back_to_empty_does_not_break_the_list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test_pop_front_to_empty_does_not_break_the_list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test_deletes_the_only_element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test_deletes_the_element_with_the_specified_value_from_the_list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a:solidFill>
                  <a:srgbClr val="A6E22E"/>
                </a:solidFill>
                <a:effectLst/>
                <a:latin typeface="Consolas" panose="020B0609020204030204" pitchFamily="49" charset="0"/>
              </a:rPr>
              <a:t>test_deletes_the_element_with_the_specified_value_from_the_list_reassigns_tail</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a:solidFill>
                  <a:srgbClr val="A6E22E"/>
                </a:solidFill>
                <a:effectLst/>
                <a:latin typeface="Consolas" panose="020B0609020204030204" pitchFamily="49" charset="0"/>
              </a:rPr>
              <a:t>test_deletes_the_element_with_the_specified_value_from_the_list_reassigns_head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test_deletes_the_first_of_two_elements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test_deletes_the_second_of_two_elements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a:solidFill>
                  <a:srgbClr val="A6E22E"/>
                </a:solidFill>
                <a:effectLst/>
                <a:latin typeface="Consolas" panose="020B0609020204030204" pitchFamily="49" charset="0"/>
              </a:rPr>
              <a:t>test_delete_does_not_modify_the_list_if_the_element_is_not_found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test_deletes_only_the_first_occurrence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6" name="Rectángulo 5">
            <a:extLst>
              <a:ext uri="{FF2B5EF4-FFF2-40B4-BE49-F238E27FC236}">
                <a16:creationId xmlns:a16="http://schemas.microsoft.com/office/drawing/2014/main" id="{F14FD7E0-EC9B-79BE-4C79-98D9875066DA}"/>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A2BFD33A-6088-7EB0-0397-7D5E26CBF0FB}"/>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86</a:t>
            </a:r>
          </a:p>
        </p:txBody>
      </p:sp>
      <p:sp>
        <p:nvSpPr>
          <p:cNvPr id="9" name="Rectángulo 8">
            <a:extLst>
              <a:ext uri="{FF2B5EF4-FFF2-40B4-BE49-F238E27FC236}">
                <a16:creationId xmlns:a16="http://schemas.microsoft.com/office/drawing/2014/main" id="{A3D85170-E955-FC9A-5AAA-63CD4EFCAB3E}"/>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4249501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87</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D1686C12-BFB6-4273-9220-B1E8501C88AB}"/>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linked_list.c</a:t>
            </a:r>
            <a:endParaRPr lang="es-MX" dirty="0">
              <a:latin typeface="Consolas" panose="020B0609020204030204" pitchFamily="49" charset="0"/>
            </a:endParaRPr>
          </a:p>
        </p:txBody>
      </p:sp>
      <p:pic>
        <p:nvPicPr>
          <p:cNvPr id="8" name="Gráfico 7">
            <a:extLst>
              <a:ext uri="{FF2B5EF4-FFF2-40B4-BE49-F238E27FC236}">
                <a16:creationId xmlns:a16="http://schemas.microsoft.com/office/drawing/2014/main" id="{D4805C04-0C3F-098C-1790-C43B0DE7D8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9" name="Rectángulo 8">
            <a:extLst>
              <a:ext uri="{FF2B5EF4-FFF2-40B4-BE49-F238E27FC236}">
                <a16:creationId xmlns:a16="http://schemas.microsoft.com/office/drawing/2014/main" id="{78758660-6473-D50C-0BDC-1BE088A5871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B3B7516F-0117-F874-4533-3BF090C1EA72}"/>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3B28EE84-512F-DB7F-49E8-A950E654383B}"/>
              </a:ext>
            </a:extLst>
          </p:cNvPr>
          <p:cNvGraphicFramePr>
            <a:graphicFrameLocks noGrp="1"/>
          </p:cNvGraphicFramePr>
          <p:nvPr>
            <p:extLst>
              <p:ext uri="{D42A27DB-BD31-4B8C-83A1-F6EECF244321}">
                <p14:modId xmlns:p14="http://schemas.microsoft.com/office/powerpoint/2010/main" val="3861068941"/>
              </p:ext>
            </p:extLst>
          </p:nvPr>
        </p:nvGraphicFramePr>
        <p:xfrm>
          <a:off x="326603" y="1262777"/>
          <a:ext cx="7257347" cy="795528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linked_list.h</a:t>
                      </a:r>
                      <a:r>
                        <a:rPr lang="es-MX" sz="1200" b="0" u="none" dirty="0">
                          <a:solidFill>
                            <a:srgbClr val="E6DB74"/>
                          </a:solidFill>
                          <a:effectLst/>
                          <a:latin typeface="Consolas" panose="020B0609020204030204" pitchFamily="49" charset="0"/>
                        </a:rPr>
                        <a: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list_init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list_destroy</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bool</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list_is_empty</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list_count</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list_push_front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7361573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5">
            <a:extLst>
              <a:ext uri="{FF2B5EF4-FFF2-40B4-BE49-F238E27FC236}">
                <a16:creationId xmlns:a16="http://schemas.microsoft.com/office/drawing/2014/main" id="{F14FD7E0-EC9B-79BE-4C79-98D9875066DA}"/>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A2BFD33A-6088-7EB0-0397-7D5E26CBF0FB}"/>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88</a:t>
            </a:r>
          </a:p>
        </p:txBody>
      </p:sp>
      <p:sp>
        <p:nvSpPr>
          <p:cNvPr id="9" name="Rectángulo 8">
            <a:extLst>
              <a:ext uri="{FF2B5EF4-FFF2-40B4-BE49-F238E27FC236}">
                <a16:creationId xmlns:a16="http://schemas.microsoft.com/office/drawing/2014/main" id="{A3D85170-E955-FC9A-5AAA-63CD4EFCAB3E}"/>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3" name="Rectángulo 2">
            <a:extLst>
              <a:ext uri="{FF2B5EF4-FFF2-40B4-BE49-F238E27FC236}">
                <a16:creationId xmlns:a16="http://schemas.microsoft.com/office/drawing/2014/main" id="{4DBED90B-6582-F8EB-D1BF-76FEF5FC3D37}"/>
              </a:ext>
            </a:extLst>
          </p:cNvPr>
          <p:cNvSpPr/>
          <p:nvPr/>
        </p:nvSpPr>
        <p:spPr>
          <a:xfrm>
            <a:off x="188449" y="592469"/>
            <a:ext cx="7374944" cy="884018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B50D74F-3834-3EFB-A932-2B7A1A421007}"/>
              </a:ext>
            </a:extLst>
          </p:cNvPr>
          <p:cNvSpPr/>
          <p:nvPr/>
        </p:nvSpPr>
        <p:spPr>
          <a:xfrm>
            <a:off x="332876" y="729263"/>
            <a:ext cx="7058524" cy="849044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F8F5CF1-0304-4EEC-7C0C-559FB2B445D3}"/>
              </a:ext>
            </a:extLst>
          </p:cNvPr>
          <p:cNvGraphicFramePr>
            <a:graphicFrameLocks noGrp="1"/>
          </p:cNvGraphicFramePr>
          <p:nvPr>
            <p:extLst>
              <p:ext uri="{D42A27DB-BD31-4B8C-83A1-F6EECF244321}">
                <p14:modId xmlns:p14="http://schemas.microsoft.com/office/powerpoint/2010/main" val="3783646019"/>
              </p:ext>
            </p:extLst>
          </p:nvPr>
        </p:nvGraphicFramePr>
        <p:xfrm>
          <a:off x="326603" y="731530"/>
          <a:ext cx="7257347" cy="850392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-&gt;data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list_front</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-&gt;data;</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list_push_back</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-&gt;data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list_back</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-&gt;data;</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list_pop_back</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5571128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4DBED90B-6582-F8EB-D1BF-76FEF5FC3D37}"/>
              </a:ext>
            </a:extLst>
          </p:cNvPr>
          <p:cNvSpPr/>
          <p:nvPr/>
        </p:nvSpPr>
        <p:spPr>
          <a:xfrm>
            <a:off x="188449" y="592470"/>
            <a:ext cx="7374944" cy="73819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B50D74F-3834-3EFB-A932-2B7A1A421007}"/>
              </a:ext>
            </a:extLst>
          </p:cNvPr>
          <p:cNvSpPr/>
          <p:nvPr/>
        </p:nvSpPr>
        <p:spPr>
          <a:xfrm>
            <a:off x="332876" y="729264"/>
            <a:ext cx="7058524" cy="7040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F8F5CF1-0304-4EEC-7C0C-559FB2B445D3}"/>
              </a:ext>
            </a:extLst>
          </p:cNvPr>
          <p:cNvGraphicFramePr>
            <a:graphicFrameLocks noGrp="1"/>
          </p:cNvGraphicFramePr>
          <p:nvPr>
            <p:extLst>
              <p:ext uri="{D42A27DB-BD31-4B8C-83A1-F6EECF244321}">
                <p14:modId xmlns:p14="http://schemas.microsoft.com/office/powerpoint/2010/main" val="3846151058"/>
              </p:ext>
            </p:extLst>
          </p:nvPr>
        </p:nvGraphicFramePr>
        <p:xfrm>
          <a:off x="326603" y="731530"/>
          <a:ext cx="7257347" cy="704088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last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last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last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plast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list_pop_front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list_delete</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list_data_t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)-&gt;data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prev</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&amp;&amp;</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-&gt;data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prev</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prev</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D87C2C3-C8C7-8909-4903-26E13B687727}"/>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608FEF07-7C8E-87AD-98C0-0FF132618EA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89</a:t>
            </a:r>
          </a:p>
        </p:txBody>
      </p:sp>
      <p:sp>
        <p:nvSpPr>
          <p:cNvPr id="12" name="Rectángulo 11">
            <a:extLst>
              <a:ext uri="{FF2B5EF4-FFF2-40B4-BE49-F238E27FC236}">
                <a16:creationId xmlns:a16="http://schemas.microsoft.com/office/drawing/2014/main" id="{618FA6E5-2227-5277-FAAE-10B92C54DA62}"/>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Tree>
    <p:extLst>
      <p:ext uri="{BB962C8B-B14F-4D97-AF65-F5344CB8AC3E}">
        <p14:creationId xmlns:p14="http://schemas.microsoft.com/office/powerpoint/2010/main" val="6961718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F942597-6BA6-37F1-A098-E0CF1B351647}"/>
              </a:ext>
            </a:extLst>
          </p:cNvPr>
          <p:cNvSpPr/>
          <p:nvPr/>
        </p:nvSpPr>
        <p:spPr>
          <a:xfrm>
            <a:off x="230363" y="1128060"/>
            <a:ext cx="7333030" cy="29972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282568B-E4EB-B6E7-8D2A-33D28674848B}"/>
              </a:ext>
            </a:extLst>
          </p:cNvPr>
          <p:cNvSpPr/>
          <p:nvPr/>
        </p:nvSpPr>
        <p:spPr>
          <a:xfrm>
            <a:off x="462375" y="1400100"/>
            <a:ext cx="6847650" cy="247657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7C5F30CC-4029-437A-2EF9-EBE2856662EF}"/>
              </a:ext>
            </a:extLst>
          </p:cNvPr>
          <p:cNvGraphicFramePr>
            <a:graphicFrameLocks noGrp="1"/>
          </p:cNvGraphicFramePr>
          <p:nvPr/>
        </p:nvGraphicFramePr>
        <p:xfrm>
          <a:off x="462375" y="1461410"/>
          <a:ext cx="6810991" cy="2286000"/>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u="none" dirty="0">
                          <a:solidFill>
                            <a:srgbClr val="66D9EF"/>
                          </a:solidFill>
                          <a:effectLst/>
                          <a:latin typeface="Consolas" panose="020B0609020204030204" pitchFamily="49" charset="0"/>
                        </a:rPr>
                        <a:t>void</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list_pop_back</a:t>
                      </a:r>
                      <a:r>
                        <a:rPr lang="en-US" sz="1200" b="0" u="none" dirty="0">
                          <a:solidFill>
                            <a:srgbClr val="F8F8F2"/>
                          </a:solidFill>
                          <a:effectLst/>
                          <a:latin typeface="Consolas" panose="020B0609020204030204" pitchFamily="49" charset="0"/>
                        </a:rPr>
                        <a:t>(</a:t>
                      </a:r>
                      <a:r>
                        <a:rPr lang="en-US" sz="1200" b="0" i="1" u="none" dirty="0" err="1">
                          <a:solidFill>
                            <a:srgbClr val="66D9EF"/>
                          </a:solidFill>
                          <a:effectLst/>
                          <a:latin typeface="Consolas" panose="020B0609020204030204" pitchFamily="49" charset="0"/>
                        </a:rPr>
                        <a:t>list_node_t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if</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else</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if</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)-&gt;next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err="1">
                          <a:solidFill>
                            <a:srgbClr val="66D9EF"/>
                          </a:solidFill>
                          <a:effectLst/>
                          <a:latin typeface="Consolas" panose="020B0609020204030204" pitchFamily="49" charset="0"/>
                        </a:rPr>
                        <a:t>list_node_t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err="1">
                          <a:solidFill>
                            <a:srgbClr val="F8F8F2"/>
                          </a:solidFill>
                          <a:effectLst/>
                          <a:latin typeface="Consolas" panose="020B0609020204030204" pitchFamily="49" charset="0"/>
                        </a:rPr>
                        <a:t>tmp</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A6E22E"/>
                          </a:solidFill>
                          <a:effectLst/>
                          <a:latin typeface="Consolas" panose="020B0609020204030204" pitchFamily="49" charset="0"/>
                        </a:rPr>
                        <a:t>free</a:t>
                      </a:r>
                      <a:r>
                        <a:rPr lang="en-US" sz="1200" b="0" u="none" dirty="0">
                          <a:solidFill>
                            <a:srgbClr val="F8F8F2"/>
                          </a:solidFill>
                          <a:effectLst/>
                          <a:latin typeface="Consolas" panose="020B0609020204030204" pitchFamily="49" charset="0"/>
                        </a:rPr>
                        <a:t>(</a:t>
                      </a:r>
                      <a:r>
                        <a:rPr lang="en-US" sz="1200" b="0" u="none" dirty="0" err="1">
                          <a:solidFill>
                            <a:srgbClr val="F8F8F2"/>
                          </a:solidFill>
                          <a:effectLst/>
                          <a:latin typeface="Consolas" panose="020B0609020204030204" pitchFamily="49" charset="0"/>
                        </a:rPr>
                        <a:t>tmp</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list_pop_back</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&amp;</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)-&gt;next);</a:t>
                      </a:r>
                    </a:p>
                    <a:p>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00021B35-B04E-B89D-2684-99F6ABEFDA2E}"/>
              </a:ext>
            </a:extLst>
          </p:cNvPr>
          <p:cNvSpPr/>
          <p:nvPr/>
        </p:nvSpPr>
        <p:spPr>
          <a:xfrm>
            <a:off x="744794" y="61976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s-MX" sz="1200" dirty="0">
                <a:latin typeface="Consolas" panose="020B0609020204030204" pitchFamily="49" charset="0"/>
              </a:rPr>
              <a:t>Algoritmo recursivo para eliminar al final de la lista</a:t>
            </a:r>
          </a:p>
        </p:txBody>
      </p:sp>
      <p:pic>
        <p:nvPicPr>
          <p:cNvPr id="22" name="Gráfico 21">
            <a:extLst>
              <a:ext uri="{FF2B5EF4-FFF2-40B4-BE49-F238E27FC236}">
                <a16:creationId xmlns:a16="http://schemas.microsoft.com/office/drawing/2014/main" id="{0BDA10E0-2EDE-162B-DBD0-6C329BB4BE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363" y="620250"/>
            <a:ext cx="389926" cy="384231"/>
          </a:xfrm>
          <a:prstGeom prst="rect">
            <a:avLst/>
          </a:prstGeom>
        </p:spPr>
      </p:pic>
      <p:sp>
        <p:nvSpPr>
          <p:cNvPr id="3" name="CuadroTexto 2">
            <a:extLst>
              <a:ext uri="{FF2B5EF4-FFF2-40B4-BE49-F238E27FC236}">
                <a16:creationId xmlns:a16="http://schemas.microsoft.com/office/drawing/2014/main" id="{E844726E-AFA1-6BD9-591A-15EBC6AC27B7}"/>
              </a:ext>
            </a:extLst>
          </p:cNvPr>
          <p:cNvSpPr txBox="1"/>
          <p:nvPr/>
        </p:nvSpPr>
        <p:spPr>
          <a:xfrm>
            <a:off x="230363" y="4210050"/>
            <a:ext cx="7333030" cy="1754326"/>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Explicación del algoritmo recursivo</a:t>
            </a:r>
          </a:p>
          <a:p>
            <a:pPr algn="just"/>
            <a:r>
              <a:rPr lang="es-MX" sz="1200" dirty="0">
                <a:latin typeface="Times New Roman" panose="02020603050405020304" pitchFamily="18" charset="0"/>
                <a:cs typeface="Times New Roman" panose="02020603050405020304" pitchFamily="18" charset="0"/>
              </a:rPr>
              <a:t>Primero pongo una excepción en la que si la cabecera es igual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regrese la función sin hacer nada, esto por costumbre para evitar la posibilidad de que se use cuando la lista este vacía.</a:t>
            </a:r>
          </a:p>
          <a:p>
            <a:pPr algn="just"/>
            <a:r>
              <a:rPr lang="es-MX" sz="1200" dirty="0">
                <a:latin typeface="Times New Roman" panose="02020603050405020304" pitchFamily="18" charset="0"/>
                <a:cs typeface="Times New Roman" panose="02020603050405020304" pitchFamily="18" charset="0"/>
              </a:rPr>
              <a:t>En la línea 5 pongo el caso base en el que se va a detener la función y va a dejar de llamarse a si misma, que es cuando el siguiente de la cabecera sea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ya que eso significaría que ese sería el último elemento, al llegar a ese elemento, primero creo un nodo temporal para poder liberarlo sin perder la dirección, y así apuntarlo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sería la nueva dirección a la que apunta el nodo anterior.</a:t>
            </a:r>
          </a:p>
          <a:p>
            <a:pPr algn="just"/>
            <a:r>
              <a:rPr lang="es-MX" sz="1200" dirty="0">
                <a:latin typeface="Times New Roman" panose="02020603050405020304" pitchFamily="18" charset="0"/>
                <a:cs typeface="Times New Roman" panose="02020603050405020304" pitchFamily="18" charset="0"/>
              </a:rPr>
              <a:t>En la línea 11 pongo lo que hace la función si no se cumple el caso base, que básicamente es volver a llamar a la función enviando la dirección que hay en cabecera siguiente. </a:t>
            </a:r>
          </a:p>
        </p:txBody>
      </p:sp>
      <p:sp>
        <p:nvSpPr>
          <p:cNvPr id="50" name="CuadroTexto 49">
            <a:extLst>
              <a:ext uri="{FF2B5EF4-FFF2-40B4-BE49-F238E27FC236}">
                <a16:creationId xmlns:a16="http://schemas.microsoft.com/office/drawing/2014/main" id="{E1877BDF-0C3C-B8A1-15BE-388A872D9C26}"/>
              </a:ext>
            </a:extLst>
          </p:cNvPr>
          <p:cNvSpPr txBox="1"/>
          <p:nvPr/>
        </p:nvSpPr>
        <p:spPr>
          <a:xfrm>
            <a:off x="379686" y="616336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51" name="Conector: curvado 50">
            <a:extLst>
              <a:ext uri="{FF2B5EF4-FFF2-40B4-BE49-F238E27FC236}">
                <a16:creationId xmlns:a16="http://schemas.microsoft.com/office/drawing/2014/main" id="{5F23CFBC-D8DA-F5B8-8903-8250F629525F}"/>
              </a:ext>
            </a:extLst>
          </p:cNvPr>
          <p:cNvCxnSpPr>
            <a:cxnSpLocks/>
            <a:stCxn id="50" idx="3"/>
          </p:cNvCxnSpPr>
          <p:nvPr/>
        </p:nvCxnSpPr>
        <p:spPr>
          <a:xfrm>
            <a:off x="928327" y="6301864"/>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4E68A6CE-C4D5-5DA5-5D8A-0D8B92DEEF63}"/>
              </a:ext>
            </a:extLst>
          </p:cNvPr>
          <p:cNvSpPr txBox="1"/>
          <p:nvPr/>
        </p:nvSpPr>
        <p:spPr>
          <a:xfrm>
            <a:off x="1646511" y="6163363"/>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54" name="CuadroTexto 53">
            <a:extLst>
              <a:ext uri="{FF2B5EF4-FFF2-40B4-BE49-F238E27FC236}">
                <a16:creationId xmlns:a16="http://schemas.microsoft.com/office/drawing/2014/main" id="{4C5ABEA0-3522-FE7F-9366-6B4DCF913703}"/>
              </a:ext>
            </a:extLst>
          </p:cNvPr>
          <p:cNvSpPr txBox="1"/>
          <p:nvPr/>
        </p:nvSpPr>
        <p:spPr>
          <a:xfrm>
            <a:off x="393613" y="803926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55" name="Conector: curvado 54">
            <a:extLst>
              <a:ext uri="{FF2B5EF4-FFF2-40B4-BE49-F238E27FC236}">
                <a16:creationId xmlns:a16="http://schemas.microsoft.com/office/drawing/2014/main" id="{ABE20A5D-9083-3567-9E3A-DBC3AC074F51}"/>
              </a:ext>
            </a:extLst>
          </p:cNvPr>
          <p:cNvCxnSpPr>
            <a:cxnSpLocks/>
            <a:stCxn id="54" idx="3"/>
          </p:cNvCxnSpPr>
          <p:nvPr/>
        </p:nvCxnSpPr>
        <p:spPr>
          <a:xfrm>
            <a:off x="942254" y="8177761"/>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Grupo 55">
            <a:extLst>
              <a:ext uri="{FF2B5EF4-FFF2-40B4-BE49-F238E27FC236}">
                <a16:creationId xmlns:a16="http://schemas.microsoft.com/office/drawing/2014/main" id="{4B1720BC-F69B-7854-287F-DED93CFE3A02}"/>
              </a:ext>
            </a:extLst>
          </p:cNvPr>
          <p:cNvGrpSpPr/>
          <p:nvPr/>
        </p:nvGrpSpPr>
        <p:grpSpPr>
          <a:xfrm>
            <a:off x="1692028" y="7965263"/>
            <a:ext cx="687756" cy="399342"/>
            <a:chOff x="4154093" y="4777886"/>
            <a:chExt cx="1079863" cy="627017"/>
          </a:xfrm>
        </p:grpSpPr>
        <p:grpSp>
          <p:nvGrpSpPr>
            <p:cNvPr id="57" name="Grupo 56">
              <a:extLst>
                <a:ext uri="{FF2B5EF4-FFF2-40B4-BE49-F238E27FC236}">
                  <a16:creationId xmlns:a16="http://schemas.microsoft.com/office/drawing/2014/main" id="{F09F4B75-6C73-3961-1B9C-3080DABD9D77}"/>
                </a:ext>
              </a:extLst>
            </p:cNvPr>
            <p:cNvGrpSpPr/>
            <p:nvPr/>
          </p:nvGrpSpPr>
          <p:grpSpPr>
            <a:xfrm>
              <a:off x="4154093" y="4777886"/>
              <a:ext cx="1079863" cy="627017"/>
              <a:chOff x="1036320" y="2211977"/>
              <a:chExt cx="1079863" cy="627017"/>
            </a:xfrm>
          </p:grpSpPr>
          <p:sp>
            <p:nvSpPr>
              <p:cNvPr id="59" name="Rectángulo 58">
                <a:extLst>
                  <a:ext uri="{FF2B5EF4-FFF2-40B4-BE49-F238E27FC236}">
                    <a16:creationId xmlns:a16="http://schemas.microsoft.com/office/drawing/2014/main" id="{CED3232C-70A3-8D30-8AE4-665EFF9D5DB4}"/>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9">
                <a:extLst>
                  <a:ext uri="{FF2B5EF4-FFF2-40B4-BE49-F238E27FC236}">
                    <a16:creationId xmlns:a16="http://schemas.microsoft.com/office/drawing/2014/main" id="{86A1689E-AB3F-6667-A577-940BC22BD908}"/>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58" name="Conector recto 57">
              <a:extLst>
                <a:ext uri="{FF2B5EF4-FFF2-40B4-BE49-F238E27FC236}">
                  <a16:creationId xmlns:a16="http://schemas.microsoft.com/office/drawing/2014/main" id="{9CEDC747-2968-DA9D-47A8-F3200323ADB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1" name="CuadroTexto 60">
            <a:extLst>
              <a:ext uri="{FF2B5EF4-FFF2-40B4-BE49-F238E27FC236}">
                <a16:creationId xmlns:a16="http://schemas.microsoft.com/office/drawing/2014/main" id="{858FCB17-FE6C-EB44-4AE4-2CD26BF1A95D}"/>
              </a:ext>
            </a:extLst>
          </p:cNvPr>
          <p:cNvSpPr txBox="1"/>
          <p:nvPr/>
        </p:nvSpPr>
        <p:spPr>
          <a:xfrm>
            <a:off x="1791718" y="7713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73" name="CuadroTexto 72">
            <a:extLst>
              <a:ext uri="{FF2B5EF4-FFF2-40B4-BE49-F238E27FC236}">
                <a16:creationId xmlns:a16="http://schemas.microsoft.com/office/drawing/2014/main" id="{9D154D47-1D75-7291-7766-3867F634CF3B}"/>
              </a:ext>
            </a:extLst>
          </p:cNvPr>
          <p:cNvSpPr txBox="1"/>
          <p:nvPr/>
        </p:nvSpPr>
        <p:spPr>
          <a:xfrm>
            <a:off x="688785" y="9173762"/>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tmp</a:t>
            </a:r>
            <a:endParaRPr lang="es-MX" sz="1200" b="1" dirty="0">
              <a:latin typeface="Times New Roman" panose="02020603050405020304" pitchFamily="18" charset="0"/>
              <a:cs typeface="Times New Roman" panose="02020603050405020304" pitchFamily="18" charset="0"/>
            </a:endParaRPr>
          </a:p>
        </p:txBody>
      </p:sp>
      <p:cxnSp>
        <p:nvCxnSpPr>
          <p:cNvPr id="75" name="Conector: curvado 74">
            <a:extLst>
              <a:ext uri="{FF2B5EF4-FFF2-40B4-BE49-F238E27FC236}">
                <a16:creationId xmlns:a16="http://schemas.microsoft.com/office/drawing/2014/main" id="{E76FEF18-5747-7C39-85F6-77AE058FA810}"/>
              </a:ext>
            </a:extLst>
          </p:cNvPr>
          <p:cNvCxnSpPr>
            <a:cxnSpLocks/>
            <a:stCxn id="73" idx="3"/>
            <a:endCxn id="59" idx="1"/>
          </p:cNvCxnSpPr>
          <p:nvPr/>
        </p:nvCxnSpPr>
        <p:spPr>
          <a:xfrm flipV="1">
            <a:off x="1237426" y="8164934"/>
            <a:ext cx="454602" cy="114732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id="{13CFA79E-DAEB-C2FE-906D-72C9BBB1AE68}"/>
              </a:ext>
            </a:extLst>
          </p:cNvPr>
          <p:cNvSpPr txBox="1"/>
          <p:nvPr/>
        </p:nvSpPr>
        <p:spPr>
          <a:xfrm>
            <a:off x="3010525" y="80659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77" name="Conector: curvado 76">
            <a:extLst>
              <a:ext uri="{FF2B5EF4-FFF2-40B4-BE49-F238E27FC236}">
                <a16:creationId xmlns:a16="http://schemas.microsoft.com/office/drawing/2014/main" id="{5332474F-FD43-38A2-733E-D2A6B197C80D}"/>
              </a:ext>
            </a:extLst>
          </p:cNvPr>
          <p:cNvCxnSpPr>
            <a:cxnSpLocks/>
            <a:stCxn id="76" idx="3"/>
          </p:cNvCxnSpPr>
          <p:nvPr/>
        </p:nvCxnSpPr>
        <p:spPr>
          <a:xfrm>
            <a:off x="3559166" y="8204462"/>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8" name="Grupo 77">
            <a:extLst>
              <a:ext uri="{FF2B5EF4-FFF2-40B4-BE49-F238E27FC236}">
                <a16:creationId xmlns:a16="http://schemas.microsoft.com/office/drawing/2014/main" id="{493D098C-E843-38D7-C8E6-0FDDE2839575}"/>
              </a:ext>
            </a:extLst>
          </p:cNvPr>
          <p:cNvGrpSpPr/>
          <p:nvPr/>
        </p:nvGrpSpPr>
        <p:grpSpPr>
          <a:xfrm>
            <a:off x="4308940" y="7991964"/>
            <a:ext cx="687756" cy="399342"/>
            <a:chOff x="4154093" y="4777886"/>
            <a:chExt cx="1079863" cy="627017"/>
          </a:xfrm>
        </p:grpSpPr>
        <p:grpSp>
          <p:nvGrpSpPr>
            <p:cNvPr id="79" name="Grupo 78">
              <a:extLst>
                <a:ext uri="{FF2B5EF4-FFF2-40B4-BE49-F238E27FC236}">
                  <a16:creationId xmlns:a16="http://schemas.microsoft.com/office/drawing/2014/main" id="{F4229C56-DFC8-1850-BBF2-FF54C7672458}"/>
                </a:ext>
              </a:extLst>
            </p:cNvPr>
            <p:cNvGrpSpPr/>
            <p:nvPr/>
          </p:nvGrpSpPr>
          <p:grpSpPr>
            <a:xfrm>
              <a:off x="4154093" y="4777886"/>
              <a:ext cx="1079863" cy="627017"/>
              <a:chOff x="1036320" y="2211977"/>
              <a:chExt cx="1079863" cy="627017"/>
            </a:xfrm>
          </p:grpSpPr>
          <p:sp>
            <p:nvSpPr>
              <p:cNvPr id="81" name="Rectángulo 80">
                <a:extLst>
                  <a:ext uri="{FF2B5EF4-FFF2-40B4-BE49-F238E27FC236}">
                    <a16:creationId xmlns:a16="http://schemas.microsoft.com/office/drawing/2014/main" id="{0DC346E5-BDF6-F876-290D-2D18BA0D33CF}"/>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81">
                <a:extLst>
                  <a:ext uri="{FF2B5EF4-FFF2-40B4-BE49-F238E27FC236}">
                    <a16:creationId xmlns:a16="http://schemas.microsoft.com/office/drawing/2014/main" id="{EF9F5FBA-66AC-C75B-8C73-D9EBACA2469D}"/>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80" name="Conector recto 79">
              <a:extLst>
                <a:ext uri="{FF2B5EF4-FFF2-40B4-BE49-F238E27FC236}">
                  <a16:creationId xmlns:a16="http://schemas.microsoft.com/office/drawing/2014/main" id="{E2E20099-6BED-E2DD-9A95-1F671F6AA23F}"/>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3" name="CuadroTexto 82">
            <a:extLst>
              <a:ext uri="{FF2B5EF4-FFF2-40B4-BE49-F238E27FC236}">
                <a16:creationId xmlns:a16="http://schemas.microsoft.com/office/drawing/2014/main" id="{81B177F8-D9AF-7168-95B9-816807A7A669}"/>
              </a:ext>
            </a:extLst>
          </p:cNvPr>
          <p:cNvSpPr txBox="1"/>
          <p:nvPr/>
        </p:nvSpPr>
        <p:spPr>
          <a:xfrm>
            <a:off x="4408630" y="774049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87" name="CuadroTexto 86">
            <a:extLst>
              <a:ext uri="{FF2B5EF4-FFF2-40B4-BE49-F238E27FC236}">
                <a16:creationId xmlns:a16="http://schemas.microsoft.com/office/drawing/2014/main" id="{4F7D8D9D-BFEF-4E9B-3532-1C5A3788BAB9}"/>
              </a:ext>
            </a:extLst>
          </p:cNvPr>
          <p:cNvSpPr txBox="1"/>
          <p:nvPr/>
        </p:nvSpPr>
        <p:spPr>
          <a:xfrm>
            <a:off x="3353934" y="9173837"/>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tmp</a:t>
            </a:r>
            <a:endParaRPr lang="es-MX" sz="1200" b="1" dirty="0">
              <a:latin typeface="Times New Roman" panose="02020603050405020304" pitchFamily="18" charset="0"/>
              <a:cs typeface="Times New Roman" panose="02020603050405020304" pitchFamily="18" charset="0"/>
            </a:endParaRPr>
          </a:p>
        </p:txBody>
      </p:sp>
      <p:cxnSp>
        <p:nvCxnSpPr>
          <p:cNvPr id="88" name="Conector: curvado 87">
            <a:extLst>
              <a:ext uri="{FF2B5EF4-FFF2-40B4-BE49-F238E27FC236}">
                <a16:creationId xmlns:a16="http://schemas.microsoft.com/office/drawing/2014/main" id="{C6DA6CD6-9632-D094-05BC-5DB8B79F977A}"/>
              </a:ext>
            </a:extLst>
          </p:cNvPr>
          <p:cNvCxnSpPr>
            <a:cxnSpLocks/>
            <a:stCxn id="87" idx="3"/>
            <a:endCxn id="81" idx="1"/>
          </p:cNvCxnSpPr>
          <p:nvPr/>
        </p:nvCxnSpPr>
        <p:spPr>
          <a:xfrm flipV="1">
            <a:off x="3902575" y="8191635"/>
            <a:ext cx="406365" cy="11207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Signo de multiplicación 90">
            <a:extLst>
              <a:ext uri="{FF2B5EF4-FFF2-40B4-BE49-F238E27FC236}">
                <a16:creationId xmlns:a16="http://schemas.microsoft.com/office/drawing/2014/main" id="{17064C91-1D70-E225-65BD-44124D01A12D}"/>
              </a:ext>
            </a:extLst>
          </p:cNvPr>
          <p:cNvSpPr/>
          <p:nvPr/>
        </p:nvSpPr>
        <p:spPr>
          <a:xfrm>
            <a:off x="3896878" y="7501778"/>
            <a:ext cx="1460773" cy="1314440"/>
          </a:xfrm>
          <a:prstGeom prst="mathMultiply">
            <a:avLst>
              <a:gd name="adj1" fmla="val 830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CuadroTexto 91">
            <a:extLst>
              <a:ext uri="{FF2B5EF4-FFF2-40B4-BE49-F238E27FC236}">
                <a16:creationId xmlns:a16="http://schemas.microsoft.com/office/drawing/2014/main" id="{D95DCB72-ABF8-524E-D70A-F115BE54E189}"/>
              </a:ext>
            </a:extLst>
          </p:cNvPr>
          <p:cNvSpPr txBox="1"/>
          <p:nvPr/>
        </p:nvSpPr>
        <p:spPr>
          <a:xfrm>
            <a:off x="5528422" y="80564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93" name="Conector: curvado 92">
            <a:extLst>
              <a:ext uri="{FF2B5EF4-FFF2-40B4-BE49-F238E27FC236}">
                <a16:creationId xmlns:a16="http://schemas.microsoft.com/office/drawing/2014/main" id="{70E84C1B-FA47-43D7-C3D0-C9F2ED546E7C}"/>
              </a:ext>
            </a:extLst>
          </p:cNvPr>
          <p:cNvCxnSpPr>
            <a:cxnSpLocks/>
            <a:stCxn id="92" idx="3"/>
          </p:cNvCxnSpPr>
          <p:nvPr/>
        </p:nvCxnSpPr>
        <p:spPr>
          <a:xfrm>
            <a:off x="6077063" y="8194992"/>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CuadroTexto 93">
            <a:extLst>
              <a:ext uri="{FF2B5EF4-FFF2-40B4-BE49-F238E27FC236}">
                <a16:creationId xmlns:a16="http://schemas.microsoft.com/office/drawing/2014/main" id="{22C157E4-DD1D-2305-881A-E5832B1632AF}"/>
              </a:ext>
            </a:extLst>
          </p:cNvPr>
          <p:cNvSpPr txBox="1"/>
          <p:nvPr/>
        </p:nvSpPr>
        <p:spPr>
          <a:xfrm>
            <a:off x="6795247" y="8056491"/>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pic>
        <p:nvPicPr>
          <p:cNvPr id="163" name="Imagen 162">
            <a:extLst>
              <a:ext uri="{FF2B5EF4-FFF2-40B4-BE49-F238E27FC236}">
                <a16:creationId xmlns:a16="http://schemas.microsoft.com/office/drawing/2014/main" id="{418624F6-308D-541F-4285-2C0D03EED625}"/>
              </a:ext>
            </a:extLst>
          </p:cNvPr>
          <p:cNvPicPr>
            <a:picLocks noChangeAspect="1"/>
          </p:cNvPicPr>
          <p:nvPr/>
        </p:nvPicPr>
        <p:blipFill>
          <a:blip r:embed="rId5"/>
          <a:stretch>
            <a:fillRect/>
          </a:stretch>
        </p:blipFill>
        <p:spPr>
          <a:xfrm>
            <a:off x="2519339" y="6234235"/>
            <a:ext cx="4954714" cy="1208467"/>
          </a:xfrm>
          <a:prstGeom prst="rect">
            <a:avLst/>
          </a:prstGeom>
        </p:spPr>
      </p:pic>
      <p:sp>
        <p:nvSpPr>
          <p:cNvPr id="4" name="Rectángulo: esquinas redondeadas 3">
            <a:extLst>
              <a:ext uri="{FF2B5EF4-FFF2-40B4-BE49-F238E27FC236}">
                <a16:creationId xmlns:a16="http://schemas.microsoft.com/office/drawing/2014/main" id="{2817013B-3C7F-2059-A5BD-CADBBB63A23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9ECCD51A-6F0E-8FD0-7ECA-921099C17F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4" name="Rectángulo 13">
            <a:extLst>
              <a:ext uri="{FF2B5EF4-FFF2-40B4-BE49-F238E27FC236}">
                <a16:creationId xmlns:a16="http://schemas.microsoft.com/office/drawing/2014/main" id="{21BB2227-ACE0-B967-70C4-1CB3505D10B6}"/>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7267286B-F259-DED1-6965-595AF6BDE441}"/>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90</a:t>
            </a:r>
          </a:p>
        </p:txBody>
      </p:sp>
      <p:sp>
        <p:nvSpPr>
          <p:cNvPr id="16" name="Rectángulo 15">
            <a:extLst>
              <a:ext uri="{FF2B5EF4-FFF2-40B4-BE49-F238E27FC236}">
                <a16:creationId xmlns:a16="http://schemas.microsoft.com/office/drawing/2014/main" id="{17CC1134-38B5-D125-6D46-B5C20FD3EE9A}"/>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35188450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BF8B8A1-E7CA-9D78-AADF-810FF1DF4805}"/>
              </a:ext>
            </a:extLst>
          </p:cNvPr>
          <p:cNvSpPr/>
          <p:nvPr/>
        </p:nvSpPr>
        <p:spPr>
          <a:xfrm>
            <a:off x="230363" y="1118536"/>
            <a:ext cx="7333030" cy="27390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6776C673-6CB9-8291-D7BC-A94F5FF25FD8}"/>
              </a:ext>
            </a:extLst>
          </p:cNvPr>
          <p:cNvSpPr/>
          <p:nvPr/>
        </p:nvSpPr>
        <p:spPr>
          <a:xfrm>
            <a:off x="462374" y="1323963"/>
            <a:ext cx="6847651" cy="22764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 name="Tabla 38">
            <a:extLst>
              <a:ext uri="{FF2B5EF4-FFF2-40B4-BE49-F238E27FC236}">
                <a16:creationId xmlns:a16="http://schemas.microsoft.com/office/drawing/2014/main" id="{C0D0BF39-2C13-2192-7DB1-EA711586E802}"/>
              </a:ext>
            </a:extLst>
          </p:cNvPr>
          <p:cNvGraphicFramePr>
            <a:graphicFrameLocks noGrp="1"/>
          </p:cNvGraphicFramePr>
          <p:nvPr/>
        </p:nvGraphicFramePr>
        <p:xfrm>
          <a:off x="462374" y="1407813"/>
          <a:ext cx="6643276" cy="2103120"/>
        </p:xfrm>
        <a:graphic>
          <a:graphicData uri="http://schemas.openxmlformats.org/drawingml/2006/table">
            <a:tbl>
              <a:tblPr firstRow="1" bandRow="1">
                <a:tableStyleId>{5C22544A-7EE6-4342-B048-85BDC9FD1C3A}</a:tableStyleId>
              </a:tblPr>
              <a:tblGrid>
                <a:gridCol w="385351">
                  <a:extLst>
                    <a:ext uri="{9D8B030D-6E8A-4147-A177-3AD203B41FA5}">
                      <a16:colId xmlns:a16="http://schemas.microsoft.com/office/drawing/2014/main" val="4000583223"/>
                    </a:ext>
                  </a:extLst>
                </a:gridCol>
                <a:gridCol w="6257925">
                  <a:extLst>
                    <a:ext uri="{9D8B030D-6E8A-4147-A177-3AD203B41FA5}">
                      <a16:colId xmlns:a16="http://schemas.microsoft.com/office/drawing/2014/main" val="1722026803"/>
                    </a:ext>
                  </a:extLst>
                </a:gridCol>
              </a:tblGrid>
              <a:tr h="185926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list_push_back</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-&gt;data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list_push_back</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CuadroTexto 17">
            <a:extLst>
              <a:ext uri="{FF2B5EF4-FFF2-40B4-BE49-F238E27FC236}">
                <a16:creationId xmlns:a16="http://schemas.microsoft.com/office/drawing/2014/main" id="{A5CDF150-0DC3-BAC2-3CE6-12C340D92885}"/>
              </a:ext>
            </a:extLst>
          </p:cNvPr>
          <p:cNvSpPr txBox="1"/>
          <p:nvPr/>
        </p:nvSpPr>
        <p:spPr>
          <a:xfrm>
            <a:off x="230363" y="3999462"/>
            <a:ext cx="7333030" cy="1015663"/>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Explicación del algoritmo recursivo</a:t>
            </a:r>
          </a:p>
          <a:p>
            <a:pPr algn="just"/>
            <a:r>
              <a:rPr lang="es-MX" sz="1200" dirty="0">
                <a:latin typeface="Times New Roman" panose="02020603050405020304" pitchFamily="18" charset="0"/>
                <a:cs typeface="Times New Roman" panose="02020603050405020304" pitchFamily="18" charset="0"/>
              </a:rPr>
              <a:t>El algoritmo se va a estar llamando así mismo mandándose la dirección que tiene en cabecera siguiente (como se ve en la línea 10), hasta que se cumpla el caso base o condición en la que la cabecera sea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puesto que </a:t>
            </a:r>
            <a:r>
              <a:rPr lang="es-MX" sz="1200" dirty="0" err="1">
                <a:latin typeface="Times New Roman" panose="02020603050405020304" pitchFamily="18" charset="0"/>
                <a:cs typeface="Times New Roman" panose="02020603050405020304" pitchFamily="18" charset="0"/>
              </a:rPr>
              <a:t>lla</a:t>
            </a:r>
            <a:r>
              <a:rPr lang="es-MX" sz="1200" dirty="0">
                <a:latin typeface="Times New Roman" panose="02020603050405020304" pitchFamily="18" charset="0"/>
                <a:cs typeface="Times New Roman" panose="02020603050405020304" pitchFamily="18" charset="0"/>
              </a:rPr>
              <a:t> llego al final, que es en donde vamos a insertar el nodo, creo el nodo, y posteriormente hago que la cabecera (la cabecera que ha sido llamada varias veces haciéndola avanzar) apunte al nodo en vez de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a:t>
            </a:r>
          </a:p>
        </p:txBody>
      </p:sp>
      <p:grpSp>
        <p:nvGrpSpPr>
          <p:cNvPr id="19" name="Grupo 18">
            <a:extLst>
              <a:ext uri="{FF2B5EF4-FFF2-40B4-BE49-F238E27FC236}">
                <a16:creationId xmlns:a16="http://schemas.microsoft.com/office/drawing/2014/main" id="{8B421BD9-8F59-F33F-3B12-B227E39323DB}"/>
              </a:ext>
            </a:extLst>
          </p:cNvPr>
          <p:cNvGrpSpPr/>
          <p:nvPr/>
        </p:nvGrpSpPr>
        <p:grpSpPr>
          <a:xfrm>
            <a:off x="5849841" y="5932158"/>
            <a:ext cx="687756" cy="399342"/>
            <a:chOff x="4154093" y="4777886"/>
            <a:chExt cx="1079863" cy="627017"/>
          </a:xfrm>
        </p:grpSpPr>
        <p:grpSp>
          <p:nvGrpSpPr>
            <p:cNvPr id="20" name="Grupo 19">
              <a:extLst>
                <a:ext uri="{FF2B5EF4-FFF2-40B4-BE49-F238E27FC236}">
                  <a16:creationId xmlns:a16="http://schemas.microsoft.com/office/drawing/2014/main" id="{55561EEB-E8E7-7FE3-1E56-76C46B3AAFBC}"/>
                </a:ext>
              </a:extLst>
            </p:cNvPr>
            <p:cNvGrpSpPr/>
            <p:nvPr/>
          </p:nvGrpSpPr>
          <p:grpSpPr>
            <a:xfrm>
              <a:off x="4154093" y="4777886"/>
              <a:ext cx="1079863" cy="627017"/>
              <a:chOff x="1036320" y="2211977"/>
              <a:chExt cx="1079863" cy="627017"/>
            </a:xfrm>
          </p:grpSpPr>
          <p:sp>
            <p:nvSpPr>
              <p:cNvPr id="22" name="Rectángulo 21">
                <a:extLst>
                  <a:ext uri="{FF2B5EF4-FFF2-40B4-BE49-F238E27FC236}">
                    <a16:creationId xmlns:a16="http://schemas.microsoft.com/office/drawing/2014/main" id="{BACAF559-B119-8E82-12A3-4782E58C868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22">
                <a:extLst>
                  <a:ext uri="{FF2B5EF4-FFF2-40B4-BE49-F238E27FC236}">
                    <a16:creationId xmlns:a16="http://schemas.microsoft.com/office/drawing/2014/main" id="{BBCE71CB-4EB0-9F50-4B9B-4F1C1C4C19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1" name="Conector recto 20">
              <a:extLst>
                <a:ext uri="{FF2B5EF4-FFF2-40B4-BE49-F238E27FC236}">
                  <a16:creationId xmlns:a16="http://schemas.microsoft.com/office/drawing/2014/main" id="{6E998150-EE87-C339-E9CE-3400C98CC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4" name="CuadroTexto 23">
            <a:extLst>
              <a:ext uri="{FF2B5EF4-FFF2-40B4-BE49-F238E27FC236}">
                <a16:creationId xmlns:a16="http://schemas.microsoft.com/office/drawing/2014/main" id="{C2DE8F96-3705-C525-D846-3B011F7A8207}"/>
              </a:ext>
            </a:extLst>
          </p:cNvPr>
          <p:cNvSpPr txBox="1"/>
          <p:nvPr/>
        </p:nvSpPr>
        <p:spPr>
          <a:xfrm>
            <a:off x="5949531" y="568068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25" name="CuadroTexto 24">
            <a:extLst>
              <a:ext uri="{FF2B5EF4-FFF2-40B4-BE49-F238E27FC236}">
                <a16:creationId xmlns:a16="http://schemas.microsoft.com/office/drawing/2014/main" id="{D0412846-9EC7-F2A1-8946-AF917BB10CDD}"/>
              </a:ext>
            </a:extLst>
          </p:cNvPr>
          <p:cNvSpPr txBox="1"/>
          <p:nvPr/>
        </p:nvSpPr>
        <p:spPr>
          <a:xfrm>
            <a:off x="227286" y="597921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26" name="Conector: curvado 25">
            <a:extLst>
              <a:ext uri="{FF2B5EF4-FFF2-40B4-BE49-F238E27FC236}">
                <a16:creationId xmlns:a16="http://schemas.microsoft.com/office/drawing/2014/main" id="{8C996BFE-4D11-D0AC-43E7-B6F620910277}"/>
              </a:ext>
            </a:extLst>
          </p:cNvPr>
          <p:cNvCxnSpPr>
            <a:cxnSpLocks/>
            <a:stCxn id="25" idx="3"/>
          </p:cNvCxnSpPr>
          <p:nvPr/>
        </p:nvCxnSpPr>
        <p:spPr>
          <a:xfrm>
            <a:off x="775927" y="6117714"/>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upo 31">
            <a:extLst>
              <a:ext uri="{FF2B5EF4-FFF2-40B4-BE49-F238E27FC236}">
                <a16:creationId xmlns:a16="http://schemas.microsoft.com/office/drawing/2014/main" id="{86C610C2-F581-D7F0-7D32-C97D57D05D4C}"/>
              </a:ext>
            </a:extLst>
          </p:cNvPr>
          <p:cNvGrpSpPr/>
          <p:nvPr/>
        </p:nvGrpSpPr>
        <p:grpSpPr>
          <a:xfrm>
            <a:off x="1489375" y="5933002"/>
            <a:ext cx="687756" cy="399342"/>
            <a:chOff x="1036320" y="2211977"/>
            <a:chExt cx="1079863" cy="627017"/>
          </a:xfrm>
        </p:grpSpPr>
        <p:sp>
          <p:nvSpPr>
            <p:cNvPr id="33" name="Rectángulo 32">
              <a:extLst>
                <a:ext uri="{FF2B5EF4-FFF2-40B4-BE49-F238E27FC236}">
                  <a16:creationId xmlns:a16="http://schemas.microsoft.com/office/drawing/2014/main" id="{3F91B272-20D1-3D5D-49AA-10B611627DD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4" name="Conector recto 33">
              <a:extLst>
                <a:ext uri="{FF2B5EF4-FFF2-40B4-BE49-F238E27FC236}">
                  <a16:creationId xmlns:a16="http://schemas.microsoft.com/office/drawing/2014/main" id="{943433CF-DE45-15AF-3B75-671E774E0739}"/>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5" name="CuadroTexto 34">
            <a:extLst>
              <a:ext uri="{FF2B5EF4-FFF2-40B4-BE49-F238E27FC236}">
                <a16:creationId xmlns:a16="http://schemas.microsoft.com/office/drawing/2014/main" id="{44BD2BD3-AFE0-D249-C775-D142A7364370}"/>
              </a:ext>
            </a:extLst>
          </p:cNvPr>
          <p:cNvSpPr txBox="1"/>
          <p:nvPr/>
        </p:nvSpPr>
        <p:spPr>
          <a:xfrm>
            <a:off x="1558931" y="568153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36" name="Grupo 35">
            <a:extLst>
              <a:ext uri="{FF2B5EF4-FFF2-40B4-BE49-F238E27FC236}">
                <a16:creationId xmlns:a16="http://schemas.microsoft.com/office/drawing/2014/main" id="{EE7EA845-20EA-80A6-38B4-2BB192FDD5AF}"/>
              </a:ext>
            </a:extLst>
          </p:cNvPr>
          <p:cNvGrpSpPr/>
          <p:nvPr/>
        </p:nvGrpSpPr>
        <p:grpSpPr>
          <a:xfrm>
            <a:off x="2573180" y="5933002"/>
            <a:ext cx="687756" cy="399342"/>
            <a:chOff x="1036320" y="2211977"/>
            <a:chExt cx="1079863" cy="627017"/>
          </a:xfrm>
        </p:grpSpPr>
        <p:sp>
          <p:nvSpPr>
            <p:cNvPr id="37" name="Rectángulo 36">
              <a:extLst>
                <a:ext uri="{FF2B5EF4-FFF2-40B4-BE49-F238E27FC236}">
                  <a16:creationId xmlns:a16="http://schemas.microsoft.com/office/drawing/2014/main" id="{3F59034D-F4B0-700E-17EA-A6BC87F0B7B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8" name="Conector recto 37">
              <a:extLst>
                <a:ext uri="{FF2B5EF4-FFF2-40B4-BE49-F238E27FC236}">
                  <a16:creationId xmlns:a16="http://schemas.microsoft.com/office/drawing/2014/main" id="{5F8941F1-1532-0C89-AB8A-6D6A2F69ED8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9" name="CuadroTexto 38">
            <a:extLst>
              <a:ext uri="{FF2B5EF4-FFF2-40B4-BE49-F238E27FC236}">
                <a16:creationId xmlns:a16="http://schemas.microsoft.com/office/drawing/2014/main" id="{20482966-C7E8-406E-B7BE-D9ED18789C6A}"/>
              </a:ext>
            </a:extLst>
          </p:cNvPr>
          <p:cNvSpPr txBox="1"/>
          <p:nvPr/>
        </p:nvSpPr>
        <p:spPr>
          <a:xfrm>
            <a:off x="2642736" y="568153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40" name="Grupo 39">
            <a:extLst>
              <a:ext uri="{FF2B5EF4-FFF2-40B4-BE49-F238E27FC236}">
                <a16:creationId xmlns:a16="http://schemas.microsoft.com/office/drawing/2014/main" id="{AE3054B4-565C-A819-755D-EC7B51083CED}"/>
              </a:ext>
            </a:extLst>
          </p:cNvPr>
          <p:cNvGrpSpPr/>
          <p:nvPr/>
        </p:nvGrpSpPr>
        <p:grpSpPr>
          <a:xfrm>
            <a:off x="3584885" y="5918043"/>
            <a:ext cx="687756" cy="399342"/>
            <a:chOff x="1036320" y="2211977"/>
            <a:chExt cx="1079863" cy="627017"/>
          </a:xfrm>
        </p:grpSpPr>
        <p:sp>
          <p:nvSpPr>
            <p:cNvPr id="41" name="Rectángulo 40">
              <a:extLst>
                <a:ext uri="{FF2B5EF4-FFF2-40B4-BE49-F238E27FC236}">
                  <a16:creationId xmlns:a16="http://schemas.microsoft.com/office/drawing/2014/main" id="{94F4AA46-F8AB-37C2-0331-A45A5197868D}"/>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2" name="Conector recto 41">
              <a:extLst>
                <a:ext uri="{FF2B5EF4-FFF2-40B4-BE49-F238E27FC236}">
                  <a16:creationId xmlns:a16="http://schemas.microsoft.com/office/drawing/2014/main" id="{BD0CB11B-6D5D-7E5F-FAF2-AC7F6E7B18ED}"/>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43" name="CuadroTexto 42">
            <a:extLst>
              <a:ext uri="{FF2B5EF4-FFF2-40B4-BE49-F238E27FC236}">
                <a16:creationId xmlns:a16="http://schemas.microsoft.com/office/drawing/2014/main" id="{F21E2E47-92F3-AF48-4AC7-0F9B72646AF8}"/>
              </a:ext>
            </a:extLst>
          </p:cNvPr>
          <p:cNvSpPr txBox="1"/>
          <p:nvPr/>
        </p:nvSpPr>
        <p:spPr>
          <a:xfrm>
            <a:off x="3654441" y="566657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44" name="Grupo 43">
            <a:extLst>
              <a:ext uri="{FF2B5EF4-FFF2-40B4-BE49-F238E27FC236}">
                <a16:creationId xmlns:a16="http://schemas.microsoft.com/office/drawing/2014/main" id="{98A0E950-6757-F40D-A7D7-0BE929268AF1}"/>
              </a:ext>
            </a:extLst>
          </p:cNvPr>
          <p:cNvGrpSpPr/>
          <p:nvPr/>
        </p:nvGrpSpPr>
        <p:grpSpPr>
          <a:xfrm>
            <a:off x="4732338" y="5918043"/>
            <a:ext cx="687756" cy="399342"/>
            <a:chOff x="1036320" y="2211977"/>
            <a:chExt cx="1079863" cy="627017"/>
          </a:xfrm>
        </p:grpSpPr>
        <p:sp>
          <p:nvSpPr>
            <p:cNvPr id="45" name="Rectángulo 44">
              <a:extLst>
                <a:ext uri="{FF2B5EF4-FFF2-40B4-BE49-F238E27FC236}">
                  <a16:creationId xmlns:a16="http://schemas.microsoft.com/office/drawing/2014/main" id="{975DF5BA-27B9-526C-B8B7-CCDEB130BD6B}"/>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6" name="Conector recto 45">
              <a:extLst>
                <a:ext uri="{FF2B5EF4-FFF2-40B4-BE49-F238E27FC236}">
                  <a16:creationId xmlns:a16="http://schemas.microsoft.com/office/drawing/2014/main" id="{1740D234-024F-55A1-4997-053435B9FEF9}"/>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ED1BC6D8-DCDC-3AA6-006B-80518308152F}"/>
              </a:ext>
            </a:extLst>
          </p:cNvPr>
          <p:cNvSpPr txBox="1"/>
          <p:nvPr/>
        </p:nvSpPr>
        <p:spPr>
          <a:xfrm>
            <a:off x="4801894" y="566657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49" name="Conector: curvado 48">
            <a:extLst>
              <a:ext uri="{FF2B5EF4-FFF2-40B4-BE49-F238E27FC236}">
                <a16:creationId xmlns:a16="http://schemas.microsoft.com/office/drawing/2014/main" id="{CFCAB527-F612-F0E8-C2B1-888B5B2C3754}"/>
              </a:ext>
            </a:extLst>
          </p:cNvPr>
          <p:cNvCxnSpPr>
            <a:stCxn id="33" idx="3"/>
            <a:endCxn id="37" idx="1"/>
          </p:cNvCxnSpPr>
          <p:nvPr/>
        </p:nvCxnSpPr>
        <p:spPr>
          <a:xfrm>
            <a:off x="2177131" y="6132673"/>
            <a:ext cx="39604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curvado 50">
            <a:extLst>
              <a:ext uri="{FF2B5EF4-FFF2-40B4-BE49-F238E27FC236}">
                <a16:creationId xmlns:a16="http://schemas.microsoft.com/office/drawing/2014/main" id="{F9CCCE67-DBF7-6D00-839E-FB48290462B2}"/>
              </a:ext>
            </a:extLst>
          </p:cNvPr>
          <p:cNvCxnSpPr>
            <a:stCxn id="37" idx="3"/>
            <a:endCxn id="41" idx="1"/>
          </p:cNvCxnSpPr>
          <p:nvPr/>
        </p:nvCxnSpPr>
        <p:spPr>
          <a:xfrm flipV="1">
            <a:off x="3260936" y="6117714"/>
            <a:ext cx="323949" cy="149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curvado 52">
            <a:extLst>
              <a:ext uri="{FF2B5EF4-FFF2-40B4-BE49-F238E27FC236}">
                <a16:creationId xmlns:a16="http://schemas.microsoft.com/office/drawing/2014/main" id="{BE2D275A-7693-93D0-1BAA-A07CC6E65BA5}"/>
              </a:ext>
            </a:extLst>
          </p:cNvPr>
          <p:cNvCxnSpPr>
            <a:stCxn id="41" idx="3"/>
            <a:endCxn id="45" idx="1"/>
          </p:cNvCxnSpPr>
          <p:nvPr/>
        </p:nvCxnSpPr>
        <p:spPr>
          <a:xfrm>
            <a:off x="4272641" y="6117714"/>
            <a:ext cx="459697"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curvado 54">
            <a:extLst>
              <a:ext uri="{FF2B5EF4-FFF2-40B4-BE49-F238E27FC236}">
                <a16:creationId xmlns:a16="http://schemas.microsoft.com/office/drawing/2014/main" id="{9136A7FD-D17F-437C-94A7-0F3181A7FA6E}"/>
              </a:ext>
            </a:extLst>
          </p:cNvPr>
          <p:cNvCxnSpPr>
            <a:stCxn id="45" idx="3"/>
            <a:endCxn id="22" idx="1"/>
          </p:cNvCxnSpPr>
          <p:nvPr/>
        </p:nvCxnSpPr>
        <p:spPr>
          <a:xfrm>
            <a:off x="5420094" y="6117714"/>
            <a:ext cx="429747" cy="14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ángulo 55">
            <a:extLst>
              <a:ext uri="{FF2B5EF4-FFF2-40B4-BE49-F238E27FC236}">
                <a16:creationId xmlns:a16="http://schemas.microsoft.com/office/drawing/2014/main" id="{B80FC71A-07AD-3F6D-F45E-E77EEA313C02}"/>
              </a:ext>
            </a:extLst>
          </p:cNvPr>
          <p:cNvSpPr/>
          <p:nvPr/>
        </p:nvSpPr>
        <p:spPr>
          <a:xfrm>
            <a:off x="1066800" y="5397500"/>
            <a:ext cx="6449418" cy="161274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DD56849A-DAB8-0E07-D579-55D4AC8B1B92}"/>
              </a:ext>
            </a:extLst>
          </p:cNvPr>
          <p:cNvSpPr/>
          <p:nvPr/>
        </p:nvSpPr>
        <p:spPr>
          <a:xfrm>
            <a:off x="2329717" y="5514839"/>
            <a:ext cx="5111751" cy="142571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61">
            <a:extLst>
              <a:ext uri="{FF2B5EF4-FFF2-40B4-BE49-F238E27FC236}">
                <a16:creationId xmlns:a16="http://schemas.microsoft.com/office/drawing/2014/main" id="{F0833F02-8E01-1671-1788-0DBCAE924E70}"/>
              </a:ext>
            </a:extLst>
          </p:cNvPr>
          <p:cNvSpPr/>
          <p:nvPr/>
        </p:nvSpPr>
        <p:spPr>
          <a:xfrm>
            <a:off x="3434839" y="5596877"/>
            <a:ext cx="3935523" cy="12979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5561C833-F1B8-3C10-DA18-3691489D76B9}"/>
              </a:ext>
            </a:extLst>
          </p:cNvPr>
          <p:cNvSpPr/>
          <p:nvPr/>
        </p:nvSpPr>
        <p:spPr>
          <a:xfrm>
            <a:off x="4516102" y="5666571"/>
            <a:ext cx="2792552" cy="11431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42C85F0-3740-EE53-4C9E-211CECEDFDAC}"/>
              </a:ext>
            </a:extLst>
          </p:cNvPr>
          <p:cNvSpPr/>
          <p:nvPr/>
        </p:nvSpPr>
        <p:spPr>
          <a:xfrm>
            <a:off x="5636327" y="5733622"/>
            <a:ext cx="1624718" cy="9865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CuadroTexto 64">
            <a:extLst>
              <a:ext uri="{FF2B5EF4-FFF2-40B4-BE49-F238E27FC236}">
                <a16:creationId xmlns:a16="http://schemas.microsoft.com/office/drawing/2014/main" id="{A05D788A-A4CB-61AD-8BF2-3C7EA6900FE7}"/>
              </a:ext>
            </a:extLst>
          </p:cNvPr>
          <p:cNvSpPr txBox="1"/>
          <p:nvPr/>
        </p:nvSpPr>
        <p:spPr>
          <a:xfrm>
            <a:off x="393613" y="767731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66" name="Conector: curvado 65">
            <a:extLst>
              <a:ext uri="{FF2B5EF4-FFF2-40B4-BE49-F238E27FC236}">
                <a16:creationId xmlns:a16="http://schemas.microsoft.com/office/drawing/2014/main" id="{7B1E7B2C-B5EA-B8AD-CD57-7D895679415C}"/>
              </a:ext>
            </a:extLst>
          </p:cNvPr>
          <p:cNvCxnSpPr>
            <a:cxnSpLocks/>
            <a:stCxn id="65" idx="3"/>
          </p:cNvCxnSpPr>
          <p:nvPr/>
        </p:nvCxnSpPr>
        <p:spPr>
          <a:xfrm>
            <a:off x="942254" y="7815811"/>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CuadroTexto 74">
            <a:extLst>
              <a:ext uri="{FF2B5EF4-FFF2-40B4-BE49-F238E27FC236}">
                <a16:creationId xmlns:a16="http://schemas.microsoft.com/office/drawing/2014/main" id="{C8B98773-A57F-F0A6-BB22-9385C49C4453}"/>
              </a:ext>
            </a:extLst>
          </p:cNvPr>
          <p:cNvSpPr txBox="1"/>
          <p:nvPr/>
        </p:nvSpPr>
        <p:spPr>
          <a:xfrm>
            <a:off x="5323854" y="773034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76" name="Conector: curvado 75">
            <a:extLst>
              <a:ext uri="{FF2B5EF4-FFF2-40B4-BE49-F238E27FC236}">
                <a16:creationId xmlns:a16="http://schemas.microsoft.com/office/drawing/2014/main" id="{3B3EE310-3E52-BA24-D918-48CD42DB5596}"/>
              </a:ext>
            </a:extLst>
          </p:cNvPr>
          <p:cNvCxnSpPr>
            <a:cxnSpLocks/>
            <a:stCxn id="75" idx="3"/>
          </p:cNvCxnSpPr>
          <p:nvPr/>
        </p:nvCxnSpPr>
        <p:spPr>
          <a:xfrm>
            <a:off x="5872495" y="7868849"/>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7" name="Grupo 76">
            <a:extLst>
              <a:ext uri="{FF2B5EF4-FFF2-40B4-BE49-F238E27FC236}">
                <a16:creationId xmlns:a16="http://schemas.microsoft.com/office/drawing/2014/main" id="{9E26C787-1E2A-C289-E0F7-2789EEE8A317}"/>
              </a:ext>
            </a:extLst>
          </p:cNvPr>
          <p:cNvGrpSpPr/>
          <p:nvPr/>
        </p:nvGrpSpPr>
        <p:grpSpPr>
          <a:xfrm>
            <a:off x="6622269" y="7656351"/>
            <a:ext cx="687756" cy="399342"/>
            <a:chOff x="4154093" y="4777886"/>
            <a:chExt cx="1079863" cy="627017"/>
          </a:xfrm>
        </p:grpSpPr>
        <p:grpSp>
          <p:nvGrpSpPr>
            <p:cNvPr id="78" name="Grupo 77">
              <a:extLst>
                <a:ext uri="{FF2B5EF4-FFF2-40B4-BE49-F238E27FC236}">
                  <a16:creationId xmlns:a16="http://schemas.microsoft.com/office/drawing/2014/main" id="{AE863D41-A105-4455-AD7D-5551F8406A09}"/>
                </a:ext>
              </a:extLst>
            </p:cNvPr>
            <p:cNvGrpSpPr/>
            <p:nvPr/>
          </p:nvGrpSpPr>
          <p:grpSpPr>
            <a:xfrm>
              <a:off x="4154093" y="4777886"/>
              <a:ext cx="1079863" cy="627017"/>
              <a:chOff x="1036320" y="2211977"/>
              <a:chExt cx="1079863" cy="627017"/>
            </a:xfrm>
          </p:grpSpPr>
          <p:sp>
            <p:nvSpPr>
              <p:cNvPr id="80" name="Rectángulo 79">
                <a:extLst>
                  <a:ext uri="{FF2B5EF4-FFF2-40B4-BE49-F238E27FC236}">
                    <a16:creationId xmlns:a16="http://schemas.microsoft.com/office/drawing/2014/main" id="{02C68283-9239-A058-CDCA-F51D6148B5B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1" name="Conector recto 80">
                <a:extLst>
                  <a:ext uri="{FF2B5EF4-FFF2-40B4-BE49-F238E27FC236}">
                    <a16:creationId xmlns:a16="http://schemas.microsoft.com/office/drawing/2014/main" id="{FFECA44B-4F20-9950-EAEC-6973DB57451E}"/>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9" name="Conector recto 78">
              <a:extLst>
                <a:ext uri="{FF2B5EF4-FFF2-40B4-BE49-F238E27FC236}">
                  <a16:creationId xmlns:a16="http://schemas.microsoft.com/office/drawing/2014/main" id="{7DBF4F57-5C63-3477-6066-407444E0B91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F5A3E0E8-C27B-946E-C993-77D0E8B351DD}"/>
              </a:ext>
            </a:extLst>
          </p:cNvPr>
          <p:cNvSpPr txBox="1"/>
          <p:nvPr/>
        </p:nvSpPr>
        <p:spPr>
          <a:xfrm>
            <a:off x="6721959" y="740488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93" name="CuadroTexto 92">
            <a:extLst>
              <a:ext uri="{FF2B5EF4-FFF2-40B4-BE49-F238E27FC236}">
                <a16:creationId xmlns:a16="http://schemas.microsoft.com/office/drawing/2014/main" id="{852B7349-4485-4827-4954-CA635313CED3}"/>
              </a:ext>
            </a:extLst>
          </p:cNvPr>
          <p:cNvSpPr txBox="1"/>
          <p:nvPr/>
        </p:nvSpPr>
        <p:spPr>
          <a:xfrm>
            <a:off x="1674143" y="7647745"/>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94" name="CuadroTexto 93">
            <a:extLst>
              <a:ext uri="{FF2B5EF4-FFF2-40B4-BE49-F238E27FC236}">
                <a16:creationId xmlns:a16="http://schemas.microsoft.com/office/drawing/2014/main" id="{7DBE97FA-7BFC-42CC-1888-BC0E66929923}"/>
              </a:ext>
            </a:extLst>
          </p:cNvPr>
          <p:cNvSpPr txBox="1"/>
          <p:nvPr/>
        </p:nvSpPr>
        <p:spPr>
          <a:xfrm>
            <a:off x="6669232" y="6000523"/>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cxnSp>
        <p:nvCxnSpPr>
          <p:cNvPr id="96" name="Conector: curvado 95">
            <a:extLst>
              <a:ext uri="{FF2B5EF4-FFF2-40B4-BE49-F238E27FC236}">
                <a16:creationId xmlns:a16="http://schemas.microsoft.com/office/drawing/2014/main" id="{05B97C4B-8806-3ADA-866F-4797B68423C9}"/>
              </a:ext>
            </a:extLst>
          </p:cNvPr>
          <p:cNvCxnSpPr>
            <a:stCxn id="22" idx="3"/>
            <a:endCxn id="94" idx="1"/>
          </p:cNvCxnSpPr>
          <p:nvPr/>
        </p:nvCxnSpPr>
        <p:spPr>
          <a:xfrm>
            <a:off x="6537597" y="6131829"/>
            <a:ext cx="131635" cy="71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ángulo 96">
            <a:extLst>
              <a:ext uri="{FF2B5EF4-FFF2-40B4-BE49-F238E27FC236}">
                <a16:creationId xmlns:a16="http://schemas.microsoft.com/office/drawing/2014/main" id="{C4B94728-F263-7ABA-D969-460DCC497832}"/>
              </a:ext>
            </a:extLst>
          </p:cNvPr>
          <p:cNvSpPr/>
          <p:nvPr/>
        </p:nvSpPr>
        <p:spPr>
          <a:xfrm>
            <a:off x="6690183" y="5844004"/>
            <a:ext cx="529767" cy="6122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8" name="CuadroTexto 97">
            <a:extLst>
              <a:ext uri="{FF2B5EF4-FFF2-40B4-BE49-F238E27FC236}">
                <a16:creationId xmlns:a16="http://schemas.microsoft.com/office/drawing/2014/main" id="{2CB5BB14-EFC0-4E1E-46F0-4DB79BE48D2B}"/>
              </a:ext>
            </a:extLst>
          </p:cNvPr>
          <p:cNvSpPr txBox="1"/>
          <p:nvPr/>
        </p:nvSpPr>
        <p:spPr>
          <a:xfrm>
            <a:off x="3000870" y="767039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99" name="Conector: curvado 98">
            <a:extLst>
              <a:ext uri="{FF2B5EF4-FFF2-40B4-BE49-F238E27FC236}">
                <a16:creationId xmlns:a16="http://schemas.microsoft.com/office/drawing/2014/main" id="{5A8C2B94-9579-FB57-8422-7241F05C1F36}"/>
              </a:ext>
            </a:extLst>
          </p:cNvPr>
          <p:cNvCxnSpPr>
            <a:cxnSpLocks/>
            <a:stCxn id="98" idx="3"/>
          </p:cNvCxnSpPr>
          <p:nvPr/>
        </p:nvCxnSpPr>
        <p:spPr>
          <a:xfrm>
            <a:off x="3549511" y="7808890"/>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0" name="Grupo 99">
            <a:extLst>
              <a:ext uri="{FF2B5EF4-FFF2-40B4-BE49-F238E27FC236}">
                <a16:creationId xmlns:a16="http://schemas.microsoft.com/office/drawing/2014/main" id="{DD35DC22-B144-22D3-C2D6-6E0B6032FE1D}"/>
              </a:ext>
            </a:extLst>
          </p:cNvPr>
          <p:cNvGrpSpPr/>
          <p:nvPr/>
        </p:nvGrpSpPr>
        <p:grpSpPr>
          <a:xfrm>
            <a:off x="3503775" y="8521943"/>
            <a:ext cx="687756" cy="399342"/>
            <a:chOff x="4154093" y="4777886"/>
            <a:chExt cx="1079863" cy="627017"/>
          </a:xfrm>
        </p:grpSpPr>
        <p:grpSp>
          <p:nvGrpSpPr>
            <p:cNvPr id="101" name="Grupo 100">
              <a:extLst>
                <a:ext uri="{FF2B5EF4-FFF2-40B4-BE49-F238E27FC236}">
                  <a16:creationId xmlns:a16="http://schemas.microsoft.com/office/drawing/2014/main" id="{D120A12C-C22B-C649-AC10-DDCDD29D8236}"/>
                </a:ext>
              </a:extLst>
            </p:cNvPr>
            <p:cNvGrpSpPr/>
            <p:nvPr/>
          </p:nvGrpSpPr>
          <p:grpSpPr>
            <a:xfrm>
              <a:off x="4154093" y="4777886"/>
              <a:ext cx="1079863" cy="627017"/>
              <a:chOff x="1036320" y="2211977"/>
              <a:chExt cx="1079863" cy="627017"/>
            </a:xfrm>
          </p:grpSpPr>
          <p:sp>
            <p:nvSpPr>
              <p:cNvPr id="103" name="Rectángulo 102">
                <a:extLst>
                  <a:ext uri="{FF2B5EF4-FFF2-40B4-BE49-F238E27FC236}">
                    <a16:creationId xmlns:a16="http://schemas.microsoft.com/office/drawing/2014/main" id="{3E905777-7FCC-84D1-E1C6-942101A103FB}"/>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4" name="Conector recto 103">
                <a:extLst>
                  <a:ext uri="{FF2B5EF4-FFF2-40B4-BE49-F238E27FC236}">
                    <a16:creationId xmlns:a16="http://schemas.microsoft.com/office/drawing/2014/main" id="{62664726-982B-6CEC-05B2-8BA95B2380E9}"/>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02" name="Conector recto 101">
              <a:extLst>
                <a:ext uri="{FF2B5EF4-FFF2-40B4-BE49-F238E27FC236}">
                  <a16:creationId xmlns:a16="http://schemas.microsoft.com/office/drawing/2014/main" id="{49313DF8-AA98-0D94-E624-1F1A6CEEBD02}"/>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05" name="CuadroTexto 104">
            <a:extLst>
              <a:ext uri="{FF2B5EF4-FFF2-40B4-BE49-F238E27FC236}">
                <a16:creationId xmlns:a16="http://schemas.microsoft.com/office/drawing/2014/main" id="{F7E7AABF-3F16-C37E-16C3-675EA98CC11F}"/>
              </a:ext>
            </a:extLst>
          </p:cNvPr>
          <p:cNvSpPr txBox="1"/>
          <p:nvPr/>
        </p:nvSpPr>
        <p:spPr>
          <a:xfrm>
            <a:off x="3603465" y="827047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106" name="CuadroTexto 105">
            <a:extLst>
              <a:ext uri="{FF2B5EF4-FFF2-40B4-BE49-F238E27FC236}">
                <a16:creationId xmlns:a16="http://schemas.microsoft.com/office/drawing/2014/main" id="{25A1CBCA-137A-941A-EAD1-FAE86026721B}"/>
              </a:ext>
            </a:extLst>
          </p:cNvPr>
          <p:cNvSpPr txBox="1"/>
          <p:nvPr/>
        </p:nvSpPr>
        <p:spPr>
          <a:xfrm>
            <a:off x="4281400" y="7640824"/>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 name="Rectángulo: esquinas redondeadas 5">
            <a:extLst>
              <a:ext uri="{FF2B5EF4-FFF2-40B4-BE49-F238E27FC236}">
                <a16:creationId xmlns:a16="http://schemas.microsoft.com/office/drawing/2014/main" id="{05E27323-3E29-C9A0-7501-DF317948BF33}"/>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6457F161-BA4B-53CB-76BB-1286D6BC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FB216F25-0512-3858-5AFE-0F3F6C269C96}"/>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CAB62C30-BD75-F055-A313-E6A12C5E9791}"/>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91</a:t>
            </a:r>
          </a:p>
        </p:txBody>
      </p:sp>
      <p:sp>
        <p:nvSpPr>
          <p:cNvPr id="15" name="Rectángulo 14">
            <a:extLst>
              <a:ext uri="{FF2B5EF4-FFF2-40B4-BE49-F238E27FC236}">
                <a16:creationId xmlns:a16="http://schemas.microsoft.com/office/drawing/2014/main" id="{E4C1D3FE-D5F5-FF5E-066B-1F51A62753DE}"/>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6" name="Rectángulo: esquinas redondeadas 15">
            <a:extLst>
              <a:ext uri="{FF2B5EF4-FFF2-40B4-BE49-F238E27FC236}">
                <a16:creationId xmlns:a16="http://schemas.microsoft.com/office/drawing/2014/main" id="{3AC59790-B43B-1736-D942-8F858E56769B}"/>
              </a:ext>
            </a:extLst>
          </p:cNvPr>
          <p:cNvSpPr/>
          <p:nvPr/>
        </p:nvSpPr>
        <p:spPr>
          <a:xfrm>
            <a:off x="744794" y="61976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s-MX" sz="1200" dirty="0">
                <a:latin typeface="Consolas" panose="020B0609020204030204" pitchFamily="49" charset="0"/>
              </a:rPr>
              <a:t>Algoritmo recursivo para insertar un nodo al final de la lista</a:t>
            </a:r>
          </a:p>
        </p:txBody>
      </p:sp>
      <p:pic>
        <p:nvPicPr>
          <p:cNvPr id="27" name="Gráfico 26">
            <a:extLst>
              <a:ext uri="{FF2B5EF4-FFF2-40B4-BE49-F238E27FC236}">
                <a16:creationId xmlns:a16="http://schemas.microsoft.com/office/drawing/2014/main" id="{18C87E83-D9DB-E906-FC9E-759DDDFC0C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363" y="620250"/>
            <a:ext cx="389926" cy="384231"/>
          </a:xfrm>
          <a:prstGeom prst="rect">
            <a:avLst/>
          </a:prstGeom>
        </p:spPr>
      </p:pic>
    </p:spTree>
    <p:extLst>
      <p:ext uri="{BB962C8B-B14F-4D97-AF65-F5344CB8AC3E}">
        <p14:creationId xmlns:p14="http://schemas.microsoft.com/office/powerpoint/2010/main" val="21593418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F942597-6BA6-37F1-A098-E0CF1B351647}"/>
              </a:ext>
            </a:extLst>
          </p:cNvPr>
          <p:cNvSpPr/>
          <p:nvPr/>
        </p:nvSpPr>
        <p:spPr>
          <a:xfrm>
            <a:off x="230363" y="1128060"/>
            <a:ext cx="7333030" cy="2682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282568B-E4EB-B6E7-8D2A-33D28674848B}"/>
              </a:ext>
            </a:extLst>
          </p:cNvPr>
          <p:cNvSpPr/>
          <p:nvPr/>
        </p:nvSpPr>
        <p:spPr>
          <a:xfrm>
            <a:off x="462375" y="1400101"/>
            <a:ext cx="6847650" cy="212415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7C5F30CC-4029-437A-2EF9-EBE2856662EF}"/>
              </a:ext>
            </a:extLst>
          </p:cNvPr>
          <p:cNvGraphicFramePr>
            <a:graphicFrameLocks noGrp="1"/>
          </p:cNvGraphicFramePr>
          <p:nvPr/>
        </p:nvGraphicFramePr>
        <p:xfrm>
          <a:off x="462375" y="1461410"/>
          <a:ext cx="6810991" cy="1920240"/>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u="none" dirty="0">
                          <a:solidFill>
                            <a:srgbClr val="66D9EF"/>
                          </a:solidFill>
                          <a:effectLst/>
                          <a:latin typeface="Consolas" panose="020B0609020204030204" pitchFamily="49" charset="0"/>
                        </a:rPr>
                        <a:t>void</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list_destroy</a:t>
                      </a:r>
                      <a:r>
                        <a:rPr lang="en-US" sz="1200" b="0" u="none" dirty="0">
                          <a:solidFill>
                            <a:srgbClr val="F8F8F2"/>
                          </a:solidFill>
                          <a:effectLst/>
                          <a:latin typeface="Consolas" panose="020B0609020204030204" pitchFamily="49" charset="0"/>
                        </a:rPr>
                        <a:t>(</a:t>
                      </a:r>
                      <a:r>
                        <a:rPr lang="en-US" sz="1200" b="0" i="1" u="none" dirty="0" err="1">
                          <a:solidFill>
                            <a:srgbClr val="66D9EF"/>
                          </a:solidFill>
                          <a:effectLst/>
                          <a:latin typeface="Consolas" panose="020B0609020204030204" pitchFamily="49" charset="0"/>
                        </a:rPr>
                        <a:t>list_node_t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if</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else</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list_destroy</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&amp;</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)-&gt;next));</a:t>
                      </a:r>
                    </a:p>
                    <a:p>
                      <a:r>
                        <a:rPr lang="en-US" sz="1200" b="0" u="none" dirty="0">
                          <a:solidFill>
                            <a:srgbClr val="F8F8F2"/>
                          </a:solidFill>
                          <a:effectLst/>
                          <a:latin typeface="Consolas" panose="020B0609020204030204" pitchFamily="49" charset="0"/>
                        </a:rPr>
                        <a:t>        </a:t>
                      </a:r>
                      <a:r>
                        <a:rPr lang="en-US" sz="1200" b="0" u="none" dirty="0">
                          <a:solidFill>
                            <a:srgbClr val="A6E22E"/>
                          </a:solidFill>
                          <a:effectLst/>
                          <a:latin typeface="Consolas" panose="020B0609020204030204" pitchFamily="49" charset="0"/>
                        </a:rPr>
                        <a:t>free</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 name="CuadroTexto 2">
            <a:extLst>
              <a:ext uri="{FF2B5EF4-FFF2-40B4-BE49-F238E27FC236}">
                <a16:creationId xmlns:a16="http://schemas.microsoft.com/office/drawing/2014/main" id="{E844726E-AFA1-6BD9-591A-15EBC6AC27B7}"/>
              </a:ext>
            </a:extLst>
          </p:cNvPr>
          <p:cNvSpPr txBox="1"/>
          <p:nvPr/>
        </p:nvSpPr>
        <p:spPr>
          <a:xfrm>
            <a:off x="230363" y="3857625"/>
            <a:ext cx="7333030" cy="830997"/>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Explicación del algoritmo recursivo</a:t>
            </a:r>
          </a:p>
          <a:p>
            <a:r>
              <a:rPr lang="es-MX" sz="1200" dirty="0">
                <a:latin typeface="Times New Roman" panose="02020603050405020304" pitchFamily="18" charset="0"/>
                <a:cs typeface="Times New Roman" panose="02020603050405020304" pitchFamily="18" charset="0"/>
              </a:rPr>
              <a:t>El algoritmo se va a estar llamando así mismo hasta que llegue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una vez hecho eso, va a comenzar a liberar el nodo que haya en lo que apunta la nueva cabecera, que será el del final, y como lo acaba de liberar, ahora el nodo anterior apunta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y comienza a liberar todos los nodos.</a:t>
            </a:r>
          </a:p>
        </p:txBody>
      </p:sp>
      <p:grpSp>
        <p:nvGrpSpPr>
          <p:cNvPr id="14" name="Grupo 13">
            <a:extLst>
              <a:ext uri="{FF2B5EF4-FFF2-40B4-BE49-F238E27FC236}">
                <a16:creationId xmlns:a16="http://schemas.microsoft.com/office/drawing/2014/main" id="{C6DA602C-3481-DA11-0E44-02EAC38E23A8}"/>
              </a:ext>
            </a:extLst>
          </p:cNvPr>
          <p:cNvGrpSpPr/>
          <p:nvPr/>
        </p:nvGrpSpPr>
        <p:grpSpPr>
          <a:xfrm>
            <a:off x="5849841" y="5417808"/>
            <a:ext cx="687756" cy="399342"/>
            <a:chOff x="4154093" y="4777886"/>
            <a:chExt cx="1079863" cy="627017"/>
          </a:xfrm>
        </p:grpSpPr>
        <p:grpSp>
          <p:nvGrpSpPr>
            <p:cNvPr id="15" name="Grupo 14">
              <a:extLst>
                <a:ext uri="{FF2B5EF4-FFF2-40B4-BE49-F238E27FC236}">
                  <a16:creationId xmlns:a16="http://schemas.microsoft.com/office/drawing/2014/main" id="{EDA1A732-32CD-D518-DD40-E34458111DE8}"/>
                </a:ext>
              </a:extLst>
            </p:cNvPr>
            <p:cNvGrpSpPr/>
            <p:nvPr/>
          </p:nvGrpSpPr>
          <p:grpSpPr>
            <a:xfrm>
              <a:off x="4154093" y="4777886"/>
              <a:ext cx="1079863" cy="627017"/>
              <a:chOff x="1036320" y="2211977"/>
              <a:chExt cx="1079863" cy="627017"/>
            </a:xfrm>
          </p:grpSpPr>
          <p:sp>
            <p:nvSpPr>
              <p:cNvPr id="17" name="Rectángulo 16">
                <a:extLst>
                  <a:ext uri="{FF2B5EF4-FFF2-40B4-BE49-F238E27FC236}">
                    <a16:creationId xmlns:a16="http://schemas.microsoft.com/office/drawing/2014/main" id="{9329D97E-D4B8-544E-DD2D-E1B63AF5083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 name="Conector recto 19">
                <a:extLst>
                  <a:ext uri="{FF2B5EF4-FFF2-40B4-BE49-F238E27FC236}">
                    <a16:creationId xmlns:a16="http://schemas.microsoft.com/office/drawing/2014/main" id="{28724C58-838D-4174-BD9C-0D084A0D2C7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6" name="Conector recto 15">
              <a:extLst>
                <a:ext uri="{FF2B5EF4-FFF2-40B4-BE49-F238E27FC236}">
                  <a16:creationId xmlns:a16="http://schemas.microsoft.com/office/drawing/2014/main" id="{03A8DA74-EF40-721E-0E33-F45F9781E4A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1" name="CuadroTexto 20">
            <a:extLst>
              <a:ext uri="{FF2B5EF4-FFF2-40B4-BE49-F238E27FC236}">
                <a16:creationId xmlns:a16="http://schemas.microsoft.com/office/drawing/2014/main" id="{62BFDEB1-3C12-24C8-63B9-E2A80B1E4688}"/>
              </a:ext>
            </a:extLst>
          </p:cNvPr>
          <p:cNvSpPr txBox="1"/>
          <p:nvPr/>
        </p:nvSpPr>
        <p:spPr>
          <a:xfrm>
            <a:off x="5949531" y="516633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24" name="CuadroTexto 23">
            <a:extLst>
              <a:ext uri="{FF2B5EF4-FFF2-40B4-BE49-F238E27FC236}">
                <a16:creationId xmlns:a16="http://schemas.microsoft.com/office/drawing/2014/main" id="{E14862FE-53D8-FB1A-4B13-97B86C9EEC0C}"/>
              </a:ext>
            </a:extLst>
          </p:cNvPr>
          <p:cNvSpPr txBox="1"/>
          <p:nvPr/>
        </p:nvSpPr>
        <p:spPr>
          <a:xfrm>
            <a:off x="227286" y="546486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25" name="Conector: curvado 24">
            <a:extLst>
              <a:ext uri="{FF2B5EF4-FFF2-40B4-BE49-F238E27FC236}">
                <a16:creationId xmlns:a16="http://schemas.microsoft.com/office/drawing/2014/main" id="{B41A7F6D-A8AC-5152-767C-CE3982944404}"/>
              </a:ext>
            </a:extLst>
          </p:cNvPr>
          <p:cNvCxnSpPr>
            <a:cxnSpLocks/>
            <a:stCxn id="24" idx="3"/>
          </p:cNvCxnSpPr>
          <p:nvPr/>
        </p:nvCxnSpPr>
        <p:spPr>
          <a:xfrm>
            <a:off x="775927" y="5603364"/>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upo 25">
            <a:extLst>
              <a:ext uri="{FF2B5EF4-FFF2-40B4-BE49-F238E27FC236}">
                <a16:creationId xmlns:a16="http://schemas.microsoft.com/office/drawing/2014/main" id="{D076601B-D1E8-91A5-105E-FB1688540075}"/>
              </a:ext>
            </a:extLst>
          </p:cNvPr>
          <p:cNvGrpSpPr/>
          <p:nvPr/>
        </p:nvGrpSpPr>
        <p:grpSpPr>
          <a:xfrm>
            <a:off x="1489375" y="5418652"/>
            <a:ext cx="687756" cy="399342"/>
            <a:chOff x="1036320" y="2211977"/>
            <a:chExt cx="1079863" cy="627017"/>
          </a:xfrm>
        </p:grpSpPr>
        <p:sp>
          <p:nvSpPr>
            <p:cNvPr id="27" name="Rectángulo 26">
              <a:extLst>
                <a:ext uri="{FF2B5EF4-FFF2-40B4-BE49-F238E27FC236}">
                  <a16:creationId xmlns:a16="http://schemas.microsoft.com/office/drawing/2014/main" id="{0C8A9873-1F81-6CBB-D9BC-E77C7AAF7A6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8" name="Conector recto 27">
              <a:extLst>
                <a:ext uri="{FF2B5EF4-FFF2-40B4-BE49-F238E27FC236}">
                  <a16:creationId xmlns:a16="http://schemas.microsoft.com/office/drawing/2014/main" id="{E9FE1D6A-545B-6DF5-C094-006AF61D63A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9" name="CuadroTexto 28">
            <a:extLst>
              <a:ext uri="{FF2B5EF4-FFF2-40B4-BE49-F238E27FC236}">
                <a16:creationId xmlns:a16="http://schemas.microsoft.com/office/drawing/2014/main" id="{93E0F008-DBBD-81F6-2E86-2640C2E3D2C1}"/>
              </a:ext>
            </a:extLst>
          </p:cNvPr>
          <p:cNvSpPr txBox="1"/>
          <p:nvPr/>
        </p:nvSpPr>
        <p:spPr>
          <a:xfrm>
            <a:off x="1558931" y="516718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30" name="Grupo 29">
            <a:extLst>
              <a:ext uri="{FF2B5EF4-FFF2-40B4-BE49-F238E27FC236}">
                <a16:creationId xmlns:a16="http://schemas.microsoft.com/office/drawing/2014/main" id="{7A60CF73-81E3-3DBA-4E5C-1DDB547FF573}"/>
              </a:ext>
            </a:extLst>
          </p:cNvPr>
          <p:cNvGrpSpPr/>
          <p:nvPr/>
        </p:nvGrpSpPr>
        <p:grpSpPr>
          <a:xfrm>
            <a:off x="2573180" y="5418652"/>
            <a:ext cx="687756" cy="399342"/>
            <a:chOff x="1036320" y="2211977"/>
            <a:chExt cx="1079863" cy="627017"/>
          </a:xfrm>
        </p:grpSpPr>
        <p:sp>
          <p:nvSpPr>
            <p:cNvPr id="31" name="Rectángulo 30">
              <a:extLst>
                <a:ext uri="{FF2B5EF4-FFF2-40B4-BE49-F238E27FC236}">
                  <a16:creationId xmlns:a16="http://schemas.microsoft.com/office/drawing/2014/main" id="{FDC08BE3-E726-C39E-AA4F-12CF01B2B1F4}"/>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2" name="Conector recto 31">
              <a:extLst>
                <a:ext uri="{FF2B5EF4-FFF2-40B4-BE49-F238E27FC236}">
                  <a16:creationId xmlns:a16="http://schemas.microsoft.com/office/drawing/2014/main" id="{B9CAE378-473F-24EA-3BD5-EB046FE0C91A}"/>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3" name="CuadroTexto 32">
            <a:extLst>
              <a:ext uri="{FF2B5EF4-FFF2-40B4-BE49-F238E27FC236}">
                <a16:creationId xmlns:a16="http://schemas.microsoft.com/office/drawing/2014/main" id="{F6582863-38CF-8432-5CF0-5251FD733E38}"/>
              </a:ext>
            </a:extLst>
          </p:cNvPr>
          <p:cNvSpPr txBox="1"/>
          <p:nvPr/>
        </p:nvSpPr>
        <p:spPr>
          <a:xfrm>
            <a:off x="2642736" y="516718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34" name="Grupo 33">
            <a:extLst>
              <a:ext uri="{FF2B5EF4-FFF2-40B4-BE49-F238E27FC236}">
                <a16:creationId xmlns:a16="http://schemas.microsoft.com/office/drawing/2014/main" id="{F9F885EE-0FC8-3C95-2591-DDC6C53A465C}"/>
              </a:ext>
            </a:extLst>
          </p:cNvPr>
          <p:cNvGrpSpPr/>
          <p:nvPr/>
        </p:nvGrpSpPr>
        <p:grpSpPr>
          <a:xfrm>
            <a:off x="3584885" y="5403693"/>
            <a:ext cx="687756" cy="399342"/>
            <a:chOff x="1036320" y="2211977"/>
            <a:chExt cx="1079863" cy="627017"/>
          </a:xfrm>
        </p:grpSpPr>
        <p:sp>
          <p:nvSpPr>
            <p:cNvPr id="35" name="Rectángulo 34">
              <a:extLst>
                <a:ext uri="{FF2B5EF4-FFF2-40B4-BE49-F238E27FC236}">
                  <a16:creationId xmlns:a16="http://schemas.microsoft.com/office/drawing/2014/main" id="{B586C22D-07A2-6606-C032-B8E9C0C80F4A}"/>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6" name="Conector recto 35">
              <a:extLst>
                <a:ext uri="{FF2B5EF4-FFF2-40B4-BE49-F238E27FC236}">
                  <a16:creationId xmlns:a16="http://schemas.microsoft.com/office/drawing/2014/main" id="{00F4E3F8-BA0D-7AED-900B-4DBCAC4CD26A}"/>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7" name="CuadroTexto 36">
            <a:extLst>
              <a:ext uri="{FF2B5EF4-FFF2-40B4-BE49-F238E27FC236}">
                <a16:creationId xmlns:a16="http://schemas.microsoft.com/office/drawing/2014/main" id="{6276FABC-A782-1680-B584-9594096123F9}"/>
              </a:ext>
            </a:extLst>
          </p:cNvPr>
          <p:cNvSpPr txBox="1"/>
          <p:nvPr/>
        </p:nvSpPr>
        <p:spPr>
          <a:xfrm>
            <a:off x="3654441" y="515222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38" name="Grupo 37">
            <a:extLst>
              <a:ext uri="{FF2B5EF4-FFF2-40B4-BE49-F238E27FC236}">
                <a16:creationId xmlns:a16="http://schemas.microsoft.com/office/drawing/2014/main" id="{DA0CFFF9-EED2-07DD-F6C3-D522B579C69E}"/>
              </a:ext>
            </a:extLst>
          </p:cNvPr>
          <p:cNvGrpSpPr/>
          <p:nvPr/>
        </p:nvGrpSpPr>
        <p:grpSpPr>
          <a:xfrm>
            <a:off x="4732338" y="5403693"/>
            <a:ext cx="687756" cy="399342"/>
            <a:chOff x="1036320" y="2211977"/>
            <a:chExt cx="1079863" cy="627017"/>
          </a:xfrm>
        </p:grpSpPr>
        <p:sp>
          <p:nvSpPr>
            <p:cNvPr id="39" name="Rectángulo 38">
              <a:extLst>
                <a:ext uri="{FF2B5EF4-FFF2-40B4-BE49-F238E27FC236}">
                  <a16:creationId xmlns:a16="http://schemas.microsoft.com/office/drawing/2014/main" id="{7AF9CDED-3100-D2B3-D235-9206229B6F0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0" name="Conector recto 39">
              <a:extLst>
                <a:ext uri="{FF2B5EF4-FFF2-40B4-BE49-F238E27FC236}">
                  <a16:creationId xmlns:a16="http://schemas.microsoft.com/office/drawing/2014/main" id="{762D491D-D1A6-8F9A-529D-A2AE19817B9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41" name="CuadroTexto 40">
            <a:extLst>
              <a:ext uri="{FF2B5EF4-FFF2-40B4-BE49-F238E27FC236}">
                <a16:creationId xmlns:a16="http://schemas.microsoft.com/office/drawing/2014/main" id="{C8399F8E-B815-4497-00BE-F19CDAE8314D}"/>
              </a:ext>
            </a:extLst>
          </p:cNvPr>
          <p:cNvSpPr txBox="1"/>
          <p:nvPr/>
        </p:nvSpPr>
        <p:spPr>
          <a:xfrm>
            <a:off x="4801894" y="515222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42" name="Conector: curvado 41">
            <a:extLst>
              <a:ext uri="{FF2B5EF4-FFF2-40B4-BE49-F238E27FC236}">
                <a16:creationId xmlns:a16="http://schemas.microsoft.com/office/drawing/2014/main" id="{FFEA3BDC-71F2-C8D4-2975-DAE6DE73037A}"/>
              </a:ext>
            </a:extLst>
          </p:cNvPr>
          <p:cNvCxnSpPr>
            <a:stCxn id="27" idx="3"/>
            <a:endCxn id="31" idx="1"/>
          </p:cNvCxnSpPr>
          <p:nvPr/>
        </p:nvCxnSpPr>
        <p:spPr>
          <a:xfrm>
            <a:off x="2177131" y="5618323"/>
            <a:ext cx="39604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curvado 42">
            <a:extLst>
              <a:ext uri="{FF2B5EF4-FFF2-40B4-BE49-F238E27FC236}">
                <a16:creationId xmlns:a16="http://schemas.microsoft.com/office/drawing/2014/main" id="{52D6E1B5-E9EC-47BA-3A05-BE279F0A7D54}"/>
              </a:ext>
            </a:extLst>
          </p:cNvPr>
          <p:cNvCxnSpPr>
            <a:stCxn id="31" idx="3"/>
            <a:endCxn id="35" idx="1"/>
          </p:cNvCxnSpPr>
          <p:nvPr/>
        </p:nvCxnSpPr>
        <p:spPr>
          <a:xfrm flipV="1">
            <a:off x="3260936" y="5603364"/>
            <a:ext cx="323949" cy="149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AFEF35C9-D99B-FC54-BF15-48D1EF59B9D6}"/>
              </a:ext>
            </a:extLst>
          </p:cNvPr>
          <p:cNvCxnSpPr>
            <a:stCxn id="35" idx="3"/>
            <a:endCxn id="39" idx="1"/>
          </p:cNvCxnSpPr>
          <p:nvPr/>
        </p:nvCxnSpPr>
        <p:spPr>
          <a:xfrm>
            <a:off x="4272641" y="5603364"/>
            <a:ext cx="459697"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curvado 44">
            <a:extLst>
              <a:ext uri="{FF2B5EF4-FFF2-40B4-BE49-F238E27FC236}">
                <a16:creationId xmlns:a16="http://schemas.microsoft.com/office/drawing/2014/main" id="{35D0D7AD-4974-64F0-9321-9C4FCDE88690}"/>
              </a:ext>
            </a:extLst>
          </p:cNvPr>
          <p:cNvCxnSpPr>
            <a:stCxn id="39" idx="3"/>
            <a:endCxn id="17" idx="1"/>
          </p:cNvCxnSpPr>
          <p:nvPr/>
        </p:nvCxnSpPr>
        <p:spPr>
          <a:xfrm>
            <a:off x="5420094" y="5603364"/>
            <a:ext cx="429747" cy="14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ángulo 45">
            <a:extLst>
              <a:ext uri="{FF2B5EF4-FFF2-40B4-BE49-F238E27FC236}">
                <a16:creationId xmlns:a16="http://schemas.microsoft.com/office/drawing/2014/main" id="{328AB071-1BD4-9177-F6DA-D1466F2FA07C}"/>
              </a:ext>
            </a:extLst>
          </p:cNvPr>
          <p:cNvSpPr/>
          <p:nvPr/>
        </p:nvSpPr>
        <p:spPr>
          <a:xfrm>
            <a:off x="1066800" y="4883150"/>
            <a:ext cx="6449418" cy="161274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8CF1DC4F-A2F3-113D-4F1D-AF8DD59B706E}"/>
              </a:ext>
            </a:extLst>
          </p:cNvPr>
          <p:cNvSpPr/>
          <p:nvPr/>
        </p:nvSpPr>
        <p:spPr>
          <a:xfrm>
            <a:off x="2329717" y="5000489"/>
            <a:ext cx="5111751" cy="142571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47">
            <a:extLst>
              <a:ext uri="{FF2B5EF4-FFF2-40B4-BE49-F238E27FC236}">
                <a16:creationId xmlns:a16="http://schemas.microsoft.com/office/drawing/2014/main" id="{421C6A89-ABEA-C14D-FBF5-12C54FD22619}"/>
              </a:ext>
            </a:extLst>
          </p:cNvPr>
          <p:cNvSpPr/>
          <p:nvPr/>
        </p:nvSpPr>
        <p:spPr>
          <a:xfrm>
            <a:off x="3434839" y="5082527"/>
            <a:ext cx="3935523" cy="12979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48">
            <a:extLst>
              <a:ext uri="{FF2B5EF4-FFF2-40B4-BE49-F238E27FC236}">
                <a16:creationId xmlns:a16="http://schemas.microsoft.com/office/drawing/2014/main" id="{93B3F4D0-2AAF-0547-E33D-0B5CE98C2D5B}"/>
              </a:ext>
            </a:extLst>
          </p:cNvPr>
          <p:cNvSpPr/>
          <p:nvPr/>
        </p:nvSpPr>
        <p:spPr>
          <a:xfrm>
            <a:off x="4516102" y="5152221"/>
            <a:ext cx="2792552" cy="11431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Rectángulo 49">
            <a:extLst>
              <a:ext uri="{FF2B5EF4-FFF2-40B4-BE49-F238E27FC236}">
                <a16:creationId xmlns:a16="http://schemas.microsoft.com/office/drawing/2014/main" id="{B5002A0E-05F0-49AA-8C1E-003A5C331F86}"/>
              </a:ext>
            </a:extLst>
          </p:cNvPr>
          <p:cNvSpPr/>
          <p:nvPr/>
        </p:nvSpPr>
        <p:spPr>
          <a:xfrm>
            <a:off x="5636327" y="5219272"/>
            <a:ext cx="1624718" cy="9865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CuadroTexto 50">
            <a:extLst>
              <a:ext uri="{FF2B5EF4-FFF2-40B4-BE49-F238E27FC236}">
                <a16:creationId xmlns:a16="http://schemas.microsoft.com/office/drawing/2014/main" id="{E33E5544-78AF-664A-0596-A5E146112FB2}"/>
              </a:ext>
            </a:extLst>
          </p:cNvPr>
          <p:cNvSpPr txBox="1"/>
          <p:nvPr/>
        </p:nvSpPr>
        <p:spPr>
          <a:xfrm>
            <a:off x="6669232" y="5486173"/>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cxnSp>
        <p:nvCxnSpPr>
          <p:cNvPr id="52" name="Conector: curvado 51">
            <a:extLst>
              <a:ext uri="{FF2B5EF4-FFF2-40B4-BE49-F238E27FC236}">
                <a16:creationId xmlns:a16="http://schemas.microsoft.com/office/drawing/2014/main" id="{F32C55AD-B70C-0409-5D3E-56AD6211237D}"/>
              </a:ext>
            </a:extLst>
          </p:cNvPr>
          <p:cNvCxnSpPr>
            <a:stCxn id="17" idx="3"/>
            <a:endCxn id="51" idx="1"/>
          </p:cNvCxnSpPr>
          <p:nvPr/>
        </p:nvCxnSpPr>
        <p:spPr>
          <a:xfrm>
            <a:off x="6537597" y="5617479"/>
            <a:ext cx="131635" cy="71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4E653241-4801-986B-3EF6-CFFA0F6C2D76}"/>
              </a:ext>
            </a:extLst>
          </p:cNvPr>
          <p:cNvSpPr/>
          <p:nvPr/>
        </p:nvSpPr>
        <p:spPr>
          <a:xfrm>
            <a:off x="6690183" y="5329654"/>
            <a:ext cx="529767" cy="6122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CuadroTexto 53">
            <a:extLst>
              <a:ext uri="{FF2B5EF4-FFF2-40B4-BE49-F238E27FC236}">
                <a16:creationId xmlns:a16="http://schemas.microsoft.com/office/drawing/2014/main" id="{B105F1B0-AEB5-0F82-CA23-00B4349C72FC}"/>
              </a:ext>
            </a:extLst>
          </p:cNvPr>
          <p:cNvSpPr txBox="1"/>
          <p:nvPr/>
        </p:nvSpPr>
        <p:spPr>
          <a:xfrm>
            <a:off x="393613" y="804878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55" name="Conector: curvado 54">
            <a:extLst>
              <a:ext uri="{FF2B5EF4-FFF2-40B4-BE49-F238E27FC236}">
                <a16:creationId xmlns:a16="http://schemas.microsoft.com/office/drawing/2014/main" id="{1584EB22-BABC-8F1B-3AA7-A58021B337D8}"/>
              </a:ext>
            </a:extLst>
          </p:cNvPr>
          <p:cNvCxnSpPr>
            <a:cxnSpLocks/>
            <a:stCxn id="54" idx="3"/>
          </p:cNvCxnSpPr>
          <p:nvPr/>
        </p:nvCxnSpPr>
        <p:spPr>
          <a:xfrm>
            <a:off x="942254" y="8187286"/>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Grupo 55">
            <a:extLst>
              <a:ext uri="{FF2B5EF4-FFF2-40B4-BE49-F238E27FC236}">
                <a16:creationId xmlns:a16="http://schemas.microsoft.com/office/drawing/2014/main" id="{A0125558-891C-6477-B2E7-229E95D8F9A2}"/>
              </a:ext>
            </a:extLst>
          </p:cNvPr>
          <p:cNvGrpSpPr/>
          <p:nvPr/>
        </p:nvGrpSpPr>
        <p:grpSpPr>
          <a:xfrm>
            <a:off x="1692028" y="7974788"/>
            <a:ext cx="687756" cy="399342"/>
            <a:chOff x="4154093" y="4777886"/>
            <a:chExt cx="1079863" cy="627017"/>
          </a:xfrm>
        </p:grpSpPr>
        <p:grpSp>
          <p:nvGrpSpPr>
            <p:cNvPr id="57" name="Grupo 56">
              <a:extLst>
                <a:ext uri="{FF2B5EF4-FFF2-40B4-BE49-F238E27FC236}">
                  <a16:creationId xmlns:a16="http://schemas.microsoft.com/office/drawing/2014/main" id="{90952BF5-74BE-BD68-7C40-4775E2C977DD}"/>
                </a:ext>
              </a:extLst>
            </p:cNvPr>
            <p:cNvGrpSpPr/>
            <p:nvPr/>
          </p:nvGrpSpPr>
          <p:grpSpPr>
            <a:xfrm>
              <a:off x="4154093" y="4777886"/>
              <a:ext cx="1079863" cy="627017"/>
              <a:chOff x="1036320" y="2211977"/>
              <a:chExt cx="1079863" cy="627017"/>
            </a:xfrm>
          </p:grpSpPr>
          <p:sp>
            <p:nvSpPr>
              <p:cNvPr id="59" name="Rectángulo 58">
                <a:extLst>
                  <a:ext uri="{FF2B5EF4-FFF2-40B4-BE49-F238E27FC236}">
                    <a16:creationId xmlns:a16="http://schemas.microsoft.com/office/drawing/2014/main" id="{B527C113-7FAF-5DB4-D6F1-368E55C43F5F}"/>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9">
                <a:extLst>
                  <a:ext uri="{FF2B5EF4-FFF2-40B4-BE49-F238E27FC236}">
                    <a16:creationId xmlns:a16="http://schemas.microsoft.com/office/drawing/2014/main" id="{69342F56-0E40-F649-9664-FAE89F5D4DDC}"/>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58" name="Conector recto 57">
              <a:extLst>
                <a:ext uri="{FF2B5EF4-FFF2-40B4-BE49-F238E27FC236}">
                  <a16:creationId xmlns:a16="http://schemas.microsoft.com/office/drawing/2014/main" id="{B0C42C3E-E9F3-23AE-D2CE-BC2747FDB579}"/>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1" name="CuadroTexto 60">
            <a:extLst>
              <a:ext uri="{FF2B5EF4-FFF2-40B4-BE49-F238E27FC236}">
                <a16:creationId xmlns:a16="http://schemas.microsoft.com/office/drawing/2014/main" id="{76FE66B3-4228-A19D-4EF3-DAFBF61BD2CF}"/>
              </a:ext>
            </a:extLst>
          </p:cNvPr>
          <p:cNvSpPr txBox="1"/>
          <p:nvPr/>
        </p:nvSpPr>
        <p:spPr>
          <a:xfrm>
            <a:off x="1791718" y="772331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64" name="CuadroTexto 63">
            <a:extLst>
              <a:ext uri="{FF2B5EF4-FFF2-40B4-BE49-F238E27FC236}">
                <a16:creationId xmlns:a16="http://schemas.microsoft.com/office/drawing/2014/main" id="{6F04C0CA-6EFD-884A-0A15-BBCD8DC0C69D}"/>
              </a:ext>
            </a:extLst>
          </p:cNvPr>
          <p:cNvSpPr txBox="1"/>
          <p:nvPr/>
        </p:nvSpPr>
        <p:spPr>
          <a:xfrm>
            <a:off x="3010525" y="807548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65" name="Conector: curvado 64">
            <a:extLst>
              <a:ext uri="{FF2B5EF4-FFF2-40B4-BE49-F238E27FC236}">
                <a16:creationId xmlns:a16="http://schemas.microsoft.com/office/drawing/2014/main" id="{667DD3D4-B0FB-EC57-1F52-AA7E4E638E5E}"/>
              </a:ext>
            </a:extLst>
          </p:cNvPr>
          <p:cNvCxnSpPr>
            <a:cxnSpLocks/>
            <a:stCxn id="64" idx="3"/>
          </p:cNvCxnSpPr>
          <p:nvPr/>
        </p:nvCxnSpPr>
        <p:spPr>
          <a:xfrm>
            <a:off x="3559166" y="8213987"/>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 name="Grupo 65">
            <a:extLst>
              <a:ext uri="{FF2B5EF4-FFF2-40B4-BE49-F238E27FC236}">
                <a16:creationId xmlns:a16="http://schemas.microsoft.com/office/drawing/2014/main" id="{81B36766-8BAE-DE16-7C8E-E1D81BC5CC7D}"/>
              </a:ext>
            </a:extLst>
          </p:cNvPr>
          <p:cNvGrpSpPr/>
          <p:nvPr/>
        </p:nvGrpSpPr>
        <p:grpSpPr>
          <a:xfrm>
            <a:off x="4308940" y="8001489"/>
            <a:ext cx="687756" cy="399342"/>
            <a:chOff x="4154093" y="4777886"/>
            <a:chExt cx="1079863" cy="627017"/>
          </a:xfrm>
        </p:grpSpPr>
        <p:grpSp>
          <p:nvGrpSpPr>
            <p:cNvPr id="67" name="Grupo 66">
              <a:extLst>
                <a:ext uri="{FF2B5EF4-FFF2-40B4-BE49-F238E27FC236}">
                  <a16:creationId xmlns:a16="http://schemas.microsoft.com/office/drawing/2014/main" id="{B0303472-0F28-2A08-0BF0-D20B3E602343}"/>
                </a:ext>
              </a:extLst>
            </p:cNvPr>
            <p:cNvGrpSpPr/>
            <p:nvPr/>
          </p:nvGrpSpPr>
          <p:grpSpPr>
            <a:xfrm>
              <a:off x="4154093" y="4777886"/>
              <a:ext cx="1079863" cy="627017"/>
              <a:chOff x="1036320" y="2211977"/>
              <a:chExt cx="1079863" cy="627017"/>
            </a:xfrm>
          </p:grpSpPr>
          <p:sp>
            <p:nvSpPr>
              <p:cNvPr id="69" name="Rectángulo 68">
                <a:extLst>
                  <a:ext uri="{FF2B5EF4-FFF2-40B4-BE49-F238E27FC236}">
                    <a16:creationId xmlns:a16="http://schemas.microsoft.com/office/drawing/2014/main" id="{F36306A9-716A-912B-426C-33E1E127CAB4}"/>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0" name="Conector recto 69">
                <a:extLst>
                  <a:ext uri="{FF2B5EF4-FFF2-40B4-BE49-F238E27FC236}">
                    <a16:creationId xmlns:a16="http://schemas.microsoft.com/office/drawing/2014/main" id="{6C366AB2-E10B-2E5F-671F-FF3880AB31B9}"/>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8" name="Conector recto 67">
              <a:extLst>
                <a:ext uri="{FF2B5EF4-FFF2-40B4-BE49-F238E27FC236}">
                  <a16:creationId xmlns:a16="http://schemas.microsoft.com/office/drawing/2014/main" id="{AB7380D5-57EF-765D-3878-C6D53F6778C8}"/>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1" name="CuadroTexto 70">
            <a:extLst>
              <a:ext uri="{FF2B5EF4-FFF2-40B4-BE49-F238E27FC236}">
                <a16:creationId xmlns:a16="http://schemas.microsoft.com/office/drawing/2014/main" id="{F1EDDBA7-6A1B-F553-355E-8917C94A0B30}"/>
              </a:ext>
            </a:extLst>
          </p:cNvPr>
          <p:cNvSpPr txBox="1"/>
          <p:nvPr/>
        </p:nvSpPr>
        <p:spPr>
          <a:xfrm>
            <a:off x="4408630" y="7750018"/>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74" name="Signo de multiplicación 73">
            <a:extLst>
              <a:ext uri="{FF2B5EF4-FFF2-40B4-BE49-F238E27FC236}">
                <a16:creationId xmlns:a16="http://schemas.microsoft.com/office/drawing/2014/main" id="{38B70936-CFAB-43A0-1DA3-B3E976B67FB2}"/>
              </a:ext>
            </a:extLst>
          </p:cNvPr>
          <p:cNvSpPr/>
          <p:nvPr/>
        </p:nvSpPr>
        <p:spPr>
          <a:xfrm>
            <a:off x="3896878" y="7511303"/>
            <a:ext cx="1460773" cy="1314440"/>
          </a:xfrm>
          <a:prstGeom prst="mathMultiply">
            <a:avLst>
              <a:gd name="adj1" fmla="val 830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CuadroTexto 74">
            <a:extLst>
              <a:ext uri="{FF2B5EF4-FFF2-40B4-BE49-F238E27FC236}">
                <a16:creationId xmlns:a16="http://schemas.microsoft.com/office/drawing/2014/main" id="{2CA664B0-EDCA-F049-C5D8-1369E424D755}"/>
              </a:ext>
            </a:extLst>
          </p:cNvPr>
          <p:cNvSpPr txBox="1"/>
          <p:nvPr/>
        </p:nvSpPr>
        <p:spPr>
          <a:xfrm>
            <a:off x="5528422" y="806601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76" name="Conector: curvado 75">
            <a:extLst>
              <a:ext uri="{FF2B5EF4-FFF2-40B4-BE49-F238E27FC236}">
                <a16:creationId xmlns:a16="http://schemas.microsoft.com/office/drawing/2014/main" id="{8845AF13-FA13-D139-3D2C-A12B85CFCAC5}"/>
              </a:ext>
            </a:extLst>
          </p:cNvPr>
          <p:cNvCxnSpPr>
            <a:cxnSpLocks/>
            <a:stCxn id="75" idx="3"/>
          </p:cNvCxnSpPr>
          <p:nvPr/>
        </p:nvCxnSpPr>
        <p:spPr>
          <a:xfrm>
            <a:off x="6077063" y="8204517"/>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uadroTexto 76">
            <a:extLst>
              <a:ext uri="{FF2B5EF4-FFF2-40B4-BE49-F238E27FC236}">
                <a16:creationId xmlns:a16="http://schemas.microsoft.com/office/drawing/2014/main" id="{8A04E78F-5252-5958-200D-CCA9E38982D0}"/>
              </a:ext>
            </a:extLst>
          </p:cNvPr>
          <p:cNvSpPr txBox="1"/>
          <p:nvPr/>
        </p:nvSpPr>
        <p:spPr>
          <a:xfrm>
            <a:off x="6795247" y="8066016"/>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cxnSp>
        <p:nvCxnSpPr>
          <p:cNvPr id="80" name="Conector: curvado 79">
            <a:extLst>
              <a:ext uri="{FF2B5EF4-FFF2-40B4-BE49-F238E27FC236}">
                <a16:creationId xmlns:a16="http://schemas.microsoft.com/office/drawing/2014/main" id="{7EC16C95-AB10-8629-1EB4-EB1CC960602A}"/>
              </a:ext>
            </a:extLst>
          </p:cNvPr>
          <p:cNvCxnSpPr>
            <a:cxnSpLocks/>
          </p:cNvCxnSpPr>
          <p:nvPr/>
        </p:nvCxnSpPr>
        <p:spPr>
          <a:xfrm rot="10800000" flipV="1">
            <a:off x="393613" y="8187286"/>
            <a:ext cx="7019832" cy="17230"/>
          </a:xfrm>
          <a:prstGeom prst="curvedConnector5">
            <a:avLst>
              <a:gd name="adj1" fmla="val -3256"/>
              <a:gd name="adj2" fmla="val -5398265"/>
              <a:gd name="adj3" fmla="val 10325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Rectángulo: esquinas redondeadas 3">
            <a:extLst>
              <a:ext uri="{FF2B5EF4-FFF2-40B4-BE49-F238E27FC236}">
                <a16:creationId xmlns:a16="http://schemas.microsoft.com/office/drawing/2014/main" id="{E10A097F-C8F4-0B02-7122-BC74BA1BAC3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43BACE5B-8478-AB8E-D4D0-4FB204564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5">
            <a:extLst>
              <a:ext uri="{FF2B5EF4-FFF2-40B4-BE49-F238E27FC236}">
                <a16:creationId xmlns:a16="http://schemas.microsoft.com/office/drawing/2014/main" id="{68FAB1CE-1943-ABBE-AA0B-7A2F4969A744}"/>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E784E581-0D83-C1F8-2B11-38A15EA271F1}"/>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sp>
        <p:nvSpPr>
          <p:cNvPr id="23" name="Rectángulo 22">
            <a:extLst>
              <a:ext uri="{FF2B5EF4-FFF2-40B4-BE49-F238E27FC236}">
                <a16:creationId xmlns:a16="http://schemas.microsoft.com/office/drawing/2014/main" id="{CB39FAC2-8A3D-1F39-09C5-8F7D29D6A434}"/>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62" name="Rectángulo: esquinas redondeadas 61">
            <a:extLst>
              <a:ext uri="{FF2B5EF4-FFF2-40B4-BE49-F238E27FC236}">
                <a16:creationId xmlns:a16="http://schemas.microsoft.com/office/drawing/2014/main" id="{199D947B-417E-7CAD-4F4A-44400E684FFF}"/>
              </a:ext>
            </a:extLst>
          </p:cNvPr>
          <p:cNvSpPr/>
          <p:nvPr/>
        </p:nvSpPr>
        <p:spPr>
          <a:xfrm>
            <a:off x="744794" y="61976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3"/>
            </a:pPr>
            <a:r>
              <a:rPr lang="es-MX" sz="1200" dirty="0">
                <a:latin typeface="Consolas" panose="020B0609020204030204" pitchFamily="49" charset="0"/>
              </a:rPr>
              <a:t>Algoritmo recursivo para eliminar todos los nodos de la lista</a:t>
            </a:r>
          </a:p>
        </p:txBody>
      </p:sp>
      <p:pic>
        <p:nvPicPr>
          <p:cNvPr id="63" name="Gráfico 62">
            <a:extLst>
              <a:ext uri="{FF2B5EF4-FFF2-40B4-BE49-F238E27FC236}">
                <a16:creationId xmlns:a16="http://schemas.microsoft.com/office/drawing/2014/main" id="{C1FBF5F7-27CD-87D8-F00B-808A70B312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363" y="620250"/>
            <a:ext cx="389926" cy="384231"/>
          </a:xfrm>
          <a:prstGeom prst="rect">
            <a:avLst/>
          </a:prstGeom>
        </p:spPr>
      </p:pic>
    </p:spTree>
    <p:extLst>
      <p:ext uri="{BB962C8B-B14F-4D97-AF65-F5344CB8AC3E}">
        <p14:creationId xmlns:p14="http://schemas.microsoft.com/office/powerpoint/2010/main" val="28671584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8BBF4C85-CF2E-0A21-297F-F67F36D6EF96}"/>
              </a:ext>
            </a:extLst>
          </p:cNvPr>
          <p:cNvSpPr/>
          <p:nvPr/>
        </p:nvSpPr>
        <p:spPr>
          <a:xfrm>
            <a:off x="209005" y="1201076"/>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LcParenR"/>
            </a:pPr>
            <a:r>
              <a:rPr lang="es-MX" sz="1200" dirty="0">
                <a:latin typeface="Consolas" panose="020B0609020204030204" pitchFamily="49" charset="0"/>
              </a:rPr>
              <a:t>¿Qué ocurrirá si se llaman estas funciones para una lista que está vacía?</a:t>
            </a:r>
          </a:p>
        </p:txBody>
      </p:sp>
      <p:sp>
        <p:nvSpPr>
          <p:cNvPr id="11" name="Rectángulo: esquinas redondeadas 10">
            <a:extLst>
              <a:ext uri="{FF2B5EF4-FFF2-40B4-BE49-F238E27FC236}">
                <a16:creationId xmlns:a16="http://schemas.microsoft.com/office/drawing/2014/main" id="{1BC8233B-D85A-F332-CEC8-5F0436B840EF}"/>
              </a:ext>
            </a:extLst>
          </p:cNvPr>
          <p:cNvSpPr/>
          <p:nvPr/>
        </p:nvSpPr>
        <p:spPr>
          <a:xfrm>
            <a:off x="209004" y="2372651"/>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LcParenR" startAt="2"/>
            </a:pPr>
            <a:r>
              <a:rPr lang="es-MX" sz="1200" dirty="0">
                <a:latin typeface="Consolas" panose="020B0609020204030204" pitchFamily="49" charset="0"/>
              </a:rPr>
              <a:t>¿Qué deberían regresar estas funciones en caso de una lista vacía?</a:t>
            </a:r>
          </a:p>
        </p:txBody>
      </p:sp>
      <p:sp>
        <p:nvSpPr>
          <p:cNvPr id="12" name="Rectángulo: esquinas redondeadas 11">
            <a:extLst>
              <a:ext uri="{FF2B5EF4-FFF2-40B4-BE49-F238E27FC236}">
                <a16:creationId xmlns:a16="http://schemas.microsoft.com/office/drawing/2014/main" id="{C3835853-FE35-A8C1-8942-902CE4AFD71D}"/>
              </a:ext>
            </a:extLst>
          </p:cNvPr>
          <p:cNvSpPr/>
          <p:nvPr/>
        </p:nvSpPr>
        <p:spPr>
          <a:xfrm>
            <a:off x="209003" y="3526258"/>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LcParenR" startAt="3"/>
            </a:pPr>
            <a:r>
              <a:rPr lang="es-MX" sz="1200" dirty="0">
                <a:latin typeface="Consolas" panose="020B0609020204030204" pitchFamily="49" charset="0"/>
              </a:rPr>
              <a:t>¿Qué cambios deberías realizar en tu código para manejar estas situaciones?</a:t>
            </a:r>
          </a:p>
        </p:txBody>
      </p:sp>
      <p:sp>
        <p:nvSpPr>
          <p:cNvPr id="13" name="CuadroTexto 12">
            <a:extLst>
              <a:ext uri="{FF2B5EF4-FFF2-40B4-BE49-F238E27FC236}">
                <a16:creationId xmlns:a16="http://schemas.microsoft.com/office/drawing/2014/main" id="{EEAE3505-13C7-DFCB-1399-CFD70E1E1870}"/>
              </a:ext>
            </a:extLst>
          </p:cNvPr>
          <p:cNvSpPr txBox="1"/>
          <p:nvPr/>
        </p:nvSpPr>
        <p:spPr>
          <a:xfrm>
            <a:off x="209002" y="1642028"/>
            <a:ext cx="7354387" cy="646331"/>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r>
              <a:rPr lang="es-MX" sz="1200" dirty="0">
                <a:latin typeface="Times New Roman" panose="02020603050405020304" pitchFamily="18" charset="0"/>
                <a:cs typeface="Times New Roman" panose="02020603050405020304" pitchFamily="18" charset="0"/>
              </a:rPr>
              <a:t>Debido a que la función va a intentar acceder al campo dato de la cabecera, pero si la lista esta vacía, va a intentar acceder a un dato en una dirección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y ahí no hay nada.</a:t>
            </a:r>
          </a:p>
        </p:txBody>
      </p:sp>
      <p:sp>
        <p:nvSpPr>
          <p:cNvPr id="15" name="CuadroTexto 14">
            <a:extLst>
              <a:ext uri="{FF2B5EF4-FFF2-40B4-BE49-F238E27FC236}">
                <a16:creationId xmlns:a16="http://schemas.microsoft.com/office/drawing/2014/main" id="{457AF0C1-AEE9-3326-F417-7DDA2B944BC2}"/>
              </a:ext>
            </a:extLst>
          </p:cNvPr>
          <p:cNvSpPr txBox="1"/>
          <p:nvPr/>
        </p:nvSpPr>
        <p:spPr>
          <a:xfrm>
            <a:off x="209001" y="2809702"/>
            <a:ext cx="7354387" cy="64633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Debido a que las funciones son de tipo entero, y aunque en la descripción del ejercicio no especifica si la lista es únicamente de enteros positivos, todos los enteros de los </a:t>
            </a:r>
            <a:r>
              <a:rPr lang="es-MX" sz="1200" dirty="0" err="1">
                <a:latin typeface="Times New Roman" panose="02020603050405020304" pitchFamily="18" charset="0"/>
                <a:cs typeface="Times New Roman" panose="02020603050405020304" pitchFamily="18" charset="0"/>
              </a:rPr>
              <a:t>tests</a:t>
            </a:r>
            <a:r>
              <a:rPr lang="es-MX" sz="1200" dirty="0">
                <a:latin typeface="Times New Roman" panose="02020603050405020304" pitchFamily="18" charset="0"/>
                <a:cs typeface="Times New Roman" panose="02020603050405020304" pitchFamily="18" charset="0"/>
              </a:rPr>
              <a:t> son positivos, así que por practicidad, lo más fácil sería regresar un valor representativo como -1.</a:t>
            </a:r>
          </a:p>
        </p:txBody>
      </p:sp>
      <p:sp>
        <p:nvSpPr>
          <p:cNvPr id="16" name="Rectángulo 15">
            <a:extLst>
              <a:ext uri="{FF2B5EF4-FFF2-40B4-BE49-F238E27FC236}">
                <a16:creationId xmlns:a16="http://schemas.microsoft.com/office/drawing/2014/main" id="{B31F1278-D710-1239-BDFE-418A214EC863}"/>
              </a:ext>
            </a:extLst>
          </p:cNvPr>
          <p:cNvSpPr/>
          <p:nvPr/>
        </p:nvSpPr>
        <p:spPr>
          <a:xfrm>
            <a:off x="230363" y="4014087"/>
            <a:ext cx="7333030" cy="21241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3B6062B0-D1E4-3D79-5188-22ACBC08FC77}"/>
              </a:ext>
            </a:extLst>
          </p:cNvPr>
          <p:cNvSpPr/>
          <p:nvPr/>
        </p:nvSpPr>
        <p:spPr>
          <a:xfrm>
            <a:off x="462375" y="4286128"/>
            <a:ext cx="6847650" cy="162348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9757ADB8-22EA-3249-84E6-B99CF1176A7E}"/>
              </a:ext>
            </a:extLst>
          </p:cNvPr>
          <p:cNvGraphicFramePr>
            <a:graphicFrameLocks noGrp="1"/>
          </p:cNvGraphicFramePr>
          <p:nvPr>
            <p:extLst>
              <p:ext uri="{D42A27DB-BD31-4B8C-83A1-F6EECF244321}">
                <p14:modId xmlns:p14="http://schemas.microsoft.com/office/powerpoint/2010/main" val="2362504132"/>
              </p:ext>
            </p:extLst>
          </p:nvPr>
        </p:nvGraphicFramePr>
        <p:xfrm>
          <a:off x="462375" y="4328387"/>
          <a:ext cx="6810991" cy="1554480"/>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u="none" dirty="0" err="1">
                          <a:solidFill>
                            <a:srgbClr val="66D9EF"/>
                          </a:solidFill>
                          <a:effectLst/>
                          <a:latin typeface="Consolas" panose="020B0609020204030204" pitchFamily="49" charset="0"/>
                        </a:rPr>
                        <a:t>list_data_t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list_front</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const</a:t>
                      </a:r>
                      <a:r>
                        <a:rPr lang="en-US" sz="1200" b="0" u="none" dirty="0">
                          <a:solidFill>
                            <a:srgbClr val="F8F8F2"/>
                          </a:solidFill>
                          <a:effectLst/>
                          <a:latin typeface="Consolas" panose="020B0609020204030204" pitchFamily="49" charset="0"/>
                        </a:rPr>
                        <a:t> </a:t>
                      </a:r>
                      <a:r>
                        <a:rPr lang="en-US" sz="1200" b="0" i="1" u="none" dirty="0" err="1">
                          <a:solidFill>
                            <a:srgbClr val="66D9EF"/>
                          </a:solidFill>
                          <a:effectLst/>
                          <a:latin typeface="Consolas" panose="020B0609020204030204" pitchFamily="49" charset="0"/>
                        </a:rPr>
                        <a:t>list_node_t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if</a:t>
                      </a:r>
                      <a:r>
                        <a:rPr lang="en-US" sz="1200" b="0" u="none" dirty="0">
                          <a:solidFill>
                            <a:srgbClr val="F8F8F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AE81FF"/>
                          </a:solidFill>
                          <a:effectLst/>
                          <a:latin typeface="Consolas" panose="020B0609020204030204" pitchFamily="49" charset="0"/>
                        </a:rPr>
                        <a:t>1</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else</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 </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-&gt;data;</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19">
            <a:extLst>
              <a:ext uri="{FF2B5EF4-FFF2-40B4-BE49-F238E27FC236}">
                <a16:creationId xmlns:a16="http://schemas.microsoft.com/office/drawing/2014/main" id="{2941A5D1-42DC-FBBD-098C-00E0E2D4FA97}"/>
              </a:ext>
            </a:extLst>
          </p:cNvPr>
          <p:cNvSpPr/>
          <p:nvPr/>
        </p:nvSpPr>
        <p:spPr>
          <a:xfrm>
            <a:off x="249413" y="6396840"/>
            <a:ext cx="7333030" cy="2682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267C8E4F-DF97-4DB9-B3B1-A1AE4AE65112}"/>
              </a:ext>
            </a:extLst>
          </p:cNvPr>
          <p:cNvSpPr/>
          <p:nvPr/>
        </p:nvSpPr>
        <p:spPr>
          <a:xfrm>
            <a:off x="481425" y="6668881"/>
            <a:ext cx="6847650" cy="212415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E7B3BE7C-C817-C8A7-6918-ACE4AD48778D}"/>
              </a:ext>
            </a:extLst>
          </p:cNvPr>
          <p:cNvGraphicFramePr>
            <a:graphicFrameLocks noGrp="1"/>
          </p:cNvGraphicFramePr>
          <p:nvPr>
            <p:extLst>
              <p:ext uri="{D42A27DB-BD31-4B8C-83A1-F6EECF244321}">
                <p14:modId xmlns:p14="http://schemas.microsoft.com/office/powerpoint/2010/main" val="542752601"/>
              </p:ext>
            </p:extLst>
          </p:nvPr>
        </p:nvGraphicFramePr>
        <p:xfrm>
          <a:off x="481425" y="6730189"/>
          <a:ext cx="6810991" cy="2062841"/>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2062841">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u="none" dirty="0" err="1">
                          <a:solidFill>
                            <a:srgbClr val="66D9EF"/>
                          </a:solidFill>
                          <a:effectLst/>
                          <a:latin typeface="Consolas" panose="020B0609020204030204" pitchFamily="49" charset="0"/>
                        </a:rPr>
                        <a:t>list_data_t</a:t>
                      </a:r>
                      <a:r>
                        <a:rPr lang="es-MX" sz="1050" b="0" u="none" dirty="0">
                          <a:solidFill>
                            <a:srgbClr val="F8F8F2"/>
                          </a:solidFill>
                          <a:effectLst/>
                          <a:latin typeface="Consolas" panose="020B0609020204030204" pitchFamily="49" charset="0"/>
                        </a:rPr>
                        <a:t> </a:t>
                      </a:r>
                      <a:r>
                        <a:rPr lang="es-MX" sz="1050" b="0" u="none" dirty="0" err="1">
                          <a:solidFill>
                            <a:srgbClr val="A6E22E"/>
                          </a:solidFill>
                          <a:effectLst/>
                          <a:latin typeface="Consolas" panose="020B0609020204030204" pitchFamily="49" charset="0"/>
                        </a:rPr>
                        <a:t>list_back</a:t>
                      </a:r>
                      <a:r>
                        <a:rPr lang="es-MX" sz="1050" b="0" u="none" dirty="0">
                          <a:solidFill>
                            <a:srgbClr val="F8F8F2"/>
                          </a:solidFill>
                          <a:effectLst/>
                          <a:latin typeface="Consolas" panose="020B0609020204030204" pitchFamily="49" charset="0"/>
                        </a:rPr>
                        <a:t>(</a:t>
                      </a:r>
                      <a:r>
                        <a:rPr lang="es-MX" sz="1050" b="0" u="none" dirty="0" err="1">
                          <a:solidFill>
                            <a:srgbClr val="F92672"/>
                          </a:solidFill>
                          <a:effectLst/>
                          <a:latin typeface="Consolas" panose="020B0609020204030204" pitchFamily="49" charset="0"/>
                        </a:rPr>
                        <a:t>const</a:t>
                      </a:r>
                      <a:r>
                        <a:rPr lang="es-MX" sz="1050" b="0" u="none" dirty="0">
                          <a:solidFill>
                            <a:srgbClr val="F8F8F2"/>
                          </a:solidFill>
                          <a:effectLst/>
                          <a:latin typeface="Consolas" panose="020B0609020204030204" pitchFamily="49" charset="0"/>
                        </a:rPr>
                        <a:t> </a:t>
                      </a:r>
                      <a:r>
                        <a:rPr lang="es-MX" sz="1050" b="0" i="1" u="none" dirty="0" err="1">
                          <a:solidFill>
                            <a:srgbClr val="66D9EF"/>
                          </a:solidFill>
                          <a:effectLst/>
                          <a:latin typeface="Consolas" panose="020B0609020204030204" pitchFamily="49" charset="0"/>
                        </a:rPr>
                        <a:t>list_node_t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if</a:t>
                      </a:r>
                      <a:r>
                        <a:rPr lang="es-MX" sz="1050" b="0" u="none" dirty="0">
                          <a:solidFill>
                            <a:srgbClr val="F8F8F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err="1">
                          <a:solidFill>
                            <a:srgbClr val="AE81FF"/>
                          </a:solidFill>
                          <a:effectLst/>
                          <a:latin typeface="Consolas" panose="020B0609020204030204" pitchFamily="49" charset="0"/>
                        </a:rPr>
                        <a:t>NULL</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return</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AE81FF"/>
                          </a:solidFill>
                          <a:effectLst/>
                          <a:latin typeface="Consolas" panose="020B0609020204030204" pitchFamily="49" charset="0"/>
                        </a:rPr>
                        <a:t>1</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else</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const</a:t>
                      </a:r>
                      <a:r>
                        <a:rPr lang="es-MX" sz="1050" b="0" u="none" dirty="0">
                          <a:solidFill>
                            <a:srgbClr val="F8F8F2"/>
                          </a:solidFill>
                          <a:effectLst/>
                          <a:latin typeface="Consolas" panose="020B0609020204030204" pitchFamily="49" charset="0"/>
                        </a:rPr>
                        <a:t> </a:t>
                      </a:r>
                      <a:r>
                        <a:rPr lang="es-MX" sz="1050" b="0" i="1" u="none" dirty="0" err="1">
                          <a:solidFill>
                            <a:srgbClr val="66D9EF"/>
                          </a:solidFill>
                          <a:effectLst/>
                          <a:latin typeface="Consolas" panose="020B0609020204030204" pitchFamily="49" charset="0"/>
                        </a:rPr>
                        <a:t>list_node_t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while</a:t>
                      </a:r>
                      <a:r>
                        <a:rPr lang="es-MX" sz="1050" b="0" u="none" dirty="0">
                          <a:solidFill>
                            <a:srgbClr val="F8F8F2"/>
                          </a:solidFill>
                          <a:effectLst/>
                          <a:latin typeface="Consolas" panose="020B0609020204030204" pitchFamily="49" charset="0"/>
                        </a:rPr>
                        <a:t>(</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-&gt;</a:t>
                      </a:r>
                      <a:r>
                        <a:rPr lang="es-MX" sz="1050" b="0" u="none" dirty="0" err="1">
                          <a:solidFill>
                            <a:srgbClr val="F8F8F2"/>
                          </a:solidFill>
                          <a:effectLst/>
                          <a:latin typeface="Consolas" panose="020B0609020204030204" pitchFamily="49" charset="0"/>
                        </a:rPr>
                        <a:t>next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err="1">
                          <a:solidFill>
                            <a:srgbClr val="AE81FF"/>
                          </a:solidFill>
                          <a:effectLst/>
                          <a:latin typeface="Consolas" panose="020B0609020204030204" pitchFamily="49" charset="0"/>
                        </a:rPr>
                        <a:t>NULL</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-&gt;</a:t>
                      </a:r>
                      <a:r>
                        <a:rPr lang="es-MX" sz="1050" b="0" u="none" dirty="0" err="1">
                          <a:solidFill>
                            <a:srgbClr val="F8F8F2"/>
                          </a:solidFill>
                          <a:effectLst/>
                          <a:latin typeface="Consolas" panose="020B0609020204030204" pitchFamily="49" charset="0"/>
                        </a:rPr>
                        <a:t>next</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return</a:t>
                      </a:r>
                      <a:r>
                        <a:rPr lang="es-MX" sz="1050" b="0" u="none" dirty="0">
                          <a:solidFill>
                            <a:srgbClr val="F8F8F2"/>
                          </a:solidFill>
                          <a:effectLst/>
                          <a:latin typeface="Consolas" panose="020B0609020204030204" pitchFamily="49" charset="0"/>
                        </a:rPr>
                        <a:t> </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-&gt;data;</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 name="Rectángulo: esquinas redondeadas 3">
            <a:extLst>
              <a:ext uri="{FF2B5EF4-FFF2-40B4-BE49-F238E27FC236}">
                <a16:creationId xmlns:a16="http://schemas.microsoft.com/office/drawing/2014/main" id="{67A99266-8CD8-C2E6-7976-2B7DCB3F1BF2}"/>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DFEEFF1E-7752-3C6C-B73B-92201D4AC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7EE0CB53-063F-BFCF-1E77-729861268181}"/>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esquinas redondeadas 22">
            <a:extLst>
              <a:ext uri="{FF2B5EF4-FFF2-40B4-BE49-F238E27FC236}">
                <a16:creationId xmlns:a16="http://schemas.microsoft.com/office/drawing/2014/main" id="{1ED05116-8F9B-11DB-7ABF-D869EF2C5DD8}"/>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24" name="Rectángulo 23">
            <a:extLst>
              <a:ext uri="{FF2B5EF4-FFF2-40B4-BE49-F238E27FC236}">
                <a16:creationId xmlns:a16="http://schemas.microsoft.com/office/drawing/2014/main" id="{E5B7BE7D-4B5D-38F2-3166-E6E4DD1BFD11}"/>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25" name="Rectángulo: esquinas redondeadas 24">
            <a:extLst>
              <a:ext uri="{FF2B5EF4-FFF2-40B4-BE49-F238E27FC236}">
                <a16:creationId xmlns:a16="http://schemas.microsoft.com/office/drawing/2014/main" id="{59FB584E-F63F-402C-75C1-4B723B2C2955}"/>
              </a:ext>
            </a:extLst>
          </p:cNvPr>
          <p:cNvSpPr/>
          <p:nvPr/>
        </p:nvSpPr>
        <p:spPr>
          <a:xfrm>
            <a:off x="744794" y="61976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4"/>
            </a:pPr>
            <a:r>
              <a:rPr lang="es-MX" sz="1200" dirty="0">
                <a:latin typeface="Consolas" panose="020B0609020204030204" pitchFamily="49" charset="0"/>
              </a:rPr>
              <a:t>Las funciones para acceder al valor del primer/último elemento de la lista hacen la suposición de que la lista no está vacía</a:t>
            </a:r>
          </a:p>
        </p:txBody>
      </p:sp>
      <p:pic>
        <p:nvPicPr>
          <p:cNvPr id="26" name="Gráfico 25">
            <a:extLst>
              <a:ext uri="{FF2B5EF4-FFF2-40B4-BE49-F238E27FC236}">
                <a16:creationId xmlns:a16="http://schemas.microsoft.com/office/drawing/2014/main" id="{16C2E681-D206-BD17-617B-061667742E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363" y="620250"/>
            <a:ext cx="389926" cy="384231"/>
          </a:xfrm>
          <a:prstGeom prst="rect">
            <a:avLst/>
          </a:prstGeom>
        </p:spPr>
      </p:pic>
    </p:spTree>
    <p:extLst>
      <p:ext uri="{BB962C8B-B14F-4D97-AF65-F5344CB8AC3E}">
        <p14:creationId xmlns:p14="http://schemas.microsoft.com/office/powerpoint/2010/main" val="11594267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2.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customXml/itemProps3.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4573</TotalTime>
  <Words>40358</Words>
  <Application>Microsoft Office PowerPoint</Application>
  <PresentationFormat>Personalizado</PresentationFormat>
  <Paragraphs>6849</Paragraphs>
  <Slides>111</Slides>
  <Notes>49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111</vt:i4>
      </vt:variant>
    </vt:vector>
  </HeadingPairs>
  <TitlesOfParts>
    <vt:vector size="120" baseType="lpstr">
      <vt:lpstr>-apple-system</vt: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472</cp:revision>
  <dcterms:created xsi:type="dcterms:W3CDTF">2022-07-30T06:56:42Z</dcterms:created>
  <dcterms:modified xsi:type="dcterms:W3CDTF">2023-01-14T00:07:36Z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