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9" r:id="rId3"/>
    <p:sldId id="262" r:id="rId4"/>
    <p:sldId id="270" r:id="rId5"/>
    <p:sldId id="271" r:id="rId6"/>
    <p:sldId id="272" r:id="rId7"/>
    <p:sldId id="274" r:id="rId8"/>
    <p:sldId id="273" r:id="rId9"/>
    <p:sldId id="258" r:id="rId10"/>
    <p:sldId id="257" r:id="rId11"/>
    <p:sldId id="266" r:id="rId12"/>
    <p:sldId id="264" r:id="rId13"/>
    <p:sldId id="260" r:id="rId14"/>
    <p:sldId id="278" r:id="rId15"/>
    <p:sldId id="269" r:id="rId16"/>
    <p:sldId id="267" r:id="rId17"/>
    <p:sldId id="275" r:id="rId18"/>
    <p:sldId id="276" r:id="rId19"/>
    <p:sldId id="277" r:id="rId20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BC0"/>
    <a:srgbClr val="18A41B"/>
    <a:srgbClr val="1CC220"/>
    <a:srgbClr val="1FD723"/>
    <a:srgbClr val="2DFF8C"/>
    <a:srgbClr val="00F26D"/>
    <a:srgbClr val="00E266"/>
    <a:srgbClr val="00D25F"/>
    <a:srgbClr val="00C459"/>
    <a:srgbClr val="9ECB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4" autoAdjust="0"/>
    <p:restoredTop sz="94061" autoAdjust="0"/>
  </p:normalViewPr>
  <p:slideViewPr>
    <p:cSldViewPr snapToGrid="0">
      <p:cViewPr varScale="1">
        <p:scale>
          <a:sx n="45" d="100"/>
          <a:sy n="45" d="100"/>
        </p:scale>
        <p:origin x="2412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9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0C9CA-F4D7-4FB0-B328-5FD90E8A9CB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978CBC07-B280-4525-97E5-035F9A664658}">
      <dgm:prSet phldrT="[Texto]"/>
      <dgm:spPr/>
      <dgm:t>
        <a:bodyPr/>
        <a:lstStyle/>
        <a:p>
          <a:r>
            <a:rPr lang="es-MX" dirty="0"/>
            <a:t>Operaciones</a:t>
          </a:r>
        </a:p>
      </dgm:t>
    </dgm:pt>
    <dgm:pt modelId="{40D39893-983E-4A5B-B547-C9A1FD346874}" type="parTrans" cxnId="{F17A4E4E-58D5-4223-AF9A-1F98A85FC55B}">
      <dgm:prSet/>
      <dgm:spPr/>
      <dgm:t>
        <a:bodyPr/>
        <a:lstStyle/>
        <a:p>
          <a:endParaRPr lang="es-MX"/>
        </a:p>
      </dgm:t>
    </dgm:pt>
    <dgm:pt modelId="{BF0C5CD5-B334-4B6E-A5AD-79B5873A9696}" type="sibTrans" cxnId="{F17A4E4E-58D5-4223-AF9A-1F98A85FC55B}">
      <dgm:prSet/>
      <dgm:spPr/>
      <dgm:t>
        <a:bodyPr/>
        <a:lstStyle/>
        <a:p>
          <a:endParaRPr lang="es-MX"/>
        </a:p>
      </dgm:t>
    </dgm:pt>
    <dgm:pt modelId="{ABCEF3CE-2A40-46E8-A429-78F0D3CF6139}">
      <dgm:prSet phldrT="[Texto]"/>
      <dgm:spPr/>
      <dgm:t>
        <a:bodyPr/>
        <a:lstStyle/>
        <a:p>
          <a:r>
            <a:rPr lang="es-MX" dirty="0"/>
            <a:t>Insertar</a:t>
          </a:r>
        </a:p>
      </dgm:t>
    </dgm:pt>
    <dgm:pt modelId="{56F132CC-DEF5-4A0E-B87F-867768843350}" type="parTrans" cxnId="{D3D56698-6BAD-44D9-91C4-5584A97E9D60}">
      <dgm:prSet/>
      <dgm:spPr/>
      <dgm:t>
        <a:bodyPr/>
        <a:lstStyle/>
        <a:p>
          <a:endParaRPr lang="es-MX"/>
        </a:p>
      </dgm:t>
    </dgm:pt>
    <dgm:pt modelId="{43214344-BC1B-4BA9-8B93-4CAED789A47C}" type="sibTrans" cxnId="{D3D56698-6BAD-44D9-91C4-5584A97E9D60}">
      <dgm:prSet/>
      <dgm:spPr/>
      <dgm:t>
        <a:bodyPr/>
        <a:lstStyle/>
        <a:p>
          <a:endParaRPr lang="es-MX"/>
        </a:p>
      </dgm:t>
    </dgm:pt>
    <dgm:pt modelId="{08C946FE-DF37-4A68-8CDA-00DF7EB83A7C}">
      <dgm:prSet phldrT="[Texto]"/>
      <dgm:spPr/>
      <dgm:t>
        <a:bodyPr/>
        <a:lstStyle/>
        <a:p>
          <a:r>
            <a:rPr lang="es-MX" dirty="0"/>
            <a:t>Al inicio</a:t>
          </a:r>
        </a:p>
      </dgm:t>
    </dgm:pt>
    <dgm:pt modelId="{1699E685-B7B3-480E-9DA9-86C2C7EF6337}" type="parTrans" cxnId="{DB4CD343-C415-4D79-804F-0162D5BC2884}">
      <dgm:prSet/>
      <dgm:spPr/>
      <dgm:t>
        <a:bodyPr/>
        <a:lstStyle/>
        <a:p>
          <a:endParaRPr lang="es-MX"/>
        </a:p>
      </dgm:t>
    </dgm:pt>
    <dgm:pt modelId="{63DB0BBB-C6BC-4951-9D0E-990A7ADDF921}" type="sibTrans" cxnId="{DB4CD343-C415-4D79-804F-0162D5BC2884}">
      <dgm:prSet/>
      <dgm:spPr/>
      <dgm:t>
        <a:bodyPr/>
        <a:lstStyle/>
        <a:p>
          <a:endParaRPr lang="es-MX"/>
        </a:p>
      </dgm:t>
    </dgm:pt>
    <dgm:pt modelId="{46C796D4-20D1-40C0-ABB2-FDE2283637E2}">
      <dgm:prSet phldrT="[Texto]"/>
      <dgm:spPr/>
      <dgm:t>
        <a:bodyPr/>
        <a:lstStyle/>
        <a:p>
          <a:r>
            <a:rPr lang="es-MX" dirty="0"/>
            <a:t>Al final</a:t>
          </a:r>
        </a:p>
      </dgm:t>
    </dgm:pt>
    <dgm:pt modelId="{9B034904-ADBF-4AE4-8568-9829FE58A5B4}" type="parTrans" cxnId="{8CCED083-5D23-45F7-BF28-26B695FC4070}">
      <dgm:prSet/>
      <dgm:spPr/>
      <dgm:t>
        <a:bodyPr/>
        <a:lstStyle/>
        <a:p>
          <a:endParaRPr lang="es-MX"/>
        </a:p>
      </dgm:t>
    </dgm:pt>
    <dgm:pt modelId="{140F8F06-D0FD-431E-872E-CB233103DE1C}" type="sibTrans" cxnId="{8CCED083-5D23-45F7-BF28-26B695FC4070}">
      <dgm:prSet/>
      <dgm:spPr/>
      <dgm:t>
        <a:bodyPr/>
        <a:lstStyle/>
        <a:p>
          <a:endParaRPr lang="es-MX"/>
        </a:p>
      </dgm:t>
    </dgm:pt>
    <dgm:pt modelId="{5DB2A981-E67D-439C-9281-7C0880F4466A}">
      <dgm:prSet phldrT="[Texto]"/>
      <dgm:spPr/>
      <dgm:t>
        <a:bodyPr/>
        <a:lstStyle/>
        <a:p>
          <a:r>
            <a:rPr lang="es-MX" dirty="0"/>
            <a:t>Eliminar</a:t>
          </a:r>
        </a:p>
      </dgm:t>
    </dgm:pt>
    <dgm:pt modelId="{8E68609E-37C1-4974-8F84-3C6AD5AA9713}" type="parTrans" cxnId="{66C0F1D9-C38D-4C79-9977-905C2C771389}">
      <dgm:prSet/>
      <dgm:spPr/>
      <dgm:t>
        <a:bodyPr/>
        <a:lstStyle/>
        <a:p>
          <a:endParaRPr lang="es-MX"/>
        </a:p>
      </dgm:t>
    </dgm:pt>
    <dgm:pt modelId="{233DFD9C-B0D0-465D-ABCD-736EB5A9873D}" type="sibTrans" cxnId="{66C0F1D9-C38D-4C79-9977-905C2C771389}">
      <dgm:prSet/>
      <dgm:spPr/>
      <dgm:t>
        <a:bodyPr/>
        <a:lstStyle/>
        <a:p>
          <a:endParaRPr lang="es-MX"/>
        </a:p>
      </dgm:t>
    </dgm:pt>
    <dgm:pt modelId="{7C9DD8F7-0CD7-4E98-B619-E1CDF9DBA20C}">
      <dgm:prSet phldrT="[Texto]"/>
      <dgm:spPr/>
      <dgm:t>
        <a:bodyPr/>
        <a:lstStyle/>
        <a:p>
          <a:r>
            <a:rPr lang="es-MX" dirty="0"/>
            <a:t>Buscar</a:t>
          </a:r>
        </a:p>
      </dgm:t>
    </dgm:pt>
    <dgm:pt modelId="{B63B0C44-7F7E-4226-B64B-BB56290AA020}" type="parTrans" cxnId="{B84528A3-14B9-427A-9B32-616BE8DC9B5A}">
      <dgm:prSet/>
      <dgm:spPr/>
      <dgm:t>
        <a:bodyPr/>
        <a:lstStyle/>
        <a:p>
          <a:endParaRPr lang="es-MX"/>
        </a:p>
      </dgm:t>
    </dgm:pt>
    <dgm:pt modelId="{9FDB0FEF-FF74-40D2-94FE-66226F7CFF6B}" type="sibTrans" cxnId="{B84528A3-14B9-427A-9B32-616BE8DC9B5A}">
      <dgm:prSet/>
      <dgm:spPr/>
      <dgm:t>
        <a:bodyPr/>
        <a:lstStyle/>
        <a:p>
          <a:endParaRPr lang="es-MX"/>
        </a:p>
      </dgm:t>
    </dgm:pt>
    <dgm:pt modelId="{C504B07C-8DEF-4174-A767-178E607B590E}">
      <dgm:prSet phldrT="[Texto]"/>
      <dgm:spPr/>
      <dgm:t>
        <a:bodyPr/>
        <a:lstStyle/>
        <a:p>
          <a:r>
            <a:rPr lang="es-MX" dirty="0"/>
            <a:t>Al inicio</a:t>
          </a:r>
        </a:p>
      </dgm:t>
    </dgm:pt>
    <dgm:pt modelId="{0A8A5844-F8E8-4A42-9176-802EC67663AB}" type="parTrans" cxnId="{E3E16C86-B83D-4CC0-8D7B-8DE14BF6FD75}">
      <dgm:prSet/>
      <dgm:spPr/>
      <dgm:t>
        <a:bodyPr/>
        <a:lstStyle/>
        <a:p>
          <a:endParaRPr lang="es-MX"/>
        </a:p>
      </dgm:t>
    </dgm:pt>
    <dgm:pt modelId="{C9298C84-5AF8-4A4F-8E96-0C092E0D8453}" type="sibTrans" cxnId="{E3E16C86-B83D-4CC0-8D7B-8DE14BF6FD75}">
      <dgm:prSet/>
      <dgm:spPr/>
      <dgm:t>
        <a:bodyPr/>
        <a:lstStyle/>
        <a:p>
          <a:endParaRPr lang="es-MX"/>
        </a:p>
      </dgm:t>
    </dgm:pt>
    <dgm:pt modelId="{A54BD872-1D39-4770-B7BA-90B36978D535}">
      <dgm:prSet phldrT="[Texto]"/>
      <dgm:spPr/>
      <dgm:t>
        <a:bodyPr/>
        <a:lstStyle/>
        <a:p>
          <a:r>
            <a:rPr lang="es-MX" dirty="0"/>
            <a:t>Al final</a:t>
          </a:r>
        </a:p>
      </dgm:t>
    </dgm:pt>
    <dgm:pt modelId="{69890046-34F1-4F55-9F03-BC4FB6EF2C1B}" type="parTrans" cxnId="{B26054C2-6937-4B78-BC7E-83B130566833}">
      <dgm:prSet/>
      <dgm:spPr/>
      <dgm:t>
        <a:bodyPr/>
        <a:lstStyle/>
        <a:p>
          <a:endParaRPr lang="es-MX"/>
        </a:p>
      </dgm:t>
    </dgm:pt>
    <dgm:pt modelId="{1DB3B075-076F-4079-8B7D-795DD3420EFF}" type="sibTrans" cxnId="{B26054C2-6937-4B78-BC7E-83B130566833}">
      <dgm:prSet/>
      <dgm:spPr/>
      <dgm:t>
        <a:bodyPr/>
        <a:lstStyle/>
        <a:p>
          <a:endParaRPr lang="es-MX"/>
        </a:p>
      </dgm:t>
    </dgm:pt>
    <dgm:pt modelId="{93CEEB7B-A873-4E1D-B0F8-47D1E81CC8EE}">
      <dgm:prSet phldrT="[Texto]"/>
      <dgm:spPr/>
      <dgm:t>
        <a:bodyPr/>
        <a:lstStyle/>
        <a:p>
          <a:r>
            <a:rPr lang="es-MX" dirty="0"/>
            <a:t>Un elemento particular</a:t>
          </a:r>
        </a:p>
      </dgm:t>
    </dgm:pt>
    <dgm:pt modelId="{08A19B96-A3BD-422D-BBEE-12C6F6EBD1A4}" type="parTrans" cxnId="{E48B955B-7DA7-466E-9844-7C1C4A5FA8D2}">
      <dgm:prSet/>
      <dgm:spPr/>
      <dgm:t>
        <a:bodyPr/>
        <a:lstStyle/>
        <a:p>
          <a:endParaRPr lang="es-MX"/>
        </a:p>
      </dgm:t>
    </dgm:pt>
    <dgm:pt modelId="{621D667C-5871-4864-A5E6-CEE66B283E99}" type="sibTrans" cxnId="{E48B955B-7DA7-466E-9844-7C1C4A5FA8D2}">
      <dgm:prSet/>
      <dgm:spPr/>
      <dgm:t>
        <a:bodyPr/>
        <a:lstStyle/>
        <a:p>
          <a:endParaRPr lang="es-MX"/>
        </a:p>
      </dgm:t>
    </dgm:pt>
    <dgm:pt modelId="{B5DD5916-F51A-4F18-8C61-DF9404C7F762}" type="pres">
      <dgm:prSet presAssocID="{6970C9CA-F4D7-4FB0-B328-5FD90E8A9CB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E317FCC-6A3B-4F1C-B6A3-9AE58953FEAF}" type="pres">
      <dgm:prSet presAssocID="{978CBC07-B280-4525-97E5-035F9A664658}" presName="root1" presStyleCnt="0"/>
      <dgm:spPr/>
    </dgm:pt>
    <dgm:pt modelId="{5648698B-149F-4AF0-A041-7702F1D33036}" type="pres">
      <dgm:prSet presAssocID="{978CBC07-B280-4525-97E5-035F9A664658}" presName="LevelOneTextNode" presStyleLbl="node0" presStyleIdx="0" presStyleCnt="1">
        <dgm:presLayoutVars>
          <dgm:chPref val="3"/>
        </dgm:presLayoutVars>
      </dgm:prSet>
      <dgm:spPr/>
    </dgm:pt>
    <dgm:pt modelId="{B44CE12C-B2A5-4A09-B8CE-FE3DA2BF8919}" type="pres">
      <dgm:prSet presAssocID="{978CBC07-B280-4525-97E5-035F9A664658}" presName="level2hierChild" presStyleCnt="0"/>
      <dgm:spPr/>
    </dgm:pt>
    <dgm:pt modelId="{07D26AB5-55F5-4B17-8205-FF287CE82C76}" type="pres">
      <dgm:prSet presAssocID="{56F132CC-DEF5-4A0E-B87F-867768843350}" presName="conn2-1" presStyleLbl="parChTrans1D2" presStyleIdx="0" presStyleCnt="3"/>
      <dgm:spPr/>
    </dgm:pt>
    <dgm:pt modelId="{A8ADB99A-AAEE-49E2-9106-B27C76FF64CF}" type="pres">
      <dgm:prSet presAssocID="{56F132CC-DEF5-4A0E-B87F-867768843350}" presName="connTx" presStyleLbl="parChTrans1D2" presStyleIdx="0" presStyleCnt="3"/>
      <dgm:spPr/>
    </dgm:pt>
    <dgm:pt modelId="{AACA4003-945A-49CE-9B78-55F65B75FD23}" type="pres">
      <dgm:prSet presAssocID="{ABCEF3CE-2A40-46E8-A429-78F0D3CF6139}" presName="root2" presStyleCnt="0"/>
      <dgm:spPr/>
    </dgm:pt>
    <dgm:pt modelId="{6F47204E-B1EF-4A5C-A8DA-94344DF93894}" type="pres">
      <dgm:prSet presAssocID="{ABCEF3CE-2A40-46E8-A429-78F0D3CF6139}" presName="LevelTwoTextNode" presStyleLbl="node2" presStyleIdx="0" presStyleCnt="3">
        <dgm:presLayoutVars>
          <dgm:chPref val="3"/>
        </dgm:presLayoutVars>
      </dgm:prSet>
      <dgm:spPr/>
    </dgm:pt>
    <dgm:pt modelId="{EA0BB60F-EFD7-43C5-BA64-3114FEC38493}" type="pres">
      <dgm:prSet presAssocID="{ABCEF3CE-2A40-46E8-A429-78F0D3CF6139}" presName="level3hierChild" presStyleCnt="0"/>
      <dgm:spPr/>
    </dgm:pt>
    <dgm:pt modelId="{35310976-9A8D-4BE6-9280-AC1CF4A021E0}" type="pres">
      <dgm:prSet presAssocID="{1699E685-B7B3-480E-9DA9-86C2C7EF6337}" presName="conn2-1" presStyleLbl="parChTrans1D3" presStyleIdx="0" presStyleCnt="5"/>
      <dgm:spPr/>
    </dgm:pt>
    <dgm:pt modelId="{A635042E-7809-4836-8BFB-81900FD7CA73}" type="pres">
      <dgm:prSet presAssocID="{1699E685-B7B3-480E-9DA9-86C2C7EF6337}" presName="connTx" presStyleLbl="parChTrans1D3" presStyleIdx="0" presStyleCnt="5"/>
      <dgm:spPr/>
    </dgm:pt>
    <dgm:pt modelId="{6BC41C79-7140-4C93-8EE4-66D9CB6D99F6}" type="pres">
      <dgm:prSet presAssocID="{08C946FE-DF37-4A68-8CDA-00DF7EB83A7C}" presName="root2" presStyleCnt="0"/>
      <dgm:spPr/>
    </dgm:pt>
    <dgm:pt modelId="{6C3A1429-DF61-491B-AED4-FB71DBA73B8C}" type="pres">
      <dgm:prSet presAssocID="{08C946FE-DF37-4A68-8CDA-00DF7EB83A7C}" presName="LevelTwoTextNode" presStyleLbl="node3" presStyleIdx="0" presStyleCnt="5">
        <dgm:presLayoutVars>
          <dgm:chPref val="3"/>
        </dgm:presLayoutVars>
      </dgm:prSet>
      <dgm:spPr/>
    </dgm:pt>
    <dgm:pt modelId="{09B2E28C-B0E9-463C-8738-55511BA82B1A}" type="pres">
      <dgm:prSet presAssocID="{08C946FE-DF37-4A68-8CDA-00DF7EB83A7C}" presName="level3hierChild" presStyleCnt="0"/>
      <dgm:spPr/>
    </dgm:pt>
    <dgm:pt modelId="{0030099A-7A46-42B0-AD1A-7C49711B162F}" type="pres">
      <dgm:prSet presAssocID="{9B034904-ADBF-4AE4-8568-9829FE58A5B4}" presName="conn2-1" presStyleLbl="parChTrans1D3" presStyleIdx="1" presStyleCnt="5"/>
      <dgm:spPr/>
    </dgm:pt>
    <dgm:pt modelId="{095E0486-E38A-4BA3-8C16-83787F5CCA8F}" type="pres">
      <dgm:prSet presAssocID="{9B034904-ADBF-4AE4-8568-9829FE58A5B4}" presName="connTx" presStyleLbl="parChTrans1D3" presStyleIdx="1" presStyleCnt="5"/>
      <dgm:spPr/>
    </dgm:pt>
    <dgm:pt modelId="{7C426955-517D-4226-8B5C-76E4D5FF7986}" type="pres">
      <dgm:prSet presAssocID="{46C796D4-20D1-40C0-ABB2-FDE2283637E2}" presName="root2" presStyleCnt="0"/>
      <dgm:spPr/>
    </dgm:pt>
    <dgm:pt modelId="{FED72273-6193-4D3E-927A-C23E986748EC}" type="pres">
      <dgm:prSet presAssocID="{46C796D4-20D1-40C0-ABB2-FDE2283637E2}" presName="LevelTwoTextNode" presStyleLbl="node3" presStyleIdx="1" presStyleCnt="5">
        <dgm:presLayoutVars>
          <dgm:chPref val="3"/>
        </dgm:presLayoutVars>
      </dgm:prSet>
      <dgm:spPr/>
    </dgm:pt>
    <dgm:pt modelId="{D6D0A46A-48FC-4726-A114-C875C48DAFF5}" type="pres">
      <dgm:prSet presAssocID="{46C796D4-20D1-40C0-ABB2-FDE2283637E2}" presName="level3hierChild" presStyleCnt="0"/>
      <dgm:spPr/>
    </dgm:pt>
    <dgm:pt modelId="{6499777C-2E64-404E-81AF-05BA8B9B6884}" type="pres">
      <dgm:prSet presAssocID="{8E68609E-37C1-4974-8F84-3C6AD5AA9713}" presName="conn2-1" presStyleLbl="parChTrans1D2" presStyleIdx="1" presStyleCnt="3"/>
      <dgm:spPr/>
    </dgm:pt>
    <dgm:pt modelId="{92657B6E-C6E0-433B-84C1-9047C7A46D31}" type="pres">
      <dgm:prSet presAssocID="{8E68609E-37C1-4974-8F84-3C6AD5AA9713}" presName="connTx" presStyleLbl="parChTrans1D2" presStyleIdx="1" presStyleCnt="3"/>
      <dgm:spPr/>
    </dgm:pt>
    <dgm:pt modelId="{CB56EA16-C34B-4A0B-854A-8154E62E47C4}" type="pres">
      <dgm:prSet presAssocID="{5DB2A981-E67D-439C-9281-7C0880F4466A}" presName="root2" presStyleCnt="0"/>
      <dgm:spPr/>
    </dgm:pt>
    <dgm:pt modelId="{0DB3757D-F46D-47EC-B47F-87D42869D351}" type="pres">
      <dgm:prSet presAssocID="{5DB2A981-E67D-439C-9281-7C0880F4466A}" presName="LevelTwoTextNode" presStyleLbl="node2" presStyleIdx="1" presStyleCnt="3">
        <dgm:presLayoutVars>
          <dgm:chPref val="3"/>
        </dgm:presLayoutVars>
      </dgm:prSet>
      <dgm:spPr/>
    </dgm:pt>
    <dgm:pt modelId="{7DA3BCB5-B913-4704-AC11-5FCBEE546A66}" type="pres">
      <dgm:prSet presAssocID="{5DB2A981-E67D-439C-9281-7C0880F4466A}" presName="level3hierChild" presStyleCnt="0"/>
      <dgm:spPr/>
    </dgm:pt>
    <dgm:pt modelId="{E7C4D558-ADDF-404F-A48B-E8460476C474}" type="pres">
      <dgm:prSet presAssocID="{0A8A5844-F8E8-4A42-9176-802EC67663AB}" presName="conn2-1" presStyleLbl="parChTrans1D3" presStyleIdx="2" presStyleCnt="5"/>
      <dgm:spPr/>
    </dgm:pt>
    <dgm:pt modelId="{3B31974F-653F-4983-9E8F-E05164CDBAAF}" type="pres">
      <dgm:prSet presAssocID="{0A8A5844-F8E8-4A42-9176-802EC67663AB}" presName="connTx" presStyleLbl="parChTrans1D3" presStyleIdx="2" presStyleCnt="5"/>
      <dgm:spPr/>
    </dgm:pt>
    <dgm:pt modelId="{DD1E42BE-42B3-4983-9173-696DBFFB07B0}" type="pres">
      <dgm:prSet presAssocID="{C504B07C-8DEF-4174-A767-178E607B590E}" presName="root2" presStyleCnt="0"/>
      <dgm:spPr/>
    </dgm:pt>
    <dgm:pt modelId="{D990A2A8-683A-40E0-9D91-5FE31AA70424}" type="pres">
      <dgm:prSet presAssocID="{C504B07C-8DEF-4174-A767-178E607B590E}" presName="LevelTwoTextNode" presStyleLbl="node3" presStyleIdx="2" presStyleCnt="5">
        <dgm:presLayoutVars>
          <dgm:chPref val="3"/>
        </dgm:presLayoutVars>
      </dgm:prSet>
      <dgm:spPr/>
    </dgm:pt>
    <dgm:pt modelId="{126D02D2-8F3D-4786-AEAD-F88CDA8B6F4B}" type="pres">
      <dgm:prSet presAssocID="{C504B07C-8DEF-4174-A767-178E607B590E}" presName="level3hierChild" presStyleCnt="0"/>
      <dgm:spPr/>
    </dgm:pt>
    <dgm:pt modelId="{BC7AB197-9004-4DE7-B8EA-A79246D3026E}" type="pres">
      <dgm:prSet presAssocID="{69890046-34F1-4F55-9F03-BC4FB6EF2C1B}" presName="conn2-1" presStyleLbl="parChTrans1D3" presStyleIdx="3" presStyleCnt="5"/>
      <dgm:spPr/>
    </dgm:pt>
    <dgm:pt modelId="{33B86CB2-EC1F-48D5-BA0B-0995044E21EF}" type="pres">
      <dgm:prSet presAssocID="{69890046-34F1-4F55-9F03-BC4FB6EF2C1B}" presName="connTx" presStyleLbl="parChTrans1D3" presStyleIdx="3" presStyleCnt="5"/>
      <dgm:spPr/>
    </dgm:pt>
    <dgm:pt modelId="{84360B03-7D61-4E35-8C66-95F68580E7D6}" type="pres">
      <dgm:prSet presAssocID="{A54BD872-1D39-4770-B7BA-90B36978D535}" presName="root2" presStyleCnt="0"/>
      <dgm:spPr/>
    </dgm:pt>
    <dgm:pt modelId="{8F299F2D-32E0-4F28-9E2B-34064427EA6E}" type="pres">
      <dgm:prSet presAssocID="{A54BD872-1D39-4770-B7BA-90B36978D535}" presName="LevelTwoTextNode" presStyleLbl="node3" presStyleIdx="3" presStyleCnt="5">
        <dgm:presLayoutVars>
          <dgm:chPref val="3"/>
        </dgm:presLayoutVars>
      </dgm:prSet>
      <dgm:spPr/>
    </dgm:pt>
    <dgm:pt modelId="{C1F6DB95-3BE7-4668-9561-C868EAA60336}" type="pres">
      <dgm:prSet presAssocID="{A54BD872-1D39-4770-B7BA-90B36978D535}" presName="level3hierChild" presStyleCnt="0"/>
      <dgm:spPr/>
    </dgm:pt>
    <dgm:pt modelId="{699E88B5-E814-4C51-AE30-F9D9CDB24294}" type="pres">
      <dgm:prSet presAssocID="{08A19B96-A3BD-422D-BBEE-12C6F6EBD1A4}" presName="conn2-1" presStyleLbl="parChTrans1D3" presStyleIdx="4" presStyleCnt="5"/>
      <dgm:spPr/>
    </dgm:pt>
    <dgm:pt modelId="{CF73F212-B225-4619-9054-FF0F50663A74}" type="pres">
      <dgm:prSet presAssocID="{08A19B96-A3BD-422D-BBEE-12C6F6EBD1A4}" presName="connTx" presStyleLbl="parChTrans1D3" presStyleIdx="4" presStyleCnt="5"/>
      <dgm:spPr/>
    </dgm:pt>
    <dgm:pt modelId="{B546A747-4B43-44E7-90E6-1865A96DA7EF}" type="pres">
      <dgm:prSet presAssocID="{93CEEB7B-A873-4E1D-B0F8-47D1E81CC8EE}" presName="root2" presStyleCnt="0"/>
      <dgm:spPr/>
    </dgm:pt>
    <dgm:pt modelId="{F5539051-7490-4DB2-8826-FF8E812D8801}" type="pres">
      <dgm:prSet presAssocID="{93CEEB7B-A873-4E1D-B0F8-47D1E81CC8EE}" presName="LevelTwoTextNode" presStyleLbl="node3" presStyleIdx="4" presStyleCnt="5">
        <dgm:presLayoutVars>
          <dgm:chPref val="3"/>
        </dgm:presLayoutVars>
      </dgm:prSet>
      <dgm:spPr/>
    </dgm:pt>
    <dgm:pt modelId="{8B266A72-D068-4044-ABB7-04E43351E9A9}" type="pres">
      <dgm:prSet presAssocID="{93CEEB7B-A873-4E1D-B0F8-47D1E81CC8EE}" presName="level3hierChild" presStyleCnt="0"/>
      <dgm:spPr/>
    </dgm:pt>
    <dgm:pt modelId="{450E5219-898E-43DD-9AB1-6D482F816ACD}" type="pres">
      <dgm:prSet presAssocID="{B63B0C44-7F7E-4226-B64B-BB56290AA020}" presName="conn2-1" presStyleLbl="parChTrans1D2" presStyleIdx="2" presStyleCnt="3"/>
      <dgm:spPr/>
    </dgm:pt>
    <dgm:pt modelId="{C71D8494-BF73-49DC-AD28-E45C48555D14}" type="pres">
      <dgm:prSet presAssocID="{B63B0C44-7F7E-4226-B64B-BB56290AA020}" presName="connTx" presStyleLbl="parChTrans1D2" presStyleIdx="2" presStyleCnt="3"/>
      <dgm:spPr/>
    </dgm:pt>
    <dgm:pt modelId="{F6FAA7F6-C796-4555-ACEA-23BD3C1532E7}" type="pres">
      <dgm:prSet presAssocID="{7C9DD8F7-0CD7-4E98-B619-E1CDF9DBA20C}" presName="root2" presStyleCnt="0"/>
      <dgm:spPr/>
    </dgm:pt>
    <dgm:pt modelId="{7CE97E04-2D40-4056-9E30-77B402C80EF2}" type="pres">
      <dgm:prSet presAssocID="{7C9DD8F7-0CD7-4E98-B619-E1CDF9DBA20C}" presName="LevelTwoTextNode" presStyleLbl="node2" presStyleIdx="2" presStyleCnt="3">
        <dgm:presLayoutVars>
          <dgm:chPref val="3"/>
        </dgm:presLayoutVars>
      </dgm:prSet>
      <dgm:spPr/>
    </dgm:pt>
    <dgm:pt modelId="{4FC814D4-9891-4DBA-B742-772C82C43297}" type="pres">
      <dgm:prSet presAssocID="{7C9DD8F7-0CD7-4E98-B619-E1CDF9DBA20C}" presName="level3hierChild" presStyleCnt="0"/>
      <dgm:spPr/>
    </dgm:pt>
  </dgm:ptLst>
  <dgm:cxnLst>
    <dgm:cxn modelId="{9D049C04-E265-4D8B-A686-0A4626852232}" type="presOf" srcId="{1699E685-B7B3-480E-9DA9-86C2C7EF6337}" destId="{A635042E-7809-4836-8BFB-81900FD7CA73}" srcOrd="1" destOrd="0" presId="urn:microsoft.com/office/officeart/2005/8/layout/hierarchy2"/>
    <dgm:cxn modelId="{98CBEF16-260C-4447-9839-7C951120D883}" type="presOf" srcId="{93CEEB7B-A873-4E1D-B0F8-47D1E81CC8EE}" destId="{F5539051-7490-4DB2-8826-FF8E812D8801}" srcOrd="0" destOrd="0" presId="urn:microsoft.com/office/officeart/2005/8/layout/hierarchy2"/>
    <dgm:cxn modelId="{69463A19-A80A-4456-88A2-D4C24BCBC546}" type="presOf" srcId="{9B034904-ADBF-4AE4-8568-9829FE58A5B4}" destId="{0030099A-7A46-42B0-AD1A-7C49711B162F}" srcOrd="0" destOrd="0" presId="urn:microsoft.com/office/officeart/2005/8/layout/hierarchy2"/>
    <dgm:cxn modelId="{23BE4D1A-2574-438F-A9F9-CA546536E0AA}" type="presOf" srcId="{08A19B96-A3BD-422D-BBEE-12C6F6EBD1A4}" destId="{699E88B5-E814-4C51-AE30-F9D9CDB24294}" srcOrd="0" destOrd="0" presId="urn:microsoft.com/office/officeart/2005/8/layout/hierarchy2"/>
    <dgm:cxn modelId="{22ABD325-5822-4956-AF5D-A82D9FD4B0B7}" type="presOf" srcId="{69890046-34F1-4F55-9F03-BC4FB6EF2C1B}" destId="{33B86CB2-EC1F-48D5-BA0B-0995044E21EF}" srcOrd="1" destOrd="0" presId="urn:microsoft.com/office/officeart/2005/8/layout/hierarchy2"/>
    <dgm:cxn modelId="{FD613628-67D4-4C32-85EC-D54FF93CC5C1}" type="presOf" srcId="{ABCEF3CE-2A40-46E8-A429-78F0D3CF6139}" destId="{6F47204E-B1EF-4A5C-A8DA-94344DF93894}" srcOrd="0" destOrd="0" presId="urn:microsoft.com/office/officeart/2005/8/layout/hierarchy2"/>
    <dgm:cxn modelId="{19B6C92B-75B9-48B4-9237-6AAB34F4BB1A}" type="presOf" srcId="{69890046-34F1-4F55-9F03-BC4FB6EF2C1B}" destId="{BC7AB197-9004-4DE7-B8EA-A79246D3026E}" srcOrd="0" destOrd="0" presId="urn:microsoft.com/office/officeart/2005/8/layout/hierarchy2"/>
    <dgm:cxn modelId="{B1735B2C-C2FC-4C87-8137-53993D4FAE1C}" type="presOf" srcId="{56F132CC-DEF5-4A0E-B87F-867768843350}" destId="{A8ADB99A-AAEE-49E2-9106-B27C76FF64CF}" srcOrd="1" destOrd="0" presId="urn:microsoft.com/office/officeart/2005/8/layout/hierarchy2"/>
    <dgm:cxn modelId="{07BC5434-5285-4209-BFD2-EB38E5E87C9D}" type="presOf" srcId="{7C9DD8F7-0CD7-4E98-B619-E1CDF9DBA20C}" destId="{7CE97E04-2D40-4056-9E30-77B402C80EF2}" srcOrd="0" destOrd="0" presId="urn:microsoft.com/office/officeart/2005/8/layout/hierarchy2"/>
    <dgm:cxn modelId="{E48B955B-7DA7-466E-9844-7C1C4A5FA8D2}" srcId="{5DB2A981-E67D-439C-9281-7C0880F4466A}" destId="{93CEEB7B-A873-4E1D-B0F8-47D1E81CC8EE}" srcOrd="2" destOrd="0" parTransId="{08A19B96-A3BD-422D-BBEE-12C6F6EBD1A4}" sibTransId="{621D667C-5871-4864-A5E6-CEE66B283E99}"/>
    <dgm:cxn modelId="{6D4E1862-FF0B-4953-8AB7-EFC596F001F7}" type="presOf" srcId="{C504B07C-8DEF-4174-A767-178E607B590E}" destId="{D990A2A8-683A-40E0-9D91-5FE31AA70424}" srcOrd="0" destOrd="0" presId="urn:microsoft.com/office/officeart/2005/8/layout/hierarchy2"/>
    <dgm:cxn modelId="{DB4CD343-C415-4D79-804F-0162D5BC2884}" srcId="{ABCEF3CE-2A40-46E8-A429-78F0D3CF6139}" destId="{08C946FE-DF37-4A68-8CDA-00DF7EB83A7C}" srcOrd="0" destOrd="0" parTransId="{1699E685-B7B3-480E-9DA9-86C2C7EF6337}" sibTransId="{63DB0BBB-C6BC-4951-9D0E-990A7ADDF921}"/>
    <dgm:cxn modelId="{66689049-6FBB-495B-951D-36401040E9D9}" type="presOf" srcId="{08C946FE-DF37-4A68-8CDA-00DF7EB83A7C}" destId="{6C3A1429-DF61-491B-AED4-FB71DBA73B8C}" srcOrd="0" destOrd="0" presId="urn:microsoft.com/office/officeart/2005/8/layout/hierarchy2"/>
    <dgm:cxn modelId="{22FED16B-A129-407A-AC5E-52079109B0FF}" type="presOf" srcId="{46C796D4-20D1-40C0-ABB2-FDE2283637E2}" destId="{FED72273-6193-4D3E-927A-C23E986748EC}" srcOrd="0" destOrd="0" presId="urn:microsoft.com/office/officeart/2005/8/layout/hierarchy2"/>
    <dgm:cxn modelId="{F17A4E4E-58D5-4223-AF9A-1F98A85FC55B}" srcId="{6970C9CA-F4D7-4FB0-B328-5FD90E8A9CB4}" destId="{978CBC07-B280-4525-97E5-035F9A664658}" srcOrd="0" destOrd="0" parTransId="{40D39893-983E-4A5B-B547-C9A1FD346874}" sibTransId="{BF0C5CD5-B334-4B6E-A5AD-79B5873A9696}"/>
    <dgm:cxn modelId="{9AA3FF50-B989-4242-80B7-BB301131E597}" type="presOf" srcId="{8E68609E-37C1-4974-8F84-3C6AD5AA9713}" destId="{92657B6E-C6E0-433B-84C1-9047C7A46D31}" srcOrd="1" destOrd="0" presId="urn:microsoft.com/office/officeart/2005/8/layout/hierarchy2"/>
    <dgm:cxn modelId="{292EAD72-76BD-4292-83B7-B0A02D337F1A}" type="presOf" srcId="{A54BD872-1D39-4770-B7BA-90B36978D535}" destId="{8F299F2D-32E0-4F28-9E2B-34064427EA6E}" srcOrd="0" destOrd="0" presId="urn:microsoft.com/office/officeart/2005/8/layout/hierarchy2"/>
    <dgm:cxn modelId="{6BED6853-36AF-4ED6-956C-78D5AF4C8B0A}" type="presOf" srcId="{1699E685-B7B3-480E-9DA9-86C2C7EF6337}" destId="{35310976-9A8D-4BE6-9280-AC1CF4A021E0}" srcOrd="0" destOrd="0" presId="urn:microsoft.com/office/officeart/2005/8/layout/hierarchy2"/>
    <dgm:cxn modelId="{31BB1980-86B6-40B9-9F88-2E7DFB98048A}" type="presOf" srcId="{978CBC07-B280-4525-97E5-035F9A664658}" destId="{5648698B-149F-4AF0-A041-7702F1D33036}" srcOrd="0" destOrd="0" presId="urn:microsoft.com/office/officeart/2005/8/layout/hierarchy2"/>
    <dgm:cxn modelId="{96DD6282-B334-4FB2-AA2C-57CA542CF5D2}" type="presOf" srcId="{56F132CC-DEF5-4A0E-B87F-867768843350}" destId="{07D26AB5-55F5-4B17-8205-FF287CE82C76}" srcOrd="0" destOrd="0" presId="urn:microsoft.com/office/officeart/2005/8/layout/hierarchy2"/>
    <dgm:cxn modelId="{8CCED083-5D23-45F7-BF28-26B695FC4070}" srcId="{ABCEF3CE-2A40-46E8-A429-78F0D3CF6139}" destId="{46C796D4-20D1-40C0-ABB2-FDE2283637E2}" srcOrd="1" destOrd="0" parTransId="{9B034904-ADBF-4AE4-8568-9829FE58A5B4}" sibTransId="{140F8F06-D0FD-431E-872E-CB233103DE1C}"/>
    <dgm:cxn modelId="{E3E16C86-B83D-4CC0-8D7B-8DE14BF6FD75}" srcId="{5DB2A981-E67D-439C-9281-7C0880F4466A}" destId="{C504B07C-8DEF-4174-A767-178E607B590E}" srcOrd="0" destOrd="0" parTransId="{0A8A5844-F8E8-4A42-9176-802EC67663AB}" sibTransId="{C9298C84-5AF8-4A4F-8E96-0C092E0D8453}"/>
    <dgm:cxn modelId="{D3D56698-6BAD-44D9-91C4-5584A97E9D60}" srcId="{978CBC07-B280-4525-97E5-035F9A664658}" destId="{ABCEF3CE-2A40-46E8-A429-78F0D3CF6139}" srcOrd="0" destOrd="0" parTransId="{56F132CC-DEF5-4A0E-B87F-867768843350}" sibTransId="{43214344-BC1B-4BA9-8B93-4CAED789A47C}"/>
    <dgm:cxn modelId="{5860B599-A195-43B8-B670-E1CC44CB937C}" type="presOf" srcId="{08A19B96-A3BD-422D-BBEE-12C6F6EBD1A4}" destId="{CF73F212-B225-4619-9054-FF0F50663A74}" srcOrd="1" destOrd="0" presId="urn:microsoft.com/office/officeart/2005/8/layout/hierarchy2"/>
    <dgm:cxn modelId="{B84528A3-14B9-427A-9B32-616BE8DC9B5A}" srcId="{978CBC07-B280-4525-97E5-035F9A664658}" destId="{7C9DD8F7-0CD7-4E98-B619-E1CDF9DBA20C}" srcOrd="2" destOrd="0" parTransId="{B63B0C44-7F7E-4226-B64B-BB56290AA020}" sibTransId="{9FDB0FEF-FF74-40D2-94FE-66226F7CFF6B}"/>
    <dgm:cxn modelId="{634657B6-E0F0-4C11-862C-0E7E81D60D66}" type="presOf" srcId="{0A8A5844-F8E8-4A42-9176-802EC67663AB}" destId="{E7C4D558-ADDF-404F-A48B-E8460476C474}" srcOrd="0" destOrd="0" presId="urn:microsoft.com/office/officeart/2005/8/layout/hierarchy2"/>
    <dgm:cxn modelId="{941A3AC2-6F25-477A-9320-588BE3446C28}" type="presOf" srcId="{5DB2A981-E67D-439C-9281-7C0880F4466A}" destId="{0DB3757D-F46D-47EC-B47F-87D42869D351}" srcOrd="0" destOrd="0" presId="urn:microsoft.com/office/officeart/2005/8/layout/hierarchy2"/>
    <dgm:cxn modelId="{B26054C2-6937-4B78-BC7E-83B130566833}" srcId="{5DB2A981-E67D-439C-9281-7C0880F4466A}" destId="{A54BD872-1D39-4770-B7BA-90B36978D535}" srcOrd="1" destOrd="0" parTransId="{69890046-34F1-4F55-9F03-BC4FB6EF2C1B}" sibTransId="{1DB3B075-076F-4079-8B7D-795DD3420EFF}"/>
    <dgm:cxn modelId="{187BC0C2-D61E-4FBA-A0A6-85F73481E12F}" type="presOf" srcId="{8E68609E-37C1-4974-8F84-3C6AD5AA9713}" destId="{6499777C-2E64-404E-81AF-05BA8B9B6884}" srcOrd="0" destOrd="0" presId="urn:microsoft.com/office/officeart/2005/8/layout/hierarchy2"/>
    <dgm:cxn modelId="{3673A0CD-A6F7-4D68-851C-39619E8898EF}" type="presOf" srcId="{B63B0C44-7F7E-4226-B64B-BB56290AA020}" destId="{450E5219-898E-43DD-9AB1-6D482F816ACD}" srcOrd="0" destOrd="0" presId="urn:microsoft.com/office/officeart/2005/8/layout/hierarchy2"/>
    <dgm:cxn modelId="{FBD38CCE-F272-4E0D-8956-8DF107AB48CF}" type="presOf" srcId="{B63B0C44-7F7E-4226-B64B-BB56290AA020}" destId="{C71D8494-BF73-49DC-AD28-E45C48555D14}" srcOrd="1" destOrd="0" presId="urn:microsoft.com/office/officeart/2005/8/layout/hierarchy2"/>
    <dgm:cxn modelId="{66C0F1D9-C38D-4C79-9977-905C2C771389}" srcId="{978CBC07-B280-4525-97E5-035F9A664658}" destId="{5DB2A981-E67D-439C-9281-7C0880F4466A}" srcOrd="1" destOrd="0" parTransId="{8E68609E-37C1-4974-8F84-3C6AD5AA9713}" sibTransId="{233DFD9C-B0D0-465D-ABCD-736EB5A9873D}"/>
    <dgm:cxn modelId="{611387E0-E496-4716-A469-80BA1FB1BAD6}" type="presOf" srcId="{6970C9CA-F4D7-4FB0-B328-5FD90E8A9CB4}" destId="{B5DD5916-F51A-4F18-8C61-DF9404C7F762}" srcOrd="0" destOrd="0" presId="urn:microsoft.com/office/officeart/2005/8/layout/hierarchy2"/>
    <dgm:cxn modelId="{47FE30E1-BD38-4D6A-BB85-EEE04E01C17F}" type="presOf" srcId="{9B034904-ADBF-4AE4-8568-9829FE58A5B4}" destId="{095E0486-E38A-4BA3-8C16-83787F5CCA8F}" srcOrd="1" destOrd="0" presId="urn:microsoft.com/office/officeart/2005/8/layout/hierarchy2"/>
    <dgm:cxn modelId="{8CA572FA-F022-410E-8D9C-6FB6842294B9}" type="presOf" srcId="{0A8A5844-F8E8-4A42-9176-802EC67663AB}" destId="{3B31974F-653F-4983-9E8F-E05164CDBAAF}" srcOrd="1" destOrd="0" presId="urn:microsoft.com/office/officeart/2005/8/layout/hierarchy2"/>
    <dgm:cxn modelId="{C00F2CB5-C5A1-4A46-B04E-372536E62294}" type="presParOf" srcId="{B5DD5916-F51A-4F18-8C61-DF9404C7F762}" destId="{3E317FCC-6A3B-4F1C-B6A3-9AE58953FEAF}" srcOrd="0" destOrd="0" presId="urn:microsoft.com/office/officeart/2005/8/layout/hierarchy2"/>
    <dgm:cxn modelId="{673C32C9-7109-4880-A891-F2EA497549CC}" type="presParOf" srcId="{3E317FCC-6A3B-4F1C-B6A3-9AE58953FEAF}" destId="{5648698B-149F-4AF0-A041-7702F1D33036}" srcOrd="0" destOrd="0" presId="urn:microsoft.com/office/officeart/2005/8/layout/hierarchy2"/>
    <dgm:cxn modelId="{A2A3A4D8-68F5-4CF0-8389-99C284971ADD}" type="presParOf" srcId="{3E317FCC-6A3B-4F1C-B6A3-9AE58953FEAF}" destId="{B44CE12C-B2A5-4A09-B8CE-FE3DA2BF8919}" srcOrd="1" destOrd="0" presId="urn:microsoft.com/office/officeart/2005/8/layout/hierarchy2"/>
    <dgm:cxn modelId="{6B0DC1E4-E71F-4833-A3B6-6F1C410A29E9}" type="presParOf" srcId="{B44CE12C-B2A5-4A09-B8CE-FE3DA2BF8919}" destId="{07D26AB5-55F5-4B17-8205-FF287CE82C76}" srcOrd="0" destOrd="0" presId="urn:microsoft.com/office/officeart/2005/8/layout/hierarchy2"/>
    <dgm:cxn modelId="{8A4A8A45-8192-4E22-9F97-2EE45118A65E}" type="presParOf" srcId="{07D26AB5-55F5-4B17-8205-FF287CE82C76}" destId="{A8ADB99A-AAEE-49E2-9106-B27C76FF64CF}" srcOrd="0" destOrd="0" presId="urn:microsoft.com/office/officeart/2005/8/layout/hierarchy2"/>
    <dgm:cxn modelId="{8FAEF31A-EBCB-4E1E-AE8B-10F17BC25968}" type="presParOf" srcId="{B44CE12C-B2A5-4A09-B8CE-FE3DA2BF8919}" destId="{AACA4003-945A-49CE-9B78-55F65B75FD23}" srcOrd="1" destOrd="0" presId="urn:microsoft.com/office/officeart/2005/8/layout/hierarchy2"/>
    <dgm:cxn modelId="{E784B023-DC4E-4F8C-B123-65F7CDA6A81A}" type="presParOf" srcId="{AACA4003-945A-49CE-9B78-55F65B75FD23}" destId="{6F47204E-B1EF-4A5C-A8DA-94344DF93894}" srcOrd="0" destOrd="0" presId="urn:microsoft.com/office/officeart/2005/8/layout/hierarchy2"/>
    <dgm:cxn modelId="{2BD1BED6-BE9F-4991-904C-6D5A4FFC95B1}" type="presParOf" srcId="{AACA4003-945A-49CE-9B78-55F65B75FD23}" destId="{EA0BB60F-EFD7-43C5-BA64-3114FEC38493}" srcOrd="1" destOrd="0" presId="urn:microsoft.com/office/officeart/2005/8/layout/hierarchy2"/>
    <dgm:cxn modelId="{9D898216-B028-4E4C-9667-B2C55FC3FA92}" type="presParOf" srcId="{EA0BB60F-EFD7-43C5-BA64-3114FEC38493}" destId="{35310976-9A8D-4BE6-9280-AC1CF4A021E0}" srcOrd="0" destOrd="0" presId="urn:microsoft.com/office/officeart/2005/8/layout/hierarchy2"/>
    <dgm:cxn modelId="{CBFC5BC2-9FED-45ED-9DA4-9625E46A7932}" type="presParOf" srcId="{35310976-9A8D-4BE6-9280-AC1CF4A021E0}" destId="{A635042E-7809-4836-8BFB-81900FD7CA73}" srcOrd="0" destOrd="0" presId="urn:microsoft.com/office/officeart/2005/8/layout/hierarchy2"/>
    <dgm:cxn modelId="{08A18C35-7CDD-4670-B853-1C90070609C0}" type="presParOf" srcId="{EA0BB60F-EFD7-43C5-BA64-3114FEC38493}" destId="{6BC41C79-7140-4C93-8EE4-66D9CB6D99F6}" srcOrd="1" destOrd="0" presId="urn:microsoft.com/office/officeart/2005/8/layout/hierarchy2"/>
    <dgm:cxn modelId="{EB823E55-9D56-4C4C-A2B3-D998C51606BA}" type="presParOf" srcId="{6BC41C79-7140-4C93-8EE4-66D9CB6D99F6}" destId="{6C3A1429-DF61-491B-AED4-FB71DBA73B8C}" srcOrd="0" destOrd="0" presId="urn:microsoft.com/office/officeart/2005/8/layout/hierarchy2"/>
    <dgm:cxn modelId="{616FCEA4-4C94-42B6-A481-630BF2F3C676}" type="presParOf" srcId="{6BC41C79-7140-4C93-8EE4-66D9CB6D99F6}" destId="{09B2E28C-B0E9-463C-8738-55511BA82B1A}" srcOrd="1" destOrd="0" presId="urn:microsoft.com/office/officeart/2005/8/layout/hierarchy2"/>
    <dgm:cxn modelId="{1618E9E0-10B4-4372-81C0-91EA14311BB8}" type="presParOf" srcId="{EA0BB60F-EFD7-43C5-BA64-3114FEC38493}" destId="{0030099A-7A46-42B0-AD1A-7C49711B162F}" srcOrd="2" destOrd="0" presId="urn:microsoft.com/office/officeart/2005/8/layout/hierarchy2"/>
    <dgm:cxn modelId="{078FC2FA-B92D-46F9-8BE2-415FA06F5972}" type="presParOf" srcId="{0030099A-7A46-42B0-AD1A-7C49711B162F}" destId="{095E0486-E38A-4BA3-8C16-83787F5CCA8F}" srcOrd="0" destOrd="0" presId="urn:microsoft.com/office/officeart/2005/8/layout/hierarchy2"/>
    <dgm:cxn modelId="{9A5507C0-FB2A-4910-BF03-50E8DAC1285E}" type="presParOf" srcId="{EA0BB60F-EFD7-43C5-BA64-3114FEC38493}" destId="{7C426955-517D-4226-8B5C-76E4D5FF7986}" srcOrd="3" destOrd="0" presId="urn:microsoft.com/office/officeart/2005/8/layout/hierarchy2"/>
    <dgm:cxn modelId="{C24D38B8-1D27-42A5-ACA8-C0EA62B4FCD5}" type="presParOf" srcId="{7C426955-517D-4226-8B5C-76E4D5FF7986}" destId="{FED72273-6193-4D3E-927A-C23E986748EC}" srcOrd="0" destOrd="0" presId="urn:microsoft.com/office/officeart/2005/8/layout/hierarchy2"/>
    <dgm:cxn modelId="{F7792D36-E91B-42E5-932A-A015FBABAD12}" type="presParOf" srcId="{7C426955-517D-4226-8B5C-76E4D5FF7986}" destId="{D6D0A46A-48FC-4726-A114-C875C48DAFF5}" srcOrd="1" destOrd="0" presId="urn:microsoft.com/office/officeart/2005/8/layout/hierarchy2"/>
    <dgm:cxn modelId="{DCAD2B4A-C70B-4776-BF5D-377B6FB21E04}" type="presParOf" srcId="{B44CE12C-B2A5-4A09-B8CE-FE3DA2BF8919}" destId="{6499777C-2E64-404E-81AF-05BA8B9B6884}" srcOrd="2" destOrd="0" presId="urn:microsoft.com/office/officeart/2005/8/layout/hierarchy2"/>
    <dgm:cxn modelId="{7677DF53-7C26-4AC1-AFB7-54FB6CB49789}" type="presParOf" srcId="{6499777C-2E64-404E-81AF-05BA8B9B6884}" destId="{92657B6E-C6E0-433B-84C1-9047C7A46D31}" srcOrd="0" destOrd="0" presId="urn:microsoft.com/office/officeart/2005/8/layout/hierarchy2"/>
    <dgm:cxn modelId="{8C89EC9B-7719-4F46-8A81-75E8766CD96D}" type="presParOf" srcId="{B44CE12C-B2A5-4A09-B8CE-FE3DA2BF8919}" destId="{CB56EA16-C34B-4A0B-854A-8154E62E47C4}" srcOrd="3" destOrd="0" presId="urn:microsoft.com/office/officeart/2005/8/layout/hierarchy2"/>
    <dgm:cxn modelId="{309644F4-7D54-4D82-8B0E-74CB816B4FB2}" type="presParOf" srcId="{CB56EA16-C34B-4A0B-854A-8154E62E47C4}" destId="{0DB3757D-F46D-47EC-B47F-87D42869D351}" srcOrd="0" destOrd="0" presId="urn:microsoft.com/office/officeart/2005/8/layout/hierarchy2"/>
    <dgm:cxn modelId="{AEE6DCAA-1CB8-4817-9FA6-28E52A13BE18}" type="presParOf" srcId="{CB56EA16-C34B-4A0B-854A-8154E62E47C4}" destId="{7DA3BCB5-B913-4704-AC11-5FCBEE546A66}" srcOrd="1" destOrd="0" presId="urn:microsoft.com/office/officeart/2005/8/layout/hierarchy2"/>
    <dgm:cxn modelId="{10FA4B05-B287-4D0F-B7E7-8D33F6C29AFE}" type="presParOf" srcId="{7DA3BCB5-B913-4704-AC11-5FCBEE546A66}" destId="{E7C4D558-ADDF-404F-A48B-E8460476C474}" srcOrd="0" destOrd="0" presId="urn:microsoft.com/office/officeart/2005/8/layout/hierarchy2"/>
    <dgm:cxn modelId="{160BA18D-4439-4C1C-8D04-78A3A018BFCA}" type="presParOf" srcId="{E7C4D558-ADDF-404F-A48B-E8460476C474}" destId="{3B31974F-653F-4983-9E8F-E05164CDBAAF}" srcOrd="0" destOrd="0" presId="urn:microsoft.com/office/officeart/2005/8/layout/hierarchy2"/>
    <dgm:cxn modelId="{6B370E86-8D35-4CE4-B32A-9B1183517087}" type="presParOf" srcId="{7DA3BCB5-B913-4704-AC11-5FCBEE546A66}" destId="{DD1E42BE-42B3-4983-9173-696DBFFB07B0}" srcOrd="1" destOrd="0" presId="urn:microsoft.com/office/officeart/2005/8/layout/hierarchy2"/>
    <dgm:cxn modelId="{3E5C2DC1-5F7F-474D-94AC-EE876CF6440D}" type="presParOf" srcId="{DD1E42BE-42B3-4983-9173-696DBFFB07B0}" destId="{D990A2A8-683A-40E0-9D91-5FE31AA70424}" srcOrd="0" destOrd="0" presId="urn:microsoft.com/office/officeart/2005/8/layout/hierarchy2"/>
    <dgm:cxn modelId="{F70E31F8-C441-4FC9-977B-0E8AA5E1F407}" type="presParOf" srcId="{DD1E42BE-42B3-4983-9173-696DBFFB07B0}" destId="{126D02D2-8F3D-4786-AEAD-F88CDA8B6F4B}" srcOrd="1" destOrd="0" presId="urn:microsoft.com/office/officeart/2005/8/layout/hierarchy2"/>
    <dgm:cxn modelId="{10202DA4-712A-4AD1-8399-8EC54EEB4B46}" type="presParOf" srcId="{7DA3BCB5-B913-4704-AC11-5FCBEE546A66}" destId="{BC7AB197-9004-4DE7-B8EA-A79246D3026E}" srcOrd="2" destOrd="0" presId="urn:microsoft.com/office/officeart/2005/8/layout/hierarchy2"/>
    <dgm:cxn modelId="{A75A75CA-8A7D-462B-8501-E7A77856F7F2}" type="presParOf" srcId="{BC7AB197-9004-4DE7-B8EA-A79246D3026E}" destId="{33B86CB2-EC1F-48D5-BA0B-0995044E21EF}" srcOrd="0" destOrd="0" presId="urn:microsoft.com/office/officeart/2005/8/layout/hierarchy2"/>
    <dgm:cxn modelId="{6F1ACDAC-3039-4B0E-8A96-54380663DC21}" type="presParOf" srcId="{7DA3BCB5-B913-4704-AC11-5FCBEE546A66}" destId="{84360B03-7D61-4E35-8C66-95F68580E7D6}" srcOrd="3" destOrd="0" presId="urn:microsoft.com/office/officeart/2005/8/layout/hierarchy2"/>
    <dgm:cxn modelId="{AC4385C7-4FB9-49F8-8965-67873F6B05EB}" type="presParOf" srcId="{84360B03-7D61-4E35-8C66-95F68580E7D6}" destId="{8F299F2D-32E0-4F28-9E2B-34064427EA6E}" srcOrd="0" destOrd="0" presId="urn:microsoft.com/office/officeart/2005/8/layout/hierarchy2"/>
    <dgm:cxn modelId="{A7BE555F-0C24-47AA-9532-183209154CF4}" type="presParOf" srcId="{84360B03-7D61-4E35-8C66-95F68580E7D6}" destId="{C1F6DB95-3BE7-4668-9561-C868EAA60336}" srcOrd="1" destOrd="0" presId="urn:microsoft.com/office/officeart/2005/8/layout/hierarchy2"/>
    <dgm:cxn modelId="{B082C87C-2EED-41EA-A7C5-14F72C7A2557}" type="presParOf" srcId="{7DA3BCB5-B913-4704-AC11-5FCBEE546A66}" destId="{699E88B5-E814-4C51-AE30-F9D9CDB24294}" srcOrd="4" destOrd="0" presId="urn:microsoft.com/office/officeart/2005/8/layout/hierarchy2"/>
    <dgm:cxn modelId="{7DD1FF91-91D4-47C9-8DB6-5A323D47B90D}" type="presParOf" srcId="{699E88B5-E814-4C51-AE30-F9D9CDB24294}" destId="{CF73F212-B225-4619-9054-FF0F50663A74}" srcOrd="0" destOrd="0" presId="urn:microsoft.com/office/officeart/2005/8/layout/hierarchy2"/>
    <dgm:cxn modelId="{BB672D29-D4CE-4821-9FDF-552D5BE08B31}" type="presParOf" srcId="{7DA3BCB5-B913-4704-AC11-5FCBEE546A66}" destId="{B546A747-4B43-44E7-90E6-1865A96DA7EF}" srcOrd="5" destOrd="0" presId="urn:microsoft.com/office/officeart/2005/8/layout/hierarchy2"/>
    <dgm:cxn modelId="{A5016634-8986-4218-8CB7-78C8D661CE21}" type="presParOf" srcId="{B546A747-4B43-44E7-90E6-1865A96DA7EF}" destId="{F5539051-7490-4DB2-8826-FF8E812D8801}" srcOrd="0" destOrd="0" presId="urn:microsoft.com/office/officeart/2005/8/layout/hierarchy2"/>
    <dgm:cxn modelId="{8E64351D-8340-4642-AD76-EBABC381EB24}" type="presParOf" srcId="{B546A747-4B43-44E7-90E6-1865A96DA7EF}" destId="{8B266A72-D068-4044-ABB7-04E43351E9A9}" srcOrd="1" destOrd="0" presId="urn:microsoft.com/office/officeart/2005/8/layout/hierarchy2"/>
    <dgm:cxn modelId="{08FA72DC-5134-4363-8938-A125DE18742C}" type="presParOf" srcId="{B44CE12C-B2A5-4A09-B8CE-FE3DA2BF8919}" destId="{450E5219-898E-43DD-9AB1-6D482F816ACD}" srcOrd="4" destOrd="0" presId="urn:microsoft.com/office/officeart/2005/8/layout/hierarchy2"/>
    <dgm:cxn modelId="{8399CDDD-74AF-4D19-886D-97694A214BD3}" type="presParOf" srcId="{450E5219-898E-43DD-9AB1-6D482F816ACD}" destId="{C71D8494-BF73-49DC-AD28-E45C48555D14}" srcOrd="0" destOrd="0" presId="urn:microsoft.com/office/officeart/2005/8/layout/hierarchy2"/>
    <dgm:cxn modelId="{2235BF53-28DB-4CA4-9461-86D7864F1A38}" type="presParOf" srcId="{B44CE12C-B2A5-4A09-B8CE-FE3DA2BF8919}" destId="{F6FAA7F6-C796-4555-ACEA-23BD3C1532E7}" srcOrd="5" destOrd="0" presId="urn:microsoft.com/office/officeart/2005/8/layout/hierarchy2"/>
    <dgm:cxn modelId="{4541723F-D52D-4524-AA56-F4558E9F69A9}" type="presParOf" srcId="{F6FAA7F6-C796-4555-ACEA-23BD3C1532E7}" destId="{7CE97E04-2D40-4056-9E30-77B402C80EF2}" srcOrd="0" destOrd="0" presId="urn:microsoft.com/office/officeart/2005/8/layout/hierarchy2"/>
    <dgm:cxn modelId="{FCC3241F-4E5A-495A-AA6D-6C0C39E71FE4}" type="presParOf" srcId="{F6FAA7F6-C796-4555-ACEA-23BD3C1532E7}" destId="{4FC814D4-9891-4DBA-B742-772C82C4329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8698B-149F-4AF0-A041-7702F1D33036}">
      <dsp:nvSpPr>
        <dsp:cNvPr id="0" name=""/>
        <dsp:cNvSpPr/>
      </dsp:nvSpPr>
      <dsp:spPr>
        <a:xfrm>
          <a:off x="804294" y="1135487"/>
          <a:ext cx="877115" cy="43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Operaciones</a:t>
          </a:r>
        </a:p>
      </dsp:txBody>
      <dsp:txXfrm>
        <a:off x="817139" y="1148332"/>
        <a:ext cx="851425" cy="412867"/>
      </dsp:txXfrm>
    </dsp:sp>
    <dsp:sp modelId="{07D26AB5-55F5-4B17-8205-FF287CE82C76}">
      <dsp:nvSpPr>
        <dsp:cNvPr id="0" name=""/>
        <dsp:cNvSpPr/>
      </dsp:nvSpPr>
      <dsp:spPr>
        <a:xfrm rot="17500715">
          <a:off x="1381946" y="897405"/>
          <a:ext cx="94977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49773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1833088" y="889723"/>
        <a:ext cx="47488" cy="47488"/>
      </dsp:txXfrm>
    </dsp:sp>
    <dsp:sp modelId="{6F47204E-B1EF-4A5C-A8DA-94344DF93894}">
      <dsp:nvSpPr>
        <dsp:cNvPr id="0" name=""/>
        <dsp:cNvSpPr/>
      </dsp:nvSpPr>
      <dsp:spPr>
        <a:xfrm>
          <a:off x="2032255" y="252890"/>
          <a:ext cx="877115" cy="43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Insertar</a:t>
          </a:r>
        </a:p>
      </dsp:txBody>
      <dsp:txXfrm>
        <a:off x="2045100" y="265735"/>
        <a:ext cx="851425" cy="412867"/>
      </dsp:txXfrm>
    </dsp:sp>
    <dsp:sp modelId="{35310976-9A8D-4BE6-9280-AC1CF4A021E0}">
      <dsp:nvSpPr>
        <dsp:cNvPr id="0" name=""/>
        <dsp:cNvSpPr/>
      </dsp:nvSpPr>
      <dsp:spPr>
        <a:xfrm rot="19457599">
          <a:off x="2868759" y="330021"/>
          <a:ext cx="43206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32068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073992" y="335282"/>
        <a:ext cx="21603" cy="21603"/>
      </dsp:txXfrm>
    </dsp:sp>
    <dsp:sp modelId="{6C3A1429-DF61-491B-AED4-FB71DBA73B8C}">
      <dsp:nvSpPr>
        <dsp:cNvPr id="0" name=""/>
        <dsp:cNvSpPr/>
      </dsp:nvSpPr>
      <dsp:spPr>
        <a:xfrm>
          <a:off x="3260217" y="719"/>
          <a:ext cx="877115" cy="43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Al inicio</a:t>
          </a:r>
        </a:p>
      </dsp:txBody>
      <dsp:txXfrm>
        <a:off x="3273062" y="13564"/>
        <a:ext cx="851425" cy="412867"/>
      </dsp:txXfrm>
    </dsp:sp>
    <dsp:sp modelId="{0030099A-7A46-42B0-AD1A-7C49711B162F}">
      <dsp:nvSpPr>
        <dsp:cNvPr id="0" name=""/>
        <dsp:cNvSpPr/>
      </dsp:nvSpPr>
      <dsp:spPr>
        <a:xfrm rot="2142401">
          <a:off x="2868759" y="582192"/>
          <a:ext cx="43206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32068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073992" y="587452"/>
        <a:ext cx="21603" cy="21603"/>
      </dsp:txXfrm>
    </dsp:sp>
    <dsp:sp modelId="{FED72273-6193-4D3E-927A-C23E986748EC}">
      <dsp:nvSpPr>
        <dsp:cNvPr id="0" name=""/>
        <dsp:cNvSpPr/>
      </dsp:nvSpPr>
      <dsp:spPr>
        <a:xfrm>
          <a:off x="3260217" y="505061"/>
          <a:ext cx="877115" cy="43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Al final</a:t>
          </a:r>
        </a:p>
      </dsp:txBody>
      <dsp:txXfrm>
        <a:off x="3273062" y="517906"/>
        <a:ext cx="851425" cy="412867"/>
      </dsp:txXfrm>
    </dsp:sp>
    <dsp:sp modelId="{6499777C-2E64-404E-81AF-05BA8B9B6884}">
      <dsp:nvSpPr>
        <dsp:cNvPr id="0" name=""/>
        <dsp:cNvSpPr/>
      </dsp:nvSpPr>
      <dsp:spPr>
        <a:xfrm rot="2829178">
          <a:off x="1598874" y="1527832"/>
          <a:ext cx="51591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15917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1843935" y="1530996"/>
        <a:ext cx="25795" cy="25795"/>
      </dsp:txXfrm>
    </dsp:sp>
    <dsp:sp modelId="{0DB3757D-F46D-47EC-B47F-87D42869D351}">
      <dsp:nvSpPr>
        <dsp:cNvPr id="0" name=""/>
        <dsp:cNvSpPr/>
      </dsp:nvSpPr>
      <dsp:spPr>
        <a:xfrm>
          <a:off x="2032255" y="1513743"/>
          <a:ext cx="877115" cy="43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Eliminar</a:t>
          </a:r>
        </a:p>
      </dsp:txBody>
      <dsp:txXfrm>
        <a:off x="2045100" y="1526588"/>
        <a:ext cx="851425" cy="412867"/>
      </dsp:txXfrm>
    </dsp:sp>
    <dsp:sp modelId="{E7C4D558-ADDF-404F-A48B-E8460476C474}">
      <dsp:nvSpPr>
        <dsp:cNvPr id="0" name=""/>
        <dsp:cNvSpPr/>
      </dsp:nvSpPr>
      <dsp:spPr>
        <a:xfrm rot="18289469">
          <a:off x="2777608" y="1464789"/>
          <a:ext cx="61437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14371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069434" y="1465492"/>
        <a:ext cx="30718" cy="30718"/>
      </dsp:txXfrm>
    </dsp:sp>
    <dsp:sp modelId="{D990A2A8-683A-40E0-9D91-5FE31AA70424}">
      <dsp:nvSpPr>
        <dsp:cNvPr id="0" name=""/>
        <dsp:cNvSpPr/>
      </dsp:nvSpPr>
      <dsp:spPr>
        <a:xfrm>
          <a:off x="3260217" y="1009402"/>
          <a:ext cx="877115" cy="43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Al inicio</a:t>
          </a:r>
        </a:p>
      </dsp:txBody>
      <dsp:txXfrm>
        <a:off x="3273062" y="1022247"/>
        <a:ext cx="851425" cy="412867"/>
      </dsp:txXfrm>
    </dsp:sp>
    <dsp:sp modelId="{BC7AB197-9004-4DE7-B8EA-A79246D3026E}">
      <dsp:nvSpPr>
        <dsp:cNvPr id="0" name=""/>
        <dsp:cNvSpPr/>
      </dsp:nvSpPr>
      <dsp:spPr>
        <a:xfrm>
          <a:off x="2909371" y="1716960"/>
          <a:ext cx="35084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50846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076022" y="1724251"/>
        <a:ext cx="17542" cy="17542"/>
      </dsp:txXfrm>
    </dsp:sp>
    <dsp:sp modelId="{8F299F2D-32E0-4F28-9E2B-34064427EA6E}">
      <dsp:nvSpPr>
        <dsp:cNvPr id="0" name=""/>
        <dsp:cNvSpPr/>
      </dsp:nvSpPr>
      <dsp:spPr>
        <a:xfrm>
          <a:off x="3260217" y="1513743"/>
          <a:ext cx="877115" cy="43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Al final</a:t>
          </a:r>
        </a:p>
      </dsp:txBody>
      <dsp:txXfrm>
        <a:off x="3273062" y="1526588"/>
        <a:ext cx="851425" cy="412867"/>
      </dsp:txXfrm>
    </dsp:sp>
    <dsp:sp modelId="{699E88B5-E814-4C51-AE30-F9D9CDB24294}">
      <dsp:nvSpPr>
        <dsp:cNvPr id="0" name=""/>
        <dsp:cNvSpPr/>
      </dsp:nvSpPr>
      <dsp:spPr>
        <a:xfrm rot="3310531">
          <a:off x="2777608" y="1969130"/>
          <a:ext cx="61437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14371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069434" y="1969833"/>
        <a:ext cx="30718" cy="30718"/>
      </dsp:txXfrm>
    </dsp:sp>
    <dsp:sp modelId="{F5539051-7490-4DB2-8826-FF8E812D8801}">
      <dsp:nvSpPr>
        <dsp:cNvPr id="0" name=""/>
        <dsp:cNvSpPr/>
      </dsp:nvSpPr>
      <dsp:spPr>
        <a:xfrm>
          <a:off x="3260217" y="2018084"/>
          <a:ext cx="877115" cy="43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Un elemento particular</a:t>
          </a:r>
        </a:p>
      </dsp:txBody>
      <dsp:txXfrm>
        <a:off x="3273062" y="2030929"/>
        <a:ext cx="851425" cy="412867"/>
      </dsp:txXfrm>
    </dsp:sp>
    <dsp:sp modelId="{450E5219-898E-43DD-9AB1-6D482F816ACD}">
      <dsp:nvSpPr>
        <dsp:cNvPr id="0" name=""/>
        <dsp:cNvSpPr/>
      </dsp:nvSpPr>
      <dsp:spPr>
        <a:xfrm rot="4099285">
          <a:off x="1381946" y="1780002"/>
          <a:ext cx="94977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49773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1833088" y="1772320"/>
        <a:ext cx="47488" cy="47488"/>
      </dsp:txXfrm>
    </dsp:sp>
    <dsp:sp modelId="{7CE97E04-2D40-4056-9E30-77B402C80EF2}">
      <dsp:nvSpPr>
        <dsp:cNvPr id="0" name=""/>
        <dsp:cNvSpPr/>
      </dsp:nvSpPr>
      <dsp:spPr>
        <a:xfrm>
          <a:off x="2032255" y="2018084"/>
          <a:ext cx="877115" cy="43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Buscar</a:t>
          </a:r>
        </a:p>
      </dsp:txBody>
      <dsp:txXfrm>
        <a:off x="2045100" y="2030929"/>
        <a:ext cx="851425" cy="412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E2025-EA1D-4959-9429-03C122E3AB1E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4CDAA-1BCD-48C4-A3A1-7E4327409D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949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4CDAA-1BCD-48C4-A3A1-7E4327409D28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2580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4CDAA-1BCD-48C4-A3A1-7E4327409D28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8614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4CDAA-1BCD-48C4-A3A1-7E4327409D28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4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4CDAA-1BCD-48C4-A3A1-7E4327409D28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0250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4CDAA-1BCD-48C4-A3A1-7E4327409D28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724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506-F4AD-4DE2-8875-E719323C0D6D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410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506-F4AD-4DE2-8875-E719323C0D6D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717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506-F4AD-4DE2-8875-E719323C0D6D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73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506-F4AD-4DE2-8875-E719323C0D6D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77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506-F4AD-4DE2-8875-E719323C0D6D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754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506-F4AD-4DE2-8875-E719323C0D6D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13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506-F4AD-4DE2-8875-E719323C0D6D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808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506-F4AD-4DE2-8875-E719323C0D6D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992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506-F4AD-4DE2-8875-E719323C0D6D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071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506-F4AD-4DE2-8875-E719323C0D6D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9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506-F4AD-4DE2-8875-E719323C0D6D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116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EB506-F4AD-4DE2-8875-E719323C0D6D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6258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sshub.com/Code-Blocks.html?dwl=codeblocks-20.03mingw-setup.ex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áfico 21">
            <a:extLst>
              <a:ext uri="{FF2B5EF4-FFF2-40B4-BE49-F238E27FC236}">
                <a16:creationId xmlns:a16="http://schemas.microsoft.com/office/drawing/2014/main" id="{E0BBE45B-54F7-66E6-BDBA-8256FDEBE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5034" y="393163"/>
            <a:ext cx="1278282" cy="1620000"/>
          </a:xfrm>
          <a:prstGeom prst="rect">
            <a:avLst/>
          </a:prstGeom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37B4F35A-AB3D-C12D-3AA3-53180F629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144" y="393163"/>
            <a:ext cx="1373201" cy="1620000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13994C21-F673-08F5-B9B9-DB1295F3919F}"/>
              </a:ext>
            </a:extLst>
          </p:cNvPr>
          <p:cNvSpPr txBox="1"/>
          <p:nvPr/>
        </p:nvSpPr>
        <p:spPr>
          <a:xfrm>
            <a:off x="1874520" y="210417"/>
            <a:ext cx="4120699" cy="1582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MX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Universidad Autónoma de San Luis Potosí</a:t>
            </a:r>
          </a:p>
          <a:p>
            <a:pPr algn="ctr">
              <a:lnSpc>
                <a:spcPct val="200000"/>
              </a:lnSpc>
            </a:pPr>
            <a:r>
              <a:rPr lang="es-MX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Facultad de Ingeniería</a:t>
            </a:r>
          </a:p>
          <a:p>
            <a:pPr algn="ctr">
              <a:lnSpc>
                <a:spcPct val="200000"/>
              </a:lnSpc>
            </a:pPr>
            <a:r>
              <a:rPr lang="es-MX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Área en Ciencias de la Computación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AD61FF3-5BD0-F1EC-A8C8-5455E1F339D2}"/>
              </a:ext>
            </a:extLst>
          </p:cNvPr>
          <p:cNvSpPr txBox="1"/>
          <p:nvPr/>
        </p:nvSpPr>
        <p:spPr>
          <a:xfrm>
            <a:off x="1632295" y="2651357"/>
            <a:ext cx="4507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Estructuras de Datos II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5953642-66E8-3CF4-F146-360749FF97E8}"/>
              </a:ext>
            </a:extLst>
          </p:cNvPr>
          <p:cNvCxnSpPr>
            <a:cxnSpLocks/>
          </p:cNvCxnSpPr>
          <p:nvPr/>
        </p:nvCxnSpPr>
        <p:spPr>
          <a:xfrm>
            <a:off x="352380" y="2513830"/>
            <a:ext cx="70676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CB9AF88E-8DB4-0474-A3E6-22A5CE35DD0E}"/>
              </a:ext>
            </a:extLst>
          </p:cNvPr>
          <p:cNvCxnSpPr>
            <a:cxnSpLocks/>
          </p:cNvCxnSpPr>
          <p:nvPr/>
        </p:nvCxnSpPr>
        <p:spPr>
          <a:xfrm>
            <a:off x="352380" y="3398367"/>
            <a:ext cx="70676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5D1E3D9-A27B-F9AB-7568-93BCA064A007}"/>
              </a:ext>
            </a:extLst>
          </p:cNvPr>
          <p:cNvSpPr txBox="1"/>
          <p:nvPr/>
        </p:nvSpPr>
        <p:spPr>
          <a:xfrm>
            <a:off x="844346" y="3649455"/>
            <a:ext cx="6083709" cy="166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Semestre: Agosto – Diciembre 2022</a:t>
            </a:r>
          </a:p>
          <a:p>
            <a:pPr algn="ctr">
              <a:lnSpc>
                <a:spcPct val="200000"/>
              </a:lnSpc>
            </a:pPr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Alumno: Esparza Castañeda Hugo</a:t>
            </a:r>
          </a:p>
          <a:p>
            <a:pPr algn="ctr">
              <a:lnSpc>
                <a:spcPct val="200000"/>
              </a:lnSpc>
            </a:pPr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Profesor: M. en C. Froylán Eloy Hernández Castro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D97B2D6-B994-9A09-4695-91BD966C3D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0349" y="5744570"/>
            <a:ext cx="3470692" cy="342000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FABF3F2E-F90B-32D2-647D-3F8AA87999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82158" y="5744570"/>
            <a:ext cx="3095332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84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C980938-48F5-C543-6F0B-FB977FA882B9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Instalación del entorno de programación en Windows	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	            		</a:t>
            </a:r>
            <a:r>
              <a:rPr lang="es-MX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24C939F-9A91-3E0E-E944-FF21B2D01467}"/>
              </a:ext>
            </a:extLst>
          </p:cNvPr>
          <p:cNvSpPr/>
          <p:nvPr/>
        </p:nvSpPr>
        <p:spPr>
          <a:xfrm>
            <a:off x="1763486" y="9635267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Fundamentos de un lenguaje de alto nivel	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89A5BA7-DAE1-54FF-25B6-56F62BC6E95E}"/>
              </a:ext>
            </a:extLst>
          </p:cNvPr>
          <p:cNvSpPr/>
          <p:nvPr/>
        </p:nvSpPr>
        <p:spPr>
          <a:xfrm>
            <a:off x="0" y="9630144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260D717-0294-F30B-E16F-EA368A38CA87}"/>
              </a:ext>
            </a:extLst>
          </p:cNvPr>
          <p:cNvSpPr/>
          <p:nvPr/>
        </p:nvSpPr>
        <p:spPr>
          <a:xfrm>
            <a:off x="499551" y="9532813"/>
            <a:ext cx="328706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767BF0-3BB7-4600-6D06-5278023C9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B423CB6-B224-6E22-EF59-D75FBD15E262}"/>
              </a:ext>
            </a:extLst>
          </p:cNvPr>
          <p:cNvSpPr/>
          <p:nvPr/>
        </p:nvSpPr>
        <p:spPr>
          <a:xfrm>
            <a:off x="209007" y="626012"/>
            <a:ext cx="417800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1.2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4823DA2-A9EA-A981-1C07-29935E51C1AD}"/>
              </a:ext>
            </a:extLst>
          </p:cNvPr>
          <p:cNvSpPr/>
          <p:nvPr/>
        </p:nvSpPr>
        <p:spPr>
          <a:xfrm>
            <a:off x="744794" y="626012"/>
            <a:ext cx="6818599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Instalación del entorno de programación en Windows</a:t>
            </a:r>
            <a:endParaRPr lang="es-MX" dirty="0">
              <a:latin typeface="Times New Roman" panose="02020603050405020304" pitchFamily="18" charset="0"/>
            </a:endParaRPr>
          </a:p>
        </p:txBody>
      </p:sp>
      <p:sp>
        <p:nvSpPr>
          <p:cNvPr id="3" name="Rectángulo: esquina doblada 2">
            <a:extLst>
              <a:ext uri="{FF2B5EF4-FFF2-40B4-BE49-F238E27FC236}">
                <a16:creationId xmlns:a16="http://schemas.microsoft.com/office/drawing/2014/main" id="{33940B69-40DE-8FB5-5773-75D74FE62D41}"/>
              </a:ext>
            </a:extLst>
          </p:cNvPr>
          <p:cNvSpPr/>
          <p:nvPr/>
        </p:nvSpPr>
        <p:spPr>
          <a:xfrm>
            <a:off x="209006" y="1179871"/>
            <a:ext cx="2160000" cy="2160000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1E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AA2B30-BC5E-C47B-000C-93E861916E27}"/>
              </a:ext>
            </a:extLst>
          </p:cNvPr>
          <p:cNvSpPr txBox="1"/>
          <p:nvPr/>
        </p:nvSpPr>
        <p:spPr>
          <a:xfrm>
            <a:off x="2485103" y="1179871"/>
            <a:ext cx="4999703" cy="2090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este video puedes ver como hacer la instalación de 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codeblocks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Windows, así como también una breve introducción a como utilizar el programa para crear nuevos archivos de código, así como también compilarlos y ejecutarlos.</a:t>
            </a:r>
          </a:p>
          <a:p>
            <a:pPr algn="just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programa se puede descargar del siguiente link.</a:t>
            </a:r>
          </a:p>
          <a:p>
            <a:pPr algn="ctr">
              <a:lnSpc>
                <a:spcPct val="150000"/>
              </a:lnSpc>
            </a:pP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Link de descarga</a:t>
            </a:r>
            <a:endParaRPr lang="es-MX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MX" sz="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un archivo ejecutable, simplemente hay que ejecutarlo y darle siguiente en las opciones que aparecen hasta que quede instalado.</a:t>
            </a:r>
          </a:p>
          <a:p>
            <a:pPr algn="just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más información, ver el video de la izquierda.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CA9B130-1132-7332-979F-3C4C8DB67443}"/>
              </a:ext>
            </a:extLst>
          </p:cNvPr>
          <p:cNvSpPr/>
          <p:nvPr/>
        </p:nvSpPr>
        <p:spPr>
          <a:xfrm>
            <a:off x="209007" y="3501945"/>
            <a:ext cx="417800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1.3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728BBA9-927B-A7BC-233E-7E147DAB7149}"/>
              </a:ext>
            </a:extLst>
          </p:cNvPr>
          <p:cNvSpPr/>
          <p:nvPr/>
        </p:nvSpPr>
        <p:spPr>
          <a:xfrm>
            <a:off x="744794" y="3501945"/>
            <a:ext cx="6818599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Instalación del entorno de programación en Android</a:t>
            </a:r>
            <a:endParaRPr lang="es-MX" dirty="0">
              <a:latin typeface="Times New Roman" panose="02020603050405020304" pitchFamily="18" charset="0"/>
            </a:endParaRPr>
          </a:p>
        </p:txBody>
      </p:sp>
      <p:sp>
        <p:nvSpPr>
          <p:cNvPr id="16" name="Rectángulo: esquina doblada 15">
            <a:extLst>
              <a:ext uri="{FF2B5EF4-FFF2-40B4-BE49-F238E27FC236}">
                <a16:creationId xmlns:a16="http://schemas.microsoft.com/office/drawing/2014/main" id="{C9931AA9-2553-B91D-495C-47E510ED3AEB}"/>
              </a:ext>
            </a:extLst>
          </p:cNvPr>
          <p:cNvSpPr/>
          <p:nvPr/>
        </p:nvSpPr>
        <p:spPr>
          <a:xfrm>
            <a:off x="5324806" y="4000550"/>
            <a:ext cx="2160000" cy="2160000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1E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D07E18D7-75B4-8E1E-D502-45BDC14B9DB2}"/>
              </a:ext>
            </a:extLst>
          </p:cNvPr>
          <p:cNvSpPr/>
          <p:nvPr/>
        </p:nvSpPr>
        <p:spPr>
          <a:xfrm>
            <a:off x="209007" y="6341014"/>
            <a:ext cx="417800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1.4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C26ED4C9-D63C-9098-5DF2-76C613E44911}"/>
              </a:ext>
            </a:extLst>
          </p:cNvPr>
          <p:cNvSpPr/>
          <p:nvPr/>
        </p:nvSpPr>
        <p:spPr>
          <a:xfrm>
            <a:off x="744794" y="6341014"/>
            <a:ext cx="6818599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y tipos de datos</a:t>
            </a:r>
            <a:endParaRPr lang="es-MX" dirty="0">
              <a:latin typeface="Times New Roman" panose="02020603050405020304" pitchFamily="18" charset="0"/>
            </a:endParaRPr>
          </a:p>
        </p:txBody>
      </p:sp>
      <p:sp>
        <p:nvSpPr>
          <p:cNvPr id="19" name="Rectángulo: esquina doblada 18">
            <a:extLst>
              <a:ext uri="{FF2B5EF4-FFF2-40B4-BE49-F238E27FC236}">
                <a16:creationId xmlns:a16="http://schemas.microsoft.com/office/drawing/2014/main" id="{1A96CE7C-2535-CF1C-80F6-847E880A7987}"/>
              </a:ext>
            </a:extLst>
          </p:cNvPr>
          <p:cNvSpPr/>
          <p:nvPr/>
        </p:nvSpPr>
        <p:spPr>
          <a:xfrm>
            <a:off x="209006" y="6875080"/>
            <a:ext cx="2160000" cy="2160000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1E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34E45BE-DFA8-BF63-8B39-EA51958B672F}"/>
              </a:ext>
            </a:extLst>
          </p:cNvPr>
          <p:cNvSpPr txBox="1"/>
          <p:nvPr/>
        </p:nvSpPr>
        <p:spPr>
          <a:xfrm>
            <a:off x="209006" y="4030986"/>
            <a:ext cx="4999703" cy="2090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este video puedes ver como hacer la instalación de 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Cxxdroid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un celular 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así como también una breve introducción a como utilizar el programa para crear nuevos archivos de código, así como también compilarlos y ejecutarlos.</a:t>
            </a:r>
          </a:p>
          <a:p>
            <a:pPr algn="just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programa se puede descargar del siguiente link.</a:t>
            </a:r>
          </a:p>
          <a:p>
            <a:pPr algn="ctr">
              <a:lnSpc>
                <a:spcPct val="150000"/>
              </a:lnSpc>
            </a:pP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Link de descarga</a:t>
            </a:r>
            <a:endParaRPr lang="es-MX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MX" sz="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Simplemente hay que instalarlo dese la 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 en nuestro celular, abrir la aplicación, y comenzar a escribir código.</a:t>
            </a:r>
          </a:p>
          <a:p>
            <a:pPr algn="just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más información, ver el video de la derecha.</a:t>
            </a:r>
          </a:p>
        </p:txBody>
      </p:sp>
    </p:spTree>
    <p:extLst>
      <p:ext uri="{BB962C8B-B14F-4D97-AF65-F5344CB8AC3E}">
        <p14:creationId xmlns:p14="http://schemas.microsoft.com/office/powerpoint/2010/main" val="3354788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2F5F6FC-565C-5B61-67A5-16B63E8E1DDB}"/>
              </a:ext>
            </a:extLst>
          </p:cNvPr>
          <p:cNvSpPr/>
          <p:nvPr/>
        </p:nvSpPr>
        <p:spPr>
          <a:xfrm>
            <a:off x="6795247" y="9627318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806BC2E-603F-567C-A5A1-1B7905F24F2D}"/>
              </a:ext>
            </a:extLst>
          </p:cNvPr>
          <p:cNvSpPr/>
          <p:nvPr/>
        </p:nvSpPr>
        <p:spPr>
          <a:xfrm>
            <a:off x="6944660" y="9529987"/>
            <a:ext cx="328706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574BF0B-54DC-6C75-7D92-3C0E0492AA68}"/>
              </a:ext>
            </a:extLst>
          </p:cNvPr>
          <p:cNvSpPr/>
          <p:nvPr/>
        </p:nvSpPr>
        <p:spPr>
          <a:xfrm>
            <a:off x="0" y="9627316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Fundamentos de un lenguaje de alto nivel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AC622DC-104C-DC08-8A1F-5155ADD11696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Variables y tipos de Datos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80D73D2-A1CB-1F33-AF0C-6FC6D4504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5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C980938-48F5-C543-6F0B-FB977FA882B9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Variables y tipos de Datos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24C939F-9A91-3E0E-E944-FF21B2D01467}"/>
              </a:ext>
            </a:extLst>
          </p:cNvPr>
          <p:cNvSpPr/>
          <p:nvPr/>
        </p:nvSpPr>
        <p:spPr>
          <a:xfrm>
            <a:off x="1763486" y="9635267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Fundamentos de un lenguaje de alto nivel	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89A5BA7-DAE1-54FF-25B6-56F62BC6E95E}"/>
              </a:ext>
            </a:extLst>
          </p:cNvPr>
          <p:cNvSpPr/>
          <p:nvPr/>
        </p:nvSpPr>
        <p:spPr>
          <a:xfrm>
            <a:off x="0" y="9630144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260D717-0294-F30B-E16F-EA368A38CA87}"/>
              </a:ext>
            </a:extLst>
          </p:cNvPr>
          <p:cNvSpPr/>
          <p:nvPr/>
        </p:nvSpPr>
        <p:spPr>
          <a:xfrm>
            <a:off x="499551" y="9532813"/>
            <a:ext cx="328706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767BF0-3BB7-4600-6D06-5278023C9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1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8220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ángulo 122">
            <a:extLst>
              <a:ext uri="{FF2B5EF4-FFF2-40B4-BE49-F238E27FC236}">
                <a16:creationId xmlns:a16="http://schemas.microsoft.com/office/drawing/2014/main" id="{42426A13-9271-5FB7-A98D-0455D2FC2FA3}"/>
              </a:ext>
            </a:extLst>
          </p:cNvPr>
          <p:cNvSpPr/>
          <p:nvPr/>
        </p:nvSpPr>
        <p:spPr>
          <a:xfrm>
            <a:off x="227286" y="6887292"/>
            <a:ext cx="3032999" cy="2006377"/>
          </a:xfrm>
          <a:prstGeom prst="rect">
            <a:avLst/>
          </a:prstGeom>
          <a:gradFill flip="none" rotWithShape="1">
            <a:gsLst>
              <a:gs pos="11000">
                <a:srgbClr val="CFCFCF">
                  <a:shade val="30000"/>
                  <a:satMod val="115000"/>
                </a:srgbClr>
              </a:gs>
              <a:gs pos="100000">
                <a:srgbClr val="DEDEDE"/>
              </a:gs>
              <a:gs pos="61000">
                <a:srgbClr val="BCBCBC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Rectángulo: esquinas redondeadas 123">
            <a:extLst>
              <a:ext uri="{FF2B5EF4-FFF2-40B4-BE49-F238E27FC236}">
                <a16:creationId xmlns:a16="http://schemas.microsoft.com/office/drawing/2014/main" id="{35B576D8-2368-1225-6B00-5B6CD519F88E}"/>
              </a:ext>
            </a:extLst>
          </p:cNvPr>
          <p:cNvSpPr/>
          <p:nvPr/>
        </p:nvSpPr>
        <p:spPr>
          <a:xfrm>
            <a:off x="371713" y="7018259"/>
            <a:ext cx="2711486" cy="1736108"/>
          </a:xfrm>
          <a:prstGeom prst="roundRect">
            <a:avLst>
              <a:gd name="adj" fmla="val 3632"/>
            </a:avLst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2F5F6FC-565C-5B61-67A5-16B63E8E1DDB}"/>
              </a:ext>
            </a:extLst>
          </p:cNvPr>
          <p:cNvSpPr/>
          <p:nvPr/>
        </p:nvSpPr>
        <p:spPr>
          <a:xfrm>
            <a:off x="6795247" y="9627318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806BC2E-603F-567C-A5A1-1B7905F24F2D}"/>
              </a:ext>
            </a:extLst>
          </p:cNvPr>
          <p:cNvSpPr/>
          <p:nvPr/>
        </p:nvSpPr>
        <p:spPr>
          <a:xfrm>
            <a:off x="6944659" y="9529987"/>
            <a:ext cx="541989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574BF0B-54DC-6C75-7D92-3C0E0492AA68}"/>
              </a:ext>
            </a:extLst>
          </p:cNvPr>
          <p:cNvSpPr/>
          <p:nvPr/>
        </p:nvSpPr>
        <p:spPr>
          <a:xfrm>
            <a:off x="0" y="9627316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Listas Enlazadas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1ECA7FEB-E775-44B9-4B5B-DA33EB4719AA}"/>
              </a:ext>
            </a:extLst>
          </p:cNvPr>
          <p:cNvGrpSpPr/>
          <p:nvPr/>
        </p:nvGrpSpPr>
        <p:grpSpPr>
          <a:xfrm>
            <a:off x="1394125" y="2054069"/>
            <a:ext cx="687756" cy="399342"/>
            <a:chOff x="1036320" y="2211977"/>
            <a:chExt cx="1079863" cy="627017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6A0D965A-EFB0-2A39-6709-4CBBEBFAC13B}"/>
                </a:ext>
              </a:extLst>
            </p:cNvPr>
            <p:cNvSpPr/>
            <p:nvPr/>
          </p:nvSpPr>
          <p:spPr>
            <a:xfrm>
              <a:off x="1036320" y="2211977"/>
              <a:ext cx="1079863" cy="627017"/>
            </a:xfrm>
            <a:prstGeom prst="rect">
              <a:avLst/>
            </a:prstGeom>
            <a:solidFill>
              <a:srgbClr val="B1B8E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9BE8DF58-99B6-962E-27C4-A985EB12C6BC}"/>
                </a:ext>
              </a:extLst>
            </p:cNvPr>
            <p:cNvCxnSpPr/>
            <p:nvPr/>
          </p:nvCxnSpPr>
          <p:spPr>
            <a:xfrm>
              <a:off x="1767383" y="2211977"/>
              <a:ext cx="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DDF9A92E-958C-8962-E072-05914BD54540}"/>
              </a:ext>
            </a:extLst>
          </p:cNvPr>
          <p:cNvGrpSpPr/>
          <p:nvPr/>
        </p:nvGrpSpPr>
        <p:grpSpPr>
          <a:xfrm>
            <a:off x="2780730" y="2788103"/>
            <a:ext cx="687756" cy="399342"/>
            <a:chOff x="1036320" y="2211977"/>
            <a:chExt cx="1079863" cy="627017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CA9E123E-046B-086A-8037-7054B0F8F1DE}"/>
                </a:ext>
              </a:extLst>
            </p:cNvPr>
            <p:cNvSpPr/>
            <p:nvPr/>
          </p:nvSpPr>
          <p:spPr>
            <a:xfrm>
              <a:off x="1036320" y="2211977"/>
              <a:ext cx="1079863" cy="627017"/>
            </a:xfrm>
            <a:prstGeom prst="rect">
              <a:avLst/>
            </a:prstGeom>
            <a:solidFill>
              <a:srgbClr val="B1B8E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DB4A3F04-5BC8-6AC4-888C-3B462A7749ED}"/>
                </a:ext>
              </a:extLst>
            </p:cNvPr>
            <p:cNvCxnSpPr/>
            <p:nvPr/>
          </p:nvCxnSpPr>
          <p:spPr>
            <a:xfrm>
              <a:off x="1767383" y="2211977"/>
              <a:ext cx="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11D19754-350C-FE9B-8E1A-3428AA1FC5A9}"/>
              </a:ext>
            </a:extLst>
          </p:cNvPr>
          <p:cNvGrpSpPr/>
          <p:nvPr/>
        </p:nvGrpSpPr>
        <p:grpSpPr>
          <a:xfrm>
            <a:off x="4130071" y="2054068"/>
            <a:ext cx="687756" cy="399342"/>
            <a:chOff x="1036320" y="2211977"/>
            <a:chExt cx="1079863" cy="627017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36C782F5-E1F0-AB12-B1ED-5B845C6113AA}"/>
                </a:ext>
              </a:extLst>
            </p:cNvPr>
            <p:cNvSpPr/>
            <p:nvPr/>
          </p:nvSpPr>
          <p:spPr>
            <a:xfrm>
              <a:off x="1036320" y="2211977"/>
              <a:ext cx="1079863" cy="627017"/>
            </a:xfrm>
            <a:prstGeom prst="rect">
              <a:avLst/>
            </a:prstGeom>
            <a:solidFill>
              <a:srgbClr val="B1B8E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6518A073-FAC9-E834-E4DD-37C8A37B52E2}"/>
                </a:ext>
              </a:extLst>
            </p:cNvPr>
            <p:cNvCxnSpPr/>
            <p:nvPr/>
          </p:nvCxnSpPr>
          <p:spPr>
            <a:xfrm>
              <a:off x="1767383" y="2211977"/>
              <a:ext cx="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71D1C61-2CB1-0FA5-CDDD-DAC23002C9D7}"/>
              </a:ext>
            </a:extLst>
          </p:cNvPr>
          <p:cNvGrpSpPr/>
          <p:nvPr/>
        </p:nvGrpSpPr>
        <p:grpSpPr>
          <a:xfrm>
            <a:off x="1394125" y="3688277"/>
            <a:ext cx="687756" cy="399342"/>
            <a:chOff x="1036320" y="2211977"/>
            <a:chExt cx="1079863" cy="627017"/>
          </a:xfrm>
        </p:grpSpPr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B33E7590-F899-099C-C9CD-5E249F967A72}"/>
                </a:ext>
              </a:extLst>
            </p:cNvPr>
            <p:cNvSpPr/>
            <p:nvPr/>
          </p:nvSpPr>
          <p:spPr>
            <a:xfrm>
              <a:off x="1036320" y="2211977"/>
              <a:ext cx="1079863" cy="627017"/>
            </a:xfrm>
            <a:prstGeom prst="rect">
              <a:avLst/>
            </a:prstGeom>
            <a:solidFill>
              <a:srgbClr val="B1B8E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55D2F2CB-A23C-9D17-75DF-9AA59A2ED285}"/>
                </a:ext>
              </a:extLst>
            </p:cNvPr>
            <p:cNvCxnSpPr/>
            <p:nvPr/>
          </p:nvCxnSpPr>
          <p:spPr>
            <a:xfrm>
              <a:off x="1767383" y="2211977"/>
              <a:ext cx="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8D3A5C2B-B528-63F8-26F7-920C87598980}"/>
              </a:ext>
            </a:extLst>
          </p:cNvPr>
          <p:cNvGrpSpPr/>
          <p:nvPr/>
        </p:nvGrpSpPr>
        <p:grpSpPr>
          <a:xfrm>
            <a:off x="3379810" y="3688276"/>
            <a:ext cx="687756" cy="399342"/>
            <a:chOff x="4154093" y="4777886"/>
            <a:chExt cx="1079863" cy="627017"/>
          </a:xfrm>
        </p:grpSpPr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9FDC3B63-84EE-70B1-8331-110DE3DFFBB2}"/>
                </a:ext>
              </a:extLst>
            </p:cNvPr>
            <p:cNvGrpSpPr/>
            <p:nvPr/>
          </p:nvGrpSpPr>
          <p:grpSpPr>
            <a:xfrm>
              <a:off x="4154093" y="4777886"/>
              <a:ext cx="1079863" cy="627017"/>
              <a:chOff x="1036320" y="2211977"/>
              <a:chExt cx="1079863" cy="627017"/>
            </a:xfrm>
          </p:grpSpPr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13AE0534-2120-14BF-AD56-9F1822316307}"/>
                  </a:ext>
                </a:extLst>
              </p:cNvPr>
              <p:cNvSpPr/>
              <p:nvPr/>
            </p:nvSpPr>
            <p:spPr>
              <a:xfrm>
                <a:off x="1036320" y="2211977"/>
                <a:ext cx="1079863" cy="627017"/>
              </a:xfrm>
              <a:prstGeom prst="rect">
                <a:avLst/>
              </a:prstGeom>
              <a:solidFill>
                <a:srgbClr val="B1B8E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29" name="Conector recto 28">
                <a:extLst>
                  <a:ext uri="{FF2B5EF4-FFF2-40B4-BE49-F238E27FC236}">
                    <a16:creationId xmlns:a16="http://schemas.microsoft.com/office/drawing/2014/main" id="{3BB457A9-6D72-49CA-43DD-AE36B32983E9}"/>
                  </a:ext>
                </a:extLst>
              </p:cNvPr>
              <p:cNvCxnSpPr/>
              <p:nvPr/>
            </p:nvCxnSpPr>
            <p:spPr>
              <a:xfrm>
                <a:off x="1767383" y="2211977"/>
                <a:ext cx="0" cy="627017"/>
              </a:xfrm>
              <a:prstGeom prst="line">
                <a:avLst/>
              </a:prstGeom>
              <a:ln w="190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276BFEB4-E32C-36F9-1D09-E37856A1A690}"/>
                </a:ext>
              </a:extLst>
            </p:cNvPr>
            <p:cNvCxnSpPr/>
            <p:nvPr/>
          </p:nvCxnSpPr>
          <p:spPr>
            <a:xfrm flipH="1">
              <a:off x="4885156" y="4777886"/>
              <a:ext cx="34880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ector: curvado 34">
            <a:extLst>
              <a:ext uri="{FF2B5EF4-FFF2-40B4-BE49-F238E27FC236}">
                <a16:creationId xmlns:a16="http://schemas.microsoft.com/office/drawing/2014/main" id="{4AFC13A2-F4EF-43F5-75A0-7F4E832D8B4E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2081881" y="2253740"/>
            <a:ext cx="698849" cy="7340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curvado 37">
            <a:extLst>
              <a:ext uri="{FF2B5EF4-FFF2-40B4-BE49-F238E27FC236}">
                <a16:creationId xmlns:a16="http://schemas.microsoft.com/office/drawing/2014/main" id="{442328AB-1C8B-B17A-8C39-90C753342E43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3468486" y="2253739"/>
            <a:ext cx="661585" cy="7340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ado 40">
            <a:extLst>
              <a:ext uri="{FF2B5EF4-FFF2-40B4-BE49-F238E27FC236}">
                <a16:creationId xmlns:a16="http://schemas.microsoft.com/office/drawing/2014/main" id="{E146E1BC-1735-A166-50C7-65976FABA0DF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H="1">
            <a:off x="1394125" y="2253739"/>
            <a:ext cx="3423702" cy="1634209"/>
          </a:xfrm>
          <a:prstGeom prst="curvedConnector5">
            <a:avLst>
              <a:gd name="adj1" fmla="val -6677"/>
              <a:gd name="adj2" fmla="val 68003"/>
              <a:gd name="adj3" fmla="val 106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curvado 44">
            <a:extLst>
              <a:ext uri="{FF2B5EF4-FFF2-40B4-BE49-F238E27FC236}">
                <a16:creationId xmlns:a16="http://schemas.microsoft.com/office/drawing/2014/main" id="{D00364D9-6ED9-0AFE-855A-A236FEE2AD15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 flipV="1">
            <a:off x="2081881" y="3887947"/>
            <a:ext cx="1297929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883599EB-45CD-C8B1-0EC6-E4B336D17504}"/>
              </a:ext>
            </a:extLst>
          </p:cNvPr>
          <p:cNvSpPr txBox="1"/>
          <p:nvPr/>
        </p:nvSpPr>
        <p:spPr>
          <a:xfrm>
            <a:off x="5193905" y="1831436"/>
            <a:ext cx="23694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una lista podemos guardar cualquier cosa, para este ejemplo de lista simple, haremos una lista de números enteros, cada casilla es un nodo, y para cada nodo hacemos una estructura con los datos que almacenara cada nodo.</a:t>
            </a:r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3142E247-B5D3-AECE-0B55-67255481CFD2}"/>
              </a:ext>
            </a:extLst>
          </p:cNvPr>
          <p:cNvGrpSpPr/>
          <p:nvPr/>
        </p:nvGrpSpPr>
        <p:grpSpPr>
          <a:xfrm>
            <a:off x="5287617" y="3554233"/>
            <a:ext cx="2275771" cy="906449"/>
            <a:chOff x="5287617" y="3554233"/>
            <a:chExt cx="2275771" cy="906449"/>
          </a:xfrm>
        </p:grpSpPr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20644330-66E6-C7F4-4829-B606F9B9CB50}"/>
                </a:ext>
              </a:extLst>
            </p:cNvPr>
            <p:cNvSpPr/>
            <p:nvPr/>
          </p:nvSpPr>
          <p:spPr>
            <a:xfrm>
              <a:off x="5287617" y="3554233"/>
              <a:ext cx="2275771" cy="906449"/>
            </a:xfrm>
            <a:prstGeom prst="rect">
              <a:avLst/>
            </a:prstGeom>
            <a:solidFill>
              <a:srgbClr val="B1B8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dirty="0" err="1"/>
                <a:t>Info</a:t>
              </a:r>
              <a:endParaRPr lang="es-MX" dirty="0"/>
            </a:p>
            <a:p>
              <a:endParaRPr lang="es-MX" sz="600" dirty="0"/>
            </a:p>
            <a:p>
              <a:r>
                <a:rPr lang="es-MX" dirty="0" err="1"/>
                <a:t>sig</a:t>
              </a:r>
              <a:endParaRPr lang="es-MX" dirty="0"/>
            </a:p>
          </p:txBody>
        </p:sp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1068E6E9-AA11-7754-F61B-E8D2CCE5463A}"/>
                </a:ext>
              </a:extLst>
            </p:cNvPr>
            <p:cNvSpPr/>
            <p:nvPr/>
          </p:nvSpPr>
          <p:spPr>
            <a:xfrm>
              <a:off x="5947576" y="3688276"/>
              <a:ext cx="1425555" cy="199671"/>
            </a:xfrm>
            <a:prstGeom prst="rect">
              <a:avLst/>
            </a:prstGeom>
            <a:solidFill>
              <a:srgbClr val="D3D3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C42F1541-BF3A-6E08-B8A2-FB46DAFDADD5}"/>
                </a:ext>
              </a:extLst>
            </p:cNvPr>
            <p:cNvSpPr/>
            <p:nvPr/>
          </p:nvSpPr>
          <p:spPr>
            <a:xfrm>
              <a:off x="5947576" y="4097244"/>
              <a:ext cx="1425555" cy="199671"/>
            </a:xfrm>
            <a:prstGeom prst="rect">
              <a:avLst/>
            </a:prstGeom>
            <a:solidFill>
              <a:srgbClr val="D3D3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1" name="CuadroTexto 50">
            <a:extLst>
              <a:ext uri="{FF2B5EF4-FFF2-40B4-BE49-F238E27FC236}">
                <a16:creationId xmlns:a16="http://schemas.microsoft.com/office/drawing/2014/main" id="{11FB9A29-FCA1-DDBD-708D-747E125ED46D}"/>
              </a:ext>
            </a:extLst>
          </p:cNvPr>
          <p:cNvSpPr txBox="1"/>
          <p:nvPr/>
        </p:nvSpPr>
        <p:spPr>
          <a:xfrm>
            <a:off x="5287617" y="3260035"/>
            <a:ext cx="2275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nodo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FD8B55C5-A624-0897-A119-ABA2E279D6FF}"/>
              </a:ext>
            </a:extLst>
          </p:cNvPr>
          <p:cNvSpPr txBox="1"/>
          <p:nvPr/>
        </p:nvSpPr>
        <p:spPr>
          <a:xfrm>
            <a:off x="1463682" y="1777069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nodo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4DF3EA15-41FE-D610-0CB0-7AB06C452767}"/>
              </a:ext>
            </a:extLst>
          </p:cNvPr>
          <p:cNvSpPr txBox="1"/>
          <p:nvPr/>
        </p:nvSpPr>
        <p:spPr>
          <a:xfrm>
            <a:off x="2844741" y="2511103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nodo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F956C2F9-84BE-5C9B-C4AC-C6C27BA6B989}"/>
              </a:ext>
            </a:extLst>
          </p:cNvPr>
          <p:cNvSpPr txBox="1"/>
          <p:nvPr/>
        </p:nvSpPr>
        <p:spPr>
          <a:xfrm>
            <a:off x="4199628" y="1793352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nodo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38D6627B-14E2-4925-E96B-AA159D496A2D}"/>
              </a:ext>
            </a:extLst>
          </p:cNvPr>
          <p:cNvSpPr txBox="1"/>
          <p:nvPr/>
        </p:nvSpPr>
        <p:spPr>
          <a:xfrm>
            <a:off x="1463681" y="3436805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nodo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D5EB5AA6-03C6-3288-9E7A-74EB9A00A572}"/>
              </a:ext>
            </a:extLst>
          </p:cNvPr>
          <p:cNvSpPr txBox="1"/>
          <p:nvPr/>
        </p:nvSpPr>
        <p:spPr>
          <a:xfrm>
            <a:off x="3479500" y="3436805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nodo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0258E5CB-7C98-1E5B-3174-336339E24DB2}"/>
              </a:ext>
            </a:extLst>
          </p:cNvPr>
          <p:cNvSpPr txBox="1"/>
          <p:nvPr/>
        </p:nvSpPr>
        <p:spPr>
          <a:xfrm>
            <a:off x="227286" y="2115239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cab</a:t>
            </a:r>
            <a:endParaRPr lang="es-MX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Conector: curvado 58">
            <a:extLst>
              <a:ext uri="{FF2B5EF4-FFF2-40B4-BE49-F238E27FC236}">
                <a16:creationId xmlns:a16="http://schemas.microsoft.com/office/drawing/2014/main" id="{433A68C3-C7CA-2017-6E85-483E2D245FF3}"/>
              </a:ext>
            </a:extLst>
          </p:cNvPr>
          <p:cNvCxnSpPr>
            <a:stCxn id="57" idx="3"/>
            <a:endCxn id="14" idx="1"/>
          </p:cNvCxnSpPr>
          <p:nvPr/>
        </p:nvCxnSpPr>
        <p:spPr>
          <a:xfrm>
            <a:off x="775927" y="2253739"/>
            <a:ext cx="618198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6FC20571-577F-3269-FF41-987BD1ACA8DD}"/>
              </a:ext>
            </a:extLst>
          </p:cNvPr>
          <p:cNvSpPr txBox="1"/>
          <p:nvPr/>
        </p:nvSpPr>
        <p:spPr>
          <a:xfrm>
            <a:off x="122722" y="2434158"/>
            <a:ext cx="8016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cab</a:t>
            </a:r>
            <a:r>
              <a:rPr lang="es-MX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cabecera</a:t>
            </a:r>
          </a:p>
        </p:txBody>
      </p:sp>
      <p:sp>
        <p:nvSpPr>
          <p:cNvPr id="77" name="Rectángulo: esquina doblada 76">
            <a:extLst>
              <a:ext uri="{FF2B5EF4-FFF2-40B4-BE49-F238E27FC236}">
                <a16:creationId xmlns:a16="http://schemas.microsoft.com/office/drawing/2014/main" id="{401F8354-706B-D9BB-F32F-41997069EB0F}"/>
              </a:ext>
            </a:extLst>
          </p:cNvPr>
          <p:cNvSpPr/>
          <p:nvPr/>
        </p:nvSpPr>
        <p:spPr>
          <a:xfrm>
            <a:off x="230358" y="5080818"/>
            <a:ext cx="1729445" cy="1729445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2728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7" name="Tabla 38">
            <a:extLst>
              <a:ext uri="{FF2B5EF4-FFF2-40B4-BE49-F238E27FC236}">
                <a16:creationId xmlns:a16="http://schemas.microsoft.com/office/drawing/2014/main" id="{32BF9078-A7BF-3056-34AD-DF66C03FD48E}"/>
              </a:ext>
            </a:extLst>
          </p:cNvPr>
          <p:cNvGraphicFramePr>
            <a:graphicFrameLocks noGrp="1"/>
          </p:cNvGraphicFramePr>
          <p:nvPr/>
        </p:nvGraphicFramePr>
        <p:xfrm>
          <a:off x="387227" y="7032016"/>
          <a:ext cx="2643321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61">
                  <a:extLst>
                    <a:ext uri="{9D8B030D-6E8A-4147-A177-3AD203B41FA5}">
                      <a16:colId xmlns:a16="http://schemas.microsoft.com/office/drawing/2014/main" val="4000583223"/>
                    </a:ext>
                  </a:extLst>
                </a:gridCol>
                <a:gridCol w="2350460">
                  <a:extLst>
                    <a:ext uri="{9D8B030D-6E8A-4147-A177-3AD203B41FA5}">
                      <a16:colId xmlns:a16="http://schemas.microsoft.com/office/drawing/2014/main" val="1722026803"/>
                    </a:ext>
                  </a:extLst>
                </a:gridCol>
              </a:tblGrid>
              <a:tr h="44676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7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7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7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7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7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7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7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7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7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7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7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7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7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7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700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7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7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7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n1;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7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7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n2, </a:t>
                      </a:r>
                      <a:r>
                        <a:rPr lang="es-MX" sz="7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n3;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n1.info </a:t>
                      </a:r>
                      <a:r>
                        <a:rPr lang="es-MX" sz="7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7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n1.sig </a:t>
                      </a:r>
                      <a:r>
                        <a:rPr lang="es-MX" sz="7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700" b="0" u="none" dirty="0" err="1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n2 </a:t>
                      </a:r>
                      <a:r>
                        <a:rPr lang="es-MX" sz="7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7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n1;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n2-&gt;</a:t>
                      </a:r>
                      <a:r>
                        <a:rPr lang="es-MX" sz="7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7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7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7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700" b="0" u="none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7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%d</a:t>
                      </a:r>
                      <a:r>
                        <a:rPr lang="es-MX" sz="700" b="0" u="none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n1.info);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n3 </a:t>
                      </a:r>
                      <a:r>
                        <a:rPr lang="es-MX" sz="7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s-MX" sz="7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7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MX" sz="7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malloc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700" b="0" u="none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7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7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assert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(n3 </a:t>
                      </a:r>
                      <a:r>
                        <a:rPr lang="es-MX" sz="7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700" b="0" u="none" dirty="0" err="1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n3-&gt;</a:t>
                      </a:r>
                      <a:r>
                        <a:rPr lang="es-MX" sz="7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7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7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n3-&gt;</a:t>
                      </a:r>
                      <a:r>
                        <a:rPr lang="es-MX" sz="7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sig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7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700" b="0" u="none" dirty="0" err="1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n2-&gt;</a:t>
                      </a:r>
                      <a:r>
                        <a:rPr lang="es-MX" sz="7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sig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7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n3;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700" b="0" u="none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7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527168"/>
                  </a:ext>
                </a:extLst>
              </a:tr>
            </a:tbl>
          </a:graphicData>
        </a:graphic>
      </p:graphicFrame>
      <p:grpSp>
        <p:nvGrpSpPr>
          <p:cNvPr id="70" name="Grupo 69">
            <a:extLst>
              <a:ext uri="{FF2B5EF4-FFF2-40B4-BE49-F238E27FC236}">
                <a16:creationId xmlns:a16="http://schemas.microsoft.com/office/drawing/2014/main" id="{8C193233-A0E8-FFFB-1307-585FC5702097}"/>
              </a:ext>
            </a:extLst>
          </p:cNvPr>
          <p:cNvGrpSpPr/>
          <p:nvPr/>
        </p:nvGrpSpPr>
        <p:grpSpPr>
          <a:xfrm>
            <a:off x="3468486" y="7084604"/>
            <a:ext cx="953018" cy="598608"/>
            <a:chOff x="4095232" y="7274059"/>
            <a:chExt cx="2275771" cy="906449"/>
          </a:xfrm>
        </p:grpSpPr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8C0C6FA0-6373-088E-AE12-BDD7C78FFE92}"/>
                </a:ext>
              </a:extLst>
            </p:cNvPr>
            <p:cNvSpPr/>
            <p:nvPr/>
          </p:nvSpPr>
          <p:spPr>
            <a:xfrm>
              <a:off x="4095232" y="7274059"/>
              <a:ext cx="2275771" cy="906449"/>
            </a:xfrm>
            <a:prstGeom prst="rect">
              <a:avLst/>
            </a:prstGeom>
            <a:solidFill>
              <a:srgbClr val="B1B8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dirty="0"/>
            </a:p>
            <a:p>
              <a:endParaRPr lang="es-MX" sz="600" dirty="0"/>
            </a:p>
            <a:p>
              <a:endParaRPr lang="es-MX" dirty="0"/>
            </a:p>
          </p:txBody>
        </p:sp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FB66652E-87BD-16C6-7190-A75D5FB6B9D9}"/>
                </a:ext>
              </a:extLst>
            </p:cNvPr>
            <p:cNvSpPr/>
            <p:nvPr/>
          </p:nvSpPr>
          <p:spPr>
            <a:xfrm>
              <a:off x="4755191" y="7408102"/>
              <a:ext cx="1425555" cy="199671"/>
            </a:xfrm>
            <a:prstGeom prst="rect">
              <a:avLst/>
            </a:prstGeom>
            <a:solidFill>
              <a:srgbClr val="D3D3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318722DB-1768-4534-E0D6-5BF77C1CD48E}"/>
                </a:ext>
              </a:extLst>
            </p:cNvPr>
            <p:cNvSpPr/>
            <p:nvPr/>
          </p:nvSpPr>
          <p:spPr>
            <a:xfrm>
              <a:off x="4755191" y="7817070"/>
              <a:ext cx="1425555" cy="199671"/>
            </a:xfrm>
            <a:prstGeom prst="rect">
              <a:avLst/>
            </a:prstGeom>
            <a:solidFill>
              <a:srgbClr val="D3D3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7" name="Imagen 66">
              <a:extLst>
                <a:ext uri="{FF2B5EF4-FFF2-40B4-BE49-F238E27FC236}">
                  <a16:creationId xmlns:a16="http://schemas.microsoft.com/office/drawing/2014/main" id="{5E5B35B1-CEA3-FFF6-5538-355465427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8110" y="7323682"/>
              <a:ext cx="560881" cy="432854"/>
            </a:xfrm>
            <a:prstGeom prst="rect">
              <a:avLst/>
            </a:prstGeom>
          </p:spPr>
        </p:pic>
        <p:pic>
          <p:nvPicPr>
            <p:cNvPr id="69" name="Imagen 68">
              <a:extLst>
                <a:ext uri="{FF2B5EF4-FFF2-40B4-BE49-F238E27FC236}">
                  <a16:creationId xmlns:a16="http://schemas.microsoft.com/office/drawing/2014/main" id="{8E8721A2-79A6-9F95-8072-47DD2FA7C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2014" y="7700478"/>
              <a:ext cx="566977" cy="432854"/>
            </a:xfrm>
            <a:prstGeom prst="rect">
              <a:avLst/>
            </a:prstGeom>
          </p:spPr>
        </p:pic>
      </p:grpSp>
      <p:sp>
        <p:nvSpPr>
          <p:cNvPr id="71" name="Rectángulo 70">
            <a:extLst>
              <a:ext uri="{FF2B5EF4-FFF2-40B4-BE49-F238E27FC236}">
                <a16:creationId xmlns:a16="http://schemas.microsoft.com/office/drawing/2014/main" id="{06E4CC34-B3D1-DDF8-EBD5-02D360A303C5}"/>
              </a:ext>
            </a:extLst>
          </p:cNvPr>
          <p:cNvSpPr/>
          <p:nvPr/>
        </p:nvSpPr>
        <p:spPr>
          <a:xfrm>
            <a:off x="4927600" y="7084604"/>
            <a:ext cx="633863" cy="598608"/>
          </a:xfrm>
          <a:prstGeom prst="rect">
            <a:avLst/>
          </a:prstGeom>
          <a:solidFill>
            <a:srgbClr val="B1B8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BB96AA2D-77B4-29E3-284F-C722F4B6FE5E}"/>
              </a:ext>
            </a:extLst>
          </p:cNvPr>
          <p:cNvSpPr/>
          <p:nvPr/>
        </p:nvSpPr>
        <p:spPr>
          <a:xfrm>
            <a:off x="4028141" y="8117470"/>
            <a:ext cx="633863" cy="598608"/>
          </a:xfrm>
          <a:prstGeom prst="rect">
            <a:avLst/>
          </a:prstGeom>
          <a:solidFill>
            <a:srgbClr val="B1B8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3" name="Grupo 72">
            <a:extLst>
              <a:ext uri="{FF2B5EF4-FFF2-40B4-BE49-F238E27FC236}">
                <a16:creationId xmlns:a16="http://schemas.microsoft.com/office/drawing/2014/main" id="{BE49E085-A3B3-C24D-EA02-92DADC27BDC0}"/>
              </a:ext>
            </a:extLst>
          </p:cNvPr>
          <p:cNvGrpSpPr/>
          <p:nvPr/>
        </p:nvGrpSpPr>
        <p:grpSpPr>
          <a:xfrm>
            <a:off x="5244531" y="8118025"/>
            <a:ext cx="953018" cy="598608"/>
            <a:chOff x="4095232" y="7274059"/>
            <a:chExt cx="2275771" cy="906449"/>
          </a:xfrm>
        </p:grpSpPr>
        <p:sp>
          <p:nvSpPr>
            <p:cNvPr id="74" name="Rectángulo 73">
              <a:extLst>
                <a:ext uri="{FF2B5EF4-FFF2-40B4-BE49-F238E27FC236}">
                  <a16:creationId xmlns:a16="http://schemas.microsoft.com/office/drawing/2014/main" id="{24A9FDED-872D-7758-5327-1891BAA438D8}"/>
                </a:ext>
              </a:extLst>
            </p:cNvPr>
            <p:cNvSpPr/>
            <p:nvPr/>
          </p:nvSpPr>
          <p:spPr>
            <a:xfrm>
              <a:off x="4095232" y="7274059"/>
              <a:ext cx="2275771" cy="906449"/>
            </a:xfrm>
            <a:prstGeom prst="rect">
              <a:avLst/>
            </a:prstGeom>
            <a:solidFill>
              <a:srgbClr val="B1B8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dirty="0"/>
            </a:p>
            <a:p>
              <a:endParaRPr lang="es-MX" sz="600" dirty="0"/>
            </a:p>
            <a:p>
              <a:endParaRPr lang="es-MX" dirty="0"/>
            </a:p>
          </p:txBody>
        </p:sp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361213B5-11CD-65EF-702D-774E196169C0}"/>
                </a:ext>
              </a:extLst>
            </p:cNvPr>
            <p:cNvSpPr/>
            <p:nvPr/>
          </p:nvSpPr>
          <p:spPr>
            <a:xfrm>
              <a:off x="4755191" y="7408102"/>
              <a:ext cx="1425555" cy="199671"/>
            </a:xfrm>
            <a:prstGeom prst="rect">
              <a:avLst/>
            </a:prstGeom>
            <a:solidFill>
              <a:srgbClr val="D3D3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9FE1D5E7-B190-960A-A5C0-7C2598350F90}"/>
                </a:ext>
              </a:extLst>
            </p:cNvPr>
            <p:cNvSpPr/>
            <p:nvPr/>
          </p:nvSpPr>
          <p:spPr>
            <a:xfrm>
              <a:off x="4755191" y="7817070"/>
              <a:ext cx="1425555" cy="199671"/>
            </a:xfrm>
            <a:prstGeom prst="rect">
              <a:avLst/>
            </a:prstGeom>
            <a:solidFill>
              <a:srgbClr val="D3D3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78" name="Imagen 77">
              <a:extLst>
                <a:ext uri="{FF2B5EF4-FFF2-40B4-BE49-F238E27FC236}">
                  <a16:creationId xmlns:a16="http://schemas.microsoft.com/office/drawing/2014/main" id="{C66984C2-6A9B-9148-2AD3-52C37F220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8110" y="7323682"/>
              <a:ext cx="560881" cy="432854"/>
            </a:xfrm>
            <a:prstGeom prst="rect">
              <a:avLst/>
            </a:prstGeom>
          </p:spPr>
        </p:pic>
        <p:pic>
          <p:nvPicPr>
            <p:cNvPr id="79" name="Imagen 78">
              <a:extLst>
                <a:ext uri="{FF2B5EF4-FFF2-40B4-BE49-F238E27FC236}">
                  <a16:creationId xmlns:a16="http://schemas.microsoft.com/office/drawing/2014/main" id="{61A6A5DD-7466-453F-F51C-2B6D5C2C4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2014" y="7700478"/>
              <a:ext cx="566977" cy="432854"/>
            </a:xfrm>
            <a:prstGeom prst="rect">
              <a:avLst/>
            </a:prstGeom>
          </p:spPr>
        </p:pic>
      </p:grpSp>
      <p:sp>
        <p:nvSpPr>
          <p:cNvPr id="80" name="CuadroTexto 79">
            <a:extLst>
              <a:ext uri="{FF2B5EF4-FFF2-40B4-BE49-F238E27FC236}">
                <a16:creationId xmlns:a16="http://schemas.microsoft.com/office/drawing/2014/main" id="{BE1ADF59-FC47-AD74-132B-827DFB12734F}"/>
              </a:ext>
            </a:extLst>
          </p:cNvPr>
          <p:cNvSpPr txBox="1"/>
          <p:nvPr/>
        </p:nvSpPr>
        <p:spPr>
          <a:xfrm>
            <a:off x="3504433" y="6831312"/>
            <a:ext cx="903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 (nodo)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5DA3099B-78E5-04B8-7076-999D56591C4D}"/>
              </a:ext>
            </a:extLst>
          </p:cNvPr>
          <p:cNvSpPr txBox="1"/>
          <p:nvPr/>
        </p:nvSpPr>
        <p:spPr>
          <a:xfrm>
            <a:off x="4792927" y="6823511"/>
            <a:ext cx="903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n2 (nodo *)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B2B04C52-5FD5-C29E-6F3B-E512706D3556}"/>
              </a:ext>
            </a:extLst>
          </p:cNvPr>
          <p:cNvSpPr txBox="1"/>
          <p:nvPr/>
        </p:nvSpPr>
        <p:spPr>
          <a:xfrm>
            <a:off x="3894148" y="7861701"/>
            <a:ext cx="903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n3 (nodo *)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36332307-2BB4-E3F8-B1BD-B2602D9D0525}"/>
              </a:ext>
            </a:extLst>
          </p:cNvPr>
          <p:cNvSpPr txBox="1"/>
          <p:nvPr/>
        </p:nvSpPr>
        <p:spPr>
          <a:xfrm>
            <a:off x="5271239" y="7848016"/>
            <a:ext cx="903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nodo</a:t>
            </a:r>
          </a:p>
        </p:txBody>
      </p:sp>
      <p:cxnSp>
        <p:nvCxnSpPr>
          <p:cNvPr id="90" name="Conector: curvado 89">
            <a:extLst>
              <a:ext uri="{FF2B5EF4-FFF2-40B4-BE49-F238E27FC236}">
                <a16:creationId xmlns:a16="http://schemas.microsoft.com/office/drawing/2014/main" id="{409B3A2D-D6DE-10B9-1FA0-308AD808AF0D}"/>
              </a:ext>
            </a:extLst>
          </p:cNvPr>
          <p:cNvCxnSpPr>
            <a:stCxn id="71" idx="1"/>
            <a:endCxn id="44" idx="3"/>
          </p:cNvCxnSpPr>
          <p:nvPr/>
        </p:nvCxnSpPr>
        <p:spPr>
          <a:xfrm rot="10800000">
            <a:off x="4421504" y="7383908"/>
            <a:ext cx="50609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: curvado 91">
            <a:extLst>
              <a:ext uri="{FF2B5EF4-FFF2-40B4-BE49-F238E27FC236}">
                <a16:creationId xmlns:a16="http://schemas.microsoft.com/office/drawing/2014/main" id="{DFDD4751-B5F2-BD97-6E47-A25D2694E26E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4662004" y="8416774"/>
            <a:ext cx="582527" cy="5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upo 92">
            <a:extLst>
              <a:ext uri="{FF2B5EF4-FFF2-40B4-BE49-F238E27FC236}">
                <a16:creationId xmlns:a16="http://schemas.microsoft.com/office/drawing/2014/main" id="{1A6E3BE1-531F-A9CC-8A39-EC693A6A8110}"/>
              </a:ext>
            </a:extLst>
          </p:cNvPr>
          <p:cNvGrpSpPr/>
          <p:nvPr/>
        </p:nvGrpSpPr>
        <p:grpSpPr>
          <a:xfrm>
            <a:off x="4373756" y="9139167"/>
            <a:ext cx="687756" cy="399342"/>
            <a:chOff x="1036320" y="2211977"/>
            <a:chExt cx="1079863" cy="627017"/>
          </a:xfrm>
        </p:grpSpPr>
        <p:sp>
          <p:nvSpPr>
            <p:cNvPr id="94" name="Rectángulo 93">
              <a:extLst>
                <a:ext uri="{FF2B5EF4-FFF2-40B4-BE49-F238E27FC236}">
                  <a16:creationId xmlns:a16="http://schemas.microsoft.com/office/drawing/2014/main" id="{7989D108-BAE3-D897-AB18-E075C856A1F1}"/>
                </a:ext>
              </a:extLst>
            </p:cNvPr>
            <p:cNvSpPr/>
            <p:nvPr/>
          </p:nvSpPr>
          <p:spPr>
            <a:xfrm>
              <a:off x="1036320" y="2211977"/>
              <a:ext cx="1079863" cy="627017"/>
            </a:xfrm>
            <a:prstGeom prst="rect">
              <a:avLst/>
            </a:prstGeom>
            <a:solidFill>
              <a:srgbClr val="B1B8E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dirty="0"/>
                <a:t>10</a:t>
              </a:r>
            </a:p>
          </p:txBody>
        </p: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B1F4D310-1A84-4425-7B5D-9FE25249C517}"/>
                </a:ext>
              </a:extLst>
            </p:cNvPr>
            <p:cNvCxnSpPr/>
            <p:nvPr/>
          </p:nvCxnSpPr>
          <p:spPr>
            <a:xfrm>
              <a:off x="1767383" y="2211977"/>
              <a:ext cx="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CuadroTexto 95">
            <a:extLst>
              <a:ext uri="{FF2B5EF4-FFF2-40B4-BE49-F238E27FC236}">
                <a16:creationId xmlns:a16="http://schemas.microsoft.com/office/drawing/2014/main" id="{792AD0A1-08CC-4BCE-8229-545E3FA1E729}"/>
              </a:ext>
            </a:extLst>
          </p:cNvPr>
          <p:cNvSpPr txBox="1"/>
          <p:nvPr/>
        </p:nvSpPr>
        <p:spPr>
          <a:xfrm>
            <a:off x="4443313" y="8862167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74C1E309-250D-860C-699A-7CACC863B98B}"/>
              </a:ext>
            </a:extLst>
          </p:cNvPr>
          <p:cNvSpPr txBox="1"/>
          <p:nvPr/>
        </p:nvSpPr>
        <p:spPr>
          <a:xfrm>
            <a:off x="3643647" y="9200337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n2</a:t>
            </a:r>
          </a:p>
        </p:txBody>
      </p:sp>
      <p:cxnSp>
        <p:nvCxnSpPr>
          <p:cNvPr id="98" name="Conector: curvado 97">
            <a:extLst>
              <a:ext uri="{FF2B5EF4-FFF2-40B4-BE49-F238E27FC236}">
                <a16:creationId xmlns:a16="http://schemas.microsoft.com/office/drawing/2014/main" id="{6A17C609-D537-F0B8-4EF2-78888B783461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4067566" y="9338836"/>
            <a:ext cx="306190" cy="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7A05054-EF15-1221-6AE8-82D2BF49BFCE}"/>
              </a:ext>
            </a:extLst>
          </p:cNvPr>
          <p:cNvGrpSpPr/>
          <p:nvPr/>
        </p:nvGrpSpPr>
        <p:grpSpPr>
          <a:xfrm>
            <a:off x="5972597" y="9119824"/>
            <a:ext cx="687756" cy="399344"/>
            <a:chOff x="4154093" y="4777883"/>
            <a:chExt cx="1079863" cy="627020"/>
          </a:xfrm>
        </p:grpSpPr>
        <p:grpSp>
          <p:nvGrpSpPr>
            <p:cNvPr id="104" name="Grupo 103">
              <a:extLst>
                <a:ext uri="{FF2B5EF4-FFF2-40B4-BE49-F238E27FC236}">
                  <a16:creationId xmlns:a16="http://schemas.microsoft.com/office/drawing/2014/main" id="{C8A300E5-CA8A-B3A0-077E-EBA21ECC612E}"/>
                </a:ext>
              </a:extLst>
            </p:cNvPr>
            <p:cNvGrpSpPr/>
            <p:nvPr/>
          </p:nvGrpSpPr>
          <p:grpSpPr>
            <a:xfrm>
              <a:off x="4154093" y="4777883"/>
              <a:ext cx="1079863" cy="627020"/>
              <a:chOff x="1036320" y="2211974"/>
              <a:chExt cx="1079863" cy="627020"/>
            </a:xfrm>
          </p:grpSpPr>
          <p:sp>
            <p:nvSpPr>
              <p:cNvPr id="106" name="Rectángulo 105">
                <a:extLst>
                  <a:ext uri="{FF2B5EF4-FFF2-40B4-BE49-F238E27FC236}">
                    <a16:creationId xmlns:a16="http://schemas.microsoft.com/office/drawing/2014/main" id="{1A38C972-2095-6DEB-034E-D9C33AF9A1C6}"/>
                  </a:ext>
                </a:extLst>
              </p:cNvPr>
              <p:cNvSpPr/>
              <p:nvPr/>
            </p:nvSpPr>
            <p:spPr>
              <a:xfrm>
                <a:off x="1036320" y="2211974"/>
                <a:ext cx="1079863" cy="627017"/>
              </a:xfrm>
              <a:prstGeom prst="rect">
                <a:avLst/>
              </a:prstGeom>
              <a:solidFill>
                <a:srgbClr val="B1B8E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dirty="0"/>
                  <a:t> 7</a:t>
                </a:r>
              </a:p>
            </p:txBody>
          </p:sp>
          <p:cxnSp>
            <p:nvCxnSpPr>
              <p:cNvPr id="107" name="Conector recto 106">
                <a:extLst>
                  <a:ext uri="{FF2B5EF4-FFF2-40B4-BE49-F238E27FC236}">
                    <a16:creationId xmlns:a16="http://schemas.microsoft.com/office/drawing/2014/main" id="{2475A556-D37B-B120-B5DD-57E85C67787E}"/>
                  </a:ext>
                </a:extLst>
              </p:cNvPr>
              <p:cNvCxnSpPr/>
              <p:nvPr/>
            </p:nvCxnSpPr>
            <p:spPr>
              <a:xfrm>
                <a:off x="1767383" y="2211977"/>
                <a:ext cx="0" cy="627017"/>
              </a:xfrm>
              <a:prstGeom prst="line">
                <a:avLst/>
              </a:prstGeom>
              <a:ln w="190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78ACEAF1-77D8-5061-370F-536B1060B726}"/>
                </a:ext>
              </a:extLst>
            </p:cNvPr>
            <p:cNvCxnSpPr/>
            <p:nvPr/>
          </p:nvCxnSpPr>
          <p:spPr>
            <a:xfrm flipH="1">
              <a:off x="4885156" y="4777886"/>
              <a:ext cx="34880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Conector: curvado 111">
            <a:extLst>
              <a:ext uri="{FF2B5EF4-FFF2-40B4-BE49-F238E27FC236}">
                <a16:creationId xmlns:a16="http://schemas.microsoft.com/office/drawing/2014/main" id="{D397A2D7-CEBD-7900-0A98-B29F07E04203}"/>
              </a:ext>
            </a:extLst>
          </p:cNvPr>
          <p:cNvCxnSpPr>
            <a:cxnSpLocks/>
            <a:stCxn id="94" idx="3"/>
            <a:endCxn id="106" idx="1"/>
          </p:cNvCxnSpPr>
          <p:nvPr/>
        </p:nvCxnSpPr>
        <p:spPr>
          <a:xfrm flipV="1">
            <a:off x="5061512" y="9319495"/>
            <a:ext cx="911085" cy="193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342B62EE-25B7-39A5-A248-8F5F84F29FB2}"/>
              </a:ext>
            </a:extLst>
          </p:cNvPr>
          <p:cNvSpPr txBox="1"/>
          <p:nvPr/>
        </p:nvSpPr>
        <p:spPr>
          <a:xfrm>
            <a:off x="6795247" y="8616670"/>
            <a:ext cx="379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n3</a:t>
            </a:r>
          </a:p>
        </p:txBody>
      </p:sp>
      <p:cxnSp>
        <p:nvCxnSpPr>
          <p:cNvPr id="116" name="Conector: curvado 115">
            <a:extLst>
              <a:ext uri="{FF2B5EF4-FFF2-40B4-BE49-F238E27FC236}">
                <a16:creationId xmlns:a16="http://schemas.microsoft.com/office/drawing/2014/main" id="{51559E39-A6ED-C21C-76AF-BFE83FCFA11B}"/>
              </a:ext>
            </a:extLst>
          </p:cNvPr>
          <p:cNvCxnSpPr>
            <a:stCxn id="114" idx="1"/>
            <a:endCxn id="106" idx="0"/>
          </p:cNvCxnSpPr>
          <p:nvPr/>
        </p:nvCxnSpPr>
        <p:spPr>
          <a:xfrm rot="10800000" flipV="1">
            <a:off x="6316475" y="8755170"/>
            <a:ext cx="478772" cy="3646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723D7896-7F42-76DB-44D4-9028ECD5638A}"/>
              </a:ext>
            </a:extLst>
          </p:cNvPr>
          <p:cNvGrpSpPr/>
          <p:nvPr/>
        </p:nvGrpSpPr>
        <p:grpSpPr>
          <a:xfrm>
            <a:off x="2052428" y="5096242"/>
            <a:ext cx="5360556" cy="1672391"/>
            <a:chOff x="2079853" y="5886684"/>
            <a:chExt cx="5360556" cy="1672391"/>
          </a:xfrm>
        </p:grpSpPr>
        <p:sp>
          <p:nvSpPr>
            <p:cNvPr id="117" name="Rectángulo 116">
              <a:extLst>
                <a:ext uri="{FF2B5EF4-FFF2-40B4-BE49-F238E27FC236}">
                  <a16:creationId xmlns:a16="http://schemas.microsoft.com/office/drawing/2014/main" id="{EF9EB27C-B3B4-2C1C-DED8-B81203292D3D}"/>
                </a:ext>
              </a:extLst>
            </p:cNvPr>
            <p:cNvSpPr/>
            <p:nvPr/>
          </p:nvSpPr>
          <p:spPr>
            <a:xfrm>
              <a:off x="2079853" y="5886684"/>
              <a:ext cx="5360556" cy="1672391"/>
            </a:xfrm>
            <a:prstGeom prst="rect">
              <a:avLst/>
            </a:prstGeom>
            <a:gradFill flip="none" rotWithShape="1">
              <a:gsLst>
                <a:gs pos="11000">
                  <a:srgbClr val="CFCFCF">
                    <a:shade val="30000"/>
                    <a:satMod val="115000"/>
                  </a:srgbClr>
                </a:gs>
                <a:gs pos="100000">
                  <a:srgbClr val="DEDEDE"/>
                </a:gs>
                <a:gs pos="61000">
                  <a:srgbClr val="BCBCBC"/>
                </a:gs>
                <a:gs pos="100000">
                  <a:schemeClr val="bg1"/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8" name="Rectángulo: esquinas redondeadas 117">
              <a:extLst>
                <a:ext uri="{FF2B5EF4-FFF2-40B4-BE49-F238E27FC236}">
                  <a16:creationId xmlns:a16="http://schemas.microsoft.com/office/drawing/2014/main" id="{0D8CD2B4-3C11-3262-4EA6-2B42EB3E7724}"/>
                </a:ext>
              </a:extLst>
            </p:cNvPr>
            <p:cNvSpPr/>
            <p:nvPr/>
          </p:nvSpPr>
          <p:spPr>
            <a:xfrm>
              <a:off x="2291049" y="6094680"/>
              <a:ext cx="4938164" cy="1256399"/>
            </a:xfrm>
            <a:prstGeom prst="roundRect">
              <a:avLst>
                <a:gd name="adj" fmla="val 3632"/>
              </a:avLst>
            </a:prstGeom>
            <a:solidFill>
              <a:srgbClr val="2728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aphicFrame>
        <p:nvGraphicFramePr>
          <p:cNvPr id="121" name="Tabla 38">
            <a:extLst>
              <a:ext uri="{FF2B5EF4-FFF2-40B4-BE49-F238E27FC236}">
                <a16:creationId xmlns:a16="http://schemas.microsoft.com/office/drawing/2014/main" id="{208EA35E-F4A1-5576-727C-B56AC5AFD0E8}"/>
              </a:ext>
            </a:extLst>
          </p:cNvPr>
          <p:cNvGraphicFramePr>
            <a:graphicFrameLocks noGrp="1"/>
          </p:cNvGraphicFramePr>
          <p:nvPr/>
        </p:nvGraphicFramePr>
        <p:xfrm>
          <a:off x="2263624" y="5368782"/>
          <a:ext cx="3786234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52">
                  <a:extLst>
                    <a:ext uri="{9D8B030D-6E8A-4147-A177-3AD203B41FA5}">
                      <a16:colId xmlns:a16="http://schemas.microsoft.com/office/drawing/2014/main" val="4000583223"/>
                    </a:ext>
                  </a:extLst>
                </a:gridCol>
                <a:gridCol w="3428582">
                  <a:extLst>
                    <a:ext uri="{9D8B030D-6E8A-4147-A177-3AD203B41FA5}">
                      <a16:colId xmlns:a16="http://schemas.microsoft.com/office/drawing/2014/main" val="1722026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400" b="0" u="non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4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4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4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400" b="0" u="non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4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4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sig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u="none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typedef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4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400" b="0" u="non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4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527168"/>
                  </a:ext>
                </a:extLst>
              </a:tr>
            </a:tbl>
          </a:graphicData>
        </a:graphic>
      </p:graphicFrame>
      <p:sp>
        <p:nvSpPr>
          <p:cNvPr id="125" name="CuadroTexto 124">
            <a:extLst>
              <a:ext uri="{FF2B5EF4-FFF2-40B4-BE49-F238E27FC236}">
                <a16:creationId xmlns:a16="http://schemas.microsoft.com/office/drawing/2014/main" id="{5770C121-19F1-AFFD-A092-1204C1B53C38}"/>
              </a:ext>
            </a:extLst>
          </p:cNvPr>
          <p:cNvSpPr txBox="1"/>
          <p:nvPr/>
        </p:nvSpPr>
        <p:spPr>
          <a:xfrm>
            <a:off x="279779" y="8952931"/>
            <a:ext cx="29607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D063891-144E-1959-2257-C14C152491D9}"/>
              </a:ext>
            </a:extLst>
          </p:cNvPr>
          <p:cNvSpPr txBox="1"/>
          <p:nvPr/>
        </p:nvSpPr>
        <p:spPr>
          <a:xfrm>
            <a:off x="121253" y="469796"/>
            <a:ext cx="61844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LISTAS ENLAZADAS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481219D-E4C6-4269-D34C-C91114DAE475}"/>
              </a:ext>
            </a:extLst>
          </p:cNvPr>
          <p:cNvGrpSpPr/>
          <p:nvPr/>
        </p:nvGrpSpPr>
        <p:grpSpPr>
          <a:xfrm>
            <a:off x="209007" y="930923"/>
            <a:ext cx="6008913" cy="196836"/>
            <a:chOff x="374469" y="870866"/>
            <a:chExt cx="5529942" cy="195935"/>
          </a:xfrm>
        </p:grpSpPr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D18B2FA1-5188-74FA-E33C-5EEE98ADF5D7}"/>
                </a:ext>
              </a:extLst>
            </p:cNvPr>
            <p:cNvCxnSpPr/>
            <p:nvPr/>
          </p:nvCxnSpPr>
          <p:spPr>
            <a:xfrm>
              <a:off x="374469" y="870866"/>
              <a:ext cx="5529942" cy="0"/>
            </a:xfrm>
            <a:prstGeom prst="line">
              <a:avLst/>
            </a:prstGeom>
            <a:ln w="57150">
              <a:solidFill>
                <a:srgbClr val="5C6B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6B35AA3B-72B2-B95B-DF53-2D49D76CD043}"/>
                </a:ext>
              </a:extLst>
            </p:cNvPr>
            <p:cNvCxnSpPr/>
            <p:nvPr/>
          </p:nvCxnSpPr>
          <p:spPr>
            <a:xfrm>
              <a:off x="374469" y="971011"/>
              <a:ext cx="5529942" cy="0"/>
            </a:xfrm>
            <a:prstGeom prst="line">
              <a:avLst/>
            </a:prstGeom>
            <a:ln w="57150">
              <a:solidFill>
                <a:srgbClr val="8691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52D2F1F2-E894-911B-96BA-620D3C4F52C5}"/>
                </a:ext>
              </a:extLst>
            </p:cNvPr>
            <p:cNvCxnSpPr/>
            <p:nvPr/>
          </p:nvCxnSpPr>
          <p:spPr>
            <a:xfrm>
              <a:off x="374469" y="1066801"/>
              <a:ext cx="5529942" cy="0"/>
            </a:xfrm>
            <a:prstGeom prst="line">
              <a:avLst/>
            </a:prstGeom>
            <a:ln w="57150">
              <a:solidFill>
                <a:srgbClr val="A7AF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022FDD91-531E-97FC-63FE-71C8EEC4ABD1}"/>
              </a:ext>
            </a:extLst>
          </p:cNvPr>
          <p:cNvSpPr/>
          <p:nvPr/>
        </p:nvSpPr>
        <p:spPr>
          <a:xfrm>
            <a:off x="6516189" y="293048"/>
            <a:ext cx="856942" cy="995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A1E3A666-8BE3-9625-75B1-FA1D15347B72}"/>
              </a:ext>
            </a:extLst>
          </p:cNvPr>
          <p:cNvSpPr/>
          <p:nvPr/>
        </p:nvSpPr>
        <p:spPr>
          <a:xfrm>
            <a:off x="209006" y="1326560"/>
            <a:ext cx="417800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2.1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DD40A6A1-8695-A049-6E71-B6B20E30BB46}"/>
              </a:ext>
            </a:extLst>
          </p:cNvPr>
          <p:cNvSpPr/>
          <p:nvPr/>
        </p:nvSpPr>
        <p:spPr>
          <a:xfrm>
            <a:off x="744794" y="1326560"/>
            <a:ext cx="6818599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Listas simples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1E549B8B-57E0-7AC1-6F91-74836588C81A}"/>
              </a:ext>
            </a:extLst>
          </p:cNvPr>
          <p:cNvSpPr/>
          <p:nvPr/>
        </p:nvSpPr>
        <p:spPr>
          <a:xfrm>
            <a:off x="209006" y="4585285"/>
            <a:ext cx="535787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2.1.1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B5D45A97-F351-71BF-E3CC-A76F3210E63B}"/>
              </a:ext>
            </a:extLst>
          </p:cNvPr>
          <p:cNvSpPr/>
          <p:nvPr/>
        </p:nvSpPr>
        <p:spPr>
          <a:xfrm>
            <a:off x="834889" y="4585285"/>
            <a:ext cx="6728504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Definir la estructura del nodo</a:t>
            </a:r>
          </a:p>
        </p:txBody>
      </p:sp>
    </p:spTree>
    <p:extLst>
      <p:ext uri="{BB962C8B-B14F-4D97-AF65-F5344CB8AC3E}">
        <p14:creationId xmlns:p14="http://schemas.microsoft.com/office/powerpoint/2010/main" val="3130570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C980938-48F5-C543-6F0B-FB977FA882B9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2.1.2 Función para crear un nodo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24C939F-9A91-3E0E-E944-FF21B2D01467}"/>
              </a:ext>
            </a:extLst>
          </p:cNvPr>
          <p:cNvSpPr/>
          <p:nvPr/>
        </p:nvSpPr>
        <p:spPr>
          <a:xfrm>
            <a:off x="1763486" y="9635267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Listas Enlazadas	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89A5BA7-DAE1-54FF-25B6-56F62BC6E95E}"/>
              </a:ext>
            </a:extLst>
          </p:cNvPr>
          <p:cNvSpPr/>
          <p:nvPr/>
        </p:nvSpPr>
        <p:spPr>
          <a:xfrm>
            <a:off x="0" y="9630144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260D717-0294-F30B-E16F-EA368A38CA87}"/>
              </a:ext>
            </a:extLst>
          </p:cNvPr>
          <p:cNvSpPr/>
          <p:nvPr/>
        </p:nvSpPr>
        <p:spPr>
          <a:xfrm>
            <a:off x="306454" y="9532813"/>
            <a:ext cx="521803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767BF0-3BB7-4600-6D06-5278023C9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2C034A4-F56C-7C9C-915D-0A675DB77580}"/>
              </a:ext>
            </a:extLst>
          </p:cNvPr>
          <p:cNvSpPr/>
          <p:nvPr/>
        </p:nvSpPr>
        <p:spPr>
          <a:xfrm>
            <a:off x="209006" y="623342"/>
            <a:ext cx="535787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2.1.2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AFE49F2-32EC-1400-95F5-890356F6ED4A}"/>
              </a:ext>
            </a:extLst>
          </p:cNvPr>
          <p:cNvSpPr/>
          <p:nvPr/>
        </p:nvSpPr>
        <p:spPr>
          <a:xfrm>
            <a:off x="834889" y="623342"/>
            <a:ext cx="6728504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Función para crear un nodo</a:t>
            </a:r>
          </a:p>
        </p:txBody>
      </p:sp>
      <p:sp>
        <p:nvSpPr>
          <p:cNvPr id="5" name="Rectángulo: esquina doblada 4">
            <a:extLst>
              <a:ext uri="{FF2B5EF4-FFF2-40B4-BE49-F238E27FC236}">
                <a16:creationId xmlns:a16="http://schemas.microsoft.com/office/drawing/2014/main" id="{526B7FA5-5032-DB1E-8EED-4AA454ADF220}"/>
              </a:ext>
            </a:extLst>
          </p:cNvPr>
          <p:cNvSpPr/>
          <p:nvPr/>
        </p:nvSpPr>
        <p:spPr>
          <a:xfrm>
            <a:off x="230358" y="1020599"/>
            <a:ext cx="2308126" cy="2308126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1E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E3A27B09-0392-3B84-CECD-2445A3392317}"/>
              </a:ext>
            </a:extLst>
          </p:cNvPr>
          <p:cNvGrpSpPr/>
          <p:nvPr/>
        </p:nvGrpSpPr>
        <p:grpSpPr>
          <a:xfrm>
            <a:off x="2743200" y="1022377"/>
            <a:ext cx="4669783" cy="2302063"/>
            <a:chOff x="2743200" y="1022377"/>
            <a:chExt cx="4669783" cy="2302063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214012B6-64BA-ABDF-D505-6CBAF69A0301}"/>
                </a:ext>
              </a:extLst>
            </p:cNvPr>
            <p:cNvSpPr/>
            <p:nvPr/>
          </p:nvSpPr>
          <p:spPr>
            <a:xfrm>
              <a:off x="2743200" y="1022377"/>
              <a:ext cx="4669783" cy="2302063"/>
            </a:xfrm>
            <a:prstGeom prst="rect">
              <a:avLst/>
            </a:prstGeom>
            <a:gradFill flip="none" rotWithShape="1">
              <a:gsLst>
                <a:gs pos="11000">
                  <a:srgbClr val="CFCFCF">
                    <a:shade val="30000"/>
                    <a:satMod val="115000"/>
                  </a:srgbClr>
                </a:gs>
                <a:gs pos="100000">
                  <a:srgbClr val="DEDEDE"/>
                </a:gs>
                <a:gs pos="61000">
                  <a:srgbClr val="BCBCBC"/>
                </a:gs>
                <a:gs pos="100000">
                  <a:schemeClr val="bg1"/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8239524A-C2E2-2736-2EC3-4950DC6FE8F2}"/>
                </a:ext>
              </a:extLst>
            </p:cNvPr>
            <p:cNvSpPr/>
            <p:nvPr/>
          </p:nvSpPr>
          <p:spPr>
            <a:xfrm>
              <a:off x="2975212" y="1207827"/>
              <a:ext cx="4226575" cy="1939474"/>
            </a:xfrm>
            <a:prstGeom prst="roundRect">
              <a:avLst>
                <a:gd name="adj" fmla="val 3632"/>
              </a:avLst>
            </a:prstGeom>
            <a:solidFill>
              <a:srgbClr val="2728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aphicFrame>
        <p:nvGraphicFramePr>
          <p:cNvPr id="13" name="Tabla 38">
            <a:extLst>
              <a:ext uri="{FF2B5EF4-FFF2-40B4-BE49-F238E27FC236}">
                <a16:creationId xmlns:a16="http://schemas.microsoft.com/office/drawing/2014/main" id="{B5FE1DA3-E6DF-A492-4989-69ED25F53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937362"/>
              </p:ext>
            </p:extLst>
          </p:nvPr>
        </p:nvGraphicFramePr>
        <p:xfrm>
          <a:off x="2975212" y="1282891"/>
          <a:ext cx="4226574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898">
                  <a:extLst>
                    <a:ext uri="{9D8B030D-6E8A-4147-A177-3AD203B41FA5}">
                      <a16:colId xmlns:a16="http://schemas.microsoft.com/office/drawing/2014/main" val="4000583223"/>
                    </a:ext>
                  </a:extLst>
                </a:gridCol>
                <a:gridCol w="3864676">
                  <a:extLst>
                    <a:ext uri="{9D8B030D-6E8A-4147-A177-3AD203B41FA5}">
                      <a16:colId xmlns:a16="http://schemas.microsoft.com/office/drawing/2014/main" val="1722026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crea_nodo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nodo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 err="1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nodo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malloc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000" b="0" u="none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(nodo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 err="1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000" b="0" u="none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"Error: no hay memoria suficiente"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exit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EXIT_FAILURE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nodo-&gt;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nodo-&gt;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sig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 err="1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nodo;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527168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E595E138-D566-9B25-DAA3-5E04D513C877}"/>
              </a:ext>
            </a:extLst>
          </p:cNvPr>
          <p:cNvSpPr txBox="1"/>
          <p:nvPr/>
        </p:nvSpPr>
        <p:spPr>
          <a:xfrm>
            <a:off x="230358" y="3507475"/>
            <a:ext cx="1533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 Burdo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8094B16-E3CC-E82D-2459-FA78E8FCF6F6}"/>
              </a:ext>
            </a:extLst>
          </p:cNvPr>
          <p:cNvSpPr/>
          <p:nvPr/>
        </p:nvSpPr>
        <p:spPr>
          <a:xfrm>
            <a:off x="230359" y="3936669"/>
            <a:ext cx="3655842" cy="3242053"/>
          </a:xfrm>
          <a:prstGeom prst="rect">
            <a:avLst/>
          </a:prstGeom>
          <a:gradFill flip="none" rotWithShape="1">
            <a:gsLst>
              <a:gs pos="11000">
                <a:srgbClr val="CFCFCF">
                  <a:shade val="30000"/>
                  <a:satMod val="115000"/>
                </a:srgbClr>
              </a:gs>
              <a:gs pos="100000">
                <a:srgbClr val="DEDEDE"/>
              </a:gs>
              <a:gs pos="61000">
                <a:srgbClr val="BCBCBC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A1183C3E-9B35-9BBA-4E10-FAB9460DAC78}"/>
              </a:ext>
            </a:extLst>
          </p:cNvPr>
          <p:cNvSpPr/>
          <p:nvPr/>
        </p:nvSpPr>
        <p:spPr>
          <a:xfrm>
            <a:off x="462371" y="4142096"/>
            <a:ext cx="3167422" cy="2834641"/>
          </a:xfrm>
          <a:prstGeom prst="roundRect">
            <a:avLst>
              <a:gd name="adj" fmla="val 3632"/>
            </a:avLst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9" name="Tabla 38">
            <a:extLst>
              <a:ext uri="{FF2B5EF4-FFF2-40B4-BE49-F238E27FC236}">
                <a16:creationId xmlns:a16="http://schemas.microsoft.com/office/drawing/2014/main" id="{F12C1767-C7B0-E666-B718-E6CB1EC52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065945"/>
              </p:ext>
            </p:extLst>
          </p:nvPr>
        </p:nvGraphicFramePr>
        <p:xfrm>
          <a:off x="472433" y="4203780"/>
          <a:ext cx="3424003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85">
                  <a:extLst>
                    <a:ext uri="{9D8B030D-6E8A-4147-A177-3AD203B41FA5}">
                      <a16:colId xmlns:a16="http://schemas.microsoft.com/office/drawing/2014/main" val="4000583223"/>
                    </a:ext>
                  </a:extLst>
                </a:gridCol>
                <a:gridCol w="3091218">
                  <a:extLst>
                    <a:ext uri="{9D8B030D-6E8A-4147-A177-3AD203B41FA5}">
                      <a16:colId xmlns:a16="http://schemas.microsoft.com/office/drawing/2014/main" val="1722026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n1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crea_nodo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n2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crea_nodo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n3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crea_nodo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n1-&gt;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n2-&gt;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n3-&gt;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n1-&gt;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sig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n2;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n2-&gt;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sig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n3;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000" b="0" u="none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10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%d</a:t>
                      </a:r>
                      <a:r>
                        <a:rPr lang="es-MX" sz="1000" b="0" u="none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 "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n1-&gt;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000" b="0" u="none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10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%d</a:t>
                      </a:r>
                      <a:r>
                        <a:rPr lang="es-MX" sz="1000" b="0" u="none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 "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n1-&gt;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sig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000" b="0" u="none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10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%d</a:t>
                      </a:r>
                      <a:r>
                        <a:rPr lang="es-MX" sz="1000" b="0" u="none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n1-&gt;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sig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sig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free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(n1);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free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(n2);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free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(n3);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527168"/>
                  </a:ext>
                </a:extLst>
              </a:tr>
            </a:tbl>
          </a:graphicData>
        </a:graphic>
      </p:graphicFrame>
      <p:sp>
        <p:nvSpPr>
          <p:cNvPr id="20" name="CuadroTexto 19">
            <a:extLst>
              <a:ext uri="{FF2B5EF4-FFF2-40B4-BE49-F238E27FC236}">
                <a16:creationId xmlns:a16="http://schemas.microsoft.com/office/drawing/2014/main" id="{29DD4E36-AAB5-1129-3A0E-6B158E20DAF1}"/>
              </a:ext>
            </a:extLst>
          </p:cNvPr>
          <p:cNvSpPr txBox="1"/>
          <p:nvPr/>
        </p:nvSpPr>
        <p:spPr>
          <a:xfrm>
            <a:off x="230358" y="7276053"/>
            <a:ext cx="29607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3 7 1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C9BD965-B0D5-2D0A-3BEB-46DDD14A1143}"/>
              </a:ext>
            </a:extLst>
          </p:cNvPr>
          <p:cNvGrpSpPr/>
          <p:nvPr/>
        </p:nvGrpSpPr>
        <p:grpSpPr>
          <a:xfrm>
            <a:off x="4123614" y="4419567"/>
            <a:ext cx="687756" cy="399342"/>
            <a:chOff x="4154093" y="4777886"/>
            <a:chExt cx="1079863" cy="627017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29B49E5D-3F44-C75B-E324-289B34968029}"/>
                </a:ext>
              </a:extLst>
            </p:cNvPr>
            <p:cNvGrpSpPr/>
            <p:nvPr/>
          </p:nvGrpSpPr>
          <p:grpSpPr>
            <a:xfrm>
              <a:off x="4154093" y="4777886"/>
              <a:ext cx="1079863" cy="627017"/>
              <a:chOff x="1036320" y="2211977"/>
              <a:chExt cx="1079863" cy="627017"/>
            </a:xfrm>
          </p:grpSpPr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8B5C76EB-4523-47E8-48BD-2BE877241450}"/>
                  </a:ext>
                </a:extLst>
              </p:cNvPr>
              <p:cNvSpPr/>
              <p:nvPr/>
            </p:nvSpPr>
            <p:spPr>
              <a:xfrm>
                <a:off x="1036320" y="2211977"/>
                <a:ext cx="1079863" cy="627017"/>
              </a:xfrm>
              <a:prstGeom prst="rect">
                <a:avLst/>
              </a:prstGeom>
              <a:solidFill>
                <a:srgbClr val="B1B8E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dirty="0"/>
                  <a:t> 0</a:t>
                </a:r>
              </a:p>
            </p:txBody>
          </p:sp>
          <p:cxnSp>
            <p:nvCxnSpPr>
              <p:cNvPr id="25" name="Conector recto 24">
                <a:extLst>
                  <a:ext uri="{FF2B5EF4-FFF2-40B4-BE49-F238E27FC236}">
                    <a16:creationId xmlns:a16="http://schemas.microsoft.com/office/drawing/2014/main" id="{431270E4-7FCC-3254-B9F5-77C112F4B7A2}"/>
                  </a:ext>
                </a:extLst>
              </p:cNvPr>
              <p:cNvCxnSpPr/>
              <p:nvPr/>
            </p:nvCxnSpPr>
            <p:spPr>
              <a:xfrm>
                <a:off x="1767383" y="2211977"/>
                <a:ext cx="0" cy="627017"/>
              </a:xfrm>
              <a:prstGeom prst="line">
                <a:avLst/>
              </a:prstGeom>
              <a:ln w="190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E91BCA51-35FB-A524-D0F7-551B88DF2FD5}"/>
                </a:ext>
              </a:extLst>
            </p:cNvPr>
            <p:cNvCxnSpPr/>
            <p:nvPr/>
          </p:nvCxnSpPr>
          <p:spPr>
            <a:xfrm flipH="1">
              <a:off x="4885156" y="4777886"/>
              <a:ext cx="34880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C2B800B-767A-DF1B-C346-55B6C33DF379}"/>
              </a:ext>
            </a:extLst>
          </p:cNvPr>
          <p:cNvSpPr txBox="1"/>
          <p:nvPr/>
        </p:nvSpPr>
        <p:spPr>
          <a:xfrm>
            <a:off x="4193172" y="3962243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75120431-D7B7-4C96-CDF7-DB6B0C789464}"/>
              </a:ext>
            </a:extLst>
          </p:cNvPr>
          <p:cNvGrpSpPr/>
          <p:nvPr/>
        </p:nvGrpSpPr>
        <p:grpSpPr>
          <a:xfrm>
            <a:off x="5240459" y="4419567"/>
            <a:ext cx="687756" cy="399342"/>
            <a:chOff x="4154093" y="4777886"/>
            <a:chExt cx="1079863" cy="627017"/>
          </a:xfrm>
        </p:grpSpPr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A0591AC8-F446-7964-6C1F-7D287BD46C64}"/>
                </a:ext>
              </a:extLst>
            </p:cNvPr>
            <p:cNvGrpSpPr/>
            <p:nvPr/>
          </p:nvGrpSpPr>
          <p:grpSpPr>
            <a:xfrm>
              <a:off x="4154093" y="4777886"/>
              <a:ext cx="1079863" cy="627017"/>
              <a:chOff x="1036320" y="2211977"/>
              <a:chExt cx="1079863" cy="627017"/>
            </a:xfrm>
          </p:grpSpPr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527406B9-3BF5-DED6-AE22-2D957458761C}"/>
                  </a:ext>
                </a:extLst>
              </p:cNvPr>
              <p:cNvSpPr/>
              <p:nvPr/>
            </p:nvSpPr>
            <p:spPr>
              <a:xfrm>
                <a:off x="1036320" y="2211977"/>
                <a:ext cx="1079863" cy="627017"/>
              </a:xfrm>
              <a:prstGeom prst="rect">
                <a:avLst/>
              </a:prstGeom>
              <a:solidFill>
                <a:srgbClr val="B1B8E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dirty="0"/>
                  <a:t> 0</a:t>
                </a:r>
              </a:p>
            </p:txBody>
          </p:sp>
          <p:cxnSp>
            <p:nvCxnSpPr>
              <p:cNvPr id="31" name="Conector recto 30">
                <a:extLst>
                  <a:ext uri="{FF2B5EF4-FFF2-40B4-BE49-F238E27FC236}">
                    <a16:creationId xmlns:a16="http://schemas.microsoft.com/office/drawing/2014/main" id="{84797061-4718-1399-973E-98D0EA4886E6}"/>
                  </a:ext>
                </a:extLst>
              </p:cNvPr>
              <p:cNvCxnSpPr/>
              <p:nvPr/>
            </p:nvCxnSpPr>
            <p:spPr>
              <a:xfrm>
                <a:off x="1767383" y="2211977"/>
                <a:ext cx="0" cy="627017"/>
              </a:xfrm>
              <a:prstGeom prst="line">
                <a:avLst/>
              </a:prstGeom>
              <a:ln w="190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B764B469-A940-2CE2-B320-00EA82B06FD7}"/>
                </a:ext>
              </a:extLst>
            </p:cNvPr>
            <p:cNvCxnSpPr/>
            <p:nvPr/>
          </p:nvCxnSpPr>
          <p:spPr>
            <a:xfrm flipH="1">
              <a:off x="4885156" y="4777886"/>
              <a:ext cx="34880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DCA5198-246C-6DC1-4EEE-8B4EC471829F}"/>
              </a:ext>
            </a:extLst>
          </p:cNvPr>
          <p:cNvSpPr txBox="1"/>
          <p:nvPr/>
        </p:nvSpPr>
        <p:spPr>
          <a:xfrm>
            <a:off x="5310017" y="3964516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n2</a:t>
            </a: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2B6A6006-E5F9-88A8-F073-596D043E7285}"/>
              </a:ext>
            </a:extLst>
          </p:cNvPr>
          <p:cNvGrpSpPr/>
          <p:nvPr/>
        </p:nvGrpSpPr>
        <p:grpSpPr>
          <a:xfrm>
            <a:off x="6357305" y="4419567"/>
            <a:ext cx="687756" cy="399342"/>
            <a:chOff x="4154093" y="4777886"/>
            <a:chExt cx="1079863" cy="627017"/>
          </a:xfrm>
        </p:grpSpPr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74B42332-7D0C-2BCA-F7F5-7FCFA4FB2CBC}"/>
                </a:ext>
              </a:extLst>
            </p:cNvPr>
            <p:cNvGrpSpPr/>
            <p:nvPr/>
          </p:nvGrpSpPr>
          <p:grpSpPr>
            <a:xfrm>
              <a:off x="4154093" y="4777886"/>
              <a:ext cx="1079863" cy="627017"/>
              <a:chOff x="1036320" y="2211977"/>
              <a:chExt cx="1079863" cy="627017"/>
            </a:xfrm>
          </p:grpSpPr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08DE6AAC-89C2-6A5F-BD33-9EBA0D8008E2}"/>
                  </a:ext>
                </a:extLst>
              </p:cNvPr>
              <p:cNvSpPr/>
              <p:nvPr/>
            </p:nvSpPr>
            <p:spPr>
              <a:xfrm>
                <a:off x="1036320" y="2211977"/>
                <a:ext cx="1079863" cy="627017"/>
              </a:xfrm>
              <a:prstGeom prst="rect">
                <a:avLst/>
              </a:prstGeom>
              <a:solidFill>
                <a:srgbClr val="B1B8E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dirty="0"/>
                  <a:t> 0</a:t>
                </a:r>
              </a:p>
            </p:txBody>
          </p:sp>
          <p:cxnSp>
            <p:nvCxnSpPr>
              <p:cNvPr id="37" name="Conector recto 36">
                <a:extLst>
                  <a:ext uri="{FF2B5EF4-FFF2-40B4-BE49-F238E27FC236}">
                    <a16:creationId xmlns:a16="http://schemas.microsoft.com/office/drawing/2014/main" id="{7A292B26-8B38-4313-4692-63E8F714AAE5}"/>
                  </a:ext>
                </a:extLst>
              </p:cNvPr>
              <p:cNvCxnSpPr/>
              <p:nvPr/>
            </p:nvCxnSpPr>
            <p:spPr>
              <a:xfrm>
                <a:off x="1767383" y="2211977"/>
                <a:ext cx="0" cy="627017"/>
              </a:xfrm>
              <a:prstGeom prst="line">
                <a:avLst/>
              </a:prstGeom>
              <a:ln w="190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6AA5DF41-29EC-7532-278C-AF33DC29C6D4}"/>
                </a:ext>
              </a:extLst>
            </p:cNvPr>
            <p:cNvCxnSpPr/>
            <p:nvPr/>
          </p:nvCxnSpPr>
          <p:spPr>
            <a:xfrm flipH="1">
              <a:off x="4885156" y="4777886"/>
              <a:ext cx="34880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13E273F-9F3F-827F-710C-E51EC495AB9A}"/>
              </a:ext>
            </a:extLst>
          </p:cNvPr>
          <p:cNvSpPr txBox="1"/>
          <p:nvPr/>
        </p:nvSpPr>
        <p:spPr>
          <a:xfrm>
            <a:off x="6426863" y="3964516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n3</a:t>
            </a:r>
          </a:p>
        </p:txBody>
      </p:sp>
      <p:cxnSp>
        <p:nvCxnSpPr>
          <p:cNvPr id="40" name="Conector: curvado 39">
            <a:extLst>
              <a:ext uri="{FF2B5EF4-FFF2-40B4-BE49-F238E27FC236}">
                <a16:creationId xmlns:a16="http://schemas.microsoft.com/office/drawing/2014/main" id="{CB0E4186-C556-6F0D-722F-AC4747ED5D48}"/>
              </a:ext>
            </a:extLst>
          </p:cNvPr>
          <p:cNvCxnSpPr>
            <a:stCxn id="26" idx="2"/>
            <a:endCxn id="24" idx="0"/>
          </p:cNvCxnSpPr>
          <p:nvPr/>
        </p:nvCxnSpPr>
        <p:spPr>
          <a:xfrm rot="5400000">
            <a:off x="4377331" y="4329404"/>
            <a:ext cx="180325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curvado 41">
            <a:extLst>
              <a:ext uri="{FF2B5EF4-FFF2-40B4-BE49-F238E27FC236}">
                <a16:creationId xmlns:a16="http://schemas.microsoft.com/office/drawing/2014/main" id="{755A3B9F-CFEF-3B18-5BD9-E2C95909F42B}"/>
              </a:ext>
            </a:extLst>
          </p:cNvPr>
          <p:cNvCxnSpPr>
            <a:stCxn id="32" idx="2"/>
            <a:endCxn id="30" idx="0"/>
          </p:cNvCxnSpPr>
          <p:nvPr/>
        </p:nvCxnSpPr>
        <p:spPr>
          <a:xfrm rot="5400000">
            <a:off x="5495312" y="4330541"/>
            <a:ext cx="178052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curvado 43">
            <a:extLst>
              <a:ext uri="{FF2B5EF4-FFF2-40B4-BE49-F238E27FC236}">
                <a16:creationId xmlns:a16="http://schemas.microsoft.com/office/drawing/2014/main" id="{BC4E8596-D01B-C65C-F9EC-6BDCA8463C48}"/>
              </a:ext>
            </a:extLst>
          </p:cNvPr>
          <p:cNvCxnSpPr>
            <a:stCxn id="38" idx="2"/>
            <a:endCxn id="36" idx="0"/>
          </p:cNvCxnSpPr>
          <p:nvPr/>
        </p:nvCxnSpPr>
        <p:spPr>
          <a:xfrm rot="5400000">
            <a:off x="6612158" y="4330541"/>
            <a:ext cx="178052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o 44">
            <a:extLst>
              <a:ext uri="{FF2B5EF4-FFF2-40B4-BE49-F238E27FC236}">
                <a16:creationId xmlns:a16="http://schemas.microsoft.com/office/drawing/2014/main" id="{E61B6510-82DF-8FF2-CD7F-292CC93D56C7}"/>
              </a:ext>
            </a:extLst>
          </p:cNvPr>
          <p:cNvGrpSpPr/>
          <p:nvPr/>
        </p:nvGrpSpPr>
        <p:grpSpPr>
          <a:xfrm>
            <a:off x="4123614" y="5914036"/>
            <a:ext cx="687756" cy="399342"/>
            <a:chOff x="1036320" y="2211977"/>
            <a:chExt cx="1079863" cy="627017"/>
          </a:xfrm>
        </p:grpSpPr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03CF0971-B083-957B-49EB-106E3527DF98}"/>
                </a:ext>
              </a:extLst>
            </p:cNvPr>
            <p:cNvSpPr/>
            <p:nvPr/>
          </p:nvSpPr>
          <p:spPr>
            <a:xfrm>
              <a:off x="1036320" y="2211977"/>
              <a:ext cx="1079863" cy="627017"/>
            </a:xfrm>
            <a:prstGeom prst="rect">
              <a:avLst/>
            </a:prstGeom>
            <a:solidFill>
              <a:srgbClr val="B1B8E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dirty="0"/>
                <a:t> 3</a:t>
              </a:r>
            </a:p>
          </p:txBody>
        </p: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DCEDC38F-8543-2765-834B-B9ED79727240}"/>
                </a:ext>
              </a:extLst>
            </p:cNvPr>
            <p:cNvCxnSpPr/>
            <p:nvPr/>
          </p:nvCxnSpPr>
          <p:spPr>
            <a:xfrm>
              <a:off x="1767383" y="2211977"/>
              <a:ext cx="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6D938270-FE93-F175-4180-84F16BBF210B}"/>
              </a:ext>
            </a:extLst>
          </p:cNvPr>
          <p:cNvGrpSpPr/>
          <p:nvPr/>
        </p:nvGrpSpPr>
        <p:grpSpPr>
          <a:xfrm>
            <a:off x="5240459" y="5914036"/>
            <a:ext cx="687756" cy="399342"/>
            <a:chOff x="1036320" y="2211977"/>
            <a:chExt cx="1079863" cy="627017"/>
          </a:xfrm>
        </p:grpSpPr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468BF058-5E2F-431D-6AC2-FD3F66973210}"/>
                </a:ext>
              </a:extLst>
            </p:cNvPr>
            <p:cNvSpPr/>
            <p:nvPr/>
          </p:nvSpPr>
          <p:spPr>
            <a:xfrm>
              <a:off x="1036320" y="2211977"/>
              <a:ext cx="1079863" cy="627017"/>
            </a:xfrm>
            <a:prstGeom prst="rect">
              <a:avLst/>
            </a:prstGeom>
            <a:solidFill>
              <a:srgbClr val="B1B8E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dirty="0"/>
                <a:t> 7</a:t>
              </a:r>
            </a:p>
          </p:txBody>
        </p: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5827FA99-74D1-82E5-4588-D4545E258145}"/>
                </a:ext>
              </a:extLst>
            </p:cNvPr>
            <p:cNvCxnSpPr/>
            <p:nvPr/>
          </p:nvCxnSpPr>
          <p:spPr>
            <a:xfrm>
              <a:off x="1767383" y="2211977"/>
              <a:ext cx="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CuadroTexto 53">
            <a:extLst>
              <a:ext uri="{FF2B5EF4-FFF2-40B4-BE49-F238E27FC236}">
                <a16:creationId xmlns:a16="http://schemas.microsoft.com/office/drawing/2014/main" id="{C179EAAC-ECCF-1BF5-CFDF-C239509CDC7C}"/>
              </a:ext>
            </a:extLst>
          </p:cNvPr>
          <p:cNvSpPr txBox="1"/>
          <p:nvPr/>
        </p:nvSpPr>
        <p:spPr>
          <a:xfrm>
            <a:off x="4193172" y="5452210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F03C9B73-4026-6CE8-1230-934C2DAE7A11}"/>
              </a:ext>
            </a:extLst>
          </p:cNvPr>
          <p:cNvSpPr txBox="1"/>
          <p:nvPr/>
        </p:nvSpPr>
        <p:spPr>
          <a:xfrm>
            <a:off x="5310017" y="5454483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n2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EA96A725-8EF9-E4E5-F4ED-6DFA16E6909C}"/>
              </a:ext>
            </a:extLst>
          </p:cNvPr>
          <p:cNvSpPr txBox="1"/>
          <p:nvPr/>
        </p:nvSpPr>
        <p:spPr>
          <a:xfrm>
            <a:off x="6426862" y="5454483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n3</a:t>
            </a:r>
          </a:p>
        </p:txBody>
      </p:sp>
      <p:cxnSp>
        <p:nvCxnSpPr>
          <p:cNvPr id="60" name="Conector: curvado 59">
            <a:extLst>
              <a:ext uri="{FF2B5EF4-FFF2-40B4-BE49-F238E27FC236}">
                <a16:creationId xmlns:a16="http://schemas.microsoft.com/office/drawing/2014/main" id="{214F3B74-8DB6-67DE-EDC7-9C7DCC0F312A}"/>
              </a:ext>
            </a:extLst>
          </p:cNvPr>
          <p:cNvCxnSpPr>
            <a:stCxn id="54" idx="2"/>
            <a:endCxn id="46" idx="0"/>
          </p:cNvCxnSpPr>
          <p:nvPr/>
        </p:nvCxnSpPr>
        <p:spPr>
          <a:xfrm rot="5400000">
            <a:off x="4375080" y="5821622"/>
            <a:ext cx="184827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curvado 61">
            <a:extLst>
              <a:ext uri="{FF2B5EF4-FFF2-40B4-BE49-F238E27FC236}">
                <a16:creationId xmlns:a16="http://schemas.microsoft.com/office/drawing/2014/main" id="{5AE2456B-A599-99B3-4BE0-53FD2C8E38E4}"/>
              </a:ext>
            </a:extLst>
          </p:cNvPr>
          <p:cNvCxnSpPr>
            <a:stCxn id="55" idx="2"/>
            <a:endCxn id="49" idx="0"/>
          </p:cNvCxnSpPr>
          <p:nvPr/>
        </p:nvCxnSpPr>
        <p:spPr>
          <a:xfrm rot="5400000">
            <a:off x="5493061" y="5822759"/>
            <a:ext cx="182554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upo 62">
            <a:extLst>
              <a:ext uri="{FF2B5EF4-FFF2-40B4-BE49-F238E27FC236}">
                <a16:creationId xmlns:a16="http://schemas.microsoft.com/office/drawing/2014/main" id="{8F4DFA57-AB02-D2F9-9550-F1DC4F1765F0}"/>
              </a:ext>
            </a:extLst>
          </p:cNvPr>
          <p:cNvGrpSpPr/>
          <p:nvPr/>
        </p:nvGrpSpPr>
        <p:grpSpPr>
          <a:xfrm>
            <a:off x="6357304" y="5914036"/>
            <a:ext cx="687756" cy="399342"/>
            <a:chOff x="4154093" y="4777886"/>
            <a:chExt cx="1079863" cy="627017"/>
          </a:xfrm>
        </p:grpSpPr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A1DD243B-96B5-781C-9BEC-2F0F1869B7E5}"/>
                </a:ext>
              </a:extLst>
            </p:cNvPr>
            <p:cNvGrpSpPr/>
            <p:nvPr/>
          </p:nvGrpSpPr>
          <p:grpSpPr>
            <a:xfrm>
              <a:off x="4154093" y="4777886"/>
              <a:ext cx="1079863" cy="627017"/>
              <a:chOff x="1036320" y="2211977"/>
              <a:chExt cx="1079863" cy="627017"/>
            </a:xfrm>
          </p:grpSpPr>
          <p:sp>
            <p:nvSpPr>
              <p:cNvPr id="66" name="Rectángulo 65">
                <a:extLst>
                  <a:ext uri="{FF2B5EF4-FFF2-40B4-BE49-F238E27FC236}">
                    <a16:creationId xmlns:a16="http://schemas.microsoft.com/office/drawing/2014/main" id="{D9F504A7-7BA8-6F35-02EF-F51094105FB0}"/>
                  </a:ext>
                </a:extLst>
              </p:cNvPr>
              <p:cNvSpPr/>
              <p:nvPr/>
            </p:nvSpPr>
            <p:spPr>
              <a:xfrm>
                <a:off x="1036320" y="2211977"/>
                <a:ext cx="1079863" cy="627017"/>
              </a:xfrm>
              <a:prstGeom prst="rect">
                <a:avLst/>
              </a:prstGeom>
              <a:solidFill>
                <a:srgbClr val="B1B8E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dirty="0"/>
                  <a:t> 1</a:t>
                </a:r>
              </a:p>
            </p:txBody>
          </p:sp>
          <p:cxnSp>
            <p:nvCxnSpPr>
              <p:cNvPr id="67" name="Conector recto 66">
                <a:extLst>
                  <a:ext uri="{FF2B5EF4-FFF2-40B4-BE49-F238E27FC236}">
                    <a16:creationId xmlns:a16="http://schemas.microsoft.com/office/drawing/2014/main" id="{0B327C41-B25E-D32C-1D24-AFB42E6CE13B}"/>
                  </a:ext>
                </a:extLst>
              </p:cNvPr>
              <p:cNvCxnSpPr/>
              <p:nvPr/>
            </p:nvCxnSpPr>
            <p:spPr>
              <a:xfrm>
                <a:off x="1767383" y="2211977"/>
                <a:ext cx="0" cy="627017"/>
              </a:xfrm>
              <a:prstGeom prst="line">
                <a:avLst/>
              </a:prstGeom>
              <a:ln w="190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3A7CA7DE-F447-17C5-87C7-D0D74AF3FA33}"/>
                </a:ext>
              </a:extLst>
            </p:cNvPr>
            <p:cNvCxnSpPr/>
            <p:nvPr/>
          </p:nvCxnSpPr>
          <p:spPr>
            <a:xfrm flipH="1">
              <a:off x="4885156" y="4777886"/>
              <a:ext cx="34880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Conector: curvado 70">
            <a:extLst>
              <a:ext uri="{FF2B5EF4-FFF2-40B4-BE49-F238E27FC236}">
                <a16:creationId xmlns:a16="http://schemas.microsoft.com/office/drawing/2014/main" id="{C90715BD-7CFC-3176-3894-46FD82BA631C}"/>
              </a:ext>
            </a:extLst>
          </p:cNvPr>
          <p:cNvCxnSpPr>
            <a:stCxn id="56" idx="2"/>
            <a:endCxn id="66" idx="0"/>
          </p:cNvCxnSpPr>
          <p:nvPr/>
        </p:nvCxnSpPr>
        <p:spPr>
          <a:xfrm rot="5400000">
            <a:off x="6609906" y="5822759"/>
            <a:ext cx="182554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: curvado 74">
            <a:extLst>
              <a:ext uri="{FF2B5EF4-FFF2-40B4-BE49-F238E27FC236}">
                <a16:creationId xmlns:a16="http://schemas.microsoft.com/office/drawing/2014/main" id="{FEF84945-9AE3-20E9-5D1A-7531A327DB8A}"/>
              </a:ext>
            </a:extLst>
          </p:cNvPr>
          <p:cNvCxnSpPr>
            <a:stCxn id="46" idx="3"/>
            <a:endCxn id="49" idx="1"/>
          </p:cNvCxnSpPr>
          <p:nvPr/>
        </p:nvCxnSpPr>
        <p:spPr>
          <a:xfrm>
            <a:off x="4811370" y="6113707"/>
            <a:ext cx="429089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: curvado 76">
            <a:extLst>
              <a:ext uri="{FF2B5EF4-FFF2-40B4-BE49-F238E27FC236}">
                <a16:creationId xmlns:a16="http://schemas.microsoft.com/office/drawing/2014/main" id="{7566A7D8-1893-F049-3A2C-7ADFA48779F1}"/>
              </a:ext>
            </a:extLst>
          </p:cNvPr>
          <p:cNvCxnSpPr>
            <a:stCxn id="49" idx="3"/>
            <a:endCxn id="66" idx="1"/>
          </p:cNvCxnSpPr>
          <p:nvPr/>
        </p:nvCxnSpPr>
        <p:spPr>
          <a:xfrm>
            <a:off x="5928215" y="6113707"/>
            <a:ext cx="429089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837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2F5F6FC-565C-5B61-67A5-16B63E8E1DDB}"/>
              </a:ext>
            </a:extLst>
          </p:cNvPr>
          <p:cNvSpPr/>
          <p:nvPr/>
        </p:nvSpPr>
        <p:spPr>
          <a:xfrm>
            <a:off x="6795247" y="9627318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806BC2E-603F-567C-A5A1-1B7905F24F2D}"/>
              </a:ext>
            </a:extLst>
          </p:cNvPr>
          <p:cNvSpPr/>
          <p:nvPr/>
        </p:nvSpPr>
        <p:spPr>
          <a:xfrm>
            <a:off x="6944659" y="9529987"/>
            <a:ext cx="513415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574BF0B-54DC-6C75-7D92-3C0E0492AA68}"/>
              </a:ext>
            </a:extLst>
          </p:cNvPr>
          <p:cNvSpPr/>
          <p:nvPr/>
        </p:nvSpPr>
        <p:spPr>
          <a:xfrm>
            <a:off x="0" y="9627316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Listas Enlazadas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AC622DC-104C-DC08-8A1F-5155ADD11696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2.1.3 </a:t>
            </a:r>
            <a:r>
              <a:rPr lang="es-MX" sz="1400" dirty="0">
                <a:latin typeface="Times New Roman" panose="02020603050405020304" pitchFamily="18" charset="0"/>
              </a:rPr>
              <a:t>Operaciones en listas enlazadas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80D73D2-A1CB-1F33-AF0C-6FC6D4504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B83770A-76EC-5ABA-588D-ECC0F674209A}"/>
              </a:ext>
            </a:extLst>
          </p:cNvPr>
          <p:cNvSpPr/>
          <p:nvPr/>
        </p:nvSpPr>
        <p:spPr>
          <a:xfrm>
            <a:off x="209006" y="623342"/>
            <a:ext cx="535787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2.1.3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2625847-F208-FE0D-59B2-06D42C385DD7}"/>
              </a:ext>
            </a:extLst>
          </p:cNvPr>
          <p:cNvSpPr/>
          <p:nvPr/>
        </p:nvSpPr>
        <p:spPr>
          <a:xfrm>
            <a:off x="834889" y="623342"/>
            <a:ext cx="6728504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Operaciones en listas enlazadas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2238D91D-4F12-CEF9-01DC-F4E7204620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7816031"/>
              </p:ext>
            </p:extLst>
          </p:nvPr>
        </p:nvGraphicFramePr>
        <p:xfrm>
          <a:off x="1295400" y="995522"/>
          <a:ext cx="4941627" cy="2457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3CBE40C-F53F-1B83-72EA-52FF2880809A}"/>
              </a:ext>
            </a:extLst>
          </p:cNvPr>
          <p:cNvSpPr/>
          <p:nvPr/>
        </p:nvSpPr>
        <p:spPr>
          <a:xfrm>
            <a:off x="209006" y="3553312"/>
            <a:ext cx="535787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2.1.3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6A6EAFF-4573-A928-DE75-7AA53EB10C76}"/>
              </a:ext>
            </a:extLst>
          </p:cNvPr>
          <p:cNvSpPr/>
          <p:nvPr/>
        </p:nvSpPr>
        <p:spPr>
          <a:xfrm>
            <a:off x="834889" y="3553312"/>
            <a:ext cx="6728504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Creando un menú de opciones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EB63AD7-40CC-656F-0528-0223434496BB}"/>
              </a:ext>
            </a:extLst>
          </p:cNvPr>
          <p:cNvSpPr/>
          <p:nvPr/>
        </p:nvSpPr>
        <p:spPr>
          <a:xfrm>
            <a:off x="230362" y="3936668"/>
            <a:ext cx="5046491" cy="5593319"/>
          </a:xfrm>
          <a:prstGeom prst="rect">
            <a:avLst/>
          </a:prstGeom>
          <a:gradFill flip="none" rotWithShape="1">
            <a:gsLst>
              <a:gs pos="11000">
                <a:srgbClr val="CFCFCF">
                  <a:shade val="30000"/>
                  <a:satMod val="115000"/>
                </a:srgbClr>
              </a:gs>
              <a:gs pos="100000">
                <a:srgbClr val="DEDEDE"/>
              </a:gs>
              <a:gs pos="61000">
                <a:srgbClr val="BCBCBC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0C978D1F-6A83-1426-2CD4-472ED6907C6B}"/>
              </a:ext>
            </a:extLst>
          </p:cNvPr>
          <p:cNvSpPr/>
          <p:nvPr/>
        </p:nvSpPr>
        <p:spPr>
          <a:xfrm>
            <a:off x="462374" y="4142096"/>
            <a:ext cx="4576355" cy="5211454"/>
          </a:xfrm>
          <a:prstGeom prst="roundRect">
            <a:avLst>
              <a:gd name="adj" fmla="val 3632"/>
            </a:avLst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6" name="Tabla 38">
            <a:extLst>
              <a:ext uri="{FF2B5EF4-FFF2-40B4-BE49-F238E27FC236}">
                <a16:creationId xmlns:a16="http://schemas.microsoft.com/office/drawing/2014/main" id="{28BA174A-3A2C-BE5A-4492-C16DE0C4D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329429"/>
              </p:ext>
            </p:extLst>
          </p:nvPr>
        </p:nvGraphicFramePr>
        <p:xfrm>
          <a:off x="601923" y="4246530"/>
          <a:ext cx="418915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531">
                  <a:extLst>
                    <a:ext uri="{9D8B030D-6E8A-4147-A177-3AD203B41FA5}">
                      <a16:colId xmlns:a16="http://schemas.microsoft.com/office/drawing/2014/main" val="4000583223"/>
                    </a:ext>
                  </a:extLst>
                </a:gridCol>
                <a:gridCol w="3857625">
                  <a:extLst>
                    <a:ext uri="{9D8B030D-6E8A-4147-A177-3AD203B41FA5}">
                      <a16:colId xmlns:a16="http://schemas.microsoft.com/office/drawing/2014/main" val="1722026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32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33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34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35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36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0" i="1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lista </a:t>
                      </a:r>
                      <a:r>
                        <a:rPr lang="es-MX" sz="9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u="none" dirty="0" err="1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opcion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do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opcion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selecciona_opcion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switch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opcion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"Valor del numero: 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scanf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%d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insertar_inicio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lista, 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"Valor del numero: 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scanf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%d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insertar_final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lista, 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eliminar_inicio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lista);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eliminar_final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lista);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imprimir_lista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(lista);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"Valor del numero: 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scanf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%d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elimina_nodo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lista, 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liberar_lista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lista);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"Valor del numero: 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scanf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%d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%p\n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buscar_dato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(lista, 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default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puts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 err="1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Opcion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 no valida"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}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  <a:r>
                        <a:rPr lang="es-MX" sz="900" b="0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opcion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527168"/>
                  </a:ext>
                </a:extLst>
              </a:tr>
            </a:tbl>
          </a:graphicData>
        </a:graphic>
      </p:graphicFrame>
      <p:sp>
        <p:nvSpPr>
          <p:cNvPr id="17" name="Rectángulo: esquina doblada 16">
            <a:extLst>
              <a:ext uri="{FF2B5EF4-FFF2-40B4-BE49-F238E27FC236}">
                <a16:creationId xmlns:a16="http://schemas.microsoft.com/office/drawing/2014/main" id="{FECBA986-1774-80A4-311B-7455992DBE9A}"/>
              </a:ext>
            </a:extLst>
          </p:cNvPr>
          <p:cNvSpPr/>
          <p:nvPr/>
        </p:nvSpPr>
        <p:spPr>
          <a:xfrm>
            <a:off x="5498406" y="3948052"/>
            <a:ext cx="1729445" cy="1729445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1E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2174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C980938-48F5-C543-6F0B-FB977FA882B9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2.1.5 </a:t>
            </a:r>
            <a:r>
              <a:rPr lang="es-MX" sz="1200" dirty="0">
                <a:latin typeface="Times New Roman" panose="02020603050405020304" pitchFamily="18" charset="0"/>
              </a:rPr>
              <a:t>Función “</a:t>
            </a:r>
            <a:r>
              <a:rPr lang="es-MX" sz="1200" dirty="0" err="1">
                <a:latin typeface="Times New Roman" panose="02020603050405020304" pitchFamily="18" charset="0"/>
              </a:rPr>
              <a:t>int</a:t>
            </a:r>
            <a:r>
              <a:rPr lang="es-MX" sz="1200" dirty="0">
                <a:latin typeface="Times New Roman" panose="02020603050405020304" pitchFamily="18" charset="0"/>
              </a:rPr>
              <a:t> </a:t>
            </a:r>
            <a:r>
              <a:rPr lang="es-MX" sz="1200" dirty="0" err="1">
                <a:latin typeface="Times New Roman" panose="02020603050405020304" pitchFamily="18" charset="0"/>
              </a:rPr>
              <a:t>selecciona_opción</a:t>
            </a:r>
            <a:r>
              <a:rPr lang="es-MX" sz="1200" dirty="0">
                <a:latin typeface="Times New Roman" panose="02020603050405020304" pitchFamily="18" charset="0"/>
              </a:rPr>
              <a:t>();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24C939F-9A91-3E0E-E944-FF21B2D01467}"/>
              </a:ext>
            </a:extLst>
          </p:cNvPr>
          <p:cNvSpPr/>
          <p:nvPr/>
        </p:nvSpPr>
        <p:spPr>
          <a:xfrm>
            <a:off x="1763486" y="9635267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Listas Enlazadas	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89A5BA7-DAE1-54FF-25B6-56F62BC6E95E}"/>
              </a:ext>
            </a:extLst>
          </p:cNvPr>
          <p:cNvSpPr/>
          <p:nvPr/>
        </p:nvSpPr>
        <p:spPr>
          <a:xfrm>
            <a:off x="0" y="9630144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260D717-0294-F30B-E16F-EA368A38CA87}"/>
              </a:ext>
            </a:extLst>
          </p:cNvPr>
          <p:cNvSpPr/>
          <p:nvPr/>
        </p:nvSpPr>
        <p:spPr>
          <a:xfrm>
            <a:off x="304800" y="9532813"/>
            <a:ext cx="523457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767BF0-3BB7-4600-6D06-5278023C9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73EB422-41EF-F56E-F450-8AD5DDB9910B}"/>
              </a:ext>
            </a:extLst>
          </p:cNvPr>
          <p:cNvSpPr/>
          <p:nvPr/>
        </p:nvSpPr>
        <p:spPr>
          <a:xfrm>
            <a:off x="2277524" y="1059834"/>
            <a:ext cx="5046491" cy="2818979"/>
          </a:xfrm>
          <a:prstGeom prst="rect">
            <a:avLst/>
          </a:prstGeom>
          <a:gradFill flip="none" rotWithShape="1">
            <a:gsLst>
              <a:gs pos="11000">
                <a:srgbClr val="CFCFCF">
                  <a:shade val="30000"/>
                  <a:satMod val="115000"/>
                </a:srgbClr>
              </a:gs>
              <a:gs pos="100000">
                <a:srgbClr val="DEDEDE"/>
              </a:gs>
              <a:gs pos="61000">
                <a:srgbClr val="BCBCBC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100793B-1879-3E68-A3F9-8BE09A9EB1F0}"/>
              </a:ext>
            </a:extLst>
          </p:cNvPr>
          <p:cNvSpPr/>
          <p:nvPr/>
        </p:nvSpPr>
        <p:spPr>
          <a:xfrm>
            <a:off x="2512592" y="1265262"/>
            <a:ext cx="4576355" cy="2354243"/>
          </a:xfrm>
          <a:prstGeom prst="roundRect">
            <a:avLst>
              <a:gd name="adj" fmla="val 3632"/>
            </a:avLst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5" name="Tabla 38">
            <a:extLst>
              <a:ext uri="{FF2B5EF4-FFF2-40B4-BE49-F238E27FC236}">
                <a16:creationId xmlns:a16="http://schemas.microsoft.com/office/drawing/2014/main" id="{D03854E9-6F19-6860-AFC1-DFFDEB28B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53959"/>
              </p:ext>
            </p:extLst>
          </p:nvPr>
        </p:nvGraphicFramePr>
        <p:xfrm>
          <a:off x="2706191" y="1369696"/>
          <a:ext cx="4189156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531">
                  <a:extLst>
                    <a:ext uri="{9D8B030D-6E8A-4147-A177-3AD203B41FA5}">
                      <a16:colId xmlns:a16="http://schemas.microsoft.com/office/drawing/2014/main" val="4000583223"/>
                    </a:ext>
                  </a:extLst>
                </a:gridCol>
                <a:gridCol w="3857625">
                  <a:extLst>
                    <a:ext uri="{9D8B030D-6E8A-4147-A177-3AD203B41FA5}">
                      <a16:colId xmlns:a16="http://schemas.microsoft.com/office/drawing/2014/main" val="1722026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0" i="1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selecciona_opcion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puts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"Selecciona una </a:t>
                      </a:r>
                      <a:r>
                        <a:rPr lang="es-MX" sz="900" b="0" dirty="0" err="1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opcion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puts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"0. Salir"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puts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"1. Insertar inicio"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puts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"2. Insertar al final"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puts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"3. Eliminar al inicio"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puts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"4. Eliminar al final"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puts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"5. Imprimir toda la lista"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puts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"6. Eliminar nodo arbitrario"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puts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"7. Eliminar/Liberar toda la lista"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puts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"8. Buscar dato"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i="1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opcion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scanf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%d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opcion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opcion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527168"/>
                  </a:ext>
                </a:extLst>
              </a:tr>
            </a:tbl>
          </a:graphicData>
        </a:graphic>
      </p:graphicFrame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7F2D5EB-FC4F-4297-80B3-16A31DBC01E3}"/>
              </a:ext>
            </a:extLst>
          </p:cNvPr>
          <p:cNvSpPr/>
          <p:nvPr/>
        </p:nvSpPr>
        <p:spPr>
          <a:xfrm>
            <a:off x="209006" y="623342"/>
            <a:ext cx="535787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2.1.5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8190B6D-8433-251C-B352-64D0755034CA}"/>
              </a:ext>
            </a:extLst>
          </p:cNvPr>
          <p:cNvSpPr/>
          <p:nvPr/>
        </p:nvSpPr>
        <p:spPr>
          <a:xfrm>
            <a:off x="834889" y="623342"/>
            <a:ext cx="6728504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Función “</a:t>
            </a:r>
            <a:r>
              <a:rPr lang="es-MX" dirty="0" err="1">
                <a:latin typeface="Times New Roman" panose="02020603050405020304" pitchFamily="18" charset="0"/>
              </a:rPr>
              <a:t>int</a:t>
            </a:r>
            <a:r>
              <a:rPr lang="es-MX" dirty="0">
                <a:latin typeface="Times New Roman" panose="02020603050405020304" pitchFamily="18" charset="0"/>
              </a:rPr>
              <a:t> </a:t>
            </a:r>
            <a:r>
              <a:rPr lang="es-MX" dirty="0" err="1">
                <a:latin typeface="Times New Roman" panose="02020603050405020304" pitchFamily="18" charset="0"/>
              </a:rPr>
              <a:t>selecciona_opción</a:t>
            </a:r>
            <a:r>
              <a:rPr lang="es-MX" dirty="0">
                <a:latin typeface="Times New Roman" panose="02020603050405020304" pitchFamily="18" charset="0"/>
              </a:rPr>
              <a:t>();”</a:t>
            </a:r>
          </a:p>
        </p:txBody>
      </p:sp>
      <p:sp>
        <p:nvSpPr>
          <p:cNvPr id="12" name="Rectángulo: esquina doblada 11">
            <a:extLst>
              <a:ext uri="{FF2B5EF4-FFF2-40B4-BE49-F238E27FC236}">
                <a16:creationId xmlns:a16="http://schemas.microsoft.com/office/drawing/2014/main" id="{193DD779-0A53-D3F0-4E0E-507EEA57A4B5}"/>
              </a:ext>
            </a:extLst>
          </p:cNvPr>
          <p:cNvSpPr/>
          <p:nvPr/>
        </p:nvSpPr>
        <p:spPr>
          <a:xfrm>
            <a:off x="230358" y="1068365"/>
            <a:ext cx="1729445" cy="1729445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1E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9FC544EF-8C15-DA1A-390F-DE9FC8454DFC}"/>
              </a:ext>
            </a:extLst>
          </p:cNvPr>
          <p:cNvSpPr/>
          <p:nvPr/>
        </p:nvSpPr>
        <p:spPr>
          <a:xfrm>
            <a:off x="209006" y="4000813"/>
            <a:ext cx="535787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2.1.5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97646C56-73BA-579B-28E7-1409C155E017}"/>
              </a:ext>
            </a:extLst>
          </p:cNvPr>
          <p:cNvSpPr/>
          <p:nvPr/>
        </p:nvSpPr>
        <p:spPr>
          <a:xfrm>
            <a:off x="834889" y="4000813"/>
            <a:ext cx="6728504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Función “</a:t>
            </a:r>
            <a:r>
              <a:rPr lang="es-MX" dirty="0" err="1">
                <a:latin typeface="Times New Roman" panose="02020603050405020304" pitchFamily="18" charset="0"/>
              </a:rPr>
              <a:t>void</a:t>
            </a:r>
            <a:r>
              <a:rPr lang="es-MX" dirty="0">
                <a:latin typeface="Times New Roman" panose="02020603050405020304" pitchFamily="18" charset="0"/>
              </a:rPr>
              <a:t> </a:t>
            </a:r>
            <a:r>
              <a:rPr lang="es-MX" dirty="0" err="1">
                <a:latin typeface="Times New Roman" panose="02020603050405020304" pitchFamily="18" charset="0"/>
              </a:rPr>
              <a:t>insertar_inicio</a:t>
            </a:r>
            <a:r>
              <a:rPr lang="es-MX" dirty="0">
                <a:latin typeface="Times New Roman" panose="02020603050405020304" pitchFamily="18" charset="0"/>
              </a:rPr>
              <a:t>(</a:t>
            </a:r>
            <a:r>
              <a:rPr lang="es-MX" dirty="0" err="1">
                <a:latin typeface="Times New Roman" panose="02020603050405020304" pitchFamily="18" charset="0"/>
              </a:rPr>
              <a:t>nodo_t</a:t>
            </a:r>
            <a:r>
              <a:rPr lang="es-MX" dirty="0">
                <a:latin typeface="Times New Roman" panose="02020603050405020304" pitchFamily="18" charset="0"/>
              </a:rPr>
              <a:t> **, </a:t>
            </a:r>
            <a:r>
              <a:rPr lang="es-MX" dirty="0" err="1">
                <a:latin typeface="Times New Roman" panose="02020603050405020304" pitchFamily="18" charset="0"/>
              </a:rPr>
              <a:t>int</a:t>
            </a:r>
            <a:r>
              <a:rPr lang="es-MX" dirty="0">
                <a:latin typeface="Times New Roman" panose="02020603050405020304" pitchFamily="18" charset="0"/>
              </a:rPr>
              <a:t>);”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10D1CAB-9789-A456-DAFD-1ECB0A8985DA}"/>
              </a:ext>
            </a:extLst>
          </p:cNvPr>
          <p:cNvSpPr/>
          <p:nvPr/>
        </p:nvSpPr>
        <p:spPr>
          <a:xfrm>
            <a:off x="209006" y="4476001"/>
            <a:ext cx="5046491" cy="1905750"/>
          </a:xfrm>
          <a:prstGeom prst="rect">
            <a:avLst/>
          </a:prstGeom>
          <a:gradFill flip="none" rotWithShape="1">
            <a:gsLst>
              <a:gs pos="11000">
                <a:srgbClr val="CFCFCF">
                  <a:shade val="30000"/>
                  <a:satMod val="115000"/>
                </a:srgbClr>
              </a:gs>
              <a:gs pos="100000">
                <a:srgbClr val="DEDEDE"/>
              </a:gs>
              <a:gs pos="61000">
                <a:srgbClr val="BCBCBC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E8FDDCA8-A06F-4677-3BB4-6DF60669EB43}"/>
              </a:ext>
            </a:extLst>
          </p:cNvPr>
          <p:cNvSpPr/>
          <p:nvPr/>
        </p:nvSpPr>
        <p:spPr>
          <a:xfrm>
            <a:off x="444074" y="4681428"/>
            <a:ext cx="4576355" cy="1435219"/>
          </a:xfrm>
          <a:prstGeom prst="roundRect">
            <a:avLst>
              <a:gd name="adj" fmla="val 3632"/>
            </a:avLst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22" name="Tabla 38">
            <a:extLst>
              <a:ext uri="{FF2B5EF4-FFF2-40B4-BE49-F238E27FC236}">
                <a16:creationId xmlns:a16="http://schemas.microsoft.com/office/drawing/2014/main" id="{BC9ABDBA-7AC9-C2F9-3753-A811B5ECA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00216"/>
              </p:ext>
            </p:extLst>
          </p:nvPr>
        </p:nvGraphicFramePr>
        <p:xfrm>
          <a:off x="499551" y="4785862"/>
          <a:ext cx="452087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84">
                  <a:extLst>
                    <a:ext uri="{9D8B030D-6E8A-4147-A177-3AD203B41FA5}">
                      <a16:colId xmlns:a16="http://schemas.microsoft.com/office/drawing/2014/main" val="4000583223"/>
                    </a:ext>
                  </a:extLst>
                </a:gridCol>
                <a:gridCol w="4163094">
                  <a:extLst>
                    <a:ext uri="{9D8B030D-6E8A-4147-A177-3AD203B41FA5}">
                      <a16:colId xmlns:a16="http://schemas.microsoft.com/office/drawing/2014/main" val="1722026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insertar_inicio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2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**</a:t>
                      </a:r>
                      <a:r>
                        <a:rPr lang="es-MX" sz="1200" b="0" i="1" u="none" dirty="0" err="1">
                          <a:solidFill>
                            <a:srgbClr val="FD971F"/>
                          </a:solidFill>
                          <a:effectLst/>
                          <a:latin typeface="Consolas" panose="020B0609020204030204" pitchFamily="49" charset="0"/>
                        </a:rPr>
                        <a:t>cab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MX" sz="12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i="1" u="none" dirty="0">
                          <a:solidFill>
                            <a:srgbClr val="FD971F"/>
                          </a:solidFill>
                          <a:effectLst/>
                          <a:latin typeface="Consolas" panose="020B0609020204030204" pitchFamily="49" charset="0"/>
                        </a:rPr>
                        <a:t>dato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2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nodo </a:t>
                      </a:r>
                      <a:r>
                        <a:rPr lang="es-MX" sz="12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crea_nodo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nodo-&gt;</a:t>
                      </a:r>
                      <a:r>
                        <a:rPr lang="es-MX" sz="12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i="1" u="none" dirty="0">
                          <a:solidFill>
                            <a:srgbClr val="FD971F"/>
                          </a:solidFill>
                          <a:effectLst/>
                          <a:latin typeface="Consolas" panose="020B0609020204030204" pitchFamily="49" charset="0"/>
                        </a:rPr>
                        <a:t>dato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nodo-&gt;</a:t>
                      </a:r>
                      <a:r>
                        <a:rPr lang="es-MX" sz="12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sig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200" b="0" i="1" u="none" dirty="0" err="1">
                          <a:solidFill>
                            <a:srgbClr val="FD971F"/>
                          </a:solidFill>
                          <a:effectLst/>
                          <a:latin typeface="Consolas" panose="020B0609020204030204" pitchFamily="49" charset="0"/>
                        </a:rPr>
                        <a:t>cab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2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200" b="0" i="1" u="none" dirty="0" err="1">
                          <a:solidFill>
                            <a:srgbClr val="FD971F"/>
                          </a:solidFill>
                          <a:effectLst/>
                          <a:latin typeface="Consolas" panose="020B0609020204030204" pitchFamily="49" charset="0"/>
                        </a:rPr>
                        <a:t>cab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nodo;</a:t>
                      </a:r>
                    </a:p>
                    <a:p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527168"/>
                  </a:ext>
                </a:extLst>
              </a:tr>
            </a:tbl>
          </a:graphicData>
        </a:graphic>
      </p:graphicFrame>
      <p:sp>
        <p:nvSpPr>
          <p:cNvPr id="23" name="Rectángulo: esquina doblada 22">
            <a:extLst>
              <a:ext uri="{FF2B5EF4-FFF2-40B4-BE49-F238E27FC236}">
                <a16:creationId xmlns:a16="http://schemas.microsoft.com/office/drawing/2014/main" id="{0D7A4920-95F8-E59B-A881-D462CECD3F34}"/>
              </a:ext>
            </a:extLst>
          </p:cNvPr>
          <p:cNvSpPr/>
          <p:nvPr/>
        </p:nvSpPr>
        <p:spPr>
          <a:xfrm>
            <a:off x="5490565" y="4550040"/>
            <a:ext cx="1729445" cy="1729445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1E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89B0C40-93A8-ED2B-DD07-26DB275552B1}"/>
              </a:ext>
            </a:extLst>
          </p:cNvPr>
          <p:cNvSpPr txBox="1"/>
          <p:nvPr/>
        </p:nvSpPr>
        <p:spPr>
          <a:xfrm>
            <a:off x="230358" y="2886075"/>
            <a:ext cx="1922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funciona como 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pero es para imprimir en pantalla puro texto, y ya imprime el salto de línea sin necesidad de ponerlo.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64D6C09-8109-F36A-EEDF-1284DCA49305}"/>
              </a:ext>
            </a:extLst>
          </p:cNvPr>
          <p:cNvSpPr txBox="1"/>
          <p:nvPr/>
        </p:nvSpPr>
        <p:spPr>
          <a:xfrm>
            <a:off x="209006" y="6467475"/>
            <a:ext cx="2838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Ejemplo: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598F8A09-0B63-EF2A-0CA0-7714990A0E55}"/>
              </a:ext>
            </a:extLst>
          </p:cNvPr>
          <p:cNvSpPr/>
          <p:nvPr/>
        </p:nvSpPr>
        <p:spPr>
          <a:xfrm>
            <a:off x="230359" y="6856322"/>
            <a:ext cx="3655842" cy="1905750"/>
          </a:xfrm>
          <a:prstGeom prst="rect">
            <a:avLst/>
          </a:prstGeom>
          <a:gradFill flip="none" rotWithShape="1">
            <a:gsLst>
              <a:gs pos="11000">
                <a:srgbClr val="CFCFCF">
                  <a:shade val="30000"/>
                  <a:satMod val="115000"/>
                </a:srgbClr>
              </a:gs>
              <a:gs pos="100000">
                <a:srgbClr val="DEDEDE"/>
              </a:gs>
              <a:gs pos="61000">
                <a:srgbClr val="BCBCBC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743B2F9-32AF-5B44-C361-63358711168C}"/>
              </a:ext>
            </a:extLst>
          </p:cNvPr>
          <p:cNvSpPr/>
          <p:nvPr/>
        </p:nvSpPr>
        <p:spPr>
          <a:xfrm>
            <a:off x="465427" y="7061749"/>
            <a:ext cx="3164366" cy="1435219"/>
          </a:xfrm>
          <a:prstGeom prst="roundRect">
            <a:avLst>
              <a:gd name="adj" fmla="val 3632"/>
            </a:avLst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30" name="Tabla 38">
            <a:extLst>
              <a:ext uri="{FF2B5EF4-FFF2-40B4-BE49-F238E27FC236}">
                <a16:creationId xmlns:a16="http://schemas.microsoft.com/office/drawing/2014/main" id="{DC2D1C6E-FCF9-A218-C0B1-BCBC8A28A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726488"/>
              </p:ext>
            </p:extLst>
          </p:nvPr>
        </p:nvGraphicFramePr>
        <p:xfrm>
          <a:off x="520903" y="7166183"/>
          <a:ext cx="310888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39">
                  <a:extLst>
                    <a:ext uri="{9D8B030D-6E8A-4147-A177-3AD203B41FA5}">
                      <a16:colId xmlns:a16="http://schemas.microsoft.com/office/drawing/2014/main" val="4000583223"/>
                    </a:ext>
                  </a:extLst>
                </a:gridCol>
                <a:gridCol w="2862850">
                  <a:extLst>
                    <a:ext uri="{9D8B030D-6E8A-4147-A177-3AD203B41FA5}">
                      <a16:colId xmlns:a16="http://schemas.microsoft.com/office/drawing/2014/main" val="1722026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i="1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200" b="0" u="sng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lista </a:t>
                      </a:r>
                      <a:r>
                        <a:rPr lang="es-MX" sz="12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2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insertar_inicio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2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lista, </a:t>
                      </a:r>
                      <a:r>
                        <a:rPr lang="es-MX" sz="12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2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insertar_inicio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2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lista, </a:t>
                      </a:r>
                      <a:r>
                        <a:rPr lang="es-MX" sz="12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200" b="0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527168"/>
                  </a:ext>
                </a:extLst>
              </a:tr>
            </a:tbl>
          </a:graphicData>
        </a:graphic>
      </p:graphicFrame>
      <p:sp>
        <p:nvSpPr>
          <p:cNvPr id="57" name="CuadroTexto 56">
            <a:extLst>
              <a:ext uri="{FF2B5EF4-FFF2-40B4-BE49-F238E27FC236}">
                <a16:creationId xmlns:a16="http://schemas.microsoft.com/office/drawing/2014/main" id="{31B64FA1-CECC-B5C4-F25C-43ABAC8BC279}"/>
              </a:ext>
            </a:extLst>
          </p:cNvPr>
          <p:cNvSpPr txBox="1"/>
          <p:nvPr/>
        </p:nvSpPr>
        <p:spPr>
          <a:xfrm>
            <a:off x="3961086" y="6925364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cab</a:t>
            </a:r>
            <a:endParaRPr lang="es-MX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Conector: curvado 57">
            <a:extLst>
              <a:ext uri="{FF2B5EF4-FFF2-40B4-BE49-F238E27FC236}">
                <a16:creationId xmlns:a16="http://schemas.microsoft.com/office/drawing/2014/main" id="{7E7FBF86-D588-2771-0369-F2743266FD39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4509727" y="7061749"/>
            <a:ext cx="391554" cy="21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9F919C32-E152-1EF7-A305-8CB72125122E}"/>
              </a:ext>
            </a:extLst>
          </p:cNvPr>
          <p:cNvSpPr txBox="1"/>
          <p:nvPr/>
        </p:nvSpPr>
        <p:spPr>
          <a:xfrm>
            <a:off x="4901281" y="6925364"/>
            <a:ext cx="687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s-MX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FA11BD7D-EEE7-A776-9F13-C66B35EE7682}"/>
              </a:ext>
            </a:extLst>
          </p:cNvPr>
          <p:cNvSpPr txBox="1"/>
          <p:nvPr/>
        </p:nvSpPr>
        <p:spPr>
          <a:xfrm>
            <a:off x="3961086" y="7591561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cab</a:t>
            </a:r>
            <a:endParaRPr lang="es-MX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3" name="Grupo 62">
            <a:extLst>
              <a:ext uri="{FF2B5EF4-FFF2-40B4-BE49-F238E27FC236}">
                <a16:creationId xmlns:a16="http://schemas.microsoft.com/office/drawing/2014/main" id="{5A1AA020-1B75-2677-A2B6-23A8F2956111}"/>
              </a:ext>
            </a:extLst>
          </p:cNvPr>
          <p:cNvGrpSpPr/>
          <p:nvPr/>
        </p:nvGrpSpPr>
        <p:grpSpPr>
          <a:xfrm>
            <a:off x="4911619" y="7531905"/>
            <a:ext cx="687756" cy="399342"/>
            <a:chOff x="4154093" y="4777886"/>
            <a:chExt cx="1079863" cy="627017"/>
          </a:xfrm>
        </p:grpSpPr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13FF327C-E6A2-5BE3-71B7-BC5CCC967B9B}"/>
                </a:ext>
              </a:extLst>
            </p:cNvPr>
            <p:cNvGrpSpPr/>
            <p:nvPr/>
          </p:nvGrpSpPr>
          <p:grpSpPr>
            <a:xfrm>
              <a:off x="4154093" y="4777886"/>
              <a:ext cx="1079863" cy="627017"/>
              <a:chOff x="1036320" y="2211977"/>
              <a:chExt cx="1079863" cy="627017"/>
            </a:xfrm>
          </p:grpSpPr>
          <p:sp>
            <p:nvSpPr>
              <p:cNvPr id="66" name="Rectángulo 65">
                <a:extLst>
                  <a:ext uri="{FF2B5EF4-FFF2-40B4-BE49-F238E27FC236}">
                    <a16:creationId xmlns:a16="http://schemas.microsoft.com/office/drawing/2014/main" id="{032E5451-0D9C-B7B3-1F06-5D5078413FF1}"/>
                  </a:ext>
                </a:extLst>
              </p:cNvPr>
              <p:cNvSpPr/>
              <p:nvPr/>
            </p:nvSpPr>
            <p:spPr>
              <a:xfrm>
                <a:off x="1036320" y="2211977"/>
                <a:ext cx="1079863" cy="627017"/>
              </a:xfrm>
              <a:prstGeom prst="rect">
                <a:avLst/>
              </a:prstGeom>
              <a:solidFill>
                <a:srgbClr val="B1B8E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dirty="0"/>
                  <a:t> 7</a:t>
                </a:r>
              </a:p>
            </p:txBody>
          </p:sp>
          <p:cxnSp>
            <p:nvCxnSpPr>
              <p:cNvPr id="67" name="Conector recto 66">
                <a:extLst>
                  <a:ext uri="{FF2B5EF4-FFF2-40B4-BE49-F238E27FC236}">
                    <a16:creationId xmlns:a16="http://schemas.microsoft.com/office/drawing/2014/main" id="{0A23340E-4123-0A09-A9E3-8A6714801466}"/>
                  </a:ext>
                </a:extLst>
              </p:cNvPr>
              <p:cNvCxnSpPr/>
              <p:nvPr/>
            </p:nvCxnSpPr>
            <p:spPr>
              <a:xfrm>
                <a:off x="1767383" y="2211977"/>
                <a:ext cx="0" cy="627017"/>
              </a:xfrm>
              <a:prstGeom prst="line">
                <a:avLst/>
              </a:prstGeom>
              <a:ln w="190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E75A7EEA-D651-0736-4D81-AA7A3B36D5AD}"/>
                </a:ext>
              </a:extLst>
            </p:cNvPr>
            <p:cNvCxnSpPr/>
            <p:nvPr/>
          </p:nvCxnSpPr>
          <p:spPr>
            <a:xfrm flipH="1">
              <a:off x="4885156" y="4777886"/>
              <a:ext cx="34880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CuadroTexto 67">
            <a:extLst>
              <a:ext uri="{FF2B5EF4-FFF2-40B4-BE49-F238E27FC236}">
                <a16:creationId xmlns:a16="http://schemas.microsoft.com/office/drawing/2014/main" id="{02408066-F6C9-9775-1669-A3D5E2B0C177}"/>
              </a:ext>
            </a:extLst>
          </p:cNvPr>
          <p:cNvSpPr txBox="1"/>
          <p:nvPr/>
        </p:nvSpPr>
        <p:spPr>
          <a:xfrm>
            <a:off x="5001784" y="7280434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nodo</a:t>
            </a:r>
          </a:p>
        </p:txBody>
      </p:sp>
      <p:cxnSp>
        <p:nvCxnSpPr>
          <p:cNvPr id="70" name="Conector: curvado 69">
            <a:extLst>
              <a:ext uri="{FF2B5EF4-FFF2-40B4-BE49-F238E27FC236}">
                <a16:creationId xmlns:a16="http://schemas.microsoft.com/office/drawing/2014/main" id="{0B555F19-5B34-CCD2-38A3-18C9F9F8CB87}"/>
              </a:ext>
            </a:extLst>
          </p:cNvPr>
          <p:cNvCxnSpPr>
            <a:stCxn id="62" idx="3"/>
            <a:endCxn id="66" idx="1"/>
          </p:cNvCxnSpPr>
          <p:nvPr/>
        </p:nvCxnSpPr>
        <p:spPr>
          <a:xfrm>
            <a:off x="4509727" y="7730061"/>
            <a:ext cx="401892" cy="1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6C477CAC-CBE0-14E9-6494-AF85D413581D}"/>
              </a:ext>
            </a:extLst>
          </p:cNvPr>
          <p:cNvSpPr txBox="1"/>
          <p:nvPr/>
        </p:nvSpPr>
        <p:spPr>
          <a:xfrm>
            <a:off x="3950748" y="8300771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cab</a:t>
            </a:r>
            <a:endParaRPr lang="es-MX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" name="Grupo 71">
            <a:extLst>
              <a:ext uri="{FF2B5EF4-FFF2-40B4-BE49-F238E27FC236}">
                <a16:creationId xmlns:a16="http://schemas.microsoft.com/office/drawing/2014/main" id="{89CDB8CB-EF40-62FF-22CB-21DF26DDA980}"/>
              </a:ext>
            </a:extLst>
          </p:cNvPr>
          <p:cNvGrpSpPr/>
          <p:nvPr/>
        </p:nvGrpSpPr>
        <p:grpSpPr>
          <a:xfrm>
            <a:off x="4901281" y="8241115"/>
            <a:ext cx="687756" cy="399342"/>
            <a:chOff x="4154093" y="4777886"/>
            <a:chExt cx="1079863" cy="627017"/>
          </a:xfrm>
        </p:grpSpPr>
        <p:grpSp>
          <p:nvGrpSpPr>
            <p:cNvPr id="73" name="Grupo 72">
              <a:extLst>
                <a:ext uri="{FF2B5EF4-FFF2-40B4-BE49-F238E27FC236}">
                  <a16:creationId xmlns:a16="http://schemas.microsoft.com/office/drawing/2014/main" id="{56395B19-2011-2ACF-CEEE-93F9221C4467}"/>
                </a:ext>
              </a:extLst>
            </p:cNvPr>
            <p:cNvGrpSpPr/>
            <p:nvPr/>
          </p:nvGrpSpPr>
          <p:grpSpPr>
            <a:xfrm>
              <a:off x="4154093" y="4777886"/>
              <a:ext cx="1079863" cy="627017"/>
              <a:chOff x="1036320" y="2211977"/>
              <a:chExt cx="1079863" cy="627017"/>
            </a:xfrm>
          </p:grpSpPr>
          <p:sp>
            <p:nvSpPr>
              <p:cNvPr id="75" name="Rectángulo 74">
                <a:extLst>
                  <a:ext uri="{FF2B5EF4-FFF2-40B4-BE49-F238E27FC236}">
                    <a16:creationId xmlns:a16="http://schemas.microsoft.com/office/drawing/2014/main" id="{804C151A-F1DD-64D2-B172-E53215037BC9}"/>
                  </a:ext>
                </a:extLst>
              </p:cNvPr>
              <p:cNvSpPr/>
              <p:nvPr/>
            </p:nvSpPr>
            <p:spPr>
              <a:xfrm>
                <a:off x="1036320" y="2211977"/>
                <a:ext cx="1079863" cy="627017"/>
              </a:xfrm>
              <a:prstGeom prst="rect">
                <a:avLst/>
              </a:prstGeom>
              <a:solidFill>
                <a:srgbClr val="B1B8E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dirty="0"/>
                  <a:t> 7</a:t>
                </a:r>
              </a:p>
            </p:txBody>
          </p:sp>
          <p:cxnSp>
            <p:nvCxnSpPr>
              <p:cNvPr id="76" name="Conector recto 75">
                <a:extLst>
                  <a:ext uri="{FF2B5EF4-FFF2-40B4-BE49-F238E27FC236}">
                    <a16:creationId xmlns:a16="http://schemas.microsoft.com/office/drawing/2014/main" id="{E9A62646-107A-F058-B96E-D464842F7706}"/>
                  </a:ext>
                </a:extLst>
              </p:cNvPr>
              <p:cNvCxnSpPr/>
              <p:nvPr/>
            </p:nvCxnSpPr>
            <p:spPr>
              <a:xfrm>
                <a:off x="1767383" y="2211977"/>
                <a:ext cx="0" cy="627017"/>
              </a:xfrm>
              <a:prstGeom prst="line">
                <a:avLst/>
              </a:prstGeom>
              <a:ln w="190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4B857B91-18D0-6193-9A0F-F2BD936EA386}"/>
                </a:ext>
              </a:extLst>
            </p:cNvPr>
            <p:cNvCxnSpPr/>
            <p:nvPr/>
          </p:nvCxnSpPr>
          <p:spPr>
            <a:xfrm flipH="1">
              <a:off x="4885156" y="4777886"/>
              <a:ext cx="34880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CuadroTexto 76">
            <a:extLst>
              <a:ext uri="{FF2B5EF4-FFF2-40B4-BE49-F238E27FC236}">
                <a16:creationId xmlns:a16="http://schemas.microsoft.com/office/drawing/2014/main" id="{C5711255-A557-920C-DC7F-BD94B7FE3F3A}"/>
              </a:ext>
            </a:extLst>
          </p:cNvPr>
          <p:cNvSpPr txBox="1"/>
          <p:nvPr/>
        </p:nvSpPr>
        <p:spPr>
          <a:xfrm>
            <a:off x="5019681" y="7989329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nodo</a:t>
            </a:r>
          </a:p>
        </p:txBody>
      </p:sp>
      <p:cxnSp>
        <p:nvCxnSpPr>
          <p:cNvPr id="78" name="Conector: curvado 77">
            <a:extLst>
              <a:ext uri="{FF2B5EF4-FFF2-40B4-BE49-F238E27FC236}">
                <a16:creationId xmlns:a16="http://schemas.microsoft.com/office/drawing/2014/main" id="{2FDF18F0-316E-1679-DC51-3CB81AA38F8D}"/>
              </a:ext>
            </a:extLst>
          </p:cNvPr>
          <p:cNvCxnSpPr>
            <a:cxnSpLocks/>
            <a:stCxn id="71" idx="3"/>
            <a:endCxn id="80" idx="1"/>
          </p:cNvCxnSpPr>
          <p:nvPr/>
        </p:nvCxnSpPr>
        <p:spPr>
          <a:xfrm>
            <a:off x="4499389" y="8439271"/>
            <a:ext cx="1089648" cy="891995"/>
          </a:xfrm>
          <a:prstGeom prst="curvedConnector3">
            <a:avLst>
              <a:gd name="adj1" fmla="val 45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o 78">
            <a:extLst>
              <a:ext uri="{FF2B5EF4-FFF2-40B4-BE49-F238E27FC236}">
                <a16:creationId xmlns:a16="http://schemas.microsoft.com/office/drawing/2014/main" id="{A09F6F82-79DB-9880-F37F-54278D3474DC}"/>
              </a:ext>
            </a:extLst>
          </p:cNvPr>
          <p:cNvGrpSpPr/>
          <p:nvPr/>
        </p:nvGrpSpPr>
        <p:grpSpPr>
          <a:xfrm>
            <a:off x="5589037" y="9131595"/>
            <a:ext cx="687756" cy="399342"/>
            <a:chOff x="1036320" y="2211977"/>
            <a:chExt cx="1079863" cy="627017"/>
          </a:xfrm>
        </p:grpSpPr>
        <p:sp>
          <p:nvSpPr>
            <p:cNvPr id="80" name="Rectángulo 79">
              <a:extLst>
                <a:ext uri="{FF2B5EF4-FFF2-40B4-BE49-F238E27FC236}">
                  <a16:creationId xmlns:a16="http://schemas.microsoft.com/office/drawing/2014/main" id="{BCBF4507-2078-9229-5590-40DD45017495}"/>
                </a:ext>
              </a:extLst>
            </p:cNvPr>
            <p:cNvSpPr/>
            <p:nvPr/>
          </p:nvSpPr>
          <p:spPr>
            <a:xfrm>
              <a:off x="1036320" y="2211977"/>
              <a:ext cx="1079863" cy="627017"/>
            </a:xfrm>
            <a:prstGeom prst="rect">
              <a:avLst/>
            </a:prstGeom>
            <a:solidFill>
              <a:srgbClr val="B1B8E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dirty="0"/>
                <a:t> 9</a:t>
              </a:r>
            </a:p>
          </p:txBody>
        </p: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76924FC0-F971-886D-FA58-E770B8924E43}"/>
                </a:ext>
              </a:extLst>
            </p:cNvPr>
            <p:cNvCxnSpPr/>
            <p:nvPr/>
          </p:nvCxnSpPr>
          <p:spPr>
            <a:xfrm>
              <a:off x="1767383" y="2211977"/>
              <a:ext cx="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CuadroTexto 81">
            <a:extLst>
              <a:ext uri="{FF2B5EF4-FFF2-40B4-BE49-F238E27FC236}">
                <a16:creationId xmlns:a16="http://schemas.microsoft.com/office/drawing/2014/main" id="{2DA691A1-52C9-6CF4-96CA-BF04A06ACFF3}"/>
              </a:ext>
            </a:extLst>
          </p:cNvPr>
          <p:cNvSpPr txBox="1"/>
          <p:nvPr/>
        </p:nvSpPr>
        <p:spPr>
          <a:xfrm>
            <a:off x="5653584" y="8854596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nodo</a:t>
            </a:r>
          </a:p>
        </p:txBody>
      </p:sp>
      <p:cxnSp>
        <p:nvCxnSpPr>
          <p:cNvPr id="92" name="Conector: curvado 91">
            <a:extLst>
              <a:ext uri="{FF2B5EF4-FFF2-40B4-BE49-F238E27FC236}">
                <a16:creationId xmlns:a16="http://schemas.microsoft.com/office/drawing/2014/main" id="{A9510DA6-EF72-07B0-C2BF-E3CA26388921}"/>
              </a:ext>
            </a:extLst>
          </p:cNvPr>
          <p:cNvCxnSpPr>
            <a:stCxn id="80" idx="3"/>
            <a:endCxn id="75" idx="1"/>
          </p:cNvCxnSpPr>
          <p:nvPr/>
        </p:nvCxnSpPr>
        <p:spPr>
          <a:xfrm flipH="1" flipV="1">
            <a:off x="4901281" y="8440786"/>
            <a:ext cx="1375512" cy="890480"/>
          </a:xfrm>
          <a:prstGeom prst="curvedConnector5">
            <a:avLst>
              <a:gd name="adj1" fmla="val -16619"/>
              <a:gd name="adj2" fmla="val 60696"/>
              <a:gd name="adj3" fmla="val 116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665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2F5F6FC-565C-5B61-67A5-16B63E8E1DDB}"/>
              </a:ext>
            </a:extLst>
          </p:cNvPr>
          <p:cNvSpPr/>
          <p:nvPr/>
        </p:nvSpPr>
        <p:spPr>
          <a:xfrm>
            <a:off x="6795247" y="9627318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806BC2E-603F-567C-A5A1-1B7905F24F2D}"/>
              </a:ext>
            </a:extLst>
          </p:cNvPr>
          <p:cNvSpPr/>
          <p:nvPr/>
        </p:nvSpPr>
        <p:spPr>
          <a:xfrm>
            <a:off x="6944660" y="9529987"/>
            <a:ext cx="328706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574BF0B-54DC-6C75-7D92-3C0E0492AA68}"/>
              </a:ext>
            </a:extLst>
          </p:cNvPr>
          <p:cNvSpPr/>
          <p:nvPr/>
        </p:nvSpPr>
        <p:spPr>
          <a:xfrm>
            <a:off x="0" y="9627316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Fundamentos de un lenguaje de alto nivel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AC622DC-104C-DC08-8A1F-5155ADD11696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Variables y tipos de Datos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80D73D2-A1CB-1F33-AF0C-6FC6D4504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33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C980938-48F5-C543-6F0B-FB977FA882B9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Variables y tipos de Datos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24C939F-9A91-3E0E-E944-FF21B2D01467}"/>
              </a:ext>
            </a:extLst>
          </p:cNvPr>
          <p:cNvSpPr/>
          <p:nvPr/>
        </p:nvSpPr>
        <p:spPr>
          <a:xfrm>
            <a:off x="1763486" y="9635267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Fundamentos de un lenguaje de alto nivel	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89A5BA7-DAE1-54FF-25B6-56F62BC6E95E}"/>
              </a:ext>
            </a:extLst>
          </p:cNvPr>
          <p:cNvSpPr/>
          <p:nvPr/>
        </p:nvSpPr>
        <p:spPr>
          <a:xfrm>
            <a:off x="0" y="9630144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260D717-0294-F30B-E16F-EA368A38CA87}"/>
              </a:ext>
            </a:extLst>
          </p:cNvPr>
          <p:cNvSpPr/>
          <p:nvPr/>
        </p:nvSpPr>
        <p:spPr>
          <a:xfrm>
            <a:off x="499551" y="9532813"/>
            <a:ext cx="328706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767BF0-3BB7-4600-6D06-5278023C9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3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52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00C23B6-40CB-69D5-A492-4EB196E6382F}"/>
              </a:ext>
            </a:extLst>
          </p:cNvPr>
          <p:cNvSpPr/>
          <p:nvPr/>
        </p:nvSpPr>
        <p:spPr>
          <a:xfrm>
            <a:off x="209006" y="216448"/>
            <a:ext cx="7384868" cy="314492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 General de Temas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1356870-0645-2610-5696-36835D60689B}"/>
              </a:ext>
            </a:extLst>
          </p:cNvPr>
          <p:cNvSpPr/>
          <p:nvPr/>
        </p:nvSpPr>
        <p:spPr>
          <a:xfrm>
            <a:off x="209007" y="761743"/>
            <a:ext cx="698569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Tema 1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9228F83-9C30-7BA4-752B-A9D3BCF4D998}"/>
              </a:ext>
            </a:extLst>
          </p:cNvPr>
          <p:cNvSpPr/>
          <p:nvPr/>
        </p:nvSpPr>
        <p:spPr>
          <a:xfrm>
            <a:off x="6795247" y="9627318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5AD9561-922C-675E-BEF9-1F620D73176F}"/>
              </a:ext>
            </a:extLst>
          </p:cNvPr>
          <p:cNvSpPr/>
          <p:nvPr/>
        </p:nvSpPr>
        <p:spPr>
          <a:xfrm>
            <a:off x="6944660" y="9529987"/>
            <a:ext cx="328706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4EDB6A6-BD94-6F42-B877-9419D9C48743}"/>
              </a:ext>
            </a:extLst>
          </p:cNvPr>
          <p:cNvSpPr/>
          <p:nvPr/>
        </p:nvSpPr>
        <p:spPr>
          <a:xfrm>
            <a:off x="0" y="9627316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Índice General de Temas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B77270-38F2-C94A-0873-3C67D694A4D2}"/>
              </a:ext>
            </a:extLst>
          </p:cNvPr>
          <p:cNvSpPr txBox="1"/>
          <p:nvPr/>
        </p:nvSpPr>
        <p:spPr>
          <a:xfrm>
            <a:off x="6860680" y="674905"/>
            <a:ext cx="649214" cy="1444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E2FB34A-F21C-674C-F2D5-27B98A386DAF}"/>
              </a:ext>
            </a:extLst>
          </p:cNvPr>
          <p:cNvSpPr txBox="1"/>
          <p:nvPr/>
        </p:nvSpPr>
        <p:spPr>
          <a:xfrm>
            <a:off x="966895" y="674905"/>
            <a:ext cx="5191432" cy="1167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APUNTADORES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 Memoria en tiempo de ejecución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 Declaración y uso de apuntadores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1.3. Variables generadas en tiempo de ejecución</a:t>
            </a:r>
          </a:p>
        </p:txBody>
      </p:sp>
    </p:spTree>
    <p:extLst>
      <p:ext uri="{BB962C8B-B14F-4D97-AF65-F5344CB8AC3E}">
        <p14:creationId xmlns:p14="http://schemas.microsoft.com/office/powerpoint/2010/main" val="2612979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C980938-48F5-C543-6F0B-FB977FA882B9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 General de Temas	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24C939F-9A91-3E0E-E944-FF21B2D01467}"/>
              </a:ext>
            </a:extLst>
          </p:cNvPr>
          <p:cNvSpPr/>
          <p:nvPr/>
        </p:nvSpPr>
        <p:spPr>
          <a:xfrm>
            <a:off x="1763486" y="9635267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 General de Temas	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89A5BA7-DAE1-54FF-25B6-56F62BC6E95E}"/>
              </a:ext>
            </a:extLst>
          </p:cNvPr>
          <p:cNvSpPr/>
          <p:nvPr/>
        </p:nvSpPr>
        <p:spPr>
          <a:xfrm>
            <a:off x="0" y="9630144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260D717-0294-F30B-E16F-EA368A38CA87}"/>
              </a:ext>
            </a:extLst>
          </p:cNvPr>
          <p:cNvSpPr/>
          <p:nvPr/>
        </p:nvSpPr>
        <p:spPr>
          <a:xfrm>
            <a:off x="429370" y="9532813"/>
            <a:ext cx="398887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es-MX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767BF0-3BB7-4600-6D06-5278023C9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23B6CAE-D58F-DB76-A70C-D48EC068386A}"/>
              </a:ext>
            </a:extLst>
          </p:cNvPr>
          <p:cNvSpPr/>
          <p:nvPr/>
        </p:nvSpPr>
        <p:spPr>
          <a:xfrm>
            <a:off x="209007" y="5379929"/>
            <a:ext cx="698569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Tema 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F0C4322-3710-7A74-2FC0-0AE980DB70E5}"/>
              </a:ext>
            </a:extLst>
          </p:cNvPr>
          <p:cNvSpPr txBox="1"/>
          <p:nvPr/>
        </p:nvSpPr>
        <p:spPr>
          <a:xfrm>
            <a:off x="945876" y="633961"/>
            <a:ext cx="5191432" cy="9200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Sumatoria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Cuenta dígitos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Potencia natural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Números divisibles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E. Es primo?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F. Sumatoria de secuencia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G. Pares e impares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H. Números repetidos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I. Secuencia de pares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J. Mayor-menor de la secuencia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Tarea #5: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Problemas de ciclos (2da parte)</a:t>
            </a:r>
            <a:endParaRPr lang="es-MX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Lista de gastos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Factoriales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Divisor más pequeño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Tablas de multiplicar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E. Dibuja rectángulos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 Funciones y paso de parámetros</a:t>
            </a:r>
          </a:p>
          <a:p>
            <a:pPr marL="72000">
              <a:lnSpc>
                <a:spcPct val="150000"/>
              </a:lnSpc>
            </a:pP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ARREGLOS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Arreglos unidimensionales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Tarea #6: Arreglos unidimensionales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Reverso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Ignorando los primeros elementos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Ignorando los últimos elementos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Buscar y contar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E. Modificando un arreglo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F. Secuencias iguales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G. Suma de vectores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H. Comparando calificaciones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I. Filtrando múltiplos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J. Conjunto Capicúa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Arreglos multidimensionales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Tarea #7: Arreglos multidimensionales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AC288FC-EA19-FBBF-19DB-0D63CA9372BD}"/>
              </a:ext>
            </a:extLst>
          </p:cNvPr>
          <p:cNvSpPr txBox="1"/>
          <p:nvPr/>
        </p:nvSpPr>
        <p:spPr>
          <a:xfrm>
            <a:off x="6860680" y="633961"/>
            <a:ext cx="649214" cy="1444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2846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1356870-0645-2610-5696-36835D60689B}"/>
              </a:ext>
            </a:extLst>
          </p:cNvPr>
          <p:cNvSpPr/>
          <p:nvPr/>
        </p:nvSpPr>
        <p:spPr>
          <a:xfrm>
            <a:off x="209007" y="4821165"/>
            <a:ext cx="698569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Tema 3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9228F83-9C30-7BA4-752B-A9D3BCF4D998}"/>
              </a:ext>
            </a:extLst>
          </p:cNvPr>
          <p:cNvSpPr/>
          <p:nvPr/>
        </p:nvSpPr>
        <p:spPr>
          <a:xfrm>
            <a:off x="6795247" y="9627318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5AD9561-922C-675E-BEF9-1F620D73176F}"/>
              </a:ext>
            </a:extLst>
          </p:cNvPr>
          <p:cNvSpPr/>
          <p:nvPr/>
        </p:nvSpPr>
        <p:spPr>
          <a:xfrm>
            <a:off x="6944660" y="9529987"/>
            <a:ext cx="466074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es-MX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4EDB6A6-BD94-6F42-B877-9419D9C48743}"/>
              </a:ext>
            </a:extLst>
          </p:cNvPr>
          <p:cNvSpPr/>
          <p:nvPr/>
        </p:nvSpPr>
        <p:spPr>
          <a:xfrm>
            <a:off x="0" y="9627316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Índice General de Temas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8F0F7F8-0A60-499C-D966-1ADE1B62DE83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 General de Temas	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D54588F-7EE2-A818-35D6-E3BFCF27F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82AE9BB-5298-AE1D-5657-F6D151552B8E}"/>
              </a:ext>
            </a:extLst>
          </p:cNvPr>
          <p:cNvSpPr txBox="1"/>
          <p:nvPr/>
        </p:nvSpPr>
        <p:spPr>
          <a:xfrm>
            <a:off x="945876" y="633961"/>
            <a:ext cx="5191432" cy="89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Demostrando con matrices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Suma matrices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Los cuadrados semimágicos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Matrices giradas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E. Doble rotación de matriz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F. Multiplica matrices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Pre-Examen Primer Parcial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Examen Primer Parcial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Arreglos de caracteres (cadenas)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Tarea #8: Arreglos de caracteres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Bajando los caracteres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Contando espacios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Aprendiendo a leer cadenas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Consonantes y vocales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E. Inversiones e intercalaciones</a:t>
            </a:r>
          </a:p>
          <a:p>
            <a:pPr marL="72000">
              <a:lnSpc>
                <a:spcPct val="150000"/>
              </a:lnSpc>
            </a:pP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RECURSIVIDAD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Tarea #9: Recursividad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Fibonacci recursivo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De decimal a otra base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Palíndromos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Coeficiente binomial recursivo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E. Recurriendo a la sana distancia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F. Multiplicando enteros usando operaciones más básicas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G. Pares e impares</a:t>
            </a:r>
          </a:p>
          <a:p>
            <a:pPr marL="72000">
              <a:lnSpc>
                <a:spcPct val="150000"/>
              </a:lnSpc>
            </a:pP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BÚSQUEDA Y ORDENAMIENTO EN ARREGLOS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Búsqueda en arreglos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4.1.1 Búsqueda lineal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4.1.2 Búsqueda binaria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Tarea #10: Ejercicio Búsqueda Binaria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lang="es-MX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Tarea #11: Ejercicios iterativos vs. Recursivos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Armstrong 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endParaRPr lang="es-MX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6277936-8829-5C5E-86EC-5E99BBF37025}"/>
              </a:ext>
            </a:extLst>
          </p:cNvPr>
          <p:cNvSpPr txBox="1"/>
          <p:nvPr/>
        </p:nvSpPr>
        <p:spPr>
          <a:xfrm>
            <a:off x="6860680" y="633961"/>
            <a:ext cx="649214" cy="1444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E094906-FFFE-5F74-E9E8-5B0627BAEF8A}"/>
              </a:ext>
            </a:extLst>
          </p:cNvPr>
          <p:cNvSpPr/>
          <p:nvPr/>
        </p:nvSpPr>
        <p:spPr>
          <a:xfrm>
            <a:off x="209007" y="2651961"/>
            <a:ext cx="698569" cy="2286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EXAMEN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93C414C-9756-79BF-FBBC-79575244E291}"/>
              </a:ext>
            </a:extLst>
          </p:cNvPr>
          <p:cNvSpPr/>
          <p:nvPr/>
        </p:nvSpPr>
        <p:spPr>
          <a:xfrm>
            <a:off x="209006" y="7294483"/>
            <a:ext cx="698569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Tema 4</a:t>
            </a:r>
          </a:p>
        </p:txBody>
      </p:sp>
    </p:spTree>
    <p:extLst>
      <p:ext uri="{BB962C8B-B14F-4D97-AF65-F5344CB8AC3E}">
        <p14:creationId xmlns:p14="http://schemas.microsoft.com/office/powerpoint/2010/main" val="292850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C980938-48F5-C543-6F0B-FB977FA882B9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 General de Temas	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24C939F-9A91-3E0E-E944-FF21B2D01467}"/>
              </a:ext>
            </a:extLst>
          </p:cNvPr>
          <p:cNvSpPr/>
          <p:nvPr/>
        </p:nvSpPr>
        <p:spPr>
          <a:xfrm>
            <a:off x="1763486" y="9635267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 General de Temas	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89A5BA7-DAE1-54FF-25B6-56F62BC6E95E}"/>
              </a:ext>
            </a:extLst>
          </p:cNvPr>
          <p:cNvSpPr/>
          <p:nvPr/>
        </p:nvSpPr>
        <p:spPr>
          <a:xfrm>
            <a:off x="0" y="9630144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260D717-0294-F30B-E16F-EA368A38CA87}"/>
              </a:ext>
            </a:extLst>
          </p:cNvPr>
          <p:cNvSpPr/>
          <p:nvPr/>
        </p:nvSpPr>
        <p:spPr>
          <a:xfrm>
            <a:off x="382138" y="9532813"/>
            <a:ext cx="446120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es-MX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767BF0-3BB7-4600-6D06-5278023C9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23B6CAE-D58F-DB76-A70C-D48EC068386A}"/>
              </a:ext>
            </a:extLst>
          </p:cNvPr>
          <p:cNvSpPr/>
          <p:nvPr/>
        </p:nvSpPr>
        <p:spPr>
          <a:xfrm>
            <a:off x="209007" y="2911269"/>
            <a:ext cx="698569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Tema 5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F0C4322-3710-7A74-2FC0-0AE980DB70E5}"/>
              </a:ext>
            </a:extLst>
          </p:cNvPr>
          <p:cNvSpPr txBox="1"/>
          <p:nvPr/>
        </p:nvSpPr>
        <p:spPr>
          <a:xfrm>
            <a:off x="945876" y="633961"/>
            <a:ext cx="5191432" cy="89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Collatz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Conjecture</a:t>
            </a:r>
            <a:endParaRPr lang="es-MX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Luhn</a:t>
            </a:r>
            <a:endParaRPr lang="es-MX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Ordenamiento de Arreglos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4.2.1 Burbuja simple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4.2.2 Burbuja optimizado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4.2.3 Ordenación por selección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4.2.4 Ordenación por inserción (baraja)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4.2.5 Quicksort</a:t>
            </a:r>
          </a:p>
          <a:p>
            <a:pPr marL="72000">
              <a:lnSpc>
                <a:spcPct val="150000"/>
              </a:lnSpc>
            </a:pP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 Registros simples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 Registros anidados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 Arreglos de registros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Tarea #12: Ordenamiento y registros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Ordena Básico 2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Ordena los nombres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Las montañas destruidas por Gilgamesh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Encuesta 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Reloaded</a:t>
            </a:r>
            <a:endParaRPr lang="es-MX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E. Cálculo de la mediana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F. Búsqueda binaria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G. Operaciones triviales sobre un arreglo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H. Búsquedas y modificaciones en un arreglo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Examen Segundo Parcial</a:t>
            </a:r>
          </a:p>
          <a:p>
            <a:pPr marL="72000">
              <a:lnSpc>
                <a:spcPct val="150000"/>
              </a:lnSpc>
            </a:pP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TIPOS DE DATOS ABSTRACTOS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 Pilas (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Stacks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Tarea #13: Pilas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Editor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Sumando con pilas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Paréntesis Balanceados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Verificar paréntesis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6.2 Colas (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Queues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Taquitos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Formados para comer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AC288FC-EA19-FBBF-19DB-0D63CA9372BD}"/>
              </a:ext>
            </a:extLst>
          </p:cNvPr>
          <p:cNvSpPr txBox="1"/>
          <p:nvPr/>
        </p:nvSpPr>
        <p:spPr>
          <a:xfrm>
            <a:off x="6860680" y="633961"/>
            <a:ext cx="649214" cy="1444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6010C173-D419-9417-22B1-0253B421D5AE}"/>
              </a:ext>
            </a:extLst>
          </p:cNvPr>
          <p:cNvSpPr/>
          <p:nvPr/>
        </p:nvSpPr>
        <p:spPr>
          <a:xfrm>
            <a:off x="209007" y="6753118"/>
            <a:ext cx="698569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Tema 6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EEECB709-5F50-6A19-B391-92AB3A38F62B}"/>
              </a:ext>
            </a:extLst>
          </p:cNvPr>
          <p:cNvSpPr/>
          <p:nvPr/>
        </p:nvSpPr>
        <p:spPr>
          <a:xfrm>
            <a:off x="209007" y="6473341"/>
            <a:ext cx="698569" cy="2286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EXAMEN</a:t>
            </a:r>
          </a:p>
        </p:txBody>
      </p:sp>
    </p:spTree>
    <p:extLst>
      <p:ext uri="{BB962C8B-B14F-4D97-AF65-F5344CB8AC3E}">
        <p14:creationId xmlns:p14="http://schemas.microsoft.com/office/powerpoint/2010/main" val="136786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1356870-0645-2610-5696-36835D60689B}"/>
              </a:ext>
            </a:extLst>
          </p:cNvPr>
          <p:cNvSpPr/>
          <p:nvPr/>
        </p:nvSpPr>
        <p:spPr>
          <a:xfrm>
            <a:off x="209007" y="3999797"/>
            <a:ext cx="698569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Tema 7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9228F83-9C30-7BA4-752B-A9D3BCF4D998}"/>
              </a:ext>
            </a:extLst>
          </p:cNvPr>
          <p:cNvSpPr/>
          <p:nvPr/>
        </p:nvSpPr>
        <p:spPr>
          <a:xfrm>
            <a:off x="6795247" y="9627318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5AD9561-922C-675E-BEF9-1F620D73176F}"/>
              </a:ext>
            </a:extLst>
          </p:cNvPr>
          <p:cNvSpPr/>
          <p:nvPr/>
        </p:nvSpPr>
        <p:spPr>
          <a:xfrm>
            <a:off x="6944660" y="9529987"/>
            <a:ext cx="322773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4EDB6A6-BD94-6F42-B877-9419D9C48743}"/>
              </a:ext>
            </a:extLst>
          </p:cNvPr>
          <p:cNvSpPr/>
          <p:nvPr/>
        </p:nvSpPr>
        <p:spPr>
          <a:xfrm>
            <a:off x="0" y="9627316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Índice General de Temas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8F0F7F8-0A60-499C-D966-1ADE1B62DE83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 General de Temas	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D54588F-7EE2-A818-35D6-E3BFCF27F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82AE9BB-5298-AE1D-5657-F6D151552B8E}"/>
              </a:ext>
            </a:extLst>
          </p:cNvPr>
          <p:cNvSpPr txBox="1"/>
          <p:nvPr/>
        </p:nvSpPr>
        <p:spPr>
          <a:xfrm>
            <a:off x="945876" y="633961"/>
            <a:ext cx="5191432" cy="4491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Un banco con clientes no preferentes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La señora de los tamales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6.3 Conjuntos (Sets)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6.4 Grafos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6.4.1 Recorridos en grafos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6.4.1.1 BFS (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Breadth-First-Search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6.4.1.2 DFS (Depth-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Tarea #15: Conjuntos y Grafos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Cardinalidad de un conjunto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Relaciones de Conjuntos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El camino más corto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Islas desconocidas</a:t>
            </a:r>
          </a:p>
          <a:p>
            <a:pPr marL="72000">
              <a:lnSpc>
                <a:spcPct val="150000"/>
              </a:lnSpc>
            </a:pP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ARCHIVOS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 Archivos de texto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7.2 Archivos binarios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Examen Tercer Parcial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6277936-8829-5C5E-86EC-5E99BBF37025}"/>
              </a:ext>
            </a:extLst>
          </p:cNvPr>
          <p:cNvSpPr txBox="1"/>
          <p:nvPr/>
        </p:nvSpPr>
        <p:spPr>
          <a:xfrm>
            <a:off x="6860680" y="633961"/>
            <a:ext cx="649214" cy="1444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E094906-FFFE-5F74-E9E8-5B0627BAEF8A}"/>
              </a:ext>
            </a:extLst>
          </p:cNvPr>
          <p:cNvSpPr/>
          <p:nvPr/>
        </p:nvSpPr>
        <p:spPr>
          <a:xfrm>
            <a:off x="209007" y="4832077"/>
            <a:ext cx="698569" cy="2286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EXAMEN</a:t>
            </a:r>
          </a:p>
        </p:txBody>
      </p:sp>
    </p:spTree>
    <p:extLst>
      <p:ext uri="{BB962C8B-B14F-4D97-AF65-F5344CB8AC3E}">
        <p14:creationId xmlns:p14="http://schemas.microsoft.com/office/powerpoint/2010/main" val="211173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539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4E95504-FD30-353B-F164-5D3793C1BECF}"/>
              </a:ext>
            </a:extLst>
          </p:cNvPr>
          <p:cNvSpPr txBox="1"/>
          <p:nvPr/>
        </p:nvSpPr>
        <p:spPr>
          <a:xfrm>
            <a:off x="121253" y="469796"/>
            <a:ext cx="61844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FUNDAMENTOS DE UN LENGUAJE DE ALTO NIVEL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22C1A4C8-5011-BCE7-1F32-0AA4EA3690D4}"/>
              </a:ext>
            </a:extLst>
          </p:cNvPr>
          <p:cNvGrpSpPr/>
          <p:nvPr/>
        </p:nvGrpSpPr>
        <p:grpSpPr>
          <a:xfrm>
            <a:off x="209007" y="930923"/>
            <a:ext cx="6008913" cy="196836"/>
            <a:chOff x="374469" y="870866"/>
            <a:chExt cx="5529942" cy="195935"/>
          </a:xfrm>
        </p:grpSpPr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42199277-0944-4408-DEE4-192806AD155A}"/>
                </a:ext>
              </a:extLst>
            </p:cNvPr>
            <p:cNvCxnSpPr/>
            <p:nvPr/>
          </p:nvCxnSpPr>
          <p:spPr>
            <a:xfrm>
              <a:off x="374469" y="870866"/>
              <a:ext cx="5529942" cy="0"/>
            </a:xfrm>
            <a:prstGeom prst="line">
              <a:avLst/>
            </a:prstGeom>
            <a:ln w="57150">
              <a:solidFill>
                <a:srgbClr val="5C6B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B45C19D3-AE38-E81A-1951-D8E55494B011}"/>
                </a:ext>
              </a:extLst>
            </p:cNvPr>
            <p:cNvCxnSpPr/>
            <p:nvPr/>
          </p:nvCxnSpPr>
          <p:spPr>
            <a:xfrm>
              <a:off x="374469" y="971011"/>
              <a:ext cx="5529942" cy="0"/>
            </a:xfrm>
            <a:prstGeom prst="line">
              <a:avLst/>
            </a:prstGeom>
            <a:ln w="57150">
              <a:solidFill>
                <a:srgbClr val="8691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486B2771-0F5D-9991-6B78-3956812952A6}"/>
                </a:ext>
              </a:extLst>
            </p:cNvPr>
            <p:cNvCxnSpPr/>
            <p:nvPr/>
          </p:nvCxnSpPr>
          <p:spPr>
            <a:xfrm>
              <a:off x="374469" y="1066801"/>
              <a:ext cx="5529942" cy="0"/>
            </a:xfrm>
            <a:prstGeom prst="line">
              <a:avLst/>
            </a:prstGeom>
            <a:ln w="57150">
              <a:solidFill>
                <a:srgbClr val="A7AF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C89FEA6-61C9-B57A-92BD-8B2737F0B9F6}"/>
              </a:ext>
            </a:extLst>
          </p:cNvPr>
          <p:cNvSpPr/>
          <p:nvPr/>
        </p:nvSpPr>
        <p:spPr>
          <a:xfrm>
            <a:off x="6516189" y="293048"/>
            <a:ext cx="856942" cy="995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2F5F6FC-565C-5B61-67A5-16B63E8E1DDB}"/>
              </a:ext>
            </a:extLst>
          </p:cNvPr>
          <p:cNvSpPr/>
          <p:nvPr/>
        </p:nvSpPr>
        <p:spPr>
          <a:xfrm>
            <a:off x="6795247" y="9627318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806BC2E-603F-567C-A5A1-1B7905F24F2D}"/>
              </a:ext>
            </a:extLst>
          </p:cNvPr>
          <p:cNvSpPr/>
          <p:nvPr/>
        </p:nvSpPr>
        <p:spPr>
          <a:xfrm>
            <a:off x="6944660" y="9529987"/>
            <a:ext cx="328706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574BF0B-54DC-6C75-7D92-3C0E0492AA68}"/>
              </a:ext>
            </a:extLst>
          </p:cNvPr>
          <p:cNvSpPr/>
          <p:nvPr/>
        </p:nvSpPr>
        <p:spPr>
          <a:xfrm>
            <a:off x="0" y="9627316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Fundamentos de un lenguaje de alto nivel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6489736-8D2A-F368-5B75-8E9F4FCA20CF}"/>
              </a:ext>
            </a:extLst>
          </p:cNvPr>
          <p:cNvSpPr/>
          <p:nvPr/>
        </p:nvSpPr>
        <p:spPr>
          <a:xfrm>
            <a:off x="209007" y="1385553"/>
            <a:ext cx="417800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1.1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7D77C1A-E4F4-3C86-5497-B831A43B19C1}"/>
              </a:ext>
            </a:extLst>
          </p:cNvPr>
          <p:cNvSpPr/>
          <p:nvPr/>
        </p:nvSpPr>
        <p:spPr>
          <a:xfrm>
            <a:off x="744794" y="1385553"/>
            <a:ext cx="6818599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Introducción al lenguaje de programación C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EE0F5DF-0C12-F1BA-E6CC-0D83DC005F16}"/>
              </a:ext>
            </a:extLst>
          </p:cNvPr>
          <p:cNvSpPr txBox="1"/>
          <p:nvPr/>
        </p:nvSpPr>
        <p:spPr>
          <a:xfrm>
            <a:off x="209007" y="1868557"/>
            <a:ext cx="71641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Algunas aplicaciones importantes de C</a:t>
            </a: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se utiliza para cuestiones de alto rendimiento, como por ejemplo en supercomputadoras para realizar cálculos muy rápidos, también para computadoras muy pequeñas como Arduino.</a:t>
            </a: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Cuestiones que tienen que ver con precisión y exactitud, el robot que mandaron a Marte esta programado en C, entonces es un lenguaje usado en la NASA.</a:t>
            </a: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También hay egresados de la carrera que trabajan utilizando el lenguaje C para hacer controladores para turbinas de aviones.</a:t>
            </a: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Linux esta escrito en C.</a:t>
            </a:r>
          </a:p>
          <a:p>
            <a:pPr algn="just"/>
            <a:endParaRPr lang="es-MX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Estructura básica de un programa en C</a:t>
            </a: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Comenzaremos mencionando las partes que componen un programa básico en C, para ello utilizaremos el algoritmo para explicarlo.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8DE50E7-868B-166C-B11F-2ACD711B1078}"/>
              </a:ext>
            </a:extLst>
          </p:cNvPr>
          <p:cNvSpPr/>
          <p:nvPr/>
        </p:nvSpPr>
        <p:spPr>
          <a:xfrm>
            <a:off x="306392" y="4572529"/>
            <a:ext cx="2906357" cy="1433640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4" name="Tabla 14">
            <a:extLst>
              <a:ext uri="{FF2B5EF4-FFF2-40B4-BE49-F238E27FC236}">
                <a16:creationId xmlns:a16="http://schemas.microsoft.com/office/drawing/2014/main" id="{C023E7D1-DB31-A14E-F3A2-726E49D60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26603"/>
              </p:ext>
            </p:extLst>
          </p:nvPr>
        </p:nvGraphicFramePr>
        <p:xfrm>
          <a:off x="302640" y="5318213"/>
          <a:ext cx="2910109" cy="143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46">
                  <a:extLst>
                    <a:ext uri="{9D8B030D-6E8A-4147-A177-3AD203B41FA5}">
                      <a16:colId xmlns:a16="http://schemas.microsoft.com/office/drawing/2014/main" val="146678905"/>
                    </a:ext>
                  </a:extLst>
                </a:gridCol>
                <a:gridCol w="2637263">
                  <a:extLst>
                    <a:ext uri="{9D8B030D-6E8A-4147-A177-3AD203B41FA5}">
                      <a16:colId xmlns:a16="http://schemas.microsoft.com/office/drawing/2014/main" val="304555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MX" sz="12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s-MX" sz="1200" b="0" dirty="0" err="1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stdio.h</a:t>
                      </a:r>
                      <a:r>
                        <a:rPr lang="es-MX" sz="12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s-MX" sz="1200" b="0" dirty="0">
                        <a:solidFill>
                          <a:srgbClr val="F8F8F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MX" sz="1200" b="0" i="1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2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2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"Hola Mundo</a:t>
                      </a:r>
                      <a:r>
                        <a:rPr lang="es-MX" sz="12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\n</a:t>
                      </a:r>
                      <a:r>
                        <a:rPr lang="es-MX" sz="12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200" b="0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226915"/>
                  </a:ext>
                </a:extLst>
              </a:tr>
            </a:tbl>
          </a:graphicData>
        </a:graphic>
      </p:graphicFrame>
      <p:grpSp>
        <p:nvGrpSpPr>
          <p:cNvPr id="52" name="Grupo 51">
            <a:extLst>
              <a:ext uri="{FF2B5EF4-FFF2-40B4-BE49-F238E27FC236}">
                <a16:creationId xmlns:a16="http://schemas.microsoft.com/office/drawing/2014/main" id="{AF614D2C-3679-6228-2CA6-7FD0D5023781}"/>
              </a:ext>
            </a:extLst>
          </p:cNvPr>
          <p:cNvGrpSpPr/>
          <p:nvPr/>
        </p:nvGrpSpPr>
        <p:grpSpPr>
          <a:xfrm>
            <a:off x="306393" y="4346780"/>
            <a:ext cx="2906356" cy="225749"/>
            <a:chOff x="3609833" y="5199151"/>
            <a:chExt cx="2906356" cy="225749"/>
          </a:xfrm>
        </p:grpSpPr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AB726169-ACA4-32F6-8417-6CD174D578C3}"/>
                </a:ext>
              </a:extLst>
            </p:cNvPr>
            <p:cNvGrpSpPr/>
            <p:nvPr/>
          </p:nvGrpSpPr>
          <p:grpSpPr>
            <a:xfrm>
              <a:off x="3609833" y="5199151"/>
              <a:ext cx="2906356" cy="225749"/>
              <a:chOff x="3609833" y="5199151"/>
              <a:chExt cx="2756848" cy="225749"/>
            </a:xfrm>
          </p:grpSpPr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9257CEAD-7C24-4C67-DF80-CC0239C1C3F5}"/>
                  </a:ext>
                </a:extLst>
              </p:cNvPr>
              <p:cNvSpPr/>
              <p:nvPr/>
            </p:nvSpPr>
            <p:spPr>
              <a:xfrm>
                <a:off x="3609833" y="5199151"/>
                <a:ext cx="2756848" cy="225749"/>
              </a:xfrm>
              <a:prstGeom prst="rect">
                <a:avLst/>
              </a:prstGeom>
              <a:solidFill>
                <a:srgbClr val="1E1F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1" name="Signo de multiplicación 20">
                <a:extLst>
                  <a:ext uri="{FF2B5EF4-FFF2-40B4-BE49-F238E27FC236}">
                    <a16:creationId xmlns:a16="http://schemas.microsoft.com/office/drawing/2014/main" id="{7FFC8C6D-2F22-3C39-AC6A-B81E918B708D}"/>
                  </a:ext>
                </a:extLst>
              </p:cNvPr>
              <p:cNvSpPr/>
              <p:nvPr/>
            </p:nvSpPr>
            <p:spPr>
              <a:xfrm>
                <a:off x="6113433" y="5199151"/>
                <a:ext cx="241818" cy="225749"/>
              </a:xfrm>
              <a:prstGeom prst="mathMultiply">
                <a:avLst>
                  <a:gd name="adj1" fmla="val 9807"/>
                </a:avLst>
              </a:prstGeom>
              <a:solidFill>
                <a:srgbClr val="D3D3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42" name="Grupo 41">
                <a:extLst>
                  <a:ext uri="{FF2B5EF4-FFF2-40B4-BE49-F238E27FC236}">
                    <a16:creationId xmlns:a16="http://schemas.microsoft.com/office/drawing/2014/main" id="{A2CE1028-D76D-EE59-1ABA-48E00F429D14}"/>
                  </a:ext>
                </a:extLst>
              </p:cNvPr>
              <p:cNvGrpSpPr/>
              <p:nvPr/>
            </p:nvGrpSpPr>
            <p:grpSpPr>
              <a:xfrm>
                <a:off x="5878956" y="5249392"/>
                <a:ext cx="132652" cy="125267"/>
                <a:chOff x="6484142" y="5327008"/>
                <a:chExt cx="132652" cy="125267"/>
              </a:xfrm>
            </p:grpSpPr>
            <p:grpSp>
              <p:nvGrpSpPr>
                <p:cNvPr id="40" name="Grupo 39">
                  <a:extLst>
                    <a:ext uri="{FF2B5EF4-FFF2-40B4-BE49-F238E27FC236}">
                      <a16:creationId xmlns:a16="http://schemas.microsoft.com/office/drawing/2014/main" id="{BD5F5970-49E7-81EF-21AB-040270C69ED5}"/>
                    </a:ext>
                  </a:extLst>
                </p:cNvPr>
                <p:cNvGrpSpPr/>
                <p:nvPr/>
              </p:nvGrpSpPr>
              <p:grpSpPr>
                <a:xfrm>
                  <a:off x="6484142" y="5327008"/>
                  <a:ext cx="132652" cy="125267"/>
                  <a:chOff x="6438898" y="5236632"/>
                  <a:chExt cx="132652" cy="125267"/>
                </a:xfrm>
              </p:grpSpPr>
              <p:sp>
                <p:nvSpPr>
                  <p:cNvPr id="24" name="Rectángulo 23">
                    <a:extLst>
                      <a:ext uri="{FF2B5EF4-FFF2-40B4-BE49-F238E27FC236}">
                        <a16:creationId xmlns:a16="http://schemas.microsoft.com/office/drawing/2014/main" id="{F2D137D8-A157-93DC-867E-22938DC1B3AF}"/>
                      </a:ext>
                    </a:extLst>
                  </p:cNvPr>
                  <p:cNvSpPr/>
                  <p:nvPr/>
                </p:nvSpPr>
                <p:spPr>
                  <a:xfrm>
                    <a:off x="6438898" y="5260562"/>
                    <a:ext cx="101337" cy="101337"/>
                  </a:xfrm>
                  <a:prstGeom prst="rect">
                    <a:avLst/>
                  </a:prstGeom>
                  <a:noFill/>
                  <a:ln>
                    <a:solidFill>
                      <a:srgbClr val="D3D3D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36" name="Rectángulo 35">
                    <a:extLst>
                      <a:ext uri="{FF2B5EF4-FFF2-40B4-BE49-F238E27FC236}">
                        <a16:creationId xmlns:a16="http://schemas.microsoft.com/office/drawing/2014/main" id="{DD48FCCB-0B15-DD6A-2028-AC8B67F77E8F}"/>
                      </a:ext>
                    </a:extLst>
                  </p:cNvPr>
                  <p:cNvSpPr/>
                  <p:nvPr/>
                </p:nvSpPr>
                <p:spPr>
                  <a:xfrm>
                    <a:off x="6470213" y="5236632"/>
                    <a:ext cx="101337" cy="101337"/>
                  </a:xfrm>
                  <a:prstGeom prst="rect">
                    <a:avLst/>
                  </a:prstGeom>
                  <a:noFill/>
                  <a:ln>
                    <a:solidFill>
                      <a:srgbClr val="D3D3D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37" name="Rectángulo 36">
                    <a:extLst>
                      <a:ext uri="{FF2B5EF4-FFF2-40B4-BE49-F238E27FC236}">
                        <a16:creationId xmlns:a16="http://schemas.microsoft.com/office/drawing/2014/main" id="{D62A5C49-51D4-0398-C865-DAE7BBA07827}"/>
                      </a:ext>
                    </a:extLst>
                  </p:cNvPr>
                  <p:cNvSpPr/>
                  <p:nvPr/>
                </p:nvSpPr>
                <p:spPr>
                  <a:xfrm>
                    <a:off x="6438898" y="5260561"/>
                    <a:ext cx="101337" cy="101337"/>
                  </a:xfrm>
                  <a:prstGeom prst="rect">
                    <a:avLst/>
                  </a:prstGeom>
                  <a:solidFill>
                    <a:srgbClr val="1E1F1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</p:grpSp>
            <p:sp>
              <p:nvSpPr>
                <p:cNvPr id="39" name="Rectángulo 38">
                  <a:extLst>
                    <a:ext uri="{FF2B5EF4-FFF2-40B4-BE49-F238E27FC236}">
                      <a16:creationId xmlns:a16="http://schemas.microsoft.com/office/drawing/2014/main" id="{1A8630BE-6E6D-FD20-DD3E-0689C884C994}"/>
                    </a:ext>
                  </a:extLst>
                </p:cNvPr>
                <p:cNvSpPr/>
                <p:nvPr/>
              </p:nvSpPr>
              <p:spPr>
                <a:xfrm>
                  <a:off x="6484142" y="5350936"/>
                  <a:ext cx="101337" cy="101337"/>
                </a:xfrm>
                <a:prstGeom prst="rect">
                  <a:avLst/>
                </a:prstGeom>
                <a:noFill/>
                <a:ln>
                  <a:solidFill>
                    <a:srgbClr val="D3D3D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BBD6F977-C324-89D6-F549-7080FC67CF9F}"/>
                  </a:ext>
                </a:extLst>
              </p:cNvPr>
              <p:cNvCxnSpPr/>
              <p:nvPr/>
            </p:nvCxnSpPr>
            <p:spPr>
              <a:xfrm>
                <a:off x="5601634" y="5318623"/>
                <a:ext cx="129522" cy="0"/>
              </a:xfrm>
              <a:prstGeom prst="line">
                <a:avLst/>
              </a:prstGeom>
              <a:ln>
                <a:solidFill>
                  <a:srgbClr val="D3D3D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9" name="Imagen 48">
              <a:extLst>
                <a:ext uri="{FF2B5EF4-FFF2-40B4-BE49-F238E27FC236}">
                  <a16:creationId xmlns:a16="http://schemas.microsoft.com/office/drawing/2014/main" id="{157CE20D-1179-0D7D-ABB9-3B6489845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6381" y="5214613"/>
              <a:ext cx="194824" cy="194824"/>
            </a:xfrm>
            <a:prstGeom prst="rect">
              <a:avLst/>
            </a:prstGeom>
          </p:spPr>
        </p:pic>
      </p:grpSp>
      <p:sp>
        <p:nvSpPr>
          <p:cNvPr id="53" name="Flecha: hacia la izquierda 52">
            <a:extLst>
              <a:ext uri="{FF2B5EF4-FFF2-40B4-BE49-F238E27FC236}">
                <a16:creationId xmlns:a16="http://schemas.microsoft.com/office/drawing/2014/main" id="{18A3627C-3F00-CF8F-1DCB-6FDD28A884F7}"/>
              </a:ext>
            </a:extLst>
          </p:cNvPr>
          <p:cNvSpPr/>
          <p:nvPr/>
        </p:nvSpPr>
        <p:spPr>
          <a:xfrm>
            <a:off x="2306472" y="4718566"/>
            <a:ext cx="1105469" cy="109962"/>
          </a:xfrm>
          <a:prstGeom prst="leftArrow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Flecha: hacia la izquierda 53">
            <a:extLst>
              <a:ext uri="{FF2B5EF4-FFF2-40B4-BE49-F238E27FC236}">
                <a16:creationId xmlns:a16="http://schemas.microsoft.com/office/drawing/2014/main" id="{1EABA40A-01B4-2D2A-8D94-4DFFE4664276}"/>
              </a:ext>
            </a:extLst>
          </p:cNvPr>
          <p:cNvSpPr/>
          <p:nvPr/>
        </p:nvSpPr>
        <p:spPr>
          <a:xfrm>
            <a:off x="1753737" y="5000926"/>
            <a:ext cx="1658204" cy="109962"/>
          </a:xfrm>
          <a:prstGeom prst="leftArrow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Flecha: hacia la izquierda 54">
            <a:extLst>
              <a:ext uri="{FF2B5EF4-FFF2-40B4-BE49-F238E27FC236}">
                <a16:creationId xmlns:a16="http://schemas.microsoft.com/office/drawing/2014/main" id="{5E73A390-8DD8-4C8B-078C-A5B106776240}"/>
              </a:ext>
            </a:extLst>
          </p:cNvPr>
          <p:cNvSpPr/>
          <p:nvPr/>
        </p:nvSpPr>
        <p:spPr>
          <a:xfrm>
            <a:off x="2945768" y="5283286"/>
            <a:ext cx="466174" cy="109962"/>
          </a:xfrm>
          <a:prstGeom prst="leftArrow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Flecha: hacia la izquierda 56">
            <a:extLst>
              <a:ext uri="{FF2B5EF4-FFF2-40B4-BE49-F238E27FC236}">
                <a16:creationId xmlns:a16="http://schemas.microsoft.com/office/drawing/2014/main" id="{3237BB55-458E-D7D6-1267-73F9DBD00BFB}"/>
              </a:ext>
            </a:extLst>
          </p:cNvPr>
          <p:cNvSpPr/>
          <p:nvPr/>
        </p:nvSpPr>
        <p:spPr>
          <a:xfrm>
            <a:off x="1817427" y="5558910"/>
            <a:ext cx="1594514" cy="109962"/>
          </a:xfrm>
          <a:prstGeom prst="leftArrow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Flecha: hacia la izquierda 57">
            <a:extLst>
              <a:ext uri="{FF2B5EF4-FFF2-40B4-BE49-F238E27FC236}">
                <a16:creationId xmlns:a16="http://schemas.microsoft.com/office/drawing/2014/main" id="{567EB12F-9C97-DE52-889D-9F2D1EC131A9}"/>
              </a:ext>
            </a:extLst>
          </p:cNvPr>
          <p:cNvSpPr/>
          <p:nvPr/>
        </p:nvSpPr>
        <p:spPr>
          <a:xfrm>
            <a:off x="830111" y="5822941"/>
            <a:ext cx="2581829" cy="106822"/>
          </a:xfrm>
          <a:prstGeom prst="leftArrow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84F92A02-3C0D-0649-612B-D8F07DD1DDC2}"/>
              </a:ext>
            </a:extLst>
          </p:cNvPr>
          <p:cNvSpPr txBox="1"/>
          <p:nvPr/>
        </p:nvSpPr>
        <p:spPr>
          <a:xfrm>
            <a:off x="3534771" y="4567423"/>
            <a:ext cx="3872480" cy="1444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Incluimos la librería.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Declaramos la función principal.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Imprimimos texto en pantalla.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Verificamos que el programa termino satisfactoriamente.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cierra la función principal.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46232C77-A019-65C7-6070-0841D69C2E3C}"/>
              </a:ext>
            </a:extLst>
          </p:cNvPr>
          <p:cNvSpPr txBox="1"/>
          <p:nvPr/>
        </p:nvSpPr>
        <p:spPr>
          <a:xfrm>
            <a:off x="209007" y="6252220"/>
            <a:ext cx="71641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principio de nuestro código debemos agregar las librerías que vamos a necesitar, por ejemplo, para poder imprimir en pantalla, así como para poder leer datos de variables, necesitamos la librería 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para agregarla debemos escribir “#include &lt;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&gt;”, tal y como se muestra en la línea 1 del código.</a:t>
            </a: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continuación debemos declarar la función principal en la que vamos a escribir el código que vamos a ejecutar, para hacerlo, primero declaramos el tipo de función que será, en este caso de tipo entero (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luego le damos un nombre a la función, en este caso “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que significa “principal” en inglés, a continuación abrimos paréntesis y colocamos las variables que se ocuparan en la función, en este caso no se necesita ninguna, así que lo podemos dejar 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vacio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bien, escribir “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dentro de los paréntesis, de la siguiente manera:</a:t>
            </a:r>
          </a:p>
          <a:p>
            <a:pPr algn="ctr">
              <a:lnSpc>
                <a:spcPct val="150000"/>
              </a:lnSpc>
            </a:pPr>
            <a:r>
              <a:rPr lang="es-MX" sz="12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int</a:t>
            </a:r>
            <a:r>
              <a:rPr lang="es-MX" sz="1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s-MX" sz="12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</a:t>
            </a:r>
            <a:r>
              <a:rPr lang="es-MX" sz="1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s-MX" sz="12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void</a:t>
            </a:r>
            <a:r>
              <a:rPr lang="es-MX" sz="1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){</a:t>
            </a:r>
          </a:p>
          <a:p>
            <a:pPr algn="just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Esto se explicara más detalladamente en la sección </a:t>
            </a: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 Funciones y paso de parámetros.</a:t>
            </a:r>
          </a:p>
          <a:p>
            <a:pPr algn="just"/>
            <a:endParaRPr lang="es-MX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final abrimos corchetes, y dentro de los corchetes escribimos el código de la función.</a:t>
            </a: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el renglón 3 escribimos el texto que queremos mostrar en pantalla, para hacerlo, escribimos </a:t>
            </a:r>
            <a:r>
              <a:rPr lang="es-MX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printf</a:t>
            </a:r>
            <a:r>
              <a:rPr lang="es-MX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("Hola Mundo\n");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 veremos más detalladamente en la sección </a:t>
            </a: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 Funciones de entrada y salida.</a:t>
            </a: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el renglón 4 regresamos el valor 0 para indicar que el programa terminó correctamente.</a:t>
            </a: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Finalmente, en el renglón 5 cerramos el corchete, dando por terminado el código de la función, y este caso, del programa.</a:t>
            </a:r>
          </a:p>
        </p:txBody>
      </p:sp>
    </p:spTree>
    <p:extLst>
      <p:ext uri="{BB962C8B-B14F-4D97-AF65-F5344CB8AC3E}">
        <p14:creationId xmlns:p14="http://schemas.microsoft.com/office/powerpoint/2010/main" val="35625776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806</TotalTime>
  <Words>2766</Words>
  <Application>Microsoft Office PowerPoint</Application>
  <PresentationFormat>Personalizado</PresentationFormat>
  <Paragraphs>559</Paragraphs>
  <Slides>19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HUGO ESPARZA CASTAÑEDA</dc:creator>
  <cp:lastModifiedBy>HUGO ESPARZA CASTAÑEDA</cp:lastModifiedBy>
  <cp:revision>138</cp:revision>
  <dcterms:created xsi:type="dcterms:W3CDTF">2022-07-30T06:56:42Z</dcterms:created>
  <dcterms:modified xsi:type="dcterms:W3CDTF">2022-11-20T07:07:53Z</dcterms:modified>
</cp:coreProperties>
</file>