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1"/>
  </p:notesMasterIdLst>
  <p:sldIdLst>
    <p:sldId id="256" r:id="rId5"/>
    <p:sldId id="302" r:id="rId6"/>
    <p:sldId id="262" r:id="rId7"/>
    <p:sldId id="270" r:id="rId8"/>
    <p:sldId id="283" r:id="rId9"/>
    <p:sldId id="264" r:id="rId10"/>
    <p:sldId id="266" r:id="rId11"/>
    <p:sldId id="290" r:id="rId12"/>
    <p:sldId id="291" r:id="rId13"/>
    <p:sldId id="292" r:id="rId14"/>
    <p:sldId id="293" r:id="rId15"/>
    <p:sldId id="294" r:id="rId16"/>
    <p:sldId id="295" r:id="rId17"/>
    <p:sldId id="296" r:id="rId18"/>
    <p:sldId id="297" r:id="rId19"/>
    <p:sldId id="298" r:id="rId20"/>
    <p:sldId id="299" r:id="rId21"/>
    <p:sldId id="300" r:id="rId22"/>
    <p:sldId id="303" r:id="rId23"/>
    <p:sldId id="304" r:id="rId24"/>
    <p:sldId id="305" r:id="rId25"/>
    <p:sldId id="306" r:id="rId26"/>
    <p:sldId id="307" r:id="rId27"/>
    <p:sldId id="286" r:id="rId28"/>
    <p:sldId id="269" r:id="rId29"/>
    <p:sldId id="267" r:id="rId30"/>
    <p:sldId id="275" r:id="rId31"/>
    <p:sldId id="276" r:id="rId32"/>
    <p:sldId id="277" r:id="rId33"/>
    <p:sldId id="285" r:id="rId34"/>
    <p:sldId id="284" r:id="rId35"/>
    <p:sldId id="280" r:id="rId36"/>
    <p:sldId id="281" r:id="rId37"/>
    <p:sldId id="287" r:id="rId38"/>
    <p:sldId id="289" r:id="rId39"/>
    <p:sldId id="288" r:id="rId4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7B0"/>
    <a:srgbClr val="FF0000"/>
    <a:srgbClr val="272822"/>
    <a:srgbClr val="1B1F23"/>
    <a:srgbClr val="3C99D4"/>
    <a:srgbClr val="FC7C7C"/>
    <a:srgbClr val="FF7979"/>
    <a:srgbClr val="F12222"/>
    <a:srgbClr val="FF3333"/>
    <a:srgbClr val="F1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061" autoAdjust="0"/>
  </p:normalViewPr>
  <p:slideViewPr>
    <p:cSldViewPr snapToGrid="0">
      <p:cViewPr>
        <p:scale>
          <a:sx n="110" d="100"/>
          <a:sy n="110" d="100"/>
        </p:scale>
        <p:origin x="660" y="-18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15/12/2022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24</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26</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28</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31</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33</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34</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36</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15/12/2022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15/12/2022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15/12/2022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15/12/2022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15/12/2022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15/12/2022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 *</a:t>
            </a:r>
            <a:r>
              <a:rPr lang="es-MX" sz="1200" dirty="0" err="1">
                <a:latin typeface="Consolas" panose="020B0609020204030204" pitchFamily="49" charset="0"/>
              </a:rPr>
              <a:t>pv</a:t>
            </a:r>
            <a:r>
              <a:rPr lang="es-MX" sz="1200" dirty="0">
                <a:latin typeface="Consolas" panose="020B0609020204030204" pitchFamily="49" charset="0"/>
              </a:rPr>
              <a:t>);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spTree>
    <p:extLst>
      <p:ext uri="{BB962C8B-B14F-4D97-AF65-F5344CB8AC3E}">
        <p14:creationId xmlns:p14="http://schemas.microsoft.com/office/powerpoint/2010/main" val="4136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2552109"/>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8923084"/>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Liberación</a:t>
            </a:r>
          </a:p>
          <a:p>
            <a:pPr>
              <a:lnSpc>
                <a:spcPct val="150000"/>
              </a:lnSpc>
            </a:pPr>
            <a:r>
              <a:rPr lang="es-MX" sz="1200" dirty="0">
                <a:latin typeface="Times New Roman" panose="02020603050405020304" pitchFamily="18" charset="0"/>
                <a:cs typeface="Times New Roman" panose="02020603050405020304" pitchFamily="18" charset="0"/>
              </a:rPr>
              <a:t>1.8.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1.9.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1.10. Arreglos dinámicos</a:t>
            </a:r>
          </a:p>
          <a:p>
            <a:pPr>
              <a:lnSpc>
                <a:spcPct val="150000"/>
              </a:lnSpc>
            </a:pPr>
            <a:r>
              <a:rPr lang="es-MX" sz="1200" dirty="0">
                <a:latin typeface="Times New Roman" panose="02020603050405020304" pitchFamily="18" charset="0"/>
                <a:cs typeface="Times New Roman" panose="02020603050405020304" pitchFamily="18" charset="0"/>
              </a:rPr>
              <a:t>1.11. Matriz dinámica</a:t>
            </a:r>
          </a:p>
          <a:p>
            <a:pPr>
              <a:lnSpc>
                <a:spcPct val="150000"/>
              </a:lnSpc>
            </a:pPr>
            <a:r>
              <a:rPr lang="es-MX" sz="1200" dirty="0">
                <a:latin typeface="Times New Roman" panose="02020603050405020304" pitchFamily="18" charset="0"/>
                <a:cs typeface="Times New Roman" panose="02020603050405020304" pitchFamily="18" charset="0"/>
              </a:rPr>
              <a:t>1.12. Apuntadores por “referencia”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1.13.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1.14. Pila dinámica</a:t>
            </a:r>
          </a:p>
          <a:p>
            <a:pPr>
              <a:lnSpc>
                <a:spcPct val="150000"/>
              </a:lnSpc>
            </a:pPr>
            <a:r>
              <a:rPr lang="es-MX" sz="1200" dirty="0">
                <a:latin typeface="Times New Roman" panose="02020603050405020304" pitchFamily="18" charset="0"/>
                <a:cs typeface="Times New Roman" panose="02020603050405020304" pitchFamily="18" charset="0"/>
              </a:rPr>
              <a:t>1.15. Estructuras dinámicas</a:t>
            </a:r>
          </a:p>
          <a:p>
            <a:pPr>
              <a:lnSpc>
                <a:spcPct val="150000"/>
              </a:lnSpc>
            </a:pPr>
            <a:r>
              <a:rPr lang="es-MX" sz="1200" dirty="0">
                <a:latin typeface="Times New Roman" panose="02020603050405020304" pitchFamily="18" charset="0"/>
                <a:cs typeface="Times New Roman" panose="02020603050405020304" pitchFamily="18" charset="0"/>
              </a:rPr>
              <a:t>1.16.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360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360000">
              <a:lnSpc>
                <a:spcPct val="150000"/>
              </a:lnSpc>
            </a:pPr>
            <a:r>
              <a:rPr lang="es-MX" sz="1200" dirty="0">
                <a:latin typeface="Times New Roman" panose="02020603050405020304" pitchFamily="18" charset="0"/>
                <a:cs typeface="Times New Roman" panose="02020603050405020304" pitchFamily="18" charset="0"/>
              </a:rPr>
              <a:t>	2.1.2. Función para crear un nodo</a:t>
            </a:r>
          </a:p>
          <a:p>
            <a:pPr defTabSz="360000">
              <a:lnSpc>
                <a:spcPct val="150000"/>
              </a:lnSpc>
            </a:pPr>
            <a:r>
              <a:rPr lang="es-MX" sz="1200" dirty="0">
                <a:latin typeface="Times New Roman" panose="02020603050405020304" pitchFamily="18" charset="0"/>
                <a:cs typeface="Times New Roman" panose="02020603050405020304" pitchFamily="18" charset="0"/>
              </a:rPr>
              <a:t>	2.1.3. Operaciones en listas enlazadas</a:t>
            </a:r>
          </a:p>
          <a:p>
            <a:pPr defTabSz="360000">
              <a:lnSpc>
                <a:spcPct val="150000"/>
              </a:lnSpc>
            </a:pPr>
            <a:r>
              <a:rPr lang="es-MX" sz="1200" dirty="0">
                <a:latin typeface="Times New Roman" panose="02020603050405020304" pitchFamily="18" charset="0"/>
                <a:cs typeface="Times New Roman" panose="02020603050405020304" pitchFamily="18" charset="0"/>
              </a:rPr>
              <a:t>	2.1.4. Creando un menú de opciones</a:t>
            </a:r>
          </a:p>
          <a:p>
            <a:pPr defTabSz="360000">
              <a:lnSpc>
                <a:spcPct val="150000"/>
              </a:lnSpc>
            </a:pPr>
            <a:r>
              <a:rPr lang="es-MX" sz="1200" dirty="0">
                <a:latin typeface="Times New Roman" panose="02020603050405020304" pitchFamily="18" charset="0"/>
                <a:cs typeface="Times New Roman" panose="02020603050405020304" pitchFamily="18" charset="0"/>
              </a:rPr>
              <a:t>	2.1.5. Función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selecciona_opción</a:t>
            </a:r>
            <a:r>
              <a:rPr lang="es-MX" sz="1200" dirty="0">
                <a:latin typeface="Times New Roman" panose="02020603050405020304" pitchFamily="18" charset="0"/>
                <a:cs typeface="Times New Roman" panose="02020603050405020304" pitchFamily="18" charset="0"/>
              </a:rPr>
              <a:t>();”</a:t>
            </a:r>
          </a:p>
          <a:p>
            <a:pPr defTabSz="360000">
              <a:lnSpc>
                <a:spcPct val="150000"/>
              </a:lnSpc>
            </a:pPr>
            <a:r>
              <a:rPr lang="es-MX" sz="1200" dirty="0">
                <a:latin typeface="Times New Roman" panose="02020603050405020304" pitchFamily="18" charset="0"/>
                <a:cs typeface="Times New Roman" panose="02020603050405020304" pitchFamily="18" charset="0"/>
              </a:rPr>
              <a:t>	2.1.6. Función “</a:t>
            </a:r>
            <a:r>
              <a:rPr lang="es-MX" sz="1200" dirty="0" err="1">
                <a:latin typeface="Times New Roman" panose="02020603050405020304" pitchFamily="18" charset="0"/>
                <a:cs typeface="Times New Roman" panose="02020603050405020304" pitchFamily="18" charset="0"/>
              </a:rPr>
              <a:t>void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insertar_inicio</a:t>
            </a:r>
            <a:r>
              <a:rPr lang="es-MX" sz="1200" dirty="0">
                <a:latin typeface="Times New Roman" panose="02020603050405020304" pitchFamily="18" charset="0"/>
                <a:cs typeface="Times New Roman" panose="02020603050405020304" pitchFamily="18" charset="0"/>
              </a:rPr>
              <a:t>(</a:t>
            </a:r>
            <a:r>
              <a:rPr lang="es-MX" sz="1200" dirty="0" err="1">
                <a:latin typeface="Times New Roman" panose="02020603050405020304" pitchFamily="18" charset="0"/>
                <a:cs typeface="Times New Roman" panose="02020603050405020304" pitchFamily="18" charset="0"/>
              </a:rPr>
              <a:t>nodo_t</a:t>
            </a:r>
            <a:r>
              <a:rPr lang="es-MX" sz="1200" dirty="0">
                <a:latin typeface="Times New Roman" panose="02020603050405020304" pitchFamily="18" charset="0"/>
                <a:cs typeface="Times New Roman" panose="02020603050405020304" pitchFamily="18" charset="0"/>
              </a:rPr>
              <a:t> **,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89249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53047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6259234"/>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802594"/>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70734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351971"/>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0284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spTree>
    <p:extLst>
      <p:ext uri="{BB962C8B-B14F-4D97-AF65-F5344CB8AC3E}">
        <p14:creationId xmlns:p14="http://schemas.microsoft.com/office/powerpoint/2010/main" val="187396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2.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2531</TotalTime>
  <Words>10877</Words>
  <Application>Microsoft Office PowerPoint</Application>
  <PresentationFormat>Personalizado</PresentationFormat>
  <Paragraphs>1889</Paragraphs>
  <Slides>36</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301</cp:revision>
  <dcterms:created xsi:type="dcterms:W3CDTF">2022-07-30T06:56:42Z</dcterms:created>
  <dcterms:modified xsi:type="dcterms:W3CDTF">2022-12-15T20:28:24Z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