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4"/>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286" r:id="rId51"/>
    <p:sldId id="269" r:id="rId52"/>
    <p:sldId id="267" r:id="rId53"/>
    <p:sldId id="275" r:id="rId54"/>
    <p:sldId id="276" r:id="rId55"/>
    <p:sldId id="277" r:id="rId56"/>
    <p:sldId id="285" r:id="rId57"/>
    <p:sldId id="284" r:id="rId58"/>
    <p:sldId id="280" r:id="rId59"/>
    <p:sldId id="281" r:id="rId60"/>
    <p:sldId id="287" r:id="rId61"/>
    <p:sldId id="289" r:id="rId62"/>
    <p:sldId id="288" r:id="rId6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2323"/>
    <a:srgbClr val="3C99D4"/>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90" d="100"/>
          <a:sy n="90" d="100"/>
        </p:scale>
        <p:origin x="114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25/12/2022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54</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56</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57</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59</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25/12/2022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25/12/2022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25/12/2022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25/12/2022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25/12/2022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25/12/2022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56233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531454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2155410671"/>
              </p:ext>
            </p:extLst>
          </p:nvPr>
        </p:nvGraphicFramePr>
        <p:xfrm>
          <a:off x="326604" y="1226594"/>
          <a:ext cx="7058524" cy="52120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 hay memoria</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exit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EXIT_FAILURE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745522"/>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7207030"/>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337995"/>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344168544"/>
              </p:ext>
            </p:extLst>
          </p:nvPr>
        </p:nvGraphicFramePr>
        <p:xfrm>
          <a:off x="326604" y="7351334"/>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5322098"/>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532139537"/>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dirty="0">
                          <a:latin typeface="Consolas" panose="020B0609020204030204" pitchFamily="49" charset="0"/>
                        </a:rPr>
                        <a:t>1</a:t>
                      </a:r>
                    </a:p>
                    <a:p>
                      <a:pPr algn="r">
                        <a:lnSpc>
                          <a:spcPct val="100000"/>
                        </a:lnSpc>
                      </a:pPr>
                      <a:r>
                        <a:rPr lang="es-MX" sz="1020" dirty="0">
                          <a:latin typeface="Consolas" panose="020B0609020204030204" pitchFamily="49" charset="0"/>
                        </a:rPr>
                        <a:t>2</a:t>
                      </a:r>
                    </a:p>
                    <a:p>
                      <a:pPr algn="r">
                        <a:lnSpc>
                          <a:spcPct val="100000"/>
                        </a:lnSpc>
                      </a:pPr>
                      <a:r>
                        <a:rPr lang="es-MX" sz="1020" dirty="0">
                          <a:latin typeface="Consolas" panose="020B0609020204030204" pitchFamily="49" charset="0"/>
                        </a:rPr>
                        <a:t>3</a:t>
                      </a:r>
                    </a:p>
                    <a:p>
                      <a:pPr algn="r">
                        <a:lnSpc>
                          <a:spcPct val="100000"/>
                        </a:lnSpc>
                      </a:pPr>
                      <a:r>
                        <a:rPr lang="es-MX" sz="1020" dirty="0">
                          <a:latin typeface="Consolas" panose="020B0609020204030204" pitchFamily="49" charset="0"/>
                        </a:rPr>
                        <a:t>4</a:t>
                      </a:r>
                    </a:p>
                    <a:p>
                      <a:pPr algn="r">
                        <a:lnSpc>
                          <a:spcPct val="100000"/>
                        </a:lnSpc>
                      </a:pPr>
                      <a:r>
                        <a:rPr lang="es-MX" sz="1020" dirty="0">
                          <a:latin typeface="Consolas" panose="020B0609020204030204" pitchFamily="49" charset="0"/>
                        </a:rPr>
                        <a:t>5</a:t>
                      </a:r>
                    </a:p>
                    <a:p>
                      <a:pPr algn="r">
                        <a:lnSpc>
                          <a:spcPct val="100000"/>
                        </a:lnSpc>
                      </a:pPr>
                      <a:r>
                        <a:rPr lang="es-MX" sz="1020" dirty="0">
                          <a:latin typeface="Consolas" panose="020B0609020204030204" pitchFamily="49" charset="0"/>
                        </a:rPr>
                        <a:t>6</a:t>
                      </a:r>
                    </a:p>
                    <a:p>
                      <a:pPr algn="r">
                        <a:lnSpc>
                          <a:spcPct val="100000"/>
                        </a:lnSpc>
                      </a:pPr>
                      <a:r>
                        <a:rPr lang="es-MX" sz="1020" dirty="0">
                          <a:latin typeface="Consolas" panose="020B0609020204030204" pitchFamily="49" charset="0"/>
                        </a:rPr>
                        <a:t>7</a:t>
                      </a:r>
                    </a:p>
                    <a:p>
                      <a:pPr algn="r">
                        <a:lnSpc>
                          <a:spcPct val="100000"/>
                        </a:lnSpc>
                      </a:pPr>
                      <a:r>
                        <a:rPr lang="es-MX" sz="1020" dirty="0">
                          <a:latin typeface="Consolas" panose="020B0609020204030204" pitchFamily="49" charset="0"/>
                        </a:rPr>
                        <a:t>8</a:t>
                      </a:r>
                    </a:p>
                    <a:p>
                      <a:pPr algn="r">
                        <a:lnSpc>
                          <a:spcPct val="100000"/>
                        </a:lnSpc>
                      </a:pPr>
                      <a:r>
                        <a:rPr lang="es-MX" sz="1020" dirty="0">
                          <a:latin typeface="Consolas" panose="020B0609020204030204" pitchFamily="49" charset="0"/>
                        </a:rPr>
                        <a:t>9</a:t>
                      </a:r>
                    </a:p>
                    <a:p>
                      <a:pPr algn="r">
                        <a:lnSpc>
                          <a:spcPct val="100000"/>
                        </a:lnSpc>
                      </a:pPr>
                      <a:r>
                        <a:rPr lang="es-MX" sz="1020" dirty="0">
                          <a:latin typeface="Consolas" panose="020B0609020204030204" pitchFamily="49" charset="0"/>
                        </a:rPr>
                        <a:t>10</a:t>
                      </a:r>
                    </a:p>
                    <a:p>
                      <a:pPr algn="r">
                        <a:lnSpc>
                          <a:spcPct val="100000"/>
                        </a:lnSpc>
                      </a:pPr>
                      <a:r>
                        <a:rPr lang="es-MX" sz="1020" dirty="0">
                          <a:latin typeface="Consolas" panose="020B0609020204030204" pitchFamily="49" charset="0"/>
                        </a:rPr>
                        <a:t>11</a:t>
                      </a:r>
                    </a:p>
                    <a:p>
                      <a:pPr algn="r">
                        <a:lnSpc>
                          <a:spcPct val="100000"/>
                        </a:lnSpc>
                      </a:pPr>
                      <a:r>
                        <a:rPr lang="es-MX" sz="1020" dirty="0">
                          <a:latin typeface="Consolas" panose="020B0609020204030204" pitchFamily="49" charset="0"/>
                        </a:rPr>
                        <a:t>12</a:t>
                      </a:r>
                    </a:p>
                    <a:p>
                      <a:pPr algn="r">
                        <a:lnSpc>
                          <a:spcPct val="100000"/>
                        </a:lnSpc>
                      </a:pPr>
                      <a:r>
                        <a:rPr lang="es-MX" sz="1020" dirty="0">
                          <a:latin typeface="Consolas" panose="020B0609020204030204" pitchFamily="49" charset="0"/>
                        </a:rPr>
                        <a:t>13</a:t>
                      </a:r>
                    </a:p>
                    <a:p>
                      <a:pPr algn="r">
                        <a:lnSpc>
                          <a:spcPct val="100000"/>
                        </a:lnSpc>
                      </a:pPr>
                      <a:r>
                        <a:rPr lang="es-MX" sz="1020" dirty="0">
                          <a:latin typeface="Consolas" panose="020B0609020204030204" pitchFamily="49" charset="0"/>
                        </a:rPr>
                        <a:t>14</a:t>
                      </a:r>
                    </a:p>
                    <a:p>
                      <a:pPr algn="r">
                        <a:lnSpc>
                          <a:spcPct val="100000"/>
                        </a:lnSpc>
                      </a:pPr>
                      <a:r>
                        <a:rPr lang="es-MX" sz="1020" dirty="0">
                          <a:latin typeface="Consolas" panose="020B0609020204030204" pitchFamily="49" charset="0"/>
                        </a:rPr>
                        <a:t>15</a:t>
                      </a:r>
                    </a:p>
                    <a:p>
                      <a:pPr algn="r">
                        <a:lnSpc>
                          <a:spcPct val="100000"/>
                        </a:lnSpc>
                      </a:pPr>
                      <a:r>
                        <a:rPr lang="es-MX" sz="1020" dirty="0">
                          <a:latin typeface="Consolas" panose="020B0609020204030204" pitchFamily="49" charset="0"/>
                        </a:rPr>
                        <a:t>16</a:t>
                      </a:r>
                    </a:p>
                    <a:p>
                      <a:pPr algn="r">
                        <a:lnSpc>
                          <a:spcPct val="100000"/>
                        </a:lnSpc>
                      </a:pPr>
                      <a:r>
                        <a:rPr lang="es-MX" sz="1020" dirty="0">
                          <a:latin typeface="Consolas" panose="020B0609020204030204" pitchFamily="49" charset="0"/>
                        </a:rPr>
                        <a:t>17</a:t>
                      </a:r>
                    </a:p>
                    <a:p>
                      <a:pPr algn="r">
                        <a:lnSpc>
                          <a:spcPct val="100000"/>
                        </a:lnSpc>
                      </a:pPr>
                      <a:r>
                        <a:rPr lang="es-MX" sz="1020" dirty="0">
                          <a:latin typeface="Consolas" panose="020B0609020204030204" pitchFamily="49" charset="0"/>
                        </a:rPr>
                        <a:t>18</a:t>
                      </a:r>
                    </a:p>
                    <a:p>
                      <a:pPr algn="r">
                        <a:lnSpc>
                          <a:spcPct val="100000"/>
                        </a:lnSpc>
                      </a:pPr>
                      <a:r>
                        <a:rPr lang="es-MX" sz="1020" dirty="0">
                          <a:latin typeface="Consolas" panose="020B0609020204030204" pitchFamily="49" charset="0"/>
                        </a:rPr>
                        <a:t>19</a:t>
                      </a:r>
                    </a:p>
                    <a:p>
                      <a:pPr algn="r">
                        <a:lnSpc>
                          <a:spcPct val="100000"/>
                        </a:lnSpc>
                      </a:pPr>
                      <a:r>
                        <a:rPr lang="es-MX" sz="1020" dirty="0">
                          <a:latin typeface="Consolas" panose="020B0609020204030204" pitchFamily="49" charset="0"/>
                        </a:rPr>
                        <a:t>20</a:t>
                      </a:r>
                    </a:p>
                    <a:p>
                      <a:pPr algn="r">
                        <a:lnSpc>
                          <a:spcPct val="100000"/>
                        </a:lnSpc>
                      </a:pPr>
                      <a:r>
                        <a:rPr lang="es-MX" sz="1020" dirty="0">
                          <a:latin typeface="Consolas" panose="020B0609020204030204" pitchFamily="49" charset="0"/>
                        </a:rPr>
                        <a:t>21</a:t>
                      </a:r>
                    </a:p>
                    <a:p>
                      <a:pPr algn="r">
                        <a:lnSpc>
                          <a:spcPct val="100000"/>
                        </a:lnSpc>
                      </a:pPr>
                      <a:r>
                        <a:rPr lang="es-MX" sz="1020" dirty="0">
                          <a:latin typeface="Consolas" panose="020B0609020204030204" pitchFamily="49" charset="0"/>
                        </a:rPr>
                        <a:t>22</a:t>
                      </a:r>
                    </a:p>
                    <a:p>
                      <a:pPr algn="r">
                        <a:lnSpc>
                          <a:spcPct val="100000"/>
                        </a:lnSpc>
                      </a:pPr>
                      <a:r>
                        <a:rPr lang="es-MX" sz="1020" dirty="0">
                          <a:latin typeface="Consolas" panose="020B0609020204030204" pitchFamily="49" charset="0"/>
                        </a:rPr>
                        <a:t>23</a:t>
                      </a:r>
                    </a:p>
                    <a:p>
                      <a:pPr algn="r">
                        <a:lnSpc>
                          <a:spcPct val="100000"/>
                        </a:lnSpc>
                      </a:pPr>
                      <a:r>
                        <a:rPr lang="es-MX" sz="1020" dirty="0">
                          <a:latin typeface="Consolas" panose="020B0609020204030204" pitchFamily="49" charset="0"/>
                        </a:rPr>
                        <a:t>24</a:t>
                      </a:r>
                    </a:p>
                    <a:p>
                      <a:pPr algn="r">
                        <a:lnSpc>
                          <a:spcPct val="100000"/>
                        </a:lnSpc>
                      </a:pPr>
                      <a:r>
                        <a:rPr lang="es-MX" sz="1020" dirty="0">
                          <a:latin typeface="Consolas" panose="020B0609020204030204" pitchFamily="49" charset="0"/>
                        </a:rPr>
                        <a:t>25</a:t>
                      </a:r>
                    </a:p>
                    <a:p>
                      <a:pPr algn="r">
                        <a:lnSpc>
                          <a:spcPct val="100000"/>
                        </a:lnSpc>
                      </a:pPr>
                      <a:r>
                        <a:rPr lang="es-MX" sz="1020" dirty="0">
                          <a:latin typeface="Consolas" panose="020B0609020204030204" pitchFamily="49" charset="0"/>
                        </a:rPr>
                        <a:t>26</a:t>
                      </a:r>
                    </a:p>
                    <a:p>
                      <a:pPr algn="r">
                        <a:lnSpc>
                          <a:spcPct val="100000"/>
                        </a:lnSpc>
                      </a:pPr>
                      <a:r>
                        <a:rPr lang="es-MX" sz="1020" dirty="0">
                          <a:latin typeface="Consolas" panose="020B0609020204030204" pitchFamily="49" charset="0"/>
                        </a:rPr>
                        <a:t>27</a:t>
                      </a:r>
                    </a:p>
                    <a:p>
                      <a:pPr algn="r">
                        <a:lnSpc>
                          <a:spcPct val="100000"/>
                        </a:lnSpc>
                      </a:pPr>
                      <a:r>
                        <a:rPr lang="es-MX" sz="1020" dirty="0">
                          <a:latin typeface="Consolas" panose="020B0609020204030204" pitchFamily="49" charset="0"/>
                        </a:rPr>
                        <a:t>28</a:t>
                      </a:r>
                    </a:p>
                    <a:p>
                      <a:pPr algn="r">
                        <a:lnSpc>
                          <a:spcPct val="100000"/>
                        </a:lnSpc>
                      </a:pPr>
                      <a:r>
                        <a:rPr lang="es-MX" sz="1020" dirty="0">
                          <a:latin typeface="Consolas" panose="020B0609020204030204" pitchFamily="49" charset="0"/>
                        </a:rPr>
                        <a:t>29</a:t>
                      </a:r>
                    </a:p>
                    <a:p>
                      <a:pPr algn="r">
                        <a:lnSpc>
                          <a:spcPct val="100000"/>
                        </a:lnSpc>
                      </a:pPr>
                      <a:r>
                        <a:rPr lang="es-MX" sz="1020" dirty="0">
                          <a:latin typeface="Consolas" panose="020B0609020204030204" pitchFamily="49" charset="0"/>
                        </a:rPr>
                        <a:t>30</a:t>
                      </a:r>
                    </a:p>
                    <a:p>
                      <a:pPr algn="r">
                        <a:lnSpc>
                          <a:spcPct val="100000"/>
                        </a:lnSpc>
                      </a:pPr>
                      <a:r>
                        <a:rPr lang="es-MX" sz="1020" dirty="0">
                          <a:latin typeface="Consolas" panose="020B0609020204030204" pitchFamily="49" charset="0"/>
                        </a:rPr>
                        <a:t>31</a:t>
                      </a:r>
                    </a:p>
                    <a:p>
                      <a:pPr algn="r">
                        <a:lnSpc>
                          <a:spcPct val="100000"/>
                        </a:lnSpc>
                      </a:pPr>
                      <a:r>
                        <a:rPr lang="es-MX" sz="1020" dirty="0">
                          <a:latin typeface="Consolas" panose="020B0609020204030204" pitchFamily="49" charset="0"/>
                        </a:rPr>
                        <a:t>32</a:t>
                      </a:r>
                    </a:p>
                    <a:p>
                      <a:pPr algn="r">
                        <a:lnSpc>
                          <a:spcPct val="100000"/>
                        </a:lnSpc>
                      </a:pPr>
                      <a:r>
                        <a:rPr lang="es-MX" sz="1020" dirty="0">
                          <a:latin typeface="Consolas" panose="020B0609020204030204" pitchFamily="49" charset="0"/>
                        </a:rPr>
                        <a:t>33</a:t>
                      </a:r>
                    </a:p>
                    <a:p>
                      <a:pPr algn="r">
                        <a:lnSpc>
                          <a:spcPct val="100000"/>
                        </a:lnSpc>
                      </a:pPr>
                      <a:r>
                        <a:rPr lang="es-MX" sz="1020" dirty="0">
                          <a:latin typeface="Consolas" panose="020B0609020204030204" pitchFamily="49" charset="0"/>
                        </a:rPr>
                        <a:t>34</a:t>
                      </a:r>
                    </a:p>
                    <a:p>
                      <a:pPr algn="r">
                        <a:lnSpc>
                          <a:spcPct val="100000"/>
                        </a:lnSpc>
                      </a:pPr>
                      <a:r>
                        <a:rPr lang="es-MX" sz="1020" dirty="0">
                          <a:latin typeface="Consolas" panose="020B0609020204030204" pitchFamily="49" charset="0"/>
                        </a:rPr>
                        <a:t>35</a:t>
                      </a:r>
                    </a:p>
                    <a:p>
                      <a:pPr algn="r">
                        <a:lnSpc>
                          <a:spcPct val="100000"/>
                        </a:lnSpc>
                      </a:pPr>
                      <a:r>
                        <a:rPr lang="es-MX" sz="1020" dirty="0">
                          <a:latin typeface="Consolas" panose="020B0609020204030204" pitchFamily="49" charset="0"/>
                        </a:rPr>
                        <a:t>36</a:t>
                      </a:r>
                    </a:p>
                    <a:p>
                      <a:pPr algn="r">
                        <a:lnSpc>
                          <a:spcPct val="100000"/>
                        </a:lnSpc>
                      </a:pPr>
                      <a:r>
                        <a:rPr lang="es-MX" sz="1020" dirty="0">
                          <a:latin typeface="Consolas" panose="020B0609020204030204" pitchFamily="49" charset="0"/>
                        </a:rPr>
                        <a:t>37</a:t>
                      </a:r>
                    </a:p>
                    <a:p>
                      <a:pPr algn="r">
                        <a:lnSpc>
                          <a:spcPct val="100000"/>
                        </a:lnSpc>
                      </a:pPr>
                      <a:r>
                        <a:rPr lang="es-MX" sz="1020" dirty="0">
                          <a:latin typeface="Consolas" panose="020B0609020204030204" pitchFamily="49" charset="0"/>
                        </a:rPr>
                        <a:t>38</a:t>
                      </a:r>
                    </a:p>
                    <a:p>
                      <a:pPr algn="r">
                        <a:lnSpc>
                          <a:spcPct val="100000"/>
                        </a:lnSpc>
                      </a:pPr>
                      <a:r>
                        <a:rPr lang="es-MX" sz="1020" dirty="0">
                          <a:latin typeface="Consolas" panose="020B0609020204030204" pitchFamily="49" charset="0"/>
                        </a:rPr>
                        <a:t>39</a:t>
                      </a:r>
                    </a:p>
                    <a:p>
                      <a:pPr algn="r">
                        <a:lnSpc>
                          <a:spcPct val="100000"/>
                        </a:lnSpc>
                      </a:pPr>
                      <a:r>
                        <a:rPr lang="es-MX" sz="1020" dirty="0">
                          <a:latin typeface="Consolas" panose="020B0609020204030204" pitchFamily="49" charset="0"/>
                        </a:rPr>
                        <a:t>40</a:t>
                      </a:r>
                    </a:p>
                    <a:p>
                      <a:pPr algn="r">
                        <a:lnSpc>
                          <a:spcPct val="100000"/>
                        </a:lnSpc>
                      </a:pPr>
                      <a:r>
                        <a:rPr lang="es-MX" sz="1020" dirty="0">
                          <a:latin typeface="Consolas" panose="020B0609020204030204" pitchFamily="49" charset="0"/>
                        </a:rPr>
                        <a:t>41</a:t>
                      </a:r>
                    </a:p>
                    <a:p>
                      <a:pPr algn="r">
                        <a:lnSpc>
                          <a:spcPct val="100000"/>
                        </a:lnSpc>
                      </a:pPr>
                      <a:r>
                        <a:rPr lang="es-MX" sz="1020" dirty="0">
                          <a:latin typeface="Consolas" panose="020B0609020204030204" pitchFamily="49" charset="0"/>
                        </a:rPr>
                        <a:t>42</a:t>
                      </a:r>
                    </a:p>
                    <a:p>
                      <a:pPr algn="r">
                        <a:lnSpc>
                          <a:spcPct val="100000"/>
                        </a:lnSpc>
                      </a:pPr>
                      <a:r>
                        <a:rPr lang="es-MX" sz="1020" dirty="0">
                          <a:latin typeface="Consolas" panose="020B0609020204030204" pitchFamily="49" charset="0"/>
                        </a:rPr>
                        <a:t>43</a:t>
                      </a:r>
                    </a:p>
                    <a:p>
                      <a:pPr algn="r">
                        <a:lnSpc>
                          <a:spcPct val="100000"/>
                        </a:lnSpc>
                      </a:pPr>
                      <a:r>
                        <a:rPr lang="es-MX" sz="1020" dirty="0">
                          <a:latin typeface="Consolas" panose="020B0609020204030204" pitchFamily="49" charset="0"/>
                        </a:rPr>
                        <a:t>44</a:t>
                      </a:r>
                    </a:p>
                    <a:p>
                      <a:pPr algn="r">
                        <a:lnSpc>
                          <a:spcPct val="100000"/>
                        </a:lnSpc>
                      </a:pPr>
                      <a:r>
                        <a:rPr lang="es-MX" sz="1020" dirty="0">
                          <a:latin typeface="Consolas" panose="020B0609020204030204" pitchFamily="49" charset="0"/>
                        </a:rPr>
                        <a:t>45</a:t>
                      </a:r>
                    </a:p>
                    <a:p>
                      <a:pPr algn="r">
                        <a:lnSpc>
                          <a:spcPct val="100000"/>
                        </a:lnSpc>
                      </a:pPr>
                      <a:r>
                        <a:rPr lang="es-MX" sz="1020" dirty="0">
                          <a:latin typeface="Consolas" panose="020B0609020204030204" pitchFamily="49" charset="0"/>
                        </a:rPr>
                        <a:t>46</a:t>
                      </a:r>
                    </a:p>
                    <a:p>
                      <a:pPr algn="r">
                        <a:lnSpc>
                          <a:spcPct val="100000"/>
                        </a:lnSpc>
                      </a:pPr>
                      <a:r>
                        <a:rPr lang="es-MX" sz="1020" dirty="0">
                          <a:latin typeface="Consolas" panose="020B0609020204030204" pitchFamily="49" charset="0"/>
                        </a:rPr>
                        <a:t>47</a:t>
                      </a:r>
                    </a:p>
                    <a:p>
                      <a:pPr algn="r">
                        <a:lnSpc>
                          <a:spcPct val="100000"/>
                        </a:lnSpc>
                      </a:pPr>
                      <a:r>
                        <a:rPr lang="es-MX" sz="1020" dirty="0">
                          <a:latin typeface="Consolas" panose="020B0609020204030204" pitchFamily="49" charset="0"/>
                        </a:rPr>
                        <a:t>48</a:t>
                      </a:r>
                    </a:p>
                    <a:p>
                      <a:pPr algn="r">
                        <a:lnSpc>
                          <a:spcPct val="100000"/>
                        </a:lnSpc>
                      </a:pPr>
                      <a:r>
                        <a:rPr lang="es-MX" sz="1020" dirty="0">
                          <a:latin typeface="Consolas" panose="020B0609020204030204" pitchFamily="49" charset="0"/>
                        </a:rPr>
                        <a:t>49</a:t>
                      </a:r>
                    </a:p>
                    <a:p>
                      <a:pPr algn="r">
                        <a:lnSpc>
                          <a:spcPct val="100000"/>
                        </a:lnSpc>
                      </a:pPr>
                      <a:r>
                        <a:rPr lang="es-MX" sz="1020"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err="1">
                          <a:solidFill>
                            <a:srgbClr val="E6DB74"/>
                          </a:solidFill>
                          <a:effectLst/>
                          <a:latin typeface="Consolas" panose="020B0609020204030204" pitchFamily="49" charset="0"/>
                        </a:rPr>
                        <a:t>minesweeper.h</a:t>
                      </a:r>
                      <a:r>
                        <a:rPr lang="es-MX" sz="1020" b="0" dirty="0">
                          <a:solidFill>
                            <a:srgbClr val="E6DB74"/>
                          </a:solidFill>
                          <a:effectLst/>
                          <a:latin typeface="Consolas" panose="020B0609020204030204" pitchFamily="49" charset="0"/>
                        </a:rPr>
                        <a: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string.h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stdlib.h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assert.h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br>
                        <a:rPr lang="es-MX" sz="1020" b="0" dirty="0">
                          <a:solidFill>
                            <a:srgbClr val="F8F8F2"/>
                          </a:solidFill>
                          <a:effectLst/>
                          <a:latin typeface="Consolas" panose="020B0609020204030204" pitchFamily="49" charset="0"/>
                        </a:rPr>
                      </a:b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annotate</a:t>
                      </a:r>
                      <a:r>
                        <a:rPr lang="es-MX" sz="1020" b="0" dirty="0">
                          <a:solidFill>
                            <a:srgbClr val="F8F8F2"/>
                          </a:solidFill>
                          <a:effectLst/>
                          <a:latin typeface="Consolas" panose="020B0609020204030204" pitchFamily="49" charset="0"/>
                        </a:rPr>
                        <a:t>(</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u="sng" dirty="0" err="1">
                          <a:solidFill>
                            <a:srgbClr val="A6E22E"/>
                          </a:solidFill>
                          <a:effectLst/>
                          <a:latin typeface="Consolas" panose="020B0609020204030204" pitchFamily="49" charset="0"/>
                        </a:rPr>
                        <a:t>size_t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base cuando no existe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return</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strlen</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cont</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//Crear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//Copiando la matriz para ya tener asteriscos y espacios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c){</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[i][j];</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general para todas las matrices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no es un asterisco</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//Fijamos los limites para revisar</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c_end</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principio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final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endParaRPr lang="es-MX" sz="102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645496046"/>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r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r;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851776530"/>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endParaRPr lang="es-MX" sz="1000" dirty="0">
                        <a:latin typeface="Consolas" panose="020B0609020204030204" pitchFamily="49" charset="0"/>
                      </a:endParaRPr>
                    </a:p>
                    <a:p>
                      <a:pPr algn="r">
                        <a:lnSpc>
                          <a:spcPct val="100000"/>
                        </a:lnSpc>
                      </a:pPr>
                      <a:endParaRPr lang="es-MX" sz="1000" dirty="0">
                        <a:latin typeface="Consolas" panose="020B0609020204030204" pitchFamily="49" charset="0"/>
                      </a:endParaRPr>
                    </a:p>
                    <a:p>
                      <a:pPr algn="r">
                        <a:lnSpc>
                          <a:spcPct val="100000"/>
                        </a:lnSpc>
                      </a:pPr>
                      <a:r>
                        <a:rPr lang="es-MX" sz="1000" dirty="0">
                          <a:latin typeface="Consolas" panose="020B0609020204030204" pitchFamily="49" charset="0"/>
                        </a:rPr>
                        <a:t>87</a:t>
                      </a:r>
                    </a:p>
                    <a:p>
                      <a:pPr algn="r">
                        <a:lnSpc>
                          <a:spcPct val="100000"/>
                        </a:lnSpc>
                      </a:pPr>
                      <a:r>
                        <a:rPr lang="es-MX" sz="1000" dirty="0">
                          <a:latin typeface="Consolas" panose="020B0609020204030204" pitchFamily="49" charset="0"/>
                        </a:rPr>
                        <a:t>88</a:t>
                      </a:r>
                    </a:p>
                    <a:p>
                      <a:pPr algn="r">
                        <a:lnSpc>
                          <a:spcPct val="100000"/>
                        </a:lnSpc>
                      </a:pPr>
                      <a:r>
                        <a:rPr lang="es-MX" sz="1000" dirty="0">
                          <a:latin typeface="Consolas" panose="020B0609020204030204" pitchFamily="49" charset="0"/>
                        </a:rPr>
                        <a:t>89</a:t>
                      </a:r>
                    </a:p>
                    <a:p>
                      <a:pPr algn="r">
                        <a:lnSpc>
                          <a:spcPct val="100000"/>
                        </a:lnSpc>
                      </a:pPr>
                      <a:r>
                        <a:rPr lang="es-MX" sz="1000" dirty="0">
                          <a:latin typeface="Consolas" panose="020B0609020204030204" pitchFamily="49" charset="0"/>
                        </a:rPr>
                        <a:t>90</a:t>
                      </a:r>
                    </a:p>
                    <a:p>
                      <a:pPr algn="r">
                        <a:lnSpc>
                          <a:spcPct val="100000"/>
                        </a:lnSpc>
                      </a:pPr>
                      <a:r>
                        <a:rPr lang="es-MX" sz="1000" dirty="0">
                          <a:latin typeface="Consolas" panose="020B0609020204030204" pitchFamily="49" charset="0"/>
                        </a:rPr>
                        <a:t>91</a:t>
                      </a:r>
                    </a:p>
                    <a:p>
                      <a:pPr algn="r">
                        <a:lnSpc>
                          <a:spcPct val="100000"/>
                        </a:lnSpc>
                      </a:pPr>
                      <a:r>
                        <a:rPr lang="es-MX" sz="1000" dirty="0">
                          <a:latin typeface="Consolas" panose="020B0609020204030204" pitchFamily="49" charset="0"/>
                        </a:rPr>
                        <a:t>92</a:t>
                      </a:r>
                    </a:p>
                    <a:p>
                      <a:pPr algn="r">
                        <a:lnSpc>
                          <a:spcPct val="100000"/>
                        </a:lnSpc>
                      </a:pPr>
                      <a:r>
                        <a:rPr lang="es-MX" sz="1000" dirty="0">
                          <a:latin typeface="Consolas" panose="020B0609020204030204" pitchFamily="49" charset="0"/>
                        </a:rPr>
                        <a:t>93</a:t>
                      </a:r>
                    </a:p>
                    <a:p>
                      <a:pPr algn="r">
                        <a:lnSpc>
                          <a:spcPct val="100000"/>
                        </a:lnSpc>
                      </a:pPr>
                      <a:r>
                        <a:rPr lang="es-MX" sz="10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//Crear la matriz</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((c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endParaRPr lang="es-MX" sz="1000" b="0" dirty="0">
                        <a:solidFill>
                          <a:srgbClr val="F8F8F2"/>
                        </a:solidFill>
                        <a:effectLst/>
                        <a:latin typeface="Consolas" panose="020B0609020204030204" pitchFamily="49" charset="0"/>
                      </a:endParaRPr>
                    </a:p>
                    <a:p>
                      <a:endParaRPr lang="es-MX" sz="1000" b="0" dirty="0">
                        <a:solidFill>
                          <a:srgbClr val="F8F8F2"/>
                        </a:solidFill>
                        <a:effectLst/>
                        <a:latin typeface="Consolas" panose="020B0609020204030204" pitchFamily="49" charset="0"/>
                      </a:endParaRPr>
                    </a:p>
                    <a:p>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r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for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&lt;</a:t>
                      </a:r>
                      <a:r>
                        <a:rPr lang="en-US" sz="1000" b="0" dirty="0">
                          <a:solidFill>
                            <a:srgbClr val="F8F8F2"/>
                          </a:solidFill>
                          <a:effectLst/>
                          <a:latin typeface="Consolas" panose="020B0609020204030204" pitchFamily="49" charset="0"/>
                        </a:rPr>
                        <a:t> r; </a:t>
                      </a:r>
                      <a:r>
                        <a:rPr lang="en-US" sz="1000" b="0" dirty="0" err="1">
                          <a:solidFill>
                            <a:srgbClr val="F8F8F2"/>
                          </a:solidFill>
                          <a:effectLst/>
                          <a:latin typeface="Consolas" panose="020B0609020204030204" pitchFamily="49" charset="0"/>
                        </a:rPr>
                        <a:t>i</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898231834"/>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test_esquinas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a:t>
                      </a:r>
                      <a:r>
                        <a:rPr lang="es-MX" sz="1000" b="0" dirty="0" err="1">
                          <a:solidFill>
                            <a:srgbClr val="88846F"/>
                          </a:solidFill>
                          <a:effectLst/>
                          <a:latin typeface="Consolas" panose="020B0609020204030204" pitchFamily="49" charset="0"/>
                        </a:rPr>
                        <a:t>TEST_IGNORE</a:t>
                      </a:r>
                      <a:r>
                        <a:rPr lang="es-MX" sz="1000" b="0" dirty="0">
                          <a:solidFill>
                            <a:srgbClr val="88846F"/>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"242"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ARRAY_SIZE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actual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annotate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TEST_ASSERT_EQUAL_STRING_ARRAY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free_annotation</a:t>
                      </a:r>
                      <a:r>
                        <a:rPr lang="es-MX" sz="1000" b="0" dirty="0">
                          <a:solidFill>
                            <a:srgbClr val="F8F8F2"/>
                          </a:solidFill>
                          <a:effectLst/>
                          <a:latin typeface="Consolas" panose="020B0609020204030204" pitchFamily="49" charset="0"/>
                        </a:rPr>
                        <a:t>(actual,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2560202074"/>
              </p:ext>
            </p:extLst>
          </p:nvPr>
        </p:nvGraphicFramePr>
        <p:xfrm>
          <a:off x="326604" y="1226595"/>
          <a:ext cx="4504703" cy="10515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crea_arreglo</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tam</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arreglo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tam</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(arreglo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E81FF"/>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arreglo;</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1828105470"/>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4250727900"/>
              </p:ext>
            </p:extLst>
          </p:nvPr>
        </p:nvGraphicFramePr>
        <p:xfrm>
          <a:off x="326604" y="4056814"/>
          <a:ext cx="4504703" cy="283464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arreglo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 </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"&amp;d"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(arreglo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free</a:t>
                      </a:r>
                      <a:r>
                        <a:rPr lang="es-MX" sz="1000" b="0" dirty="0">
                          <a:solidFill>
                            <a:srgbClr val="F8F8F2"/>
                          </a:solidFill>
                          <a:effectLst/>
                          <a:latin typeface="Consolas" panose="020B0609020204030204" pitchFamily="49" charset="0"/>
                        </a:rPr>
                        <a:t>(arreglo);</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crea_arreglo</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arreglo</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02167668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4068037213"/>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persona.edad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persona2.edad);</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err="1">
                          <a:solidFill>
                            <a:srgbClr val="E6DB74"/>
                          </a:solidFill>
                          <a:effectLst/>
                          <a:latin typeface="Consolas" panose="020B0609020204030204" pitchFamily="49" charset="0"/>
                        </a:rPr>
                        <a:t>dinamico</a:t>
                      </a:r>
                      <a:r>
                        <a:rPr lang="es-MX" sz="1200" b="0" dirty="0">
                          <a:solidFill>
                            <a:srgbClr val="E6DB74"/>
                          </a:solidFill>
                          <a:effectLst/>
                          <a:latin typeface="Consolas" panose="020B0609020204030204" pitchFamily="49" charset="0"/>
                        </a:rPr>
                        <a:t>: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personas[</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1707737237"/>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mc:Choice xmlns:a14="http://schemas.microsoft.com/office/drawing/2010/main"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3360</TotalTime>
  <Words>19232</Words>
  <Application>Microsoft Office PowerPoint</Application>
  <PresentationFormat>Personalizado</PresentationFormat>
  <Paragraphs>3551</Paragraphs>
  <Slides>59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59</vt:i4>
      </vt:variant>
    </vt:vector>
  </HeadingPairs>
  <TitlesOfParts>
    <vt:vector size="67"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381</cp:revision>
  <dcterms:created xsi:type="dcterms:W3CDTF">2022-07-30T06:56:42Z</dcterms:created>
  <dcterms:modified xsi:type="dcterms:W3CDTF">2022-12-26T00:59:34Z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