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89"/>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9" r:id="rId67"/>
    <p:sldId id="350" r:id="rId68"/>
    <p:sldId id="351" r:id="rId69"/>
    <p:sldId id="352" r:id="rId70"/>
    <p:sldId id="353" r:id="rId71"/>
    <p:sldId id="347" r:id="rId72"/>
    <p:sldId id="348" r:id="rId73"/>
    <p:sldId id="354" r:id="rId74"/>
    <p:sldId id="355" r:id="rId75"/>
    <p:sldId id="356" r:id="rId76"/>
    <p:sldId id="286" r:id="rId77"/>
    <p:sldId id="269" r:id="rId78"/>
    <p:sldId id="267" r:id="rId79"/>
    <p:sldId id="275" r:id="rId80"/>
    <p:sldId id="276" r:id="rId81"/>
    <p:sldId id="285" r:id="rId82"/>
    <p:sldId id="284" r:id="rId83"/>
    <p:sldId id="280" r:id="rId84"/>
    <p:sldId id="281" r:id="rId85"/>
    <p:sldId id="287" r:id="rId86"/>
    <p:sldId id="289" r:id="rId87"/>
    <p:sldId id="288" r:id="rId8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C99D4"/>
    <a:srgbClr val="F12323"/>
    <a:srgbClr val="8497B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061" autoAdjust="0"/>
  </p:normalViewPr>
  <p:slideViewPr>
    <p:cSldViewPr snapToGrid="0">
      <p:cViewPr>
        <p:scale>
          <a:sx n="60" d="100"/>
          <a:sy n="60" d="100"/>
        </p:scale>
        <p:origin x="1836" y="-8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1E821-B5F6-4713-9C9A-DD49445803A5}" type="doc">
      <dgm:prSet loTypeId="urn:microsoft.com/office/officeart/2009/3/layout/HorizontalOrganizationChart" loCatId="hierarchy" qsTypeId="urn:microsoft.com/office/officeart/2005/8/quickstyle/simple1" qsCatId="simple" csTypeId="urn:microsoft.com/office/officeart/2005/8/colors/accent6_2" csCatId="accent6" phldr="1"/>
      <dgm:spPr/>
      <dgm:t>
        <a:bodyPr/>
        <a:lstStyle/>
        <a:p>
          <a:endParaRPr lang="es-MX"/>
        </a:p>
      </dgm:t>
    </dgm:pt>
    <dgm:pt modelId="{7A7E4EE4-9E74-4533-B251-5FD5D1FD3568}">
      <dgm:prSet phldrT="[Texto]" custT="1"/>
      <dgm:spPr/>
      <dgm:t>
        <a:bodyPr/>
        <a:lstStyle/>
        <a:p>
          <a:r>
            <a:rPr lang="es-MX" sz="1000" dirty="0"/>
            <a:t>Medicamentos</a:t>
          </a:r>
        </a:p>
      </dgm:t>
    </dgm:pt>
    <dgm:pt modelId="{19A42CE3-2F32-4DD9-9582-B9AED2EA7DF7}" type="parTrans" cxnId="{C47FAEB4-977C-4E9A-96A1-431C21C7E717}">
      <dgm:prSet/>
      <dgm:spPr/>
      <dgm:t>
        <a:bodyPr/>
        <a:lstStyle/>
        <a:p>
          <a:endParaRPr lang="es-MX" sz="1400"/>
        </a:p>
      </dgm:t>
    </dgm:pt>
    <dgm:pt modelId="{0998770B-9A36-4EAA-85CD-8AD861227674}" type="sibTrans" cxnId="{C47FAEB4-977C-4E9A-96A1-431C21C7E717}">
      <dgm:prSet/>
      <dgm:spPr/>
      <dgm:t>
        <a:bodyPr/>
        <a:lstStyle/>
        <a:p>
          <a:endParaRPr lang="es-MX" sz="1400"/>
        </a:p>
      </dgm:t>
    </dgm:pt>
    <dgm:pt modelId="{A2B0017C-7F23-4404-87C3-2C53CC85B579}">
      <dgm:prSet phldrT="[Texto]" custT="1"/>
      <dgm:spPr/>
      <dgm:t>
        <a:bodyPr/>
        <a:lstStyle/>
        <a:p>
          <a:r>
            <a:rPr lang="es-MX" sz="1000" dirty="0"/>
            <a:t>Genéricos</a:t>
          </a:r>
        </a:p>
      </dgm:t>
    </dgm:pt>
    <dgm:pt modelId="{3644AF78-D814-4AE2-8868-DE5596D1B69E}" type="parTrans" cxnId="{232FE78C-54B0-4ABF-8505-A6A6B102B7AD}">
      <dgm:prSet/>
      <dgm:spPr/>
      <dgm:t>
        <a:bodyPr/>
        <a:lstStyle/>
        <a:p>
          <a:endParaRPr lang="es-MX" sz="1400"/>
        </a:p>
      </dgm:t>
    </dgm:pt>
    <dgm:pt modelId="{BF41F2F1-E204-4438-9BC9-6EC2F7DADC52}" type="sibTrans" cxnId="{232FE78C-54B0-4ABF-8505-A6A6B102B7AD}">
      <dgm:prSet/>
      <dgm:spPr/>
      <dgm:t>
        <a:bodyPr/>
        <a:lstStyle/>
        <a:p>
          <a:endParaRPr lang="es-MX" sz="1400"/>
        </a:p>
      </dgm:t>
    </dgm:pt>
    <dgm:pt modelId="{DFC883CF-EAB6-43BA-96CD-CF849D8BDCEC}">
      <dgm:prSet phldrT="[Texto]" custT="1"/>
      <dgm:spPr/>
      <dgm:t>
        <a:bodyPr/>
        <a:lstStyle/>
        <a:p>
          <a:r>
            <a:rPr lang="es-MX" sz="1000" dirty="0"/>
            <a:t>Precio</a:t>
          </a:r>
        </a:p>
      </dgm:t>
    </dgm:pt>
    <dgm:pt modelId="{9AB6EB1B-4BD1-4790-B3B1-83581B5B9110}" type="parTrans" cxnId="{C0D6BA32-6A7B-43A1-8478-87FE1FDF0FE9}">
      <dgm:prSet/>
      <dgm:spPr/>
      <dgm:t>
        <a:bodyPr/>
        <a:lstStyle/>
        <a:p>
          <a:endParaRPr lang="es-MX" sz="1400"/>
        </a:p>
      </dgm:t>
    </dgm:pt>
    <dgm:pt modelId="{94C912AB-9555-44A8-9CB6-D997D3504454}" type="sibTrans" cxnId="{C0D6BA32-6A7B-43A1-8478-87FE1FDF0FE9}">
      <dgm:prSet/>
      <dgm:spPr/>
      <dgm:t>
        <a:bodyPr/>
        <a:lstStyle/>
        <a:p>
          <a:endParaRPr lang="es-MX" sz="1400"/>
        </a:p>
      </dgm:t>
    </dgm:pt>
    <dgm:pt modelId="{46CDCCFD-0C54-4D74-AA69-841B27AA2DC1}">
      <dgm:prSet phldrT="[Texto]" custT="1"/>
      <dgm:spPr/>
      <dgm:t>
        <a:bodyPr/>
        <a:lstStyle/>
        <a:p>
          <a:r>
            <a:rPr lang="es-MX" sz="1000" dirty="0"/>
            <a:t>Sustancia activa</a:t>
          </a:r>
        </a:p>
      </dgm:t>
    </dgm:pt>
    <dgm:pt modelId="{8EC280BB-D14B-48DD-8A14-D3D59BA5C999}" type="parTrans" cxnId="{BD3D697F-3B05-4272-81F0-3C6AF5ECAAFC}">
      <dgm:prSet/>
      <dgm:spPr/>
      <dgm:t>
        <a:bodyPr/>
        <a:lstStyle/>
        <a:p>
          <a:endParaRPr lang="es-MX" sz="1400"/>
        </a:p>
      </dgm:t>
    </dgm:pt>
    <dgm:pt modelId="{A57A2684-C0BF-4B9A-AB56-C6CD98645822}" type="sibTrans" cxnId="{BD3D697F-3B05-4272-81F0-3C6AF5ECAAFC}">
      <dgm:prSet/>
      <dgm:spPr/>
      <dgm:t>
        <a:bodyPr/>
        <a:lstStyle/>
        <a:p>
          <a:endParaRPr lang="es-MX" sz="1400"/>
        </a:p>
      </dgm:t>
    </dgm:pt>
    <dgm:pt modelId="{69BB03B7-7D85-4AB6-ADC5-588E8B0EF8EA}">
      <dgm:prSet phldrT="[Texto]" custT="1"/>
      <dgm:spPr/>
      <dgm:t>
        <a:bodyPr/>
        <a:lstStyle/>
        <a:p>
          <a:r>
            <a:rPr lang="es-MX" sz="1000" dirty="0"/>
            <a:t>Patente</a:t>
          </a:r>
        </a:p>
      </dgm:t>
    </dgm:pt>
    <dgm:pt modelId="{F8A5D40D-22A6-4BF0-9BF8-90ABB957DAF3}" type="parTrans" cxnId="{2107D6E2-99EE-4E5D-A219-C6F6689B5AA0}">
      <dgm:prSet/>
      <dgm:spPr/>
      <dgm:t>
        <a:bodyPr/>
        <a:lstStyle/>
        <a:p>
          <a:endParaRPr lang="es-MX" sz="1400"/>
        </a:p>
      </dgm:t>
    </dgm:pt>
    <dgm:pt modelId="{7AA2951D-6C51-4A64-938D-AA3B8456210B}" type="sibTrans" cxnId="{2107D6E2-99EE-4E5D-A219-C6F6689B5AA0}">
      <dgm:prSet/>
      <dgm:spPr/>
      <dgm:t>
        <a:bodyPr/>
        <a:lstStyle/>
        <a:p>
          <a:endParaRPr lang="es-MX" sz="1400"/>
        </a:p>
      </dgm:t>
    </dgm:pt>
    <dgm:pt modelId="{15FD69F5-B9C1-46CC-B15B-BF3B4B7230CC}">
      <dgm:prSet phldrT="[Texto]" custT="1"/>
      <dgm:spPr/>
      <dgm:t>
        <a:bodyPr/>
        <a:lstStyle/>
        <a:p>
          <a:r>
            <a:rPr lang="es-MX" sz="1000" dirty="0"/>
            <a:t>Precio</a:t>
          </a:r>
        </a:p>
      </dgm:t>
    </dgm:pt>
    <dgm:pt modelId="{38B327F2-5C80-4B82-9F8C-397739F94DFC}" type="parTrans" cxnId="{715825BB-3114-4FC7-9769-A581E908FB6A}">
      <dgm:prSet/>
      <dgm:spPr/>
      <dgm:t>
        <a:bodyPr/>
        <a:lstStyle/>
        <a:p>
          <a:endParaRPr lang="es-MX" sz="1400"/>
        </a:p>
      </dgm:t>
    </dgm:pt>
    <dgm:pt modelId="{763965B4-A39E-4465-A6A2-D2419CA813F4}" type="sibTrans" cxnId="{715825BB-3114-4FC7-9769-A581E908FB6A}">
      <dgm:prSet/>
      <dgm:spPr/>
      <dgm:t>
        <a:bodyPr/>
        <a:lstStyle/>
        <a:p>
          <a:endParaRPr lang="es-MX" sz="1400"/>
        </a:p>
      </dgm:t>
    </dgm:pt>
    <dgm:pt modelId="{5418CEC2-B195-4C0F-88EF-9C1A3BAB7F83}">
      <dgm:prSet phldrT="[Texto]" custT="1"/>
      <dgm:spPr/>
      <dgm:t>
        <a:bodyPr/>
        <a:lstStyle/>
        <a:p>
          <a:r>
            <a:rPr lang="es-MX" sz="1000" dirty="0"/>
            <a:t>Receta (S/N)</a:t>
          </a:r>
        </a:p>
      </dgm:t>
    </dgm:pt>
    <dgm:pt modelId="{1D06F4C9-CB2D-4252-9E7A-B4D7EEDBFB44}" type="parTrans" cxnId="{8E734344-68EF-426F-8A5E-A3F0FAD14850}">
      <dgm:prSet/>
      <dgm:spPr/>
      <dgm:t>
        <a:bodyPr/>
        <a:lstStyle/>
        <a:p>
          <a:endParaRPr lang="es-MX" sz="1400"/>
        </a:p>
      </dgm:t>
    </dgm:pt>
    <dgm:pt modelId="{558DB8BD-CEFF-401D-8FD1-ECD9D1836CFF}" type="sibTrans" cxnId="{8E734344-68EF-426F-8A5E-A3F0FAD14850}">
      <dgm:prSet/>
      <dgm:spPr/>
      <dgm:t>
        <a:bodyPr/>
        <a:lstStyle/>
        <a:p>
          <a:endParaRPr lang="es-MX" sz="1400"/>
        </a:p>
      </dgm:t>
    </dgm:pt>
    <dgm:pt modelId="{5EF79389-10AE-4015-9F5C-188CDF6428F7}">
      <dgm:prSet phldrT="[Texto]" custT="1"/>
      <dgm:spPr/>
      <dgm:t>
        <a:bodyPr/>
        <a:lstStyle/>
        <a:p>
          <a:r>
            <a:rPr lang="es-MX" sz="1000" dirty="0"/>
            <a:t>Porcentaje de descuento</a:t>
          </a:r>
        </a:p>
      </dgm:t>
    </dgm:pt>
    <dgm:pt modelId="{694251DC-2B3C-4D37-9305-D6A5EEE1CB82}" type="parTrans" cxnId="{A8C3360E-3866-4476-993D-FF353D9FF9AA}">
      <dgm:prSet/>
      <dgm:spPr/>
      <dgm:t>
        <a:bodyPr/>
        <a:lstStyle/>
        <a:p>
          <a:endParaRPr lang="es-MX" sz="1400"/>
        </a:p>
      </dgm:t>
    </dgm:pt>
    <dgm:pt modelId="{CBA248C5-88E9-4CEA-80D9-EF90C18FF8C2}" type="sibTrans" cxnId="{A8C3360E-3866-4476-993D-FF353D9FF9AA}">
      <dgm:prSet/>
      <dgm:spPr/>
      <dgm:t>
        <a:bodyPr/>
        <a:lstStyle/>
        <a:p>
          <a:endParaRPr lang="es-MX" sz="1400"/>
        </a:p>
      </dgm:t>
    </dgm:pt>
    <dgm:pt modelId="{D2A540FB-FF50-45A9-8B54-E090DC34CC0B}">
      <dgm:prSet phldrT="[Texto]" custT="1"/>
      <dgm:spPr/>
      <dgm:t>
        <a:bodyPr/>
        <a:lstStyle/>
        <a:p>
          <a:r>
            <a:rPr lang="es-MX" sz="1000" dirty="0"/>
            <a:t>Precio final</a:t>
          </a:r>
        </a:p>
      </dgm:t>
    </dgm:pt>
    <dgm:pt modelId="{107BF962-6B62-44BC-8849-3FD2D4137E63}" type="parTrans" cxnId="{2EAB8850-64D5-4284-9E44-A9D03813AD93}">
      <dgm:prSet/>
      <dgm:spPr/>
      <dgm:t>
        <a:bodyPr/>
        <a:lstStyle/>
        <a:p>
          <a:endParaRPr lang="es-MX" sz="1400"/>
        </a:p>
      </dgm:t>
    </dgm:pt>
    <dgm:pt modelId="{7072A7FB-5545-45BF-961B-1CE2D9D34727}" type="sibTrans" cxnId="{2EAB8850-64D5-4284-9E44-A9D03813AD93}">
      <dgm:prSet/>
      <dgm:spPr/>
      <dgm:t>
        <a:bodyPr/>
        <a:lstStyle/>
        <a:p>
          <a:endParaRPr lang="es-MX" sz="1400"/>
        </a:p>
      </dgm:t>
    </dgm:pt>
    <dgm:pt modelId="{EC441AE8-FE49-49A7-B94C-C0DC7DA45FFB}">
      <dgm:prSet phldrT="[Texto]" custT="1"/>
      <dgm:spPr/>
      <dgm:t>
        <a:bodyPr/>
        <a:lstStyle/>
        <a:p>
          <a:r>
            <a:rPr lang="es-MX" sz="1000" dirty="0"/>
            <a:t>Nombre comercial</a:t>
          </a:r>
        </a:p>
      </dgm:t>
    </dgm:pt>
    <dgm:pt modelId="{300D6996-B5BC-4B58-BDB3-E6431E69774F}" type="parTrans" cxnId="{B370D8F0-99B1-41B1-95B2-BCF2F56ACBF9}">
      <dgm:prSet/>
      <dgm:spPr/>
      <dgm:t>
        <a:bodyPr/>
        <a:lstStyle/>
        <a:p>
          <a:endParaRPr lang="es-MX" sz="1400"/>
        </a:p>
      </dgm:t>
    </dgm:pt>
    <dgm:pt modelId="{795FAAFA-2C09-4F0C-A8E9-F449C82B355F}" type="sibTrans" cxnId="{B370D8F0-99B1-41B1-95B2-BCF2F56ACBF9}">
      <dgm:prSet/>
      <dgm:spPr/>
      <dgm:t>
        <a:bodyPr/>
        <a:lstStyle/>
        <a:p>
          <a:endParaRPr lang="es-MX" sz="1400"/>
        </a:p>
      </dgm:t>
    </dgm:pt>
    <dgm:pt modelId="{07EB4C36-8EAC-4368-94E1-43BFACE53E81}">
      <dgm:prSet phldrT="[Texto]" custT="1"/>
      <dgm:spPr/>
      <dgm:t>
        <a:bodyPr/>
        <a:lstStyle/>
        <a:p>
          <a:r>
            <a:rPr lang="es-MX" sz="1000" dirty="0"/>
            <a:t>Sustancia activa</a:t>
          </a:r>
        </a:p>
      </dgm:t>
    </dgm:pt>
    <dgm:pt modelId="{483ECF74-B5AB-43BF-B0C3-3F8F4561F472}" type="parTrans" cxnId="{17377445-9AAC-4BA2-84EA-8D8A1C062F11}">
      <dgm:prSet/>
      <dgm:spPr/>
      <dgm:t>
        <a:bodyPr/>
        <a:lstStyle/>
        <a:p>
          <a:endParaRPr lang="es-MX" sz="1400"/>
        </a:p>
      </dgm:t>
    </dgm:pt>
    <dgm:pt modelId="{ACCA9FAD-9E35-4845-9A72-281F98633AC2}" type="sibTrans" cxnId="{17377445-9AAC-4BA2-84EA-8D8A1C062F11}">
      <dgm:prSet/>
      <dgm:spPr/>
      <dgm:t>
        <a:bodyPr/>
        <a:lstStyle/>
        <a:p>
          <a:endParaRPr lang="es-MX" sz="1400"/>
        </a:p>
      </dgm:t>
    </dgm:pt>
    <dgm:pt modelId="{2E91B48F-A1A4-480F-9964-58761025CE64}">
      <dgm:prSet phldrT="[Texto]" custT="1"/>
      <dgm:spPr/>
      <dgm:t>
        <a:bodyPr/>
        <a:lstStyle/>
        <a:p>
          <a:r>
            <a:rPr lang="es-MX" sz="1000" dirty="0"/>
            <a:t>Laboratorio</a:t>
          </a:r>
        </a:p>
      </dgm:t>
    </dgm:pt>
    <dgm:pt modelId="{593004C1-01BA-4507-8939-A25E0AB282D4}" type="parTrans" cxnId="{E8B856F7-8C4B-43BA-934C-998253D38E56}">
      <dgm:prSet/>
      <dgm:spPr/>
      <dgm:t>
        <a:bodyPr/>
        <a:lstStyle/>
        <a:p>
          <a:endParaRPr lang="es-MX" sz="1400"/>
        </a:p>
      </dgm:t>
    </dgm:pt>
    <dgm:pt modelId="{656648F7-1B85-4ED1-9CEF-680AFBE07DE0}" type="sibTrans" cxnId="{E8B856F7-8C4B-43BA-934C-998253D38E56}">
      <dgm:prSet/>
      <dgm:spPr/>
      <dgm:t>
        <a:bodyPr/>
        <a:lstStyle/>
        <a:p>
          <a:endParaRPr lang="es-MX" sz="1400"/>
        </a:p>
      </dgm:t>
    </dgm:pt>
    <dgm:pt modelId="{EF5E430B-5D73-4DEB-9152-FEF1ACD1CE91}">
      <dgm:prSet phldrT="[Texto]" custT="1"/>
      <dgm:spPr/>
      <dgm:t>
        <a:bodyPr/>
        <a:lstStyle/>
        <a:p>
          <a:r>
            <a:rPr lang="es-MX" sz="1000" dirty="0"/>
            <a:t>Receta (S/N)</a:t>
          </a:r>
        </a:p>
      </dgm:t>
    </dgm:pt>
    <dgm:pt modelId="{E6444E08-1112-4933-A1C2-12216F2FEE55}" type="parTrans" cxnId="{660D5F30-F241-4BFB-9972-5369FC1AB74E}">
      <dgm:prSet/>
      <dgm:spPr/>
      <dgm:t>
        <a:bodyPr/>
        <a:lstStyle/>
        <a:p>
          <a:endParaRPr lang="es-MX" sz="1400"/>
        </a:p>
      </dgm:t>
    </dgm:pt>
    <dgm:pt modelId="{099F9183-833F-4810-A67B-4FA6C2D77CC0}" type="sibTrans" cxnId="{660D5F30-F241-4BFB-9972-5369FC1AB74E}">
      <dgm:prSet/>
      <dgm:spPr/>
      <dgm:t>
        <a:bodyPr/>
        <a:lstStyle/>
        <a:p>
          <a:endParaRPr lang="es-MX" sz="1400"/>
        </a:p>
      </dgm:t>
    </dgm:pt>
    <dgm:pt modelId="{AF521E7A-1903-4B7A-9C83-88EABA060417}" type="pres">
      <dgm:prSet presAssocID="{4A71E821-B5F6-4713-9C9A-DD49445803A5}" presName="hierChild1" presStyleCnt="0">
        <dgm:presLayoutVars>
          <dgm:orgChart val="1"/>
          <dgm:chPref val="1"/>
          <dgm:dir/>
          <dgm:animOne val="branch"/>
          <dgm:animLvl val="lvl"/>
          <dgm:resizeHandles/>
        </dgm:presLayoutVars>
      </dgm:prSet>
      <dgm:spPr/>
    </dgm:pt>
    <dgm:pt modelId="{ACE0DC39-5C06-40EF-8FB9-801A9C0352D4}" type="pres">
      <dgm:prSet presAssocID="{7A7E4EE4-9E74-4533-B251-5FD5D1FD3568}" presName="hierRoot1" presStyleCnt="0">
        <dgm:presLayoutVars>
          <dgm:hierBranch val="init"/>
        </dgm:presLayoutVars>
      </dgm:prSet>
      <dgm:spPr/>
    </dgm:pt>
    <dgm:pt modelId="{B35EF809-6CA6-4E20-A786-8C2EB7EB0D12}" type="pres">
      <dgm:prSet presAssocID="{7A7E4EE4-9E74-4533-B251-5FD5D1FD3568}" presName="rootComposite1" presStyleCnt="0"/>
      <dgm:spPr/>
    </dgm:pt>
    <dgm:pt modelId="{82A7C1E2-BF66-4293-853B-12FF548CA4C9}" type="pres">
      <dgm:prSet presAssocID="{7A7E4EE4-9E74-4533-B251-5FD5D1FD3568}" presName="rootText1" presStyleLbl="node0" presStyleIdx="0" presStyleCnt="1">
        <dgm:presLayoutVars>
          <dgm:chPref val="3"/>
        </dgm:presLayoutVars>
      </dgm:prSet>
      <dgm:spPr/>
    </dgm:pt>
    <dgm:pt modelId="{ED67A119-BBDF-4554-8294-8C47D5647528}" type="pres">
      <dgm:prSet presAssocID="{7A7E4EE4-9E74-4533-B251-5FD5D1FD3568}" presName="rootConnector1" presStyleLbl="node1" presStyleIdx="0" presStyleCnt="0"/>
      <dgm:spPr/>
    </dgm:pt>
    <dgm:pt modelId="{AC5531CF-A13B-41CA-BF62-A9CE0D5DD715}" type="pres">
      <dgm:prSet presAssocID="{7A7E4EE4-9E74-4533-B251-5FD5D1FD3568}" presName="hierChild2" presStyleCnt="0"/>
      <dgm:spPr/>
    </dgm:pt>
    <dgm:pt modelId="{4C00FA78-21E2-4354-92E6-28FA9D17946F}" type="pres">
      <dgm:prSet presAssocID="{3644AF78-D814-4AE2-8868-DE5596D1B69E}" presName="Name64" presStyleLbl="parChTrans1D2" presStyleIdx="0" presStyleCnt="2"/>
      <dgm:spPr/>
    </dgm:pt>
    <dgm:pt modelId="{B290CE53-A4C4-45EE-8BFE-39CBBE64D0EA}" type="pres">
      <dgm:prSet presAssocID="{A2B0017C-7F23-4404-87C3-2C53CC85B579}" presName="hierRoot2" presStyleCnt="0">
        <dgm:presLayoutVars>
          <dgm:hierBranch val="init"/>
        </dgm:presLayoutVars>
      </dgm:prSet>
      <dgm:spPr/>
    </dgm:pt>
    <dgm:pt modelId="{3BC4950C-5178-40D2-B7C0-B6FE9253EA02}" type="pres">
      <dgm:prSet presAssocID="{A2B0017C-7F23-4404-87C3-2C53CC85B579}" presName="rootComposite" presStyleCnt="0"/>
      <dgm:spPr/>
    </dgm:pt>
    <dgm:pt modelId="{010EACD0-C794-4D4B-9889-847D5B7631BA}" type="pres">
      <dgm:prSet presAssocID="{A2B0017C-7F23-4404-87C3-2C53CC85B579}" presName="rootText" presStyleLbl="node2" presStyleIdx="0" presStyleCnt="2">
        <dgm:presLayoutVars>
          <dgm:chPref val="3"/>
        </dgm:presLayoutVars>
      </dgm:prSet>
      <dgm:spPr/>
    </dgm:pt>
    <dgm:pt modelId="{42CD9D74-0C52-4FE1-A239-B4FCFD46D7FB}" type="pres">
      <dgm:prSet presAssocID="{A2B0017C-7F23-4404-87C3-2C53CC85B579}" presName="rootConnector" presStyleLbl="node2" presStyleIdx="0" presStyleCnt="2"/>
      <dgm:spPr/>
    </dgm:pt>
    <dgm:pt modelId="{9FF5BB0B-49CA-41CA-BEFD-4AC64E9469FC}" type="pres">
      <dgm:prSet presAssocID="{A2B0017C-7F23-4404-87C3-2C53CC85B579}" presName="hierChild4" presStyleCnt="0"/>
      <dgm:spPr/>
    </dgm:pt>
    <dgm:pt modelId="{B7286A6D-D567-4F2D-B024-232395228BAD}" type="pres">
      <dgm:prSet presAssocID="{9AB6EB1B-4BD1-4790-B3B1-83581B5B9110}" presName="Name64" presStyleLbl="parChTrans1D3" presStyleIdx="0" presStyleCnt="10"/>
      <dgm:spPr/>
    </dgm:pt>
    <dgm:pt modelId="{2190E694-0C42-4028-9F22-DC557C03B9BA}" type="pres">
      <dgm:prSet presAssocID="{DFC883CF-EAB6-43BA-96CD-CF849D8BDCEC}" presName="hierRoot2" presStyleCnt="0">
        <dgm:presLayoutVars>
          <dgm:hierBranch val="init"/>
        </dgm:presLayoutVars>
      </dgm:prSet>
      <dgm:spPr/>
    </dgm:pt>
    <dgm:pt modelId="{9A83D80B-A9DE-4D8E-A205-D88F925AB477}" type="pres">
      <dgm:prSet presAssocID="{DFC883CF-EAB6-43BA-96CD-CF849D8BDCEC}" presName="rootComposite" presStyleCnt="0"/>
      <dgm:spPr/>
    </dgm:pt>
    <dgm:pt modelId="{04FB0281-233C-4853-BA83-618C3E76FFA4}" type="pres">
      <dgm:prSet presAssocID="{DFC883CF-EAB6-43BA-96CD-CF849D8BDCEC}" presName="rootText" presStyleLbl="node3" presStyleIdx="0" presStyleCnt="10">
        <dgm:presLayoutVars>
          <dgm:chPref val="3"/>
        </dgm:presLayoutVars>
      </dgm:prSet>
      <dgm:spPr/>
    </dgm:pt>
    <dgm:pt modelId="{529B7420-D07D-43F7-A0E1-1567851B00C2}" type="pres">
      <dgm:prSet presAssocID="{DFC883CF-EAB6-43BA-96CD-CF849D8BDCEC}" presName="rootConnector" presStyleLbl="node3" presStyleIdx="0" presStyleCnt="10"/>
      <dgm:spPr/>
    </dgm:pt>
    <dgm:pt modelId="{B9DD3E84-C8D3-49F9-BA07-F223CD0B9BDF}" type="pres">
      <dgm:prSet presAssocID="{DFC883CF-EAB6-43BA-96CD-CF849D8BDCEC}" presName="hierChild4" presStyleCnt="0"/>
      <dgm:spPr/>
    </dgm:pt>
    <dgm:pt modelId="{D5598A11-833E-49D4-AA03-5B87AF3EF945}" type="pres">
      <dgm:prSet presAssocID="{DFC883CF-EAB6-43BA-96CD-CF849D8BDCEC}" presName="hierChild5" presStyleCnt="0"/>
      <dgm:spPr/>
    </dgm:pt>
    <dgm:pt modelId="{52F72E3F-F231-4C81-AB07-A147BD63A015}" type="pres">
      <dgm:prSet presAssocID="{8EC280BB-D14B-48DD-8A14-D3D59BA5C999}" presName="Name64" presStyleLbl="parChTrans1D3" presStyleIdx="1" presStyleCnt="10"/>
      <dgm:spPr/>
    </dgm:pt>
    <dgm:pt modelId="{0288B5D5-8B49-452A-86A6-4F6031336521}" type="pres">
      <dgm:prSet presAssocID="{46CDCCFD-0C54-4D74-AA69-841B27AA2DC1}" presName="hierRoot2" presStyleCnt="0">
        <dgm:presLayoutVars>
          <dgm:hierBranch val="init"/>
        </dgm:presLayoutVars>
      </dgm:prSet>
      <dgm:spPr/>
    </dgm:pt>
    <dgm:pt modelId="{CA151ED1-E482-4678-8B24-853A89DD86A3}" type="pres">
      <dgm:prSet presAssocID="{46CDCCFD-0C54-4D74-AA69-841B27AA2DC1}" presName="rootComposite" presStyleCnt="0"/>
      <dgm:spPr/>
    </dgm:pt>
    <dgm:pt modelId="{C194680A-BDC2-4E97-A11D-A14AC742AAE8}" type="pres">
      <dgm:prSet presAssocID="{46CDCCFD-0C54-4D74-AA69-841B27AA2DC1}" presName="rootText" presStyleLbl="node3" presStyleIdx="1" presStyleCnt="10">
        <dgm:presLayoutVars>
          <dgm:chPref val="3"/>
        </dgm:presLayoutVars>
      </dgm:prSet>
      <dgm:spPr/>
    </dgm:pt>
    <dgm:pt modelId="{0A6B0FF8-F6A3-4AD4-A8AA-0C8F6DF8255B}" type="pres">
      <dgm:prSet presAssocID="{46CDCCFD-0C54-4D74-AA69-841B27AA2DC1}" presName="rootConnector" presStyleLbl="node3" presStyleIdx="1" presStyleCnt="10"/>
      <dgm:spPr/>
    </dgm:pt>
    <dgm:pt modelId="{7206091B-22EB-485B-84E1-8723A7539D02}" type="pres">
      <dgm:prSet presAssocID="{46CDCCFD-0C54-4D74-AA69-841B27AA2DC1}" presName="hierChild4" presStyleCnt="0"/>
      <dgm:spPr/>
    </dgm:pt>
    <dgm:pt modelId="{91D5765F-CB42-44FE-872F-94FFAEA4C57A}" type="pres">
      <dgm:prSet presAssocID="{46CDCCFD-0C54-4D74-AA69-841B27AA2DC1}" presName="hierChild5" presStyleCnt="0"/>
      <dgm:spPr/>
    </dgm:pt>
    <dgm:pt modelId="{210C624B-0F6D-4DA3-A570-333DD60E8552}" type="pres">
      <dgm:prSet presAssocID="{1D06F4C9-CB2D-4252-9E7A-B4D7EEDBFB44}" presName="Name64" presStyleLbl="parChTrans1D3" presStyleIdx="2" presStyleCnt="10"/>
      <dgm:spPr/>
    </dgm:pt>
    <dgm:pt modelId="{C30BA569-2791-4E26-8904-7FD5CE6CB4E1}" type="pres">
      <dgm:prSet presAssocID="{5418CEC2-B195-4C0F-88EF-9C1A3BAB7F83}" presName="hierRoot2" presStyleCnt="0">
        <dgm:presLayoutVars>
          <dgm:hierBranch val="init"/>
        </dgm:presLayoutVars>
      </dgm:prSet>
      <dgm:spPr/>
    </dgm:pt>
    <dgm:pt modelId="{AF8681F1-8CCA-435B-895F-9C0F1C4C5802}" type="pres">
      <dgm:prSet presAssocID="{5418CEC2-B195-4C0F-88EF-9C1A3BAB7F83}" presName="rootComposite" presStyleCnt="0"/>
      <dgm:spPr/>
    </dgm:pt>
    <dgm:pt modelId="{B47A82D1-2D06-4057-93E8-04478E569277}" type="pres">
      <dgm:prSet presAssocID="{5418CEC2-B195-4C0F-88EF-9C1A3BAB7F83}" presName="rootText" presStyleLbl="node3" presStyleIdx="2" presStyleCnt="10">
        <dgm:presLayoutVars>
          <dgm:chPref val="3"/>
        </dgm:presLayoutVars>
      </dgm:prSet>
      <dgm:spPr/>
    </dgm:pt>
    <dgm:pt modelId="{1C2BD9C5-9C9F-4566-8CB9-124B9561DE44}" type="pres">
      <dgm:prSet presAssocID="{5418CEC2-B195-4C0F-88EF-9C1A3BAB7F83}" presName="rootConnector" presStyleLbl="node3" presStyleIdx="2" presStyleCnt="10"/>
      <dgm:spPr/>
    </dgm:pt>
    <dgm:pt modelId="{ECF72153-1CA9-4448-8913-160486D84DB6}" type="pres">
      <dgm:prSet presAssocID="{5418CEC2-B195-4C0F-88EF-9C1A3BAB7F83}" presName="hierChild4" presStyleCnt="0"/>
      <dgm:spPr/>
    </dgm:pt>
    <dgm:pt modelId="{D0A12C92-033E-4A5A-956D-8CECA584D950}" type="pres">
      <dgm:prSet presAssocID="{5418CEC2-B195-4C0F-88EF-9C1A3BAB7F83}" presName="hierChild5" presStyleCnt="0"/>
      <dgm:spPr/>
    </dgm:pt>
    <dgm:pt modelId="{3B44B2B1-117D-40CC-A124-B8900067B046}" type="pres">
      <dgm:prSet presAssocID="{694251DC-2B3C-4D37-9305-D6A5EEE1CB82}" presName="Name64" presStyleLbl="parChTrans1D3" presStyleIdx="3" presStyleCnt="10"/>
      <dgm:spPr/>
    </dgm:pt>
    <dgm:pt modelId="{07196E12-BA82-4E46-B2C0-DFB9C133EC8E}" type="pres">
      <dgm:prSet presAssocID="{5EF79389-10AE-4015-9F5C-188CDF6428F7}" presName="hierRoot2" presStyleCnt="0">
        <dgm:presLayoutVars>
          <dgm:hierBranch val="init"/>
        </dgm:presLayoutVars>
      </dgm:prSet>
      <dgm:spPr/>
    </dgm:pt>
    <dgm:pt modelId="{DAE39CAB-2839-4221-BCD5-381E99E8DF47}" type="pres">
      <dgm:prSet presAssocID="{5EF79389-10AE-4015-9F5C-188CDF6428F7}" presName="rootComposite" presStyleCnt="0"/>
      <dgm:spPr/>
    </dgm:pt>
    <dgm:pt modelId="{1DCB1629-20E3-4887-92A6-69AB09E169A5}" type="pres">
      <dgm:prSet presAssocID="{5EF79389-10AE-4015-9F5C-188CDF6428F7}" presName="rootText" presStyleLbl="node3" presStyleIdx="3" presStyleCnt="10">
        <dgm:presLayoutVars>
          <dgm:chPref val="3"/>
        </dgm:presLayoutVars>
      </dgm:prSet>
      <dgm:spPr/>
    </dgm:pt>
    <dgm:pt modelId="{F705A636-8134-4A90-9060-57513066A668}" type="pres">
      <dgm:prSet presAssocID="{5EF79389-10AE-4015-9F5C-188CDF6428F7}" presName="rootConnector" presStyleLbl="node3" presStyleIdx="3" presStyleCnt="10"/>
      <dgm:spPr/>
    </dgm:pt>
    <dgm:pt modelId="{2EF9A4E8-8C9A-4743-A765-5C64C571385A}" type="pres">
      <dgm:prSet presAssocID="{5EF79389-10AE-4015-9F5C-188CDF6428F7}" presName="hierChild4" presStyleCnt="0"/>
      <dgm:spPr/>
    </dgm:pt>
    <dgm:pt modelId="{BFF61DB1-5DEF-413E-B8C3-FDEDD0390AC5}" type="pres">
      <dgm:prSet presAssocID="{5EF79389-10AE-4015-9F5C-188CDF6428F7}" presName="hierChild5" presStyleCnt="0"/>
      <dgm:spPr/>
    </dgm:pt>
    <dgm:pt modelId="{AE6D2DAA-C58C-48F1-99C9-D0531528BD6D}" type="pres">
      <dgm:prSet presAssocID="{107BF962-6B62-44BC-8849-3FD2D4137E63}" presName="Name64" presStyleLbl="parChTrans1D3" presStyleIdx="4" presStyleCnt="10"/>
      <dgm:spPr/>
    </dgm:pt>
    <dgm:pt modelId="{F780EAE5-0462-40A8-9F1D-B04934691E1D}" type="pres">
      <dgm:prSet presAssocID="{D2A540FB-FF50-45A9-8B54-E090DC34CC0B}" presName="hierRoot2" presStyleCnt="0">
        <dgm:presLayoutVars>
          <dgm:hierBranch val="init"/>
        </dgm:presLayoutVars>
      </dgm:prSet>
      <dgm:spPr/>
    </dgm:pt>
    <dgm:pt modelId="{B2A43041-2CE2-4096-8116-F5E4ABCFB6C2}" type="pres">
      <dgm:prSet presAssocID="{D2A540FB-FF50-45A9-8B54-E090DC34CC0B}" presName="rootComposite" presStyleCnt="0"/>
      <dgm:spPr/>
    </dgm:pt>
    <dgm:pt modelId="{487434B8-E80E-49BF-BBC1-AC501C8AC2EC}" type="pres">
      <dgm:prSet presAssocID="{D2A540FB-FF50-45A9-8B54-E090DC34CC0B}" presName="rootText" presStyleLbl="node3" presStyleIdx="4" presStyleCnt="10">
        <dgm:presLayoutVars>
          <dgm:chPref val="3"/>
        </dgm:presLayoutVars>
      </dgm:prSet>
      <dgm:spPr/>
    </dgm:pt>
    <dgm:pt modelId="{388A3463-6BBA-4E2C-BF79-31C00997A3A0}" type="pres">
      <dgm:prSet presAssocID="{D2A540FB-FF50-45A9-8B54-E090DC34CC0B}" presName="rootConnector" presStyleLbl="node3" presStyleIdx="4" presStyleCnt="10"/>
      <dgm:spPr/>
    </dgm:pt>
    <dgm:pt modelId="{F74638F2-7CD8-4FB0-AABF-A6EDB14F1DC4}" type="pres">
      <dgm:prSet presAssocID="{D2A540FB-FF50-45A9-8B54-E090DC34CC0B}" presName="hierChild4" presStyleCnt="0"/>
      <dgm:spPr/>
    </dgm:pt>
    <dgm:pt modelId="{89F6AC78-762A-4ED4-BC03-CF76706D5A04}" type="pres">
      <dgm:prSet presAssocID="{D2A540FB-FF50-45A9-8B54-E090DC34CC0B}" presName="hierChild5" presStyleCnt="0"/>
      <dgm:spPr/>
    </dgm:pt>
    <dgm:pt modelId="{5292877A-1F0C-4FAA-8143-B95DBC137FDA}" type="pres">
      <dgm:prSet presAssocID="{A2B0017C-7F23-4404-87C3-2C53CC85B579}" presName="hierChild5" presStyleCnt="0"/>
      <dgm:spPr/>
    </dgm:pt>
    <dgm:pt modelId="{0F7BC1F5-DF33-442B-A39D-AD1F1ABE20D5}" type="pres">
      <dgm:prSet presAssocID="{F8A5D40D-22A6-4BF0-9BF8-90ABB957DAF3}" presName="Name64" presStyleLbl="parChTrans1D2" presStyleIdx="1" presStyleCnt="2"/>
      <dgm:spPr/>
    </dgm:pt>
    <dgm:pt modelId="{E6C37D35-3C99-4A03-B958-2EB24D050F97}" type="pres">
      <dgm:prSet presAssocID="{69BB03B7-7D85-4AB6-ADC5-588E8B0EF8EA}" presName="hierRoot2" presStyleCnt="0">
        <dgm:presLayoutVars>
          <dgm:hierBranch val="init"/>
        </dgm:presLayoutVars>
      </dgm:prSet>
      <dgm:spPr/>
    </dgm:pt>
    <dgm:pt modelId="{314DB10B-CBBF-4D73-B942-3CC5EE65CCBA}" type="pres">
      <dgm:prSet presAssocID="{69BB03B7-7D85-4AB6-ADC5-588E8B0EF8EA}" presName="rootComposite" presStyleCnt="0"/>
      <dgm:spPr/>
    </dgm:pt>
    <dgm:pt modelId="{C22A0415-F555-4A67-B535-22FEB0F15725}" type="pres">
      <dgm:prSet presAssocID="{69BB03B7-7D85-4AB6-ADC5-588E8B0EF8EA}" presName="rootText" presStyleLbl="node2" presStyleIdx="1" presStyleCnt="2">
        <dgm:presLayoutVars>
          <dgm:chPref val="3"/>
        </dgm:presLayoutVars>
      </dgm:prSet>
      <dgm:spPr/>
    </dgm:pt>
    <dgm:pt modelId="{D411B1DA-4D53-46D0-AD0F-A6942D81FA31}" type="pres">
      <dgm:prSet presAssocID="{69BB03B7-7D85-4AB6-ADC5-588E8B0EF8EA}" presName="rootConnector" presStyleLbl="node2" presStyleIdx="1" presStyleCnt="2"/>
      <dgm:spPr/>
    </dgm:pt>
    <dgm:pt modelId="{79FB4DAF-24C6-47EC-A012-8D2142BA3710}" type="pres">
      <dgm:prSet presAssocID="{69BB03B7-7D85-4AB6-ADC5-588E8B0EF8EA}" presName="hierChild4" presStyleCnt="0"/>
      <dgm:spPr/>
    </dgm:pt>
    <dgm:pt modelId="{015ED139-02C2-4647-8601-51F2122AF7D9}" type="pres">
      <dgm:prSet presAssocID="{38B327F2-5C80-4B82-9F8C-397739F94DFC}" presName="Name64" presStyleLbl="parChTrans1D3" presStyleIdx="5" presStyleCnt="10"/>
      <dgm:spPr/>
    </dgm:pt>
    <dgm:pt modelId="{2A8AC9E6-6945-4B0A-B68F-A2943A9256FF}" type="pres">
      <dgm:prSet presAssocID="{15FD69F5-B9C1-46CC-B15B-BF3B4B7230CC}" presName="hierRoot2" presStyleCnt="0">
        <dgm:presLayoutVars>
          <dgm:hierBranch val="init"/>
        </dgm:presLayoutVars>
      </dgm:prSet>
      <dgm:spPr/>
    </dgm:pt>
    <dgm:pt modelId="{6D726BB1-9EB8-4EDC-9CA9-B299C5531A2A}" type="pres">
      <dgm:prSet presAssocID="{15FD69F5-B9C1-46CC-B15B-BF3B4B7230CC}" presName="rootComposite" presStyleCnt="0"/>
      <dgm:spPr/>
    </dgm:pt>
    <dgm:pt modelId="{0F0A726E-2BA5-487F-A665-A5130259A3CE}" type="pres">
      <dgm:prSet presAssocID="{15FD69F5-B9C1-46CC-B15B-BF3B4B7230CC}" presName="rootText" presStyleLbl="node3" presStyleIdx="5" presStyleCnt="10">
        <dgm:presLayoutVars>
          <dgm:chPref val="3"/>
        </dgm:presLayoutVars>
      </dgm:prSet>
      <dgm:spPr/>
    </dgm:pt>
    <dgm:pt modelId="{B4D51AA9-8136-4ADC-8939-797017539899}" type="pres">
      <dgm:prSet presAssocID="{15FD69F5-B9C1-46CC-B15B-BF3B4B7230CC}" presName="rootConnector" presStyleLbl="node3" presStyleIdx="5" presStyleCnt="10"/>
      <dgm:spPr/>
    </dgm:pt>
    <dgm:pt modelId="{4BFCA371-6ACA-495B-9503-6FC708A78FDB}" type="pres">
      <dgm:prSet presAssocID="{15FD69F5-B9C1-46CC-B15B-BF3B4B7230CC}" presName="hierChild4" presStyleCnt="0"/>
      <dgm:spPr/>
    </dgm:pt>
    <dgm:pt modelId="{FF9A37B0-B936-4FCD-9C6E-CB95B8DE2F37}" type="pres">
      <dgm:prSet presAssocID="{15FD69F5-B9C1-46CC-B15B-BF3B4B7230CC}" presName="hierChild5" presStyleCnt="0"/>
      <dgm:spPr/>
    </dgm:pt>
    <dgm:pt modelId="{EB97C225-2407-46D2-AE94-E29C0BD4281E}" type="pres">
      <dgm:prSet presAssocID="{300D6996-B5BC-4B58-BDB3-E6431E69774F}" presName="Name64" presStyleLbl="parChTrans1D3" presStyleIdx="6" presStyleCnt="10"/>
      <dgm:spPr/>
    </dgm:pt>
    <dgm:pt modelId="{9BFCB136-C3A9-4AFC-8696-6D38C1206DA0}" type="pres">
      <dgm:prSet presAssocID="{EC441AE8-FE49-49A7-B94C-C0DC7DA45FFB}" presName="hierRoot2" presStyleCnt="0">
        <dgm:presLayoutVars>
          <dgm:hierBranch val="init"/>
        </dgm:presLayoutVars>
      </dgm:prSet>
      <dgm:spPr/>
    </dgm:pt>
    <dgm:pt modelId="{384556CE-9441-484C-A303-43E49136AC24}" type="pres">
      <dgm:prSet presAssocID="{EC441AE8-FE49-49A7-B94C-C0DC7DA45FFB}" presName="rootComposite" presStyleCnt="0"/>
      <dgm:spPr/>
    </dgm:pt>
    <dgm:pt modelId="{DDF1F904-F71C-4773-9E1A-6B1474AFE974}" type="pres">
      <dgm:prSet presAssocID="{EC441AE8-FE49-49A7-B94C-C0DC7DA45FFB}" presName="rootText" presStyleLbl="node3" presStyleIdx="6" presStyleCnt="10">
        <dgm:presLayoutVars>
          <dgm:chPref val="3"/>
        </dgm:presLayoutVars>
      </dgm:prSet>
      <dgm:spPr/>
    </dgm:pt>
    <dgm:pt modelId="{9178C1A5-D133-4A2E-B193-A8F55C259D5D}" type="pres">
      <dgm:prSet presAssocID="{EC441AE8-FE49-49A7-B94C-C0DC7DA45FFB}" presName="rootConnector" presStyleLbl="node3" presStyleIdx="6" presStyleCnt="10"/>
      <dgm:spPr/>
    </dgm:pt>
    <dgm:pt modelId="{79440E3D-2431-410A-BB09-6D6A1C5E54D8}" type="pres">
      <dgm:prSet presAssocID="{EC441AE8-FE49-49A7-B94C-C0DC7DA45FFB}" presName="hierChild4" presStyleCnt="0"/>
      <dgm:spPr/>
    </dgm:pt>
    <dgm:pt modelId="{BF7C4C30-24C4-4FB8-BEFD-8D7A944CD06C}" type="pres">
      <dgm:prSet presAssocID="{EC441AE8-FE49-49A7-B94C-C0DC7DA45FFB}" presName="hierChild5" presStyleCnt="0"/>
      <dgm:spPr/>
    </dgm:pt>
    <dgm:pt modelId="{30F73242-34EE-40B2-97AC-144D16AC7D51}" type="pres">
      <dgm:prSet presAssocID="{483ECF74-B5AB-43BF-B0C3-3F8F4561F472}" presName="Name64" presStyleLbl="parChTrans1D3" presStyleIdx="7" presStyleCnt="10"/>
      <dgm:spPr/>
    </dgm:pt>
    <dgm:pt modelId="{9684EE36-EFE7-4050-8B88-695B961C5C99}" type="pres">
      <dgm:prSet presAssocID="{07EB4C36-8EAC-4368-94E1-43BFACE53E81}" presName="hierRoot2" presStyleCnt="0">
        <dgm:presLayoutVars>
          <dgm:hierBranch val="init"/>
        </dgm:presLayoutVars>
      </dgm:prSet>
      <dgm:spPr/>
    </dgm:pt>
    <dgm:pt modelId="{9F4E23D4-5F00-41A7-89BB-51574BCA2222}" type="pres">
      <dgm:prSet presAssocID="{07EB4C36-8EAC-4368-94E1-43BFACE53E81}" presName="rootComposite" presStyleCnt="0"/>
      <dgm:spPr/>
    </dgm:pt>
    <dgm:pt modelId="{76F2735C-6EB9-4F8B-BF27-1CA957F01DF2}" type="pres">
      <dgm:prSet presAssocID="{07EB4C36-8EAC-4368-94E1-43BFACE53E81}" presName="rootText" presStyleLbl="node3" presStyleIdx="7" presStyleCnt="10">
        <dgm:presLayoutVars>
          <dgm:chPref val="3"/>
        </dgm:presLayoutVars>
      </dgm:prSet>
      <dgm:spPr/>
    </dgm:pt>
    <dgm:pt modelId="{88426EB8-14C9-4290-A492-28CB1A8B05F5}" type="pres">
      <dgm:prSet presAssocID="{07EB4C36-8EAC-4368-94E1-43BFACE53E81}" presName="rootConnector" presStyleLbl="node3" presStyleIdx="7" presStyleCnt="10"/>
      <dgm:spPr/>
    </dgm:pt>
    <dgm:pt modelId="{7FFC74FB-7E19-46B3-A813-B0EE4BFA4663}" type="pres">
      <dgm:prSet presAssocID="{07EB4C36-8EAC-4368-94E1-43BFACE53E81}" presName="hierChild4" presStyleCnt="0"/>
      <dgm:spPr/>
    </dgm:pt>
    <dgm:pt modelId="{13CC8475-2B2E-40F9-81D5-1A5C0A7149AD}" type="pres">
      <dgm:prSet presAssocID="{07EB4C36-8EAC-4368-94E1-43BFACE53E81}" presName="hierChild5" presStyleCnt="0"/>
      <dgm:spPr/>
    </dgm:pt>
    <dgm:pt modelId="{FAF0175F-46C8-4FD7-9FEC-CE4FFA2CD243}" type="pres">
      <dgm:prSet presAssocID="{593004C1-01BA-4507-8939-A25E0AB282D4}" presName="Name64" presStyleLbl="parChTrans1D3" presStyleIdx="8" presStyleCnt="10"/>
      <dgm:spPr/>
    </dgm:pt>
    <dgm:pt modelId="{9FF89B46-3F18-4ED3-88DE-92CFE7CDB754}" type="pres">
      <dgm:prSet presAssocID="{2E91B48F-A1A4-480F-9964-58761025CE64}" presName="hierRoot2" presStyleCnt="0">
        <dgm:presLayoutVars>
          <dgm:hierBranch val="init"/>
        </dgm:presLayoutVars>
      </dgm:prSet>
      <dgm:spPr/>
    </dgm:pt>
    <dgm:pt modelId="{BD1B2016-2A04-4361-B01B-32D2FFC0406E}" type="pres">
      <dgm:prSet presAssocID="{2E91B48F-A1A4-480F-9964-58761025CE64}" presName="rootComposite" presStyleCnt="0"/>
      <dgm:spPr/>
    </dgm:pt>
    <dgm:pt modelId="{4446F1B2-E549-47C9-AB75-F299B1471390}" type="pres">
      <dgm:prSet presAssocID="{2E91B48F-A1A4-480F-9964-58761025CE64}" presName="rootText" presStyleLbl="node3" presStyleIdx="8" presStyleCnt="10">
        <dgm:presLayoutVars>
          <dgm:chPref val="3"/>
        </dgm:presLayoutVars>
      </dgm:prSet>
      <dgm:spPr/>
    </dgm:pt>
    <dgm:pt modelId="{8FC426F2-9A2E-4F0C-82D6-1E3B53FB4F7D}" type="pres">
      <dgm:prSet presAssocID="{2E91B48F-A1A4-480F-9964-58761025CE64}" presName="rootConnector" presStyleLbl="node3" presStyleIdx="8" presStyleCnt="10"/>
      <dgm:spPr/>
    </dgm:pt>
    <dgm:pt modelId="{C388EE56-0B3C-4BA6-A556-9C7D1ABA274B}" type="pres">
      <dgm:prSet presAssocID="{2E91B48F-A1A4-480F-9964-58761025CE64}" presName="hierChild4" presStyleCnt="0"/>
      <dgm:spPr/>
    </dgm:pt>
    <dgm:pt modelId="{B9CC2218-88EB-4778-9A49-98F7EA8AF934}" type="pres">
      <dgm:prSet presAssocID="{2E91B48F-A1A4-480F-9964-58761025CE64}" presName="hierChild5" presStyleCnt="0"/>
      <dgm:spPr/>
    </dgm:pt>
    <dgm:pt modelId="{6F13EDBE-5702-4D30-BC79-E1CEEECEE9E8}" type="pres">
      <dgm:prSet presAssocID="{E6444E08-1112-4933-A1C2-12216F2FEE55}" presName="Name64" presStyleLbl="parChTrans1D3" presStyleIdx="9" presStyleCnt="10"/>
      <dgm:spPr/>
    </dgm:pt>
    <dgm:pt modelId="{0B791947-2FCD-4EEE-BDC7-C81609642536}" type="pres">
      <dgm:prSet presAssocID="{EF5E430B-5D73-4DEB-9152-FEF1ACD1CE91}" presName="hierRoot2" presStyleCnt="0">
        <dgm:presLayoutVars>
          <dgm:hierBranch val="init"/>
        </dgm:presLayoutVars>
      </dgm:prSet>
      <dgm:spPr/>
    </dgm:pt>
    <dgm:pt modelId="{AEF4EF93-49D0-4A7B-80D2-25161CF62E8D}" type="pres">
      <dgm:prSet presAssocID="{EF5E430B-5D73-4DEB-9152-FEF1ACD1CE91}" presName="rootComposite" presStyleCnt="0"/>
      <dgm:spPr/>
    </dgm:pt>
    <dgm:pt modelId="{13D175E5-6BDB-4AD3-B5DA-3E6C6DA70C4B}" type="pres">
      <dgm:prSet presAssocID="{EF5E430B-5D73-4DEB-9152-FEF1ACD1CE91}" presName="rootText" presStyleLbl="node3" presStyleIdx="9" presStyleCnt="10">
        <dgm:presLayoutVars>
          <dgm:chPref val="3"/>
        </dgm:presLayoutVars>
      </dgm:prSet>
      <dgm:spPr/>
    </dgm:pt>
    <dgm:pt modelId="{5DC41CE7-6B25-471D-8EA0-C268053C98B0}" type="pres">
      <dgm:prSet presAssocID="{EF5E430B-5D73-4DEB-9152-FEF1ACD1CE91}" presName="rootConnector" presStyleLbl="node3" presStyleIdx="9" presStyleCnt="10"/>
      <dgm:spPr/>
    </dgm:pt>
    <dgm:pt modelId="{B8756ABD-D8A2-4AD4-947A-7AE0E69D62A6}" type="pres">
      <dgm:prSet presAssocID="{EF5E430B-5D73-4DEB-9152-FEF1ACD1CE91}" presName="hierChild4" presStyleCnt="0"/>
      <dgm:spPr/>
    </dgm:pt>
    <dgm:pt modelId="{4881826C-2141-4455-90A8-7FEEC9AF5CEF}" type="pres">
      <dgm:prSet presAssocID="{EF5E430B-5D73-4DEB-9152-FEF1ACD1CE91}" presName="hierChild5" presStyleCnt="0"/>
      <dgm:spPr/>
    </dgm:pt>
    <dgm:pt modelId="{58D6ACFA-96DF-4898-9923-FAB91ADF9000}" type="pres">
      <dgm:prSet presAssocID="{69BB03B7-7D85-4AB6-ADC5-588E8B0EF8EA}" presName="hierChild5" presStyleCnt="0"/>
      <dgm:spPr/>
    </dgm:pt>
    <dgm:pt modelId="{BDDD401E-5338-4461-9975-FCCA940C4476}" type="pres">
      <dgm:prSet presAssocID="{7A7E4EE4-9E74-4533-B251-5FD5D1FD3568}" presName="hierChild3" presStyleCnt="0"/>
      <dgm:spPr/>
    </dgm:pt>
  </dgm:ptLst>
  <dgm:cxnLst>
    <dgm:cxn modelId="{3342D300-1653-415A-9411-96EF068BBB3F}" type="presOf" srcId="{46CDCCFD-0C54-4D74-AA69-841B27AA2DC1}" destId="{0A6B0FF8-F6A3-4AD4-A8AA-0C8F6DF8255B}" srcOrd="1" destOrd="0" presId="urn:microsoft.com/office/officeart/2009/3/layout/HorizontalOrganizationChart"/>
    <dgm:cxn modelId="{A8C3360E-3866-4476-993D-FF353D9FF9AA}" srcId="{A2B0017C-7F23-4404-87C3-2C53CC85B579}" destId="{5EF79389-10AE-4015-9F5C-188CDF6428F7}" srcOrd="3" destOrd="0" parTransId="{694251DC-2B3C-4D37-9305-D6A5EEE1CB82}" sibTransId="{CBA248C5-88E9-4CEA-80D9-EF90C18FF8C2}"/>
    <dgm:cxn modelId="{688B080F-8795-4AF5-91AA-02223F4B7242}" type="presOf" srcId="{D2A540FB-FF50-45A9-8B54-E090DC34CC0B}" destId="{388A3463-6BBA-4E2C-BF79-31C00997A3A0}" srcOrd="1" destOrd="0" presId="urn:microsoft.com/office/officeart/2009/3/layout/HorizontalOrganizationChart"/>
    <dgm:cxn modelId="{ECC1B413-BED4-45EE-90B1-968EF67843BA}" type="presOf" srcId="{2E91B48F-A1A4-480F-9964-58761025CE64}" destId="{8FC426F2-9A2E-4F0C-82D6-1E3B53FB4F7D}" srcOrd="1" destOrd="0" presId="urn:microsoft.com/office/officeart/2009/3/layout/HorizontalOrganizationChart"/>
    <dgm:cxn modelId="{02214214-50E2-4635-A611-45E448D6AAAE}" type="presOf" srcId="{F8A5D40D-22A6-4BF0-9BF8-90ABB957DAF3}" destId="{0F7BC1F5-DF33-442B-A39D-AD1F1ABE20D5}" srcOrd="0" destOrd="0" presId="urn:microsoft.com/office/officeart/2009/3/layout/HorizontalOrganizationChart"/>
    <dgm:cxn modelId="{0C09CF1B-CFD9-4019-9215-DAF341C7E857}" type="presOf" srcId="{15FD69F5-B9C1-46CC-B15B-BF3B4B7230CC}" destId="{B4D51AA9-8136-4ADC-8939-797017539899}" srcOrd="1" destOrd="0" presId="urn:microsoft.com/office/officeart/2009/3/layout/HorizontalOrganizationChart"/>
    <dgm:cxn modelId="{660D5F30-F241-4BFB-9972-5369FC1AB74E}" srcId="{69BB03B7-7D85-4AB6-ADC5-588E8B0EF8EA}" destId="{EF5E430B-5D73-4DEB-9152-FEF1ACD1CE91}" srcOrd="4" destOrd="0" parTransId="{E6444E08-1112-4933-A1C2-12216F2FEE55}" sibTransId="{099F9183-833F-4810-A67B-4FA6C2D77CC0}"/>
    <dgm:cxn modelId="{C0D6BA32-6A7B-43A1-8478-87FE1FDF0FE9}" srcId="{A2B0017C-7F23-4404-87C3-2C53CC85B579}" destId="{DFC883CF-EAB6-43BA-96CD-CF849D8BDCEC}" srcOrd="0" destOrd="0" parTransId="{9AB6EB1B-4BD1-4790-B3B1-83581B5B9110}" sibTransId="{94C912AB-9555-44A8-9CB6-D997D3504454}"/>
    <dgm:cxn modelId="{B85E9A3C-54DF-409A-A1FC-3092B469BA08}" type="presOf" srcId="{2E91B48F-A1A4-480F-9964-58761025CE64}" destId="{4446F1B2-E549-47C9-AB75-F299B1471390}" srcOrd="0" destOrd="0" presId="urn:microsoft.com/office/officeart/2009/3/layout/HorizontalOrganizationChart"/>
    <dgm:cxn modelId="{F0BB6C3F-D60D-4CE9-B051-35D54B91D41D}" type="presOf" srcId="{8EC280BB-D14B-48DD-8A14-D3D59BA5C999}" destId="{52F72E3F-F231-4C81-AB07-A147BD63A015}" srcOrd="0" destOrd="0" presId="urn:microsoft.com/office/officeart/2009/3/layout/HorizontalOrganizationChart"/>
    <dgm:cxn modelId="{AA83D15B-F063-4986-9C75-FB9C0CEE796D}" type="presOf" srcId="{46CDCCFD-0C54-4D74-AA69-841B27AA2DC1}" destId="{C194680A-BDC2-4E97-A11D-A14AC742AAE8}" srcOrd="0" destOrd="0" presId="urn:microsoft.com/office/officeart/2009/3/layout/HorizontalOrganizationChart"/>
    <dgm:cxn modelId="{8E734344-68EF-426F-8A5E-A3F0FAD14850}" srcId="{A2B0017C-7F23-4404-87C3-2C53CC85B579}" destId="{5418CEC2-B195-4C0F-88EF-9C1A3BAB7F83}" srcOrd="2" destOrd="0" parTransId="{1D06F4C9-CB2D-4252-9E7A-B4D7EEDBFB44}" sibTransId="{558DB8BD-CEFF-401D-8FD1-ECD9D1836CFF}"/>
    <dgm:cxn modelId="{17377445-9AAC-4BA2-84EA-8D8A1C062F11}" srcId="{69BB03B7-7D85-4AB6-ADC5-588E8B0EF8EA}" destId="{07EB4C36-8EAC-4368-94E1-43BFACE53E81}" srcOrd="2" destOrd="0" parTransId="{483ECF74-B5AB-43BF-B0C3-3F8F4561F472}" sibTransId="{ACCA9FAD-9E35-4845-9A72-281F98633AC2}"/>
    <dgm:cxn modelId="{C12DF166-3771-47AA-B9AE-353BA736BDCB}" type="presOf" srcId="{4A71E821-B5F6-4713-9C9A-DD49445803A5}" destId="{AF521E7A-1903-4B7A-9C83-88EABA060417}" srcOrd="0" destOrd="0" presId="urn:microsoft.com/office/officeart/2009/3/layout/HorizontalOrganizationChart"/>
    <dgm:cxn modelId="{2EAB8850-64D5-4284-9E44-A9D03813AD93}" srcId="{A2B0017C-7F23-4404-87C3-2C53CC85B579}" destId="{D2A540FB-FF50-45A9-8B54-E090DC34CC0B}" srcOrd="4" destOrd="0" parTransId="{107BF962-6B62-44BC-8849-3FD2D4137E63}" sibTransId="{7072A7FB-5545-45BF-961B-1CE2D9D34727}"/>
    <dgm:cxn modelId="{B305C450-D9D6-4C3A-9F08-9D56E45CB805}" type="presOf" srcId="{DFC883CF-EAB6-43BA-96CD-CF849D8BDCEC}" destId="{04FB0281-233C-4853-BA83-618C3E76FFA4}" srcOrd="0" destOrd="0" presId="urn:microsoft.com/office/officeart/2009/3/layout/HorizontalOrganizationChart"/>
    <dgm:cxn modelId="{598AB871-579B-4BD2-9D44-A11908C89CE3}" type="presOf" srcId="{DFC883CF-EAB6-43BA-96CD-CF849D8BDCEC}" destId="{529B7420-D07D-43F7-A0E1-1567851B00C2}" srcOrd="1" destOrd="0" presId="urn:microsoft.com/office/officeart/2009/3/layout/HorizontalOrganizationChart"/>
    <dgm:cxn modelId="{026F6172-5D8C-42AA-A4DA-D035141D9588}" type="presOf" srcId="{EF5E430B-5D73-4DEB-9152-FEF1ACD1CE91}" destId="{13D175E5-6BDB-4AD3-B5DA-3E6C6DA70C4B}" srcOrd="0" destOrd="0" presId="urn:microsoft.com/office/officeart/2009/3/layout/HorizontalOrganizationChart"/>
    <dgm:cxn modelId="{06E79374-CE8D-4FFB-A422-684E45827B48}" type="presOf" srcId="{5418CEC2-B195-4C0F-88EF-9C1A3BAB7F83}" destId="{B47A82D1-2D06-4057-93E8-04478E569277}" srcOrd="0" destOrd="0" presId="urn:microsoft.com/office/officeart/2009/3/layout/HorizontalOrganizationChart"/>
    <dgm:cxn modelId="{FCFF8977-87AC-469C-B907-A93A3856A2B9}" type="presOf" srcId="{15FD69F5-B9C1-46CC-B15B-BF3B4B7230CC}" destId="{0F0A726E-2BA5-487F-A665-A5130259A3CE}" srcOrd="0" destOrd="0" presId="urn:microsoft.com/office/officeart/2009/3/layout/HorizontalOrganizationChart"/>
    <dgm:cxn modelId="{9732687F-9C85-440B-9271-4CE5B3DE21EC}" type="presOf" srcId="{9AB6EB1B-4BD1-4790-B3B1-83581B5B9110}" destId="{B7286A6D-D567-4F2D-B024-232395228BAD}" srcOrd="0" destOrd="0" presId="urn:microsoft.com/office/officeart/2009/3/layout/HorizontalOrganizationChart"/>
    <dgm:cxn modelId="{BD3D697F-3B05-4272-81F0-3C6AF5ECAAFC}" srcId="{A2B0017C-7F23-4404-87C3-2C53CC85B579}" destId="{46CDCCFD-0C54-4D74-AA69-841B27AA2DC1}" srcOrd="1" destOrd="0" parTransId="{8EC280BB-D14B-48DD-8A14-D3D59BA5C999}" sibTransId="{A57A2684-C0BF-4B9A-AB56-C6CD98645822}"/>
    <dgm:cxn modelId="{1B3A6B82-A677-461B-AC01-8BDE39EE40FD}" type="presOf" srcId="{3644AF78-D814-4AE2-8868-DE5596D1B69E}" destId="{4C00FA78-21E2-4354-92E6-28FA9D17946F}" srcOrd="0" destOrd="0" presId="urn:microsoft.com/office/officeart/2009/3/layout/HorizontalOrganizationChart"/>
    <dgm:cxn modelId="{2D15F984-6D06-41D9-9582-E89D3046D434}" type="presOf" srcId="{EC441AE8-FE49-49A7-B94C-C0DC7DA45FFB}" destId="{9178C1A5-D133-4A2E-B193-A8F55C259D5D}" srcOrd="1" destOrd="0" presId="urn:microsoft.com/office/officeart/2009/3/layout/HorizontalOrganizationChart"/>
    <dgm:cxn modelId="{4EC8D28B-5664-40CB-B1AB-84DAE6AF40E2}" type="presOf" srcId="{A2B0017C-7F23-4404-87C3-2C53CC85B579}" destId="{010EACD0-C794-4D4B-9889-847D5B7631BA}" srcOrd="0" destOrd="0" presId="urn:microsoft.com/office/officeart/2009/3/layout/HorizontalOrganizationChart"/>
    <dgm:cxn modelId="{232FE78C-54B0-4ABF-8505-A6A6B102B7AD}" srcId="{7A7E4EE4-9E74-4533-B251-5FD5D1FD3568}" destId="{A2B0017C-7F23-4404-87C3-2C53CC85B579}" srcOrd="0" destOrd="0" parTransId="{3644AF78-D814-4AE2-8868-DE5596D1B69E}" sibTransId="{BF41F2F1-E204-4438-9BC9-6EC2F7DADC52}"/>
    <dgm:cxn modelId="{1B761C90-10D2-425F-BAAD-B19806FF7036}" type="presOf" srcId="{5418CEC2-B195-4C0F-88EF-9C1A3BAB7F83}" destId="{1C2BD9C5-9C9F-4566-8CB9-124B9561DE44}" srcOrd="1" destOrd="0" presId="urn:microsoft.com/office/officeart/2009/3/layout/HorizontalOrganizationChart"/>
    <dgm:cxn modelId="{3AC71891-8E1A-422B-98BB-66C8F35090EC}" type="presOf" srcId="{38B327F2-5C80-4B82-9F8C-397739F94DFC}" destId="{015ED139-02C2-4647-8601-51F2122AF7D9}" srcOrd="0" destOrd="0" presId="urn:microsoft.com/office/officeart/2009/3/layout/HorizontalOrganizationChart"/>
    <dgm:cxn modelId="{F135E891-D728-4901-B6CD-6267CE6E4403}" type="presOf" srcId="{A2B0017C-7F23-4404-87C3-2C53CC85B579}" destId="{42CD9D74-0C52-4FE1-A239-B4FCFD46D7FB}" srcOrd="1" destOrd="0" presId="urn:microsoft.com/office/officeart/2009/3/layout/HorizontalOrganizationChart"/>
    <dgm:cxn modelId="{4EFC6A98-F297-40B5-9C64-9F6C56B3B406}" type="presOf" srcId="{07EB4C36-8EAC-4368-94E1-43BFACE53E81}" destId="{88426EB8-14C9-4290-A492-28CB1A8B05F5}" srcOrd="1" destOrd="0" presId="urn:microsoft.com/office/officeart/2009/3/layout/HorizontalOrganizationChart"/>
    <dgm:cxn modelId="{BC3B6599-34EF-4766-B1C2-09200D7C2366}" type="presOf" srcId="{D2A540FB-FF50-45A9-8B54-E090DC34CC0B}" destId="{487434B8-E80E-49BF-BBC1-AC501C8AC2EC}" srcOrd="0" destOrd="0" presId="urn:microsoft.com/office/officeart/2009/3/layout/HorizontalOrganizationChart"/>
    <dgm:cxn modelId="{DFF3159D-B6FC-4072-B47A-D7FBAC49110E}" type="presOf" srcId="{107BF962-6B62-44BC-8849-3FD2D4137E63}" destId="{AE6D2DAA-C58C-48F1-99C9-D0531528BD6D}" srcOrd="0" destOrd="0" presId="urn:microsoft.com/office/officeart/2009/3/layout/HorizontalOrganizationChart"/>
    <dgm:cxn modelId="{725DD99D-8D45-46C4-AA0D-70977AD02245}" type="presOf" srcId="{E6444E08-1112-4933-A1C2-12216F2FEE55}" destId="{6F13EDBE-5702-4D30-BC79-E1CEEECEE9E8}" srcOrd="0" destOrd="0" presId="urn:microsoft.com/office/officeart/2009/3/layout/HorizontalOrganizationChart"/>
    <dgm:cxn modelId="{17329BA6-8E7F-4A14-89F1-37270D8DCAB6}" type="presOf" srcId="{69BB03B7-7D85-4AB6-ADC5-588E8B0EF8EA}" destId="{C22A0415-F555-4A67-B535-22FEB0F15725}" srcOrd="0" destOrd="0" presId="urn:microsoft.com/office/officeart/2009/3/layout/HorizontalOrganizationChart"/>
    <dgm:cxn modelId="{A5AD1BA9-9F15-4555-9872-C476B919BBB4}" type="presOf" srcId="{483ECF74-B5AB-43BF-B0C3-3F8F4561F472}" destId="{30F73242-34EE-40B2-97AC-144D16AC7D51}" srcOrd="0" destOrd="0" presId="urn:microsoft.com/office/officeart/2009/3/layout/HorizontalOrganizationChart"/>
    <dgm:cxn modelId="{697885AB-E9D8-4890-96B4-9592B236BE9A}" type="presOf" srcId="{69BB03B7-7D85-4AB6-ADC5-588E8B0EF8EA}" destId="{D411B1DA-4D53-46D0-AD0F-A6942D81FA31}" srcOrd="1" destOrd="0" presId="urn:microsoft.com/office/officeart/2009/3/layout/HorizontalOrganizationChart"/>
    <dgm:cxn modelId="{D22094B4-B993-49A8-A0DF-B41B51BADD4D}" type="presOf" srcId="{EC441AE8-FE49-49A7-B94C-C0DC7DA45FFB}" destId="{DDF1F904-F71C-4773-9E1A-6B1474AFE974}" srcOrd="0" destOrd="0" presId="urn:microsoft.com/office/officeart/2009/3/layout/HorizontalOrganizationChart"/>
    <dgm:cxn modelId="{C47FAEB4-977C-4E9A-96A1-431C21C7E717}" srcId="{4A71E821-B5F6-4713-9C9A-DD49445803A5}" destId="{7A7E4EE4-9E74-4533-B251-5FD5D1FD3568}" srcOrd="0" destOrd="0" parTransId="{19A42CE3-2F32-4DD9-9582-B9AED2EA7DF7}" sibTransId="{0998770B-9A36-4EAA-85CD-8AD861227674}"/>
    <dgm:cxn modelId="{715825BB-3114-4FC7-9769-A581E908FB6A}" srcId="{69BB03B7-7D85-4AB6-ADC5-588E8B0EF8EA}" destId="{15FD69F5-B9C1-46CC-B15B-BF3B4B7230CC}" srcOrd="0" destOrd="0" parTransId="{38B327F2-5C80-4B82-9F8C-397739F94DFC}" sibTransId="{763965B4-A39E-4465-A6A2-D2419CA813F4}"/>
    <dgm:cxn modelId="{F9106EC4-69FB-4BF7-B154-6BF9F8BCE65F}" type="presOf" srcId="{7A7E4EE4-9E74-4533-B251-5FD5D1FD3568}" destId="{82A7C1E2-BF66-4293-853B-12FF548CA4C9}" srcOrd="0" destOrd="0" presId="urn:microsoft.com/office/officeart/2009/3/layout/HorizontalOrganizationChart"/>
    <dgm:cxn modelId="{EC1B4CCE-32F4-4E5B-AE70-7E3F62C7E2DC}" type="presOf" srcId="{300D6996-B5BC-4B58-BDB3-E6431E69774F}" destId="{EB97C225-2407-46D2-AE94-E29C0BD4281E}" srcOrd="0" destOrd="0" presId="urn:microsoft.com/office/officeart/2009/3/layout/HorizontalOrganizationChart"/>
    <dgm:cxn modelId="{207C9FCE-4039-4B5F-8E53-3835C30E6D26}" type="presOf" srcId="{5EF79389-10AE-4015-9F5C-188CDF6428F7}" destId="{1DCB1629-20E3-4887-92A6-69AB09E169A5}" srcOrd="0" destOrd="0" presId="urn:microsoft.com/office/officeart/2009/3/layout/HorizontalOrganizationChart"/>
    <dgm:cxn modelId="{F2CD86D7-24EE-45D1-987F-8F839105494B}" type="presOf" srcId="{EF5E430B-5D73-4DEB-9152-FEF1ACD1CE91}" destId="{5DC41CE7-6B25-471D-8EA0-C268053C98B0}" srcOrd="1" destOrd="0" presId="urn:microsoft.com/office/officeart/2009/3/layout/HorizontalOrganizationChart"/>
    <dgm:cxn modelId="{1BA460DE-E649-4B98-8599-CB2FE5C446F7}" type="presOf" srcId="{593004C1-01BA-4507-8939-A25E0AB282D4}" destId="{FAF0175F-46C8-4FD7-9FEC-CE4FFA2CD243}" srcOrd="0" destOrd="0" presId="urn:microsoft.com/office/officeart/2009/3/layout/HorizontalOrganizationChart"/>
    <dgm:cxn modelId="{2107D6E2-99EE-4E5D-A219-C6F6689B5AA0}" srcId="{7A7E4EE4-9E74-4533-B251-5FD5D1FD3568}" destId="{69BB03B7-7D85-4AB6-ADC5-588E8B0EF8EA}" srcOrd="1" destOrd="0" parTransId="{F8A5D40D-22A6-4BF0-9BF8-90ABB957DAF3}" sibTransId="{7AA2951D-6C51-4A64-938D-AA3B8456210B}"/>
    <dgm:cxn modelId="{EEF3DAEC-569A-4CD7-BE3D-D2FC63DB5230}" type="presOf" srcId="{07EB4C36-8EAC-4368-94E1-43BFACE53E81}" destId="{76F2735C-6EB9-4F8B-BF27-1CA957F01DF2}" srcOrd="0" destOrd="0" presId="urn:microsoft.com/office/officeart/2009/3/layout/HorizontalOrganizationChart"/>
    <dgm:cxn modelId="{B370D8F0-99B1-41B1-95B2-BCF2F56ACBF9}" srcId="{69BB03B7-7D85-4AB6-ADC5-588E8B0EF8EA}" destId="{EC441AE8-FE49-49A7-B94C-C0DC7DA45FFB}" srcOrd="1" destOrd="0" parTransId="{300D6996-B5BC-4B58-BDB3-E6431E69774F}" sibTransId="{795FAAFA-2C09-4F0C-A8E9-F449C82B355F}"/>
    <dgm:cxn modelId="{02AD23F2-92DE-416C-80DB-118C7E73BE2C}" type="presOf" srcId="{7A7E4EE4-9E74-4533-B251-5FD5D1FD3568}" destId="{ED67A119-BBDF-4554-8294-8C47D5647528}" srcOrd="1" destOrd="0" presId="urn:microsoft.com/office/officeart/2009/3/layout/HorizontalOrganizationChart"/>
    <dgm:cxn modelId="{E8B856F7-8C4B-43BA-934C-998253D38E56}" srcId="{69BB03B7-7D85-4AB6-ADC5-588E8B0EF8EA}" destId="{2E91B48F-A1A4-480F-9964-58761025CE64}" srcOrd="3" destOrd="0" parTransId="{593004C1-01BA-4507-8939-A25E0AB282D4}" sibTransId="{656648F7-1B85-4ED1-9CEF-680AFBE07DE0}"/>
    <dgm:cxn modelId="{8EF275FA-E93D-4891-8769-10BBF4DC8C53}" type="presOf" srcId="{1D06F4C9-CB2D-4252-9E7A-B4D7EEDBFB44}" destId="{210C624B-0F6D-4DA3-A570-333DD60E8552}" srcOrd="0" destOrd="0" presId="urn:microsoft.com/office/officeart/2009/3/layout/HorizontalOrganizationChart"/>
    <dgm:cxn modelId="{58771FFD-1CC9-4F5E-ABC0-A31777C53131}" type="presOf" srcId="{5EF79389-10AE-4015-9F5C-188CDF6428F7}" destId="{F705A636-8134-4A90-9060-57513066A668}" srcOrd="1" destOrd="0" presId="urn:microsoft.com/office/officeart/2009/3/layout/HorizontalOrganizationChart"/>
    <dgm:cxn modelId="{81FD30FD-5381-462A-A64F-57FBB94AB5B7}" type="presOf" srcId="{694251DC-2B3C-4D37-9305-D6A5EEE1CB82}" destId="{3B44B2B1-117D-40CC-A124-B8900067B046}" srcOrd="0" destOrd="0" presId="urn:microsoft.com/office/officeart/2009/3/layout/HorizontalOrganizationChart"/>
    <dgm:cxn modelId="{F0E9072F-6CA3-4782-A2AE-CB2151DBDC12}" type="presParOf" srcId="{AF521E7A-1903-4B7A-9C83-88EABA060417}" destId="{ACE0DC39-5C06-40EF-8FB9-801A9C0352D4}" srcOrd="0" destOrd="0" presId="urn:microsoft.com/office/officeart/2009/3/layout/HorizontalOrganizationChart"/>
    <dgm:cxn modelId="{943EBE4B-FD39-46E2-B34D-D8D9AFD32C1F}" type="presParOf" srcId="{ACE0DC39-5C06-40EF-8FB9-801A9C0352D4}" destId="{B35EF809-6CA6-4E20-A786-8C2EB7EB0D12}" srcOrd="0" destOrd="0" presId="urn:microsoft.com/office/officeart/2009/3/layout/HorizontalOrganizationChart"/>
    <dgm:cxn modelId="{BCE9895D-061C-4AA2-A886-D06A9F0DFDF5}" type="presParOf" srcId="{B35EF809-6CA6-4E20-A786-8C2EB7EB0D12}" destId="{82A7C1E2-BF66-4293-853B-12FF548CA4C9}" srcOrd="0" destOrd="0" presId="urn:microsoft.com/office/officeart/2009/3/layout/HorizontalOrganizationChart"/>
    <dgm:cxn modelId="{10565D3D-A564-43E8-BCD8-962EBE32707B}" type="presParOf" srcId="{B35EF809-6CA6-4E20-A786-8C2EB7EB0D12}" destId="{ED67A119-BBDF-4554-8294-8C47D5647528}" srcOrd="1" destOrd="0" presId="urn:microsoft.com/office/officeart/2009/3/layout/HorizontalOrganizationChart"/>
    <dgm:cxn modelId="{CC756F98-31FF-47F2-AD41-BF74400F0FC5}" type="presParOf" srcId="{ACE0DC39-5C06-40EF-8FB9-801A9C0352D4}" destId="{AC5531CF-A13B-41CA-BF62-A9CE0D5DD715}" srcOrd="1" destOrd="0" presId="urn:microsoft.com/office/officeart/2009/3/layout/HorizontalOrganizationChart"/>
    <dgm:cxn modelId="{69C6C52C-CF4D-4F7C-BF46-2648D953C9D5}" type="presParOf" srcId="{AC5531CF-A13B-41CA-BF62-A9CE0D5DD715}" destId="{4C00FA78-21E2-4354-92E6-28FA9D17946F}" srcOrd="0" destOrd="0" presId="urn:microsoft.com/office/officeart/2009/3/layout/HorizontalOrganizationChart"/>
    <dgm:cxn modelId="{7446E709-28F3-43B3-B18A-2423E89FCC4C}" type="presParOf" srcId="{AC5531CF-A13B-41CA-BF62-A9CE0D5DD715}" destId="{B290CE53-A4C4-45EE-8BFE-39CBBE64D0EA}" srcOrd="1" destOrd="0" presId="urn:microsoft.com/office/officeart/2009/3/layout/HorizontalOrganizationChart"/>
    <dgm:cxn modelId="{FF196D15-F1E7-4F72-A73B-2F90F4BF6D00}" type="presParOf" srcId="{B290CE53-A4C4-45EE-8BFE-39CBBE64D0EA}" destId="{3BC4950C-5178-40D2-B7C0-B6FE9253EA02}" srcOrd="0" destOrd="0" presId="urn:microsoft.com/office/officeart/2009/3/layout/HorizontalOrganizationChart"/>
    <dgm:cxn modelId="{2254E149-D2C5-4775-8515-356A817044B2}" type="presParOf" srcId="{3BC4950C-5178-40D2-B7C0-B6FE9253EA02}" destId="{010EACD0-C794-4D4B-9889-847D5B7631BA}" srcOrd="0" destOrd="0" presId="urn:microsoft.com/office/officeart/2009/3/layout/HorizontalOrganizationChart"/>
    <dgm:cxn modelId="{7EFC87A3-4431-4B56-A380-E940E0A1126B}" type="presParOf" srcId="{3BC4950C-5178-40D2-B7C0-B6FE9253EA02}" destId="{42CD9D74-0C52-4FE1-A239-B4FCFD46D7FB}" srcOrd="1" destOrd="0" presId="urn:microsoft.com/office/officeart/2009/3/layout/HorizontalOrganizationChart"/>
    <dgm:cxn modelId="{7AF9C067-7E40-433E-AEDD-05AB9BA9D210}" type="presParOf" srcId="{B290CE53-A4C4-45EE-8BFE-39CBBE64D0EA}" destId="{9FF5BB0B-49CA-41CA-BEFD-4AC64E9469FC}" srcOrd="1" destOrd="0" presId="urn:microsoft.com/office/officeart/2009/3/layout/HorizontalOrganizationChart"/>
    <dgm:cxn modelId="{CC773570-56AF-453D-8322-3FC388B0AA8D}" type="presParOf" srcId="{9FF5BB0B-49CA-41CA-BEFD-4AC64E9469FC}" destId="{B7286A6D-D567-4F2D-B024-232395228BAD}" srcOrd="0" destOrd="0" presId="urn:microsoft.com/office/officeart/2009/3/layout/HorizontalOrganizationChart"/>
    <dgm:cxn modelId="{575F80B0-E1FD-498D-8B9F-511D1DC71529}" type="presParOf" srcId="{9FF5BB0B-49CA-41CA-BEFD-4AC64E9469FC}" destId="{2190E694-0C42-4028-9F22-DC557C03B9BA}" srcOrd="1" destOrd="0" presId="urn:microsoft.com/office/officeart/2009/3/layout/HorizontalOrganizationChart"/>
    <dgm:cxn modelId="{841348A8-4FBB-4B74-B860-E80C30E80223}" type="presParOf" srcId="{2190E694-0C42-4028-9F22-DC557C03B9BA}" destId="{9A83D80B-A9DE-4D8E-A205-D88F925AB477}" srcOrd="0" destOrd="0" presId="urn:microsoft.com/office/officeart/2009/3/layout/HorizontalOrganizationChart"/>
    <dgm:cxn modelId="{32D454C1-2708-4FC8-A1EF-A189B666A93E}" type="presParOf" srcId="{9A83D80B-A9DE-4D8E-A205-D88F925AB477}" destId="{04FB0281-233C-4853-BA83-618C3E76FFA4}" srcOrd="0" destOrd="0" presId="urn:microsoft.com/office/officeart/2009/3/layout/HorizontalOrganizationChart"/>
    <dgm:cxn modelId="{A8CA9F13-DEBB-4E0C-A863-59584C14C990}" type="presParOf" srcId="{9A83D80B-A9DE-4D8E-A205-D88F925AB477}" destId="{529B7420-D07D-43F7-A0E1-1567851B00C2}" srcOrd="1" destOrd="0" presId="urn:microsoft.com/office/officeart/2009/3/layout/HorizontalOrganizationChart"/>
    <dgm:cxn modelId="{2F0EE80C-FD9B-4C1B-8BF0-075353AB86BB}" type="presParOf" srcId="{2190E694-0C42-4028-9F22-DC557C03B9BA}" destId="{B9DD3E84-C8D3-49F9-BA07-F223CD0B9BDF}" srcOrd="1" destOrd="0" presId="urn:microsoft.com/office/officeart/2009/3/layout/HorizontalOrganizationChart"/>
    <dgm:cxn modelId="{89B882CF-532A-4A30-9A2D-9850248D1488}" type="presParOf" srcId="{2190E694-0C42-4028-9F22-DC557C03B9BA}" destId="{D5598A11-833E-49D4-AA03-5B87AF3EF945}" srcOrd="2" destOrd="0" presId="urn:microsoft.com/office/officeart/2009/3/layout/HorizontalOrganizationChart"/>
    <dgm:cxn modelId="{185D2B7E-022F-4557-803E-DEACADE2D148}" type="presParOf" srcId="{9FF5BB0B-49CA-41CA-BEFD-4AC64E9469FC}" destId="{52F72E3F-F231-4C81-AB07-A147BD63A015}" srcOrd="2" destOrd="0" presId="urn:microsoft.com/office/officeart/2009/3/layout/HorizontalOrganizationChart"/>
    <dgm:cxn modelId="{50299BB6-D001-4392-9F86-64FCA8487F3C}" type="presParOf" srcId="{9FF5BB0B-49CA-41CA-BEFD-4AC64E9469FC}" destId="{0288B5D5-8B49-452A-86A6-4F6031336521}" srcOrd="3" destOrd="0" presId="urn:microsoft.com/office/officeart/2009/3/layout/HorizontalOrganizationChart"/>
    <dgm:cxn modelId="{CD3A6932-DF5C-42CB-80B3-809E74ABB3FB}" type="presParOf" srcId="{0288B5D5-8B49-452A-86A6-4F6031336521}" destId="{CA151ED1-E482-4678-8B24-853A89DD86A3}" srcOrd="0" destOrd="0" presId="urn:microsoft.com/office/officeart/2009/3/layout/HorizontalOrganizationChart"/>
    <dgm:cxn modelId="{7DDE65A5-297E-454A-9714-B26F9B0FE046}" type="presParOf" srcId="{CA151ED1-E482-4678-8B24-853A89DD86A3}" destId="{C194680A-BDC2-4E97-A11D-A14AC742AAE8}" srcOrd="0" destOrd="0" presId="urn:microsoft.com/office/officeart/2009/3/layout/HorizontalOrganizationChart"/>
    <dgm:cxn modelId="{E15DB3E1-A195-4A09-A8EF-93B70035AEC6}" type="presParOf" srcId="{CA151ED1-E482-4678-8B24-853A89DD86A3}" destId="{0A6B0FF8-F6A3-4AD4-A8AA-0C8F6DF8255B}" srcOrd="1" destOrd="0" presId="urn:microsoft.com/office/officeart/2009/3/layout/HorizontalOrganizationChart"/>
    <dgm:cxn modelId="{5F9D4F67-3F49-4EFA-8E76-360C63BBBC70}" type="presParOf" srcId="{0288B5D5-8B49-452A-86A6-4F6031336521}" destId="{7206091B-22EB-485B-84E1-8723A7539D02}" srcOrd="1" destOrd="0" presId="urn:microsoft.com/office/officeart/2009/3/layout/HorizontalOrganizationChart"/>
    <dgm:cxn modelId="{C839E762-B902-4B18-B98A-4548C437A737}" type="presParOf" srcId="{0288B5D5-8B49-452A-86A6-4F6031336521}" destId="{91D5765F-CB42-44FE-872F-94FFAEA4C57A}" srcOrd="2" destOrd="0" presId="urn:microsoft.com/office/officeart/2009/3/layout/HorizontalOrganizationChart"/>
    <dgm:cxn modelId="{62FF18B1-AB72-4FEA-9F98-BB414F9A15F0}" type="presParOf" srcId="{9FF5BB0B-49CA-41CA-BEFD-4AC64E9469FC}" destId="{210C624B-0F6D-4DA3-A570-333DD60E8552}" srcOrd="4" destOrd="0" presId="urn:microsoft.com/office/officeart/2009/3/layout/HorizontalOrganizationChart"/>
    <dgm:cxn modelId="{CF5704B0-501C-46C2-AF9F-73D7EFB42B46}" type="presParOf" srcId="{9FF5BB0B-49CA-41CA-BEFD-4AC64E9469FC}" destId="{C30BA569-2791-4E26-8904-7FD5CE6CB4E1}" srcOrd="5" destOrd="0" presId="urn:microsoft.com/office/officeart/2009/3/layout/HorizontalOrganizationChart"/>
    <dgm:cxn modelId="{04176D88-5F86-4EAE-A89C-1FFC195EEDB4}" type="presParOf" srcId="{C30BA569-2791-4E26-8904-7FD5CE6CB4E1}" destId="{AF8681F1-8CCA-435B-895F-9C0F1C4C5802}" srcOrd="0" destOrd="0" presId="urn:microsoft.com/office/officeart/2009/3/layout/HorizontalOrganizationChart"/>
    <dgm:cxn modelId="{642F5D0A-C0F9-46C9-8FA8-155AC72B5C57}" type="presParOf" srcId="{AF8681F1-8CCA-435B-895F-9C0F1C4C5802}" destId="{B47A82D1-2D06-4057-93E8-04478E569277}" srcOrd="0" destOrd="0" presId="urn:microsoft.com/office/officeart/2009/3/layout/HorizontalOrganizationChart"/>
    <dgm:cxn modelId="{CB833635-369D-4D99-A170-DB312F2F0331}" type="presParOf" srcId="{AF8681F1-8CCA-435B-895F-9C0F1C4C5802}" destId="{1C2BD9C5-9C9F-4566-8CB9-124B9561DE44}" srcOrd="1" destOrd="0" presId="urn:microsoft.com/office/officeart/2009/3/layout/HorizontalOrganizationChart"/>
    <dgm:cxn modelId="{0946C512-4F7C-44E0-B99C-9B2AA93CCFCE}" type="presParOf" srcId="{C30BA569-2791-4E26-8904-7FD5CE6CB4E1}" destId="{ECF72153-1CA9-4448-8913-160486D84DB6}" srcOrd="1" destOrd="0" presId="urn:microsoft.com/office/officeart/2009/3/layout/HorizontalOrganizationChart"/>
    <dgm:cxn modelId="{488A9CDA-4412-4C09-A6C2-F1504ABCFEB0}" type="presParOf" srcId="{C30BA569-2791-4E26-8904-7FD5CE6CB4E1}" destId="{D0A12C92-033E-4A5A-956D-8CECA584D950}" srcOrd="2" destOrd="0" presId="urn:microsoft.com/office/officeart/2009/3/layout/HorizontalOrganizationChart"/>
    <dgm:cxn modelId="{196D0322-91B2-45EB-9F05-1FBE2F61790B}" type="presParOf" srcId="{9FF5BB0B-49CA-41CA-BEFD-4AC64E9469FC}" destId="{3B44B2B1-117D-40CC-A124-B8900067B046}" srcOrd="6" destOrd="0" presId="urn:microsoft.com/office/officeart/2009/3/layout/HorizontalOrganizationChart"/>
    <dgm:cxn modelId="{5AAFE2A9-FE14-41CA-9B32-137A62A9A83D}" type="presParOf" srcId="{9FF5BB0B-49CA-41CA-BEFD-4AC64E9469FC}" destId="{07196E12-BA82-4E46-B2C0-DFB9C133EC8E}" srcOrd="7" destOrd="0" presId="urn:microsoft.com/office/officeart/2009/3/layout/HorizontalOrganizationChart"/>
    <dgm:cxn modelId="{691C9D4F-7764-4128-9910-AE71176884C2}" type="presParOf" srcId="{07196E12-BA82-4E46-B2C0-DFB9C133EC8E}" destId="{DAE39CAB-2839-4221-BCD5-381E99E8DF47}" srcOrd="0" destOrd="0" presId="urn:microsoft.com/office/officeart/2009/3/layout/HorizontalOrganizationChart"/>
    <dgm:cxn modelId="{99EB478B-F909-4952-9743-2F0717914FB2}" type="presParOf" srcId="{DAE39CAB-2839-4221-BCD5-381E99E8DF47}" destId="{1DCB1629-20E3-4887-92A6-69AB09E169A5}" srcOrd="0" destOrd="0" presId="urn:microsoft.com/office/officeart/2009/3/layout/HorizontalOrganizationChart"/>
    <dgm:cxn modelId="{1E009D67-F03C-4469-9A85-1B797ECFF4BC}" type="presParOf" srcId="{DAE39CAB-2839-4221-BCD5-381E99E8DF47}" destId="{F705A636-8134-4A90-9060-57513066A668}" srcOrd="1" destOrd="0" presId="urn:microsoft.com/office/officeart/2009/3/layout/HorizontalOrganizationChart"/>
    <dgm:cxn modelId="{8206A5F1-4692-46BC-B158-F885A9631156}" type="presParOf" srcId="{07196E12-BA82-4E46-B2C0-DFB9C133EC8E}" destId="{2EF9A4E8-8C9A-4743-A765-5C64C571385A}" srcOrd="1" destOrd="0" presId="urn:microsoft.com/office/officeart/2009/3/layout/HorizontalOrganizationChart"/>
    <dgm:cxn modelId="{6C3F4FEF-112A-4299-B245-716989F63304}" type="presParOf" srcId="{07196E12-BA82-4E46-B2C0-DFB9C133EC8E}" destId="{BFF61DB1-5DEF-413E-B8C3-FDEDD0390AC5}" srcOrd="2" destOrd="0" presId="urn:microsoft.com/office/officeart/2009/3/layout/HorizontalOrganizationChart"/>
    <dgm:cxn modelId="{97227349-9233-4043-9D25-D6DE2FC1F819}" type="presParOf" srcId="{9FF5BB0B-49CA-41CA-BEFD-4AC64E9469FC}" destId="{AE6D2DAA-C58C-48F1-99C9-D0531528BD6D}" srcOrd="8" destOrd="0" presId="urn:microsoft.com/office/officeart/2009/3/layout/HorizontalOrganizationChart"/>
    <dgm:cxn modelId="{FB88CB4E-3A08-46CE-A31D-3360620E382D}" type="presParOf" srcId="{9FF5BB0B-49CA-41CA-BEFD-4AC64E9469FC}" destId="{F780EAE5-0462-40A8-9F1D-B04934691E1D}" srcOrd="9" destOrd="0" presId="urn:microsoft.com/office/officeart/2009/3/layout/HorizontalOrganizationChart"/>
    <dgm:cxn modelId="{FD077CAC-6FFC-4E3D-A1D1-0E8F30F5571A}" type="presParOf" srcId="{F780EAE5-0462-40A8-9F1D-B04934691E1D}" destId="{B2A43041-2CE2-4096-8116-F5E4ABCFB6C2}" srcOrd="0" destOrd="0" presId="urn:microsoft.com/office/officeart/2009/3/layout/HorizontalOrganizationChart"/>
    <dgm:cxn modelId="{6E4C3637-3628-48B3-956D-F500F0F91D6B}" type="presParOf" srcId="{B2A43041-2CE2-4096-8116-F5E4ABCFB6C2}" destId="{487434B8-E80E-49BF-BBC1-AC501C8AC2EC}" srcOrd="0" destOrd="0" presId="urn:microsoft.com/office/officeart/2009/3/layout/HorizontalOrganizationChart"/>
    <dgm:cxn modelId="{C5651058-F670-4088-9FBE-8B8D545D6031}" type="presParOf" srcId="{B2A43041-2CE2-4096-8116-F5E4ABCFB6C2}" destId="{388A3463-6BBA-4E2C-BF79-31C00997A3A0}" srcOrd="1" destOrd="0" presId="urn:microsoft.com/office/officeart/2009/3/layout/HorizontalOrganizationChart"/>
    <dgm:cxn modelId="{28044D4A-01DF-4F97-9B77-16F54E6CA5E9}" type="presParOf" srcId="{F780EAE5-0462-40A8-9F1D-B04934691E1D}" destId="{F74638F2-7CD8-4FB0-AABF-A6EDB14F1DC4}" srcOrd="1" destOrd="0" presId="urn:microsoft.com/office/officeart/2009/3/layout/HorizontalOrganizationChart"/>
    <dgm:cxn modelId="{B0D4C515-12F0-4A05-A8B0-4957FA78B99B}" type="presParOf" srcId="{F780EAE5-0462-40A8-9F1D-B04934691E1D}" destId="{89F6AC78-762A-4ED4-BC03-CF76706D5A04}" srcOrd="2" destOrd="0" presId="urn:microsoft.com/office/officeart/2009/3/layout/HorizontalOrganizationChart"/>
    <dgm:cxn modelId="{03AEE2E4-1964-48C6-871B-52DADFED3460}" type="presParOf" srcId="{B290CE53-A4C4-45EE-8BFE-39CBBE64D0EA}" destId="{5292877A-1F0C-4FAA-8143-B95DBC137FDA}" srcOrd="2" destOrd="0" presId="urn:microsoft.com/office/officeart/2009/3/layout/HorizontalOrganizationChart"/>
    <dgm:cxn modelId="{6FE73E4F-DE8F-46B7-9EEA-2822EFB92BC9}" type="presParOf" srcId="{AC5531CF-A13B-41CA-BF62-A9CE0D5DD715}" destId="{0F7BC1F5-DF33-442B-A39D-AD1F1ABE20D5}" srcOrd="2" destOrd="0" presId="urn:microsoft.com/office/officeart/2009/3/layout/HorizontalOrganizationChart"/>
    <dgm:cxn modelId="{BFDB296D-8102-4288-A13C-92A916F52DEE}" type="presParOf" srcId="{AC5531CF-A13B-41CA-BF62-A9CE0D5DD715}" destId="{E6C37D35-3C99-4A03-B958-2EB24D050F97}" srcOrd="3" destOrd="0" presId="urn:microsoft.com/office/officeart/2009/3/layout/HorizontalOrganizationChart"/>
    <dgm:cxn modelId="{CAC89A28-6717-4B85-AC6B-6ACCAB0F9E01}" type="presParOf" srcId="{E6C37D35-3C99-4A03-B958-2EB24D050F97}" destId="{314DB10B-CBBF-4D73-B942-3CC5EE65CCBA}" srcOrd="0" destOrd="0" presId="urn:microsoft.com/office/officeart/2009/3/layout/HorizontalOrganizationChart"/>
    <dgm:cxn modelId="{2F0480FA-FEA3-4978-92C9-8BBA74AB0425}" type="presParOf" srcId="{314DB10B-CBBF-4D73-B942-3CC5EE65CCBA}" destId="{C22A0415-F555-4A67-B535-22FEB0F15725}" srcOrd="0" destOrd="0" presId="urn:microsoft.com/office/officeart/2009/3/layout/HorizontalOrganizationChart"/>
    <dgm:cxn modelId="{8296DB46-9EEA-4AD8-B569-C6BCE63906BF}" type="presParOf" srcId="{314DB10B-CBBF-4D73-B942-3CC5EE65CCBA}" destId="{D411B1DA-4D53-46D0-AD0F-A6942D81FA31}" srcOrd="1" destOrd="0" presId="urn:microsoft.com/office/officeart/2009/3/layout/HorizontalOrganizationChart"/>
    <dgm:cxn modelId="{38AD32F5-522F-4D38-94FD-504FD6F3C3CB}" type="presParOf" srcId="{E6C37D35-3C99-4A03-B958-2EB24D050F97}" destId="{79FB4DAF-24C6-47EC-A012-8D2142BA3710}" srcOrd="1" destOrd="0" presId="urn:microsoft.com/office/officeart/2009/3/layout/HorizontalOrganizationChart"/>
    <dgm:cxn modelId="{4FEA81CC-AA29-49F8-901E-50BCB7F0FBBA}" type="presParOf" srcId="{79FB4DAF-24C6-47EC-A012-8D2142BA3710}" destId="{015ED139-02C2-4647-8601-51F2122AF7D9}" srcOrd="0" destOrd="0" presId="urn:microsoft.com/office/officeart/2009/3/layout/HorizontalOrganizationChart"/>
    <dgm:cxn modelId="{4D98C319-7A28-4564-A8A9-203F1F39A3A5}" type="presParOf" srcId="{79FB4DAF-24C6-47EC-A012-8D2142BA3710}" destId="{2A8AC9E6-6945-4B0A-B68F-A2943A9256FF}" srcOrd="1" destOrd="0" presId="urn:microsoft.com/office/officeart/2009/3/layout/HorizontalOrganizationChart"/>
    <dgm:cxn modelId="{4D0B1FCB-243F-45D5-88B1-F40C9579DCFE}" type="presParOf" srcId="{2A8AC9E6-6945-4B0A-B68F-A2943A9256FF}" destId="{6D726BB1-9EB8-4EDC-9CA9-B299C5531A2A}" srcOrd="0" destOrd="0" presId="urn:microsoft.com/office/officeart/2009/3/layout/HorizontalOrganizationChart"/>
    <dgm:cxn modelId="{FCBA158B-B3BF-4C6D-9FCF-7E85C3D434E3}" type="presParOf" srcId="{6D726BB1-9EB8-4EDC-9CA9-B299C5531A2A}" destId="{0F0A726E-2BA5-487F-A665-A5130259A3CE}" srcOrd="0" destOrd="0" presId="urn:microsoft.com/office/officeart/2009/3/layout/HorizontalOrganizationChart"/>
    <dgm:cxn modelId="{14FE7C37-EECF-4855-9BF2-137CC75B3975}" type="presParOf" srcId="{6D726BB1-9EB8-4EDC-9CA9-B299C5531A2A}" destId="{B4D51AA9-8136-4ADC-8939-797017539899}" srcOrd="1" destOrd="0" presId="urn:microsoft.com/office/officeart/2009/3/layout/HorizontalOrganizationChart"/>
    <dgm:cxn modelId="{C28134D6-CF29-4719-9F4F-6D3E0FBB847C}" type="presParOf" srcId="{2A8AC9E6-6945-4B0A-B68F-A2943A9256FF}" destId="{4BFCA371-6ACA-495B-9503-6FC708A78FDB}" srcOrd="1" destOrd="0" presId="urn:microsoft.com/office/officeart/2009/3/layout/HorizontalOrganizationChart"/>
    <dgm:cxn modelId="{39504AF7-79DD-4ACC-841F-82304EF108D5}" type="presParOf" srcId="{2A8AC9E6-6945-4B0A-B68F-A2943A9256FF}" destId="{FF9A37B0-B936-4FCD-9C6E-CB95B8DE2F37}" srcOrd="2" destOrd="0" presId="urn:microsoft.com/office/officeart/2009/3/layout/HorizontalOrganizationChart"/>
    <dgm:cxn modelId="{9D140A98-D226-4FD7-93A1-D25A6CB5E693}" type="presParOf" srcId="{79FB4DAF-24C6-47EC-A012-8D2142BA3710}" destId="{EB97C225-2407-46D2-AE94-E29C0BD4281E}" srcOrd="2" destOrd="0" presId="urn:microsoft.com/office/officeart/2009/3/layout/HorizontalOrganizationChart"/>
    <dgm:cxn modelId="{197BE19F-E382-4D30-B822-9AE8E5E8A4F2}" type="presParOf" srcId="{79FB4DAF-24C6-47EC-A012-8D2142BA3710}" destId="{9BFCB136-C3A9-4AFC-8696-6D38C1206DA0}" srcOrd="3" destOrd="0" presId="urn:microsoft.com/office/officeart/2009/3/layout/HorizontalOrganizationChart"/>
    <dgm:cxn modelId="{EAF994B3-D9EE-4CA6-8FA9-1EFDAF87B51A}" type="presParOf" srcId="{9BFCB136-C3A9-4AFC-8696-6D38C1206DA0}" destId="{384556CE-9441-484C-A303-43E49136AC24}" srcOrd="0" destOrd="0" presId="urn:microsoft.com/office/officeart/2009/3/layout/HorizontalOrganizationChart"/>
    <dgm:cxn modelId="{5C3E7F39-7EF2-4299-BAD0-D669F1FE5D99}" type="presParOf" srcId="{384556CE-9441-484C-A303-43E49136AC24}" destId="{DDF1F904-F71C-4773-9E1A-6B1474AFE974}" srcOrd="0" destOrd="0" presId="urn:microsoft.com/office/officeart/2009/3/layout/HorizontalOrganizationChart"/>
    <dgm:cxn modelId="{7E6FACF1-85A4-4433-A960-8D1766F7922C}" type="presParOf" srcId="{384556CE-9441-484C-A303-43E49136AC24}" destId="{9178C1A5-D133-4A2E-B193-A8F55C259D5D}" srcOrd="1" destOrd="0" presId="urn:microsoft.com/office/officeart/2009/3/layout/HorizontalOrganizationChart"/>
    <dgm:cxn modelId="{A39799E4-5569-4EE8-BE88-C28EBC36C347}" type="presParOf" srcId="{9BFCB136-C3A9-4AFC-8696-6D38C1206DA0}" destId="{79440E3D-2431-410A-BB09-6D6A1C5E54D8}" srcOrd="1" destOrd="0" presId="urn:microsoft.com/office/officeart/2009/3/layout/HorizontalOrganizationChart"/>
    <dgm:cxn modelId="{88E5A340-DFFB-4D10-BDC4-FFC31DE5991E}" type="presParOf" srcId="{9BFCB136-C3A9-4AFC-8696-6D38C1206DA0}" destId="{BF7C4C30-24C4-4FB8-BEFD-8D7A944CD06C}" srcOrd="2" destOrd="0" presId="urn:microsoft.com/office/officeart/2009/3/layout/HorizontalOrganizationChart"/>
    <dgm:cxn modelId="{A18E62CD-F714-48EE-89EF-CD0C8FACDC71}" type="presParOf" srcId="{79FB4DAF-24C6-47EC-A012-8D2142BA3710}" destId="{30F73242-34EE-40B2-97AC-144D16AC7D51}" srcOrd="4" destOrd="0" presId="urn:microsoft.com/office/officeart/2009/3/layout/HorizontalOrganizationChart"/>
    <dgm:cxn modelId="{73637A3A-330C-403F-8EC9-21E1405A063C}" type="presParOf" srcId="{79FB4DAF-24C6-47EC-A012-8D2142BA3710}" destId="{9684EE36-EFE7-4050-8B88-695B961C5C99}" srcOrd="5" destOrd="0" presId="urn:microsoft.com/office/officeart/2009/3/layout/HorizontalOrganizationChart"/>
    <dgm:cxn modelId="{1BAF91B8-99C5-4CD8-BC2D-2099CAF838CB}" type="presParOf" srcId="{9684EE36-EFE7-4050-8B88-695B961C5C99}" destId="{9F4E23D4-5F00-41A7-89BB-51574BCA2222}" srcOrd="0" destOrd="0" presId="urn:microsoft.com/office/officeart/2009/3/layout/HorizontalOrganizationChart"/>
    <dgm:cxn modelId="{BA12E0F6-FF4C-4F31-8F84-1F9B16D209B6}" type="presParOf" srcId="{9F4E23D4-5F00-41A7-89BB-51574BCA2222}" destId="{76F2735C-6EB9-4F8B-BF27-1CA957F01DF2}" srcOrd="0" destOrd="0" presId="urn:microsoft.com/office/officeart/2009/3/layout/HorizontalOrganizationChart"/>
    <dgm:cxn modelId="{71BC3AB1-420A-49FE-9F43-9E5AE7EB4498}" type="presParOf" srcId="{9F4E23D4-5F00-41A7-89BB-51574BCA2222}" destId="{88426EB8-14C9-4290-A492-28CB1A8B05F5}" srcOrd="1" destOrd="0" presId="urn:microsoft.com/office/officeart/2009/3/layout/HorizontalOrganizationChart"/>
    <dgm:cxn modelId="{99E74066-06D2-4786-B7A3-45536FA96272}" type="presParOf" srcId="{9684EE36-EFE7-4050-8B88-695B961C5C99}" destId="{7FFC74FB-7E19-46B3-A813-B0EE4BFA4663}" srcOrd="1" destOrd="0" presId="urn:microsoft.com/office/officeart/2009/3/layout/HorizontalOrganizationChart"/>
    <dgm:cxn modelId="{95BB34F6-8A69-4392-A072-82F11ADB683B}" type="presParOf" srcId="{9684EE36-EFE7-4050-8B88-695B961C5C99}" destId="{13CC8475-2B2E-40F9-81D5-1A5C0A7149AD}" srcOrd="2" destOrd="0" presId="urn:microsoft.com/office/officeart/2009/3/layout/HorizontalOrganizationChart"/>
    <dgm:cxn modelId="{14714B49-16EC-4C60-8BEE-5D67F0AFF701}" type="presParOf" srcId="{79FB4DAF-24C6-47EC-A012-8D2142BA3710}" destId="{FAF0175F-46C8-4FD7-9FEC-CE4FFA2CD243}" srcOrd="6" destOrd="0" presId="urn:microsoft.com/office/officeart/2009/3/layout/HorizontalOrganizationChart"/>
    <dgm:cxn modelId="{17071B66-7E84-4A4C-8725-75DF433BA693}" type="presParOf" srcId="{79FB4DAF-24C6-47EC-A012-8D2142BA3710}" destId="{9FF89B46-3F18-4ED3-88DE-92CFE7CDB754}" srcOrd="7" destOrd="0" presId="urn:microsoft.com/office/officeart/2009/3/layout/HorizontalOrganizationChart"/>
    <dgm:cxn modelId="{5B999DC8-95D5-4F48-96D6-970C5E367C79}" type="presParOf" srcId="{9FF89B46-3F18-4ED3-88DE-92CFE7CDB754}" destId="{BD1B2016-2A04-4361-B01B-32D2FFC0406E}" srcOrd="0" destOrd="0" presId="urn:microsoft.com/office/officeart/2009/3/layout/HorizontalOrganizationChart"/>
    <dgm:cxn modelId="{8169FB61-9F76-46C3-93E0-809D9026D002}" type="presParOf" srcId="{BD1B2016-2A04-4361-B01B-32D2FFC0406E}" destId="{4446F1B2-E549-47C9-AB75-F299B1471390}" srcOrd="0" destOrd="0" presId="urn:microsoft.com/office/officeart/2009/3/layout/HorizontalOrganizationChart"/>
    <dgm:cxn modelId="{A759F986-C58D-4CC6-AC35-F6C88AAAC4DD}" type="presParOf" srcId="{BD1B2016-2A04-4361-B01B-32D2FFC0406E}" destId="{8FC426F2-9A2E-4F0C-82D6-1E3B53FB4F7D}" srcOrd="1" destOrd="0" presId="urn:microsoft.com/office/officeart/2009/3/layout/HorizontalOrganizationChart"/>
    <dgm:cxn modelId="{93A25EB5-BD54-47AE-B416-BF433D4677E6}" type="presParOf" srcId="{9FF89B46-3F18-4ED3-88DE-92CFE7CDB754}" destId="{C388EE56-0B3C-4BA6-A556-9C7D1ABA274B}" srcOrd="1" destOrd="0" presId="urn:microsoft.com/office/officeart/2009/3/layout/HorizontalOrganizationChart"/>
    <dgm:cxn modelId="{7AF8C3BE-D24A-479A-9C54-861680030315}" type="presParOf" srcId="{9FF89B46-3F18-4ED3-88DE-92CFE7CDB754}" destId="{B9CC2218-88EB-4778-9A49-98F7EA8AF934}" srcOrd="2" destOrd="0" presId="urn:microsoft.com/office/officeart/2009/3/layout/HorizontalOrganizationChart"/>
    <dgm:cxn modelId="{B14AF2A3-F07E-498F-A68C-F5CA0088E3F7}" type="presParOf" srcId="{79FB4DAF-24C6-47EC-A012-8D2142BA3710}" destId="{6F13EDBE-5702-4D30-BC79-E1CEEECEE9E8}" srcOrd="8" destOrd="0" presId="urn:microsoft.com/office/officeart/2009/3/layout/HorizontalOrganizationChart"/>
    <dgm:cxn modelId="{7160AC2B-9C2B-451E-A29B-153452F2BB6E}" type="presParOf" srcId="{79FB4DAF-24C6-47EC-A012-8D2142BA3710}" destId="{0B791947-2FCD-4EEE-BDC7-C81609642536}" srcOrd="9" destOrd="0" presId="urn:microsoft.com/office/officeart/2009/3/layout/HorizontalOrganizationChart"/>
    <dgm:cxn modelId="{87A52E68-CF9B-4403-9FBB-B63900A0A8FD}" type="presParOf" srcId="{0B791947-2FCD-4EEE-BDC7-C81609642536}" destId="{AEF4EF93-49D0-4A7B-80D2-25161CF62E8D}" srcOrd="0" destOrd="0" presId="urn:microsoft.com/office/officeart/2009/3/layout/HorizontalOrganizationChart"/>
    <dgm:cxn modelId="{E15ADE8C-61DA-4EDE-9DB3-19DC24EA2A90}" type="presParOf" srcId="{AEF4EF93-49D0-4A7B-80D2-25161CF62E8D}" destId="{13D175E5-6BDB-4AD3-B5DA-3E6C6DA70C4B}" srcOrd="0" destOrd="0" presId="urn:microsoft.com/office/officeart/2009/3/layout/HorizontalOrganizationChart"/>
    <dgm:cxn modelId="{7F310007-0838-4FF1-AFF0-FCA09B246D4B}" type="presParOf" srcId="{AEF4EF93-49D0-4A7B-80D2-25161CF62E8D}" destId="{5DC41CE7-6B25-471D-8EA0-C268053C98B0}" srcOrd="1" destOrd="0" presId="urn:microsoft.com/office/officeart/2009/3/layout/HorizontalOrganizationChart"/>
    <dgm:cxn modelId="{D69E05D3-BA1A-467A-80A4-CBDEBDED4BB0}" type="presParOf" srcId="{0B791947-2FCD-4EEE-BDC7-C81609642536}" destId="{B8756ABD-D8A2-4AD4-947A-7AE0E69D62A6}" srcOrd="1" destOrd="0" presId="urn:microsoft.com/office/officeart/2009/3/layout/HorizontalOrganizationChart"/>
    <dgm:cxn modelId="{47689479-83CE-47EE-A71A-DFDA511CF09F}" type="presParOf" srcId="{0B791947-2FCD-4EEE-BDC7-C81609642536}" destId="{4881826C-2141-4455-90A8-7FEEC9AF5CEF}" srcOrd="2" destOrd="0" presId="urn:microsoft.com/office/officeart/2009/3/layout/HorizontalOrganizationChart"/>
    <dgm:cxn modelId="{259EADD1-E7F7-4666-BBC3-9DDC92D94241}" type="presParOf" srcId="{E6C37D35-3C99-4A03-B958-2EB24D050F97}" destId="{58D6ACFA-96DF-4898-9923-FAB91ADF9000}" srcOrd="2" destOrd="0" presId="urn:microsoft.com/office/officeart/2009/3/layout/HorizontalOrganizationChart"/>
    <dgm:cxn modelId="{45D51449-705D-4C10-9A63-EE8CC52A706D}" type="presParOf" srcId="{ACE0DC39-5C06-40EF-8FB9-801A9C0352D4}" destId="{BDDD401E-5338-4461-9975-FCCA940C447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EDBE-5702-4D30-BC79-E1CEEECEE9E8}">
      <dsp:nvSpPr>
        <dsp:cNvPr id="0" name=""/>
        <dsp:cNvSpPr/>
      </dsp:nvSpPr>
      <dsp:spPr>
        <a:xfrm>
          <a:off x="2516175" y="341554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0175F-46C8-4FD7-9FEC-CE4FFA2CD243}">
      <dsp:nvSpPr>
        <dsp:cNvPr id="0" name=""/>
        <dsp:cNvSpPr/>
      </dsp:nvSpPr>
      <dsp:spPr>
        <a:xfrm>
          <a:off x="2516175" y="341554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3242-34EE-40B2-97AC-144D16AC7D51}">
      <dsp:nvSpPr>
        <dsp:cNvPr id="0" name=""/>
        <dsp:cNvSpPr/>
      </dsp:nvSpPr>
      <dsp:spPr>
        <a:xfrm>
          <a:off x="2516175" y="336982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7C225-2407-46D2-AE94-E29C0BD4281E}">
      <dsp:nvSpPr>
        <dsp:cNvPr id="0" name=""/>
        <dsp:cNvSpPr/>
      </dsp:nvSpPr>
      <dsp:spPr>
        <a:xfrm>
          <a:off x="2516175" y="295131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5ED139-02C2-4647-8601-51F2122AF7D9}">
      <dsp:nvSpPr>
        <dsp:cNvPr id="0" name=""/>
        <dsp:cNvSpPr/>
      </dsp:nvSpPr>
      <dsp:spPr>
        <a:xfrm>
          <a:off x="2516175" y="2487074"/>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7BC1F5-DF33-442B-A39D-AD1F1ABE20D5}">
      <dsp:nvSpPr>
        <dsp:cNvPr id="0" name=""/>
        <dsp:cNvSpPr/>
      </dsp:nvSpPr>
      <dsp:spPr>
        <a:xfrm>
          <a:off x="1220632" y="2254956"/>
          <a:ext cx="215923" cy="1160590"/>
        </a:xfrm>
        <a:custGeom>
          <a:avLst/>
          <a:gdLst/>
          <a:ahLst/>
          <a:cxnLst/>
          <a:rect l="0" t="0" r="0" b="0"/>
          <a:pathLst>
            <a:path>
              <a:moveTo>
                <a:pt x="0" y="0"/>
              </a:moveTo>
              <a:lnTo>
                <a:pt x="107961" y="0"/>
              </a:lnTo>
              <a:lnTo>
                <a:pt x="107961" y="1160590"/>
              </a:lnTo>
              <a:lnTo>
                <a:pt x="215923" y="116059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D2DAA-C58C-48F1-99C9-D0531528BD6D}">
      <dsp:nvSpPr>
        <dsp:cNvPr id="0" name=""/>
        <dsp:cNvSpPr/>
      </dsp:nvSpPr>
      <dsp:spPr>
        <a:xfrm>
          <a:off x="2516175" y="109436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44B2B1-117D-40CC-A124-B8900067B046}">
      <dsp:nvSpPr>
        <dsp:cNvPr id="0" name=""/>
        <dsp:cNvSpPr/>
      </dsp:nvSpPr>
      <dsp:spPr>
        <a:xfrm>
          <a:off x="2516175" y="109436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0C624B-0F6D-4DA3-A570-333DD60E8552}">
      <dsp:nvSpPr>
        <dsp:cNvPr id="0" name=""/>
        <dsp:cNvSpPr/>
      </dsp:nvSpPr>
      <dsp:spPr>
        <a:xfrm>
          <a:off x="2516175" y="104864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72E3F-F231-4C81-AB07-A147BD63A015}">
      <dsp:nvSpPr>
        <dsp:cNvPr id="0" name=""/>
        <dsp:cNvSpPr/>
      </dsp:nvSpPr>
      <dsp:spPr>
        <a:xfrm>
          <a:off x="2516175" y="63013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286A6D-D567-4F2D-B024-232395228BAD}">
      <dsp:nvSpPr>
        <dsp:cNvPr id="0" name=""/>
        <dsp:cNvSpPr/>
      </dsp:nvSpPr>
      <dsp:spPr>
        <a:xfrm>
          <a:off x="2516175" y="165893"/>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00FA78-21E2-4354-92E6-28FA9D17946F}">
      <dsp:nvSpPr>
        <dsp:cNvPr id="0" name=""/>
        <dsp:cNvSpPr/>
      </dsp:nvSpPr>
      <dsp:spPr>
        <a:xfrm>
          <a:off x="1220632" y="1094366"/>
          <a:ext cx="215923" cy="1160590"/>
        </a:xfrm>
        <a:custGeom>
          <a:avLst/>
          <a:gdLst/>
          <a:ahLst/>
          <a:cxnLst/>
          <a:rect l="0" t="0" r="0" b="0"/>
          <a:pathLst>
            <a:path>
              <a:moveTo>
                <a:pt x="0" y="1160590"/>
              </a:moveTo>
              <a:lnTo>
                <a:pt x="107961" y="1160590"/>
              </a:lnTo>
              <a:lnTo>
                <a:pt x="107961" y="0"/>
              </a:lnTo>
              <a:lnTo>
                <a:pt x="215923"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7C1E2-BF66-4293-853B-12FF548CA4C9}">
      <dsp:nvSpPr>
        <dsp:cNvPr id="0" name=""/>
        <dsp:cNvSpPr/>
      </dsp:nvSpPr>
      <dsp:spPr>
        <a:xfrm>
          <a:off x="141013" y="209031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Medicamentos</a:t>
          </a:r>
        </a:p>
      </dsp:txBody>
      <dsp:txXfrm>
        <a:off x="141013" y="2090314"/>
        <a:ext cx="1079618" cy="329283"/>
      </dsp:txXfrm>
    </dsp:sp>
    <dsp:sp modelId="{010EACD0-C794-4D4B-9889-847D5B7631BA}">
      <dsp:nvSpPr>
        <dsp:cNvPr id="0" name=""/>
        <dsp:cNvSpPr/>
      </dsp:nvSpPr>
      <dsp:spPr>
        <a:xfrm>
          <a:off x="1436556"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Genéricos</a:t>
          </a:r>
        </a:p>
      </dsp:txBody>
      <dsp:txXfrm>
        <a:off x="1436556" y="929724"/>
        <a:ext cx="1079618" cy="329283"/>
      </dsp:txXfrm>
    </dsp:sp>
    <dsp:sp modelId="{04FB0281-233C-4853-BA83-618C3E76FFA4}">
      <dsp:nvSpPr>
        <dsp:cNvPr id="0" name=""/>
        <dsp:cNvSpPr/>
      </dsp:nvSpPr>
      <dsp:spPr>
        <a:xfrm>
          <a:off x="2732099" y="125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1252"/>
        <a:ext cx="1079618" cy="329283"/>
      </dsp:txXfrm>
    </dsp:sp>
    <dsp:sp modelId="{C194680A-BDC2-4E97-A11D-A14AC742AAE8}">
      <dsp:nvSpPr>
        <dsp:cNvPr id="0" name=""/>
        <dsp:cNvSpPr/>
      </dsp:nvSpPr>
      <dsp:spPr>
        <a:xfrm>
          <a:off x="2732099" y="46548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465488"/>
        <a:ext cx="1079618" cy="329283"/>
      </dsp:txXfrm>
    </dsp:sp>
    <dsp:sp modelId="{B47A82D1-2D06-4057-93E8-04478E569277}">
      <dsp:nvSpPr>
        <dsp:cNvPr id="0" name=""/>
        <dsp:cNvSpPr/>
      </dsp:nvSpPr>
      <dsp:spPr>
        <a:xfrm>
          <a:off x="2732099"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929724"/>
        <a:ext cx="1079618" cy="329283"/>
      </dsp:txXfrm>
    </dsp:sp>
    <dsp:sp modelId="{1DCB1629-20E3-4887-92A6-69AB09E169A5}">
      <dsp:nvSpPr>
        <dsp:cNvPr id="0" name=""/>
        <dsp:cNvSpPr/>
      </dsp:nvSpPr>
      <dsp:spPr>
        <a:xfrm>
          <a:off x="2732099" y="1393960"/>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Porcentaje de descuento</a:t>
          </a:r>
        </a:p>
      </dsp:txBody>
      <dsp:txXfrm>
        <a:off x="2732099" y="1393960"/>
        <a:ext cx="1079618" cy="329283"/>
      </dsp:txXfrm>
    </dsp:sp>
    <dsp:sp modelId="{487434B8-E80E-49BF-BBC1-AC501C8AC2EC}">
      <dsp:nvSpPr>
        <dsp:cNvPr id="0" name=""/>
        <dsp:cNvSpPr/>
      </dsp:nvSpPr>
      <dsp:spPr>
        <a:xfrm>
          <a:off x="2732099" y="1858196"/>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 final</a:t>
          </a:r>
        </a:p>
      </dsp:txBody>
      <dsp:txXfrm>
        <a:off x="2732099" y="1858196"/>
        <a:ext cx="1079618" cy="329283"/>
      </dsp:txXfrm>
    </dsp:sp>
    <dsp:sp modelId="{C22A0415-F555-4A67-B535-22FEB0F15725}">
      <dsp:nvSpPr>
        <dsp:cNvPr id="0" name=""/>
        <dsp:cNvSpPr/>
      </dsp:nvSpPr>
      <dsp:spPr>
        <a:xfrm>
          <a:off x="1436556"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Patente</a:t>
          </a:r>
        </a:p>
      </dsp:txBody>
      <dsp:txXfrm>
        <a:off x="1436556" y="3250904"/>
        <a:ext cx="1079618" cy="329283"/>
      </dsp:txXfrm>
    </dsp:sp>
    <dsp:sp modelId="{0F0A726E-2BA5-487F-A665-A5130259A3CE}">
      <dsp:nvSpPr>
        <dsp:cNvPr id="0" name=""/>
        <dsp:cNvSpPr/>
      </dsp:nvSpPr>
      <dsp:spPr>
        <a:xfrm>
          <a:off x="2732099" y="232243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2322432"/>
        <a:ext cx="1079618" cy="329283"/>
      </dsp:txXfrm>
    </dsp:sp>
    <dsp:sp modelId="{DDF1F904-F71C-4773-9E1A-6B1474AFE974}">
      <dsp:nvSpPr>
        <dsp:cNvPr id="0" name=""/>
        <dsp:cNvSpPr/>
      </dsp:nvSpPr>
      <dsp:spPr>
        <a:xfrm>
          <a:off x="2732099" y="278666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Nombre comercial</a:t>
          </a:r>
        </a:p>
      </dsp:txBody>
      <dsp:txXfrm>
        <a:off x="2732099" y="2786668"/>
        <a:ext cx="1079618" cy="329283"/>
      </dsp:txXfrm>
    </dsp:sp>
    <dsp:sp modelId="{76F2735C-6EB9-4F8B-BF27-1CA957F01DF2}">
      <dsp:nvSpPr>
        <dsp:cNvPr id="0" name=""/>
        <dsp:cNvSpPr/>
      </dsp:nvSpPr>
      <dsp:spPr>
        <a:xfrm>
          <a:off x="2732099"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3250904"/>
        <a:ext cx="1079618" cy="329283"/>
      </dsp:txXfrm>
    </dsp:sp>
    <dsp:sp modelId="{4446F1B2-E549-47C9-AB75-F299B1471390}">
      <dsp:nvSpPr>
        <dsp:cNvPr id="0" name=""/>
        <dsp:cNvSpPr/>
      </dsp:nvSpPr>
      <dsp:spPr>
        <a:xfrm>
          <a:off x="2732099" y="3715141"/>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Laboratorio</a:t>
          </a:r>
        </a:p>
      </dsp:txBody>
      <dsp:txXfrm>
        <a:off x="2732099" y="3715141"/>
        <a:ext cx="1079618" cy="329283"/>
      </dsp:txXfrm>
    </dsp:sp>
    <dsp:sp modelId="{13D175E5-6BDB-4AD3-B5DA-3E6C6DA70C4B}">
      <dsp:nvSpPr>
        <dsp:cNvPr id="0" name=""/>
        <dsp:cNvSpPr/>
      </dsp:nvSpPr>
      <dsp:spPr>
        <a:xfrm>
          <a:off x="2732099" y="4179377"/>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4179377"/>
        <a:ext cx="1079618" cy="3292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05/01/2023</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342835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48</a:t>
            </a:fld>
            <a:endParaRPr lang="es-MX"/>
          </a:p>
        </p:txBody>
      </p:sp>
    </p:spTree>
    <p:extLst>
      <p:ext uri="{BB962C8B-B14F-4D97-AF65-F5344CB8AC3E}">
        <p14:creationId xmlns:p14="http://schemas.microsoft.com/office/powerpoint/2010/main" val="419183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81486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4019634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51</a:t>
            </a:fld>
            <a:endParaRPr lang="es-MX"/>
          </a:p>
        </p:txBody>
      </p:sp>
    </p:spTree>
    <p:extLst>
      <p:ext uri="{BB962C8B-B14F-4D97-AF65-F5344CB8AC3E}">
        <p14:creationId xmlns:p14="http://schemas.microsoft.com/office/powerpoint/2010/main" val="1685053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53</a:t>
            </a:fld>
            <a:endParaRPr lang="es-MX"/>
          </a:p>
        </p:txBody>
      </p:sp>
    </p:spTree>
    <p:extLst>
      <p:ext uri="{BB962C8B-B14F-4D97-AF65-F5344CB8AC3E}">
        <p14:creationId xmlns:p14="http://schemas.microsoft.com/office/powerpoint/2010/main" val="142759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63</a:t>
            </a:fld>
            <a:endParaRPr lang="es-MX"/>
          </a:p>
        </p:txBody>
      </p:sp>
    </p:spTree>
    <p:extLst>
      <p:ext uri="{BB962C8B-B14F-4D97-AF65-F5344CB8AC3E}">
        <p14:creationId xmlns:p14="http://schemas.microsoft.com/office/powerpoint/2010/main" val="359096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64</a:t>
            </a:fld>
            <a:endParaRPr lang="es-MX"/>
          </a:p>
        </p:txBody>
      </p:sp>
    </p:spTree>
    <p:extLst>
      <p:ext uri="{BB962C8B-B14F-4D97-AF65-F5344CB8AC3E}">
        <p14:creationId xmlns:p14="http://schemas.microsoft.com/office/powerpoint/2010/main" val="187865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65</a:t>
            </a:fld>
            <a:endParaRPr lang="es-MX"/>
          </a:p>
        </p:txBody>
      </p:sp>
    </p:spTree>
    <p:extLst>
      <p:ext uri="{BB962C8B-B14F-4D97-AF65-F5344CB8AC3E}">
        <p14:creationId xmlns:p14="http://schemas.microsoft.com/office/powerpoint/2010/main" val="2825999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66</a:t>
            </a:fld>
            <a:endParaRPr lang="es-MX"/>
          </a:p>
        </p:txBody>
      </p:sp>
    </p:spTree>
    <p:extLst>
      <p:ext uri="{BB962C8B-B14F-4D97-AF65-F5344CB8AC3E}">
        <p14:creationId xmlns:p14="http://schemas.microsoft.com/office/powerpoint/2010/main" val="39869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67</a:t>
            </a:fld>
            <a:endParaRPr lang="es-MX"/>
          </a:p>
        </p:txBody>
      </p:sp>
    </p:spTree>
    <p:extLst>
      <p:ext uri="{BB962C8B-B14F-4D97-AF65-F5344CB8AC3E}">
        <p14:creationId xmlns:p14="http://schemas.microsoft.com/office/powerpoint/2010/main" val="882404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68</a:t>
            </a:fld>
            <a:endParaRPr lang="es-MX"/>
          </a:p>
        </p:txBody>
      </p:sp>
    </p:spTree>
    <p:extLst>
      <p:ext uri="{BB962C8B-B14F-4D97-AF65-F5344CB8AC3E}">
        <p14:creationId xmlns:p14="http://schemas.microsoft.com/office/powerpoint/2010/main" val="3518744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69</a:t>
            </a:fld>
            <a:endParaRPr lang="es-MX"/>
          </a:p>
        </p:txBody>
      </p:sp>
    </p:spTree>
    <p:extLst>
      <p:ext uri="{BB962C8B-B14F-4D97-AF65-F5344CB8AC3E}">
        <p14:creationId xmlns:p14="http://schemas.microsoft.com/office/powerpoint/2010/main" val="238654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70</a:t>
            </a:fld>
            <a:endParaRPr lang="es-MX"/>
          </a:p>
        </p:txBody>
      </p:sp>
    </p:spTree>
    <p:extLst>
      <p:ext uri="{BB962C8B-B14F-4D97-AF65-F5344CB8AC3E}">
        <p14:creationId xmlns:p14="http://schemas.microsoft.com/office/powerpoint/2010/main" val="3490560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71</a:t>
            </a:fld>
            <a:endParaRPr lang="es-MX"/>
          </a:p>
        </p:txBody>
      </p:sp>
    </p:spTree>
    <p:extLst>
      <p:ext uri="{BB962C8B-B14F-4D97-AF65-F5344CB8AC3E}">
        <p14:creationId xmlns:p14="http://schemas.microsoft.com/office/powerpoint/2010/main" val="2774646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72</a:t>
            </a:fld>
            <a:endParaRPr lang="es-MX"/>
          </a:p>
        </p:txBody>
      </p:sp>
    </p:spTree>
    <p:extLst>
      <p:ext uri="{BB962C8B-B14F-4D97-AF65-F5344CB8AC3E}">
        <p14:creationId xmlns:p14="http://schemas.microsoft.com/office/powerpoint/2010/main" val="3607413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73</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75</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77</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78</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79</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81</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82</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84</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05/01/2023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05/01/2023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05/01/2023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05/01/2023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05/01/2023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05/01/2023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05/01/2023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05/01/2023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05/01/2023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05/01/2023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05/01/2023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05/01/2023</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497731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46279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37734627"/>
              </p:ext>
            </p:extLst>
          </p:nvPr>
        </p:nvGraphicFramePr>
        <p:xfrm>
          <a:off x="326604" y="1226594"/>
          <a:ext cx="7058524" cy="448056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267851"/>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6947718"/>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078683"/>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802417861"/>
              </p:ext>
            </p:extLst>
          </p:nvPr>
        </p:nvGraphicFramePr>
        <p:xfrm>
          <a:off x="326604" y="7092022"/>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7538089"/>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a:p>
            <a:pPr algn="r">
              <a:lnSpc>
                <a:spcPct val="150000"/>
              </a:lnSpc>
            </a:pPr>
            <a:r>
              <a:rPr lang="es-MX" sz="1200" dirty="0">
                <a:latin typeface="Times New Roman" panose="02020603050405020304" pitchFamily="18" charset="0"/>
                <a:cs typeface="Times New Roman" panose="02020603050405020304" pitchFamily="18" charset="0"/>
              </a:rPr>
              <a:t>41</a:t>
            </a:r>
          </a:p>
          <a:p>
            <a:pPr algn="r">
              <a:lnSpc>
                <a:spcPct val="150000"/>
              </a:lnSpc>
            </a:pPr>
            <a:r>
              <a:rPr lang="es-MX" sz="1200" dirty="0">
                <a:latin typeface="Times New Roman" panose="02020603050405020304" pitchFamily="18" charset="0"/>
                <a:cs typeface="Times New Roman" panose="02020603050405020304" pitchFamily="18" charset="0"/>
              </a:rPr>
              <a:t>46</a:t>
            </a:r>
          </a:p>
          <a:p>
            <a:pPr algn="r">
              <a:lnSpc>
                <a:spcPct val="150000"/>
              </a:lnSpc>
            </a:pPr>
            <a:r>
              <a:rPr lang="es-MX" sz="1200" dirty="0">
                <a:latin typeface="Times New Roman" panose="02020603050405020304" pitchFamily="18" charset="0"/>
                <a:cs typeface="Times New Roman" panose="02020603050405020304" pitchFamily="18" charset="0"/>
              </a:rPr>
              <a:t>62</a:t>
            </a:r>
          </a:p>
          <a:p>
            <a:pPr algn="r">
              <a:lnSpc>
                <a:spcPct val="150000"/>
              </a:lnSpc>
            </a:pPr>
            <a:r>
              <a:rPr lang="es-MX" sz="1200" dirty="0">
                <a:latin typeface="Times New Roman" panose="02020603050405020304" pitchFamily="18" charset="0"/>
                <a:cs typeface="Times New Roman" panose="02020603050405020304" pitchFamily="18" charset="0"/>
              </a:rPr>
              <a:t>64</a:t>
            </a:r>
          </a:p>
          <a:p>
            <a:pPr algn="r">
              <a:lnSpc>
                <a:spcPct val="150000"/>
              </a:lnSpc>
            </a:pPr>
            <a:r>
              <a:rPr lang="es-MX" sz="1200" b="1"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68</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205020668"/>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u="none" dirty="0">
                          <a:latin typeface="Consolas" panose="020B0609020204030204" pitchFamily="49" charset="0"/>
                        </a:rPr>
                        <a:t>1</a:t>
                      </a:r>
                    </a:p>
                    <a:p>
                      <a:pPr algn="r">
                        <a:lnSpc>
                          <a:spcPct val="100000"/>
                        </a:lnSpc>
                      </a:pPr>
                      <a:r>
                        <a:rPr lang="es-MX" sz="1020" u="none" dirty="0">
                          <a:latin typeface="Consolas" panose="020B0609020204030204" pitchFamily="49" charset="0"/>
                        </a:rPr>
                        <a:t>2</a:t>
                      </a:r>
                    </a:p>
                    <a:p>
                      <a:pPr algn="r">
                        <a:lnSpc>
                          <a:spcPct val="100000"/>
                        </a:lnSpc>
                      </a:pPr>
                      <a:r>
                        <a:rPr lang="es-MX" sz="1020" u="none" dirty="0">
                          <a:latin typeface="Consolas" panose="020B0609020204030204" pitchFamily="49" charset="0"/>
                        </a:rPr>
                        <a:t>3</a:t>
                      </a:r>
                    </a:p>
                    <a:p>
                      <a:pPr algn="r">
                        <a:lnSpc>
                          <a:spcPct val="100000"/>
                        </a:lnSpc>
                      </a:pPr>
                      <a:r>
                        <a:rPr lang="es-MX" sz="1020" u="none" dirty="0">
                          <a:latin typeface="Consolas" panose="020B0609020204030204" pitchFamily="49" charset="0"/>
                        </a:rPr>
                        <a:t>4</a:t>
                      </a:r>
                    </a:p>
                    <a:p>
                      <a:pPr algn="r">
                        <a:lnSpc>
                          <a:spcPct val="100000"/>
                        </a:lnSpc>
                      </a:pPr>
                      <a:r>
                        <a:rPr lang="es-MX" sz="1020" u="none" dirty="0">
                          <a:latin typeface="Consolas" panose="020B0609020204030204" pitchFamily="49" charset="0"/>
                        </a:rPr>
                        <a:t>5</a:t>
                      </a:r>
                    </a:p>
                    <a:p>
                      <a:pPr algn="r">
                        <a:lnSpc>
                          <a:spcPct val="100000"/>
                        </a:lnSpc>
                      </a:pPr>
                      <a:r>
                        <a:rPr lang="es-MX" sz="1020" u="none" dirty="0">
                          <a:latin typeface="Consolas" panose="020B0609020204030204" pitchFamily="49" charset="0"/>
                        </a:rPr>
                        <a:t>6</a:t>
                      </a:r>
                    </a:p>
                    <a:p>
                      <a:pPr algn="r">
                        <a:lnSpc>
                          <a:spcPct val="100000"/>
                        </a:lnSpc>
                      </a:pPr>
                      <a:r>
                        <a:rPr lang="es-MX" sz="1020" u="none" dirty="0">
                          <a:latin typeface="Consolas" panose="020B0609020204030204" pitchFamily="49" charset="0"/>
                        </a:rPr>
                        <a:t>7</a:t>
                      </a:r>
                    </a:p>
                    <a:p>
                      <a:pPr algn="r">
                        <a:lnSpc>
                          <a:spcPct val="100000"/>
                        </a:lnSpc>
                      </a:pPr>
                      <a:r>
                        <a:rPr lang="es-MX" sz="1020" u="none" dirty="0">
                          <a:latin typeface="Consolas" panose="020B0609020204030204" pitchFamily="49" charset="0"/>
                        </a:rPr>
                        <a:t>8</a:t>
                      </a:r>
                    </a:p>
                    <a:p>
                      <a:pPr algn="r">
                        <a:lnSpc>
                          <a:spcPct val="100000"/>
                        </a:lnSpc>
                      </a:pPr>
                      <a:r>
                        <a:rPr lang="es-MX" sz="1020" u="none" dirty="0">
                          <a:latin typeface="Consolas" panose="020B0609020204030204" pitchFamily="49" charset="0"/>
                        </a:rPr>
                        <a:t>9</a:t>
                      </a:r>
                    </a:p>
                    <a:p>
                      <a:pPr algn="r">
                        <a:lnSpc>
                          <a:spcPct val="100000"/>
                        </a:lnSpc>
                      </a:pPr>
                      <a:r>
                        <a:rPr lang="es-MX" sz="1020" u="none" dirty="0">
                          <a:latin typeface="Consolas" panose="020B0609020204030204" pitchFamily="49" charset="0"/>
                        </a:rPr>
                        <a:t>10</a:t>
                      </a:r>
                    </a:p>
                    <a:p>
                      <a:pPr algn="r">
                        <a:lnSpc>
                          <a:spcPct val="100000"/>
                        </a:lnSpc>
                      </a:pPr>
                      <a:r>
                        <a:rPr lang="es-MX" sz="1020" u="none" dirty="0">
                          <a:latin typeface="Consolas" panose="020B0609020204030204" pitchFamily="49" charset="0"/>
                        </a:rPr>
                        <a:t>11</a:t>
                      </a:r>
                    </a:p>
                    <a:p>
                      <a:pPr algn="r">
                        <a:lnSpc>
                          <a:spcPct val="100000"/>
                        </a:lnSpc>
                      </a:pPr>
                      <a:r>
                        <a:rPr lang="es-MX" sz="1020" u="none" dirty="0">
                          <a:latin typeface="Consolas" panose="020B0609020204030204" pitchFamily="49" charset="0"/>
                        </a:rPr>
                        <a:t>12</a:t>
                      </a:r>
                    </a:p>
                    <a:p>
                      <a:pPr algn="r">
                        <a:lnSpc>
                          <a:spcPct val="100000"/>
                        </a:lnSpc>
                      </a:pPr>
                      <a:r>
                        <a:rPr lang="es-MX" sz="1020" u="none" dirty="0">
                          <a:latin typeface="Consolas" panose="020B0609020204030204" pitchFamily="49" charset="0"/>
                        </a:rPr>
                        <a:t>13</a:t>
                      </a:r>
                    </a:p>
                    <a:p>
                      <a:pPr algn="r">
                        <a:lnSpc>
                          <a:spcPct val="100000"/>
                        </a:lnSpc>
                      </a:pPr>
                      <a:r>
                        <a:rPr lang="es-MX" sz="1020" u="none" dirty="0">
                          <a:latin typeface="Consolas" panose="020B0609020204030204" pitchFamily="49" charset="0"/>
                        </a:rPr>
                        <a:t>14</a:t>
                      </a:r>
                    </a:p>
                    <a:p>
                      <a:pPr algn="r">
                        <a:lnSpc>
                          <a:spcPct val="100000"/>
                        </a:lnSpc>
                      </a:pPr>
                      <a:r>
                        <a:rPr lang="es-MX" sz="1020" u="none" dirty="0">
                          <a:latin typeface="Consolas" panose="020B0609020204030204" pitchFamily="49" charset="0"/>
                        </a:rPr>
                        <a:t>15</a:t>
                      </a:r>
                    </a:p>
                    <a:p>
                      <a:pPr algn="r">
                        <a:lnSpc>
                          <a:spcPct val="100000"/>
                        </a:lnSpc>
                      </a:pPr>
                      <a:r>
                        <a:rPr lang="es-MX" sz="1020" u="none" dirty="0">
                          <a:latin typeface="Consolas" panose="020B0609020204030204" pitchFamily="49" charset="0"/>
                        </a:rPr>
                        <a:t>16</a:t>
                      </a:r>
                    </a:p>
                    <a:p>
                      <a:pPr algn="r">
                        <a:lnSpc>
                          <a:spcPct val="100000"/>
                        </a:lnSpc>
                      </a:pPr>
                      <a:r>
                        <a:rPr lang="es-MX" sz="1020" u="none" dirty="0">
                          <a:latin typeface="Consolas" panose="020B0609020204030204" pitchFamily="49" charset="0"/>
                        </a:rPr>
                        <a:t>17</a:t>
                      </a:r>
                    </a:p>
                    <a:p>
                      <a:pPr algn="r">
                        <a:lnSpc>
                          <a:spcPct val="100000"/>
                        </a:lnSpc>
                      </a:pPr>
                      <a:r>
                        <a:rPr lang="es-MX" sz="1020" u="none" dirty="0">
                          <a:latin typeface="Consolas" panose="020B0609020204030204" pitchFamily="49" charset="0"/>
                        </a:rPr>
                        <a:t>18</a:t>
                      </a:r>
                    </a:p>
                    <a:p>
                      <a:pPr algn="r">
                        <a:lnSpc>
                          <a:spcPct val="100000"/>
                        </a:lnSpc>
                      </a:pPr>
                      <a:r>
                        <a:rPr lang="es-MX" sz="1020" u="none" dirty="0">
                          <a:latin typeface="Consolas" panose="020B0609020204030204" pitchFamily="49" charset="0"/>
                        </a:rPr>
                        <a:t>19</a:t>
                      </a:r>
                    </a:p>
                    <a:p>
                      <a:pPr algn="r">
                        <a:lnSpc>
                          <a:spcPct val="100000"/>
                        </a:lnSpc>
                      </a:pPr>
                      <a:r>
                        <a:rPr lang="es-MX" sz="1020" u="none" dirty="0">
                          <a:latin typeface="Consolas" panose="020B0609020204030204" pitchFamily="49" charset="0"/>
                        </a:rPr>
                        <a:t>20</a:t>
                      </a:r>
                    </a:p>
                    <a:p>
                      <a:pPr algn="r">
                        <a:lnSpc>
                          <a:spcPct val="100000"/>
                        </a:lnSpc>
                      </a:pPr>
                      <a:r>
                        <a:rPr lang="es-MX" sz="1020" u="none" dirty="0">
                          <a:latin typeface="Consolas" panose="020B0609020204030204" pitchFamily="49" charset="0"/>
                        </a:rPr>
                        <a:t>21</a:t>
                      </a:r>
                    </a:p>
                    <a:p>
                      <a:pPr algn="r">
                        <a:lnSpc>
                          <a:spcPct val="100000"/>
                        </a:lnSpc>
                      </a:pPr>
                      <a:r>
                        <a:rPr lang="es-MX" sz="1020" u="none" dirty="0">
                          <a:latin typeface="Consolas" panose="020B0609020204030204" pitchFamily="49" charset="0"/>
                        </a:rPr>
                        <a:t>22</a:t>
                      </a:r>
                    </a:p>
                    <a:p>
                      <a:pPr algn="r">
                        <a:lnSpc>
                          <a:spcPct val="100000"/>
                        </a:lnSpc>
                      </a:pPr>
                      <a:r>
                        <a:rPr lang="es-MX" sz="1020" u="none" dirty="0">
                          <a:latin typeface="Consolas" panose="020B0609020204030204" pitchFamily="49" charset="0"/>
                        </a:rPr>
                        <a:t>23</a:t>
                      </a:r>
                    </a:p>
                    <a:p>
                      <a:pPr algn="r">
                        <a:lnSpc>
                          <a:spcPct val="100000"/>
                        </a:lnSpc>
                      </a:pPr>
                      <a:r>
                        <a:rPr lang="es-MX" sz="1020" u="none" dirty="0">
                          <a:latin typeface="Consolas" panose="020B0609020204030204" pitchFamily="49" charset="0"/>
                        </a:rPr>
                        <a:t>24</a:t>
                      </a:r>
                    </a:p>
                    <a:p>
                      <a:pPr algn="r">
                        <a:lnSpc>
                          <a:spcPct val="100000"/>
                        </a:lnSpc>
                      </a:pPr>
                      <a:r>
                        <a:rPr lang="es-MX" sz="1020" u="none" dirty="0">
                          <a:latin typeface="Consolas" panose="020B0609020204030204" pitchFamily="49" charset="0"/>
                        </a:rPr>
                        <a:t>25</a:t>
                      </a:r>
                    </a:p>
                    <a:p>
                      <a:pPr algn="r">
                        <a:lnSpc>
                          <a:spcPct val="100000"/>
                        </a:lnSpc>
                      </a:pPr>
                      <a:r>
                        <a:rPr lang="es-MX" sz="1020" u="none" dirty="0">
                          <a:latin typeface="Consolas" panose="020B0609020204030204" pitchFamily="49" charset="0"/>
                        </a:rPr>
                        <a:t>26</a:t>
                      </a:r>
                    </a:p>
                    <a:p>
                      <a:pPr algn="r">
                        <a:lnSpc>
                          <a:spcPct val="100000"/>
                        </a:lnSpc>
                      </a:pPr>
                      <a:r>
                        <a:rPr lang="es-MX" sz="1020" u="none" dirty="0">
                          <a:latin typeface="Consolas" panose="020B0609020204030204" pitchFamily="49" charset="0"/>
                        </a:rPr>
                        <a:t>27</a:t>
                      </a:r>
                    </a:p>
                    <a:p>
                      <a:pPr algn="r">
                        <a:lnSpc>
                          <a:spcPct val="100000"/>
                        </a:lnSpc>
                      </a:pPr>
                      <a:r>
                        <a:rPr lang="es-MX" sz="1020" u="none" dirty="0">
                          <a:latin typeface="Consolas" panose="020B0609020204030204" pitchFamily="49" charset="0"/>
                        </a:rPr>
                        <a:t>28</a:t>
                      </a:r>
                    </a:p>
                    <a:p>
                      <a:pPr algn="r">
                        <a:lnSpc>
                          <a:spcPct val="100000"/>
                        </a:lnSpc>
                      </a:pPr>
                      <a:r>
                        <a:rPr lang="es-MX" sz="1020" u="none" dirty="0">
                          <a:latin typeface="Consolas" panose="020B0609020204030204" pitchFamily="49" charset="0"/>
                        </a:rPr>
                        <a:t>29</a:t>
                      </a:r>
                    </a:p>
                    <a:p>
                      <a:pPr algn="r">
                        <a:lnSpc>
                          <a:spcPct val="100000"/>
                        </a:lnSpc>
                      </a:pPr>
                      <a:r>
                        <a:rPr lang="es-MX" sz="1020" u="none" dirty="0">
                          <a:latin typeface="Consolas" panose="020B0609020204030204" pitchFamily="49" charset="0"/>
                        </a:rPr>
                        <a:t>30</a:t>
                      </a:r>
                    </a:p>
                    <a:p>
                      <a:pPr algn="r">
                        <a:lnSpc>
                          <a:spcPct val="100000"/>
                        </a:lnSpc>
                      </a:pPr>
                      <a:r>
                        <a:rPr lang="es-MX" sz="1020" u="none" dirty="0">
                          <a:latin typeface="Consolas" panose="020B0609020204030204" pitchFamily="49" charset="0"/>
                        </a:rPr>
                        <a:t>31</a:t>
                      </a:r>
                    </a:p>
                    <a:p>
                      <a:pPr algn="r">
                        <a:lnSpc>
                          <a:spcPct val="100000"/>
                        </a:lnSpc>
                      </a:pPr>
                      <a:r>
                        <a:rPr lang="es-MX" sz="1020" u="none" dirty="0">
                          <a:latin typeface="Consolas" panose="020B0609020204030204" pitchFamily="49" charset="0"/>
                        </a:rPr>
                        <a:t>32</a:t>
                      </a:r>
                    </a:p>
                    <a:p>
                      <a:pPr algn="r">
                        <a:lnSpc>
                          <a:spcPct val="100000"/>
                        </a:lnSpc>
                      </a:pPr>
                      <a:r>
                        <a:rPr lang="es-MX" sz="1020" u="none" dirty="0">
                          <a:latin typeface="Consolas" panose="020B0609020204030204" pitchFamily="49" charset="0"/>
                        </a:rPr>
                        <a:t>33</a:t>
                      </a:r>
                    </a:p>
                    <a:p>
                      <a:pPr algn="r">
                        <a:lnSpc>
                          <a:spcPct val="100000"/>
                        </a:lnSpc>
                      </a:pPr>
                      <a:r>
                        <a:rPr lang="es-MX" sz="1020" u="none" dirty="0">
                          <a:latin typeface="Consolas" panose="020B0609020204030204" pitchFamily="49" charset="0"/>
                        </a:rPr>
                        <a:t>34</a:t>
                      </a:r>
                    </a:p>
                    <a:p>
                      <a:pPr algn="r">
                        <a:lnSpc>
                          <a:spcPct val="100000"/>
                        </a:lnSpc>
                      </a:pPr>
                      <a:r>
                        <a:rPr lang="es-MX" sz="1020" u="none" dirty="0">
                          <a:latin typeface="Consolas" panose="020B0609020204030204" pitchFamily="49" charset="0"/>
                        </a:rPr>
                        <a:t>35</a:t>
                      </a:r>
                    </a:p>
                    <a:p>
                      <a:pPr algn="r">
                        <a:lnSpc>
                          <a:spcPct val="100000"/>
                        </a:lnSpc>
                      </a:pPr>
                      <a:r>
                        <a:rPr lang="es-MX" sz="1020" u="none" dirty="0">
                          <a:latin typeface="Consolas" panose="020B0609020204030204" pitchFamily="49" charset="0"/>
                        </a:rPr>
                        <a:t>36</a:t>
                      </a:r>
                    </a:p>
                    <a:p>
                      <a:pPr algn="r">
                        <a:lnSpc>
                          <a:spcPct val="100000"/>
                        </a:lnSpc>
                      </a:pPr>
                      <a:r>
                        <a:rPr lang="es-MX" sz="1020" u="none" dirty="0">
                          <a:latin typeface="Consolas" panose="020B0609020204030204" pitchFamily="49" charset="0"/>
                        </a:rPr>
                        <a:t>37</a:t>
                      </a:r>
                    </a:p>
                    <a:p>
                      <a:pPr algn="r">
                        <a:lnSpc>
                          <a:spcPct val="100000"/>
                        </a:lnSpc>
                      </a:pPr>
                      <a:r>
                        <a:rPr lang="es-MX" sz="1020" u="none" dirty="0">
                          <a:latin typeface="Consolas" panose="020B0609020204030204" pitchFamily="49" charset="0"/>
                        </a:rPr>
                        <a:t>38</a:t>
                      </a:r>
                    </a:p>
                    <a:p>
                      <a:pPr algn="r">
                        <a:lnSpc>
                          <a:spcPct val="100000"/>
                        </a:lnSpc>
                      </a:pPr>
                      <a:r>
                        <a:rPr lang="es-MX" sz="1020" u="none" dirty="0">
                          <a:latin typeface="Consolas" panose="020B0609020204030204" pitchFamily="49" charset="0"/>
                        </a:rPr>
                        <a:t>39</a:t>
                      </a:r>
                    </a:p>
                    <a:p>
                      <a:pPr algn="r">
                        <a:lnSpc>
                          <a:spcPct val="100000"/>
                        </a:lnSpc>
                      </a:pPr>
                      <a:r>
                        <a:rPr lang="es-MX" sz="1020" u="none" dirty="0">
                          <a:latin typeface="Consolas" panose="020B0609020204030204" pitchFamily="49" charset="0"/>
                        </a:rPr>
                        <a:t>40</a:t>
                      </a:r>
                    </a:p>
                    <a:p>
                      <a:pPr algn="r">
                        <a:lnSpc>
                          <a:spcPct val="100000"/>
                        </a:lnSpc>
                      </a:pPr>
                      <a:r>
                        <a:rPr lang="es-MX" sz="1020" u="none" dirty="0">
                          <a:latin typeface="Consolas" panose="020B0609020204030204" pitchFamily="49" charset="0"/>
                        </a:rPr>
                        <a:t>41</a:t>
                      </a:r>
                    </a:p>
                    <a:p>
                      <a:pPr algn="r">
                        <a:lnSpc>
                          <a:spcPct val="100000"/>
                        </a:lnSpc>
                      </a:pPr>
                      <a:r>
                        <a:rPr lang="es-MX" sz="1020" u="none" dirty="0">
                          <a:latin typeface="Consolas" panose="020B0609020204030204" pitchFamily="49" charset="0"/>
                        </a:rPr>
                        <a:t>42</a:t>
                      </a:r>
                    </a:p>
                    <a:p>
                      <a:pPr algn="r">
                        <a:lnSpc>
                          <a:spcPct val="100000"/>
                        </a:lnSpc>
                      </a:pPr>
                      <a:r>
                        <a:rPr lang="es-MX" sz="1020" u="none" dirty="0">
                          <a:latin typeface="Consolas" panose="020B0609020204030204" pitchFamily="49" charset="0"/>
                        </a:rPr>
                        <a:t>43</a:t>
                      </a:r>
                    </a:p>
                    <a:p>
                      <a:pPr algn="r">
                        <a:lnSpc>
                          <a:spcPct val="100000"/>
                        </a:lnSpc>
                      </a:pPr>
                      <a:r>
                        <a:rPr lang="es-MX" sz="1020" u="none" dirty="0">
                          <a:latin typeface="Consolas" panose="020B0609020204030204" pitchFamily="49" charset="0"/>
                        </a:rPr>
                        <a:t>44</a:t>
                      </a:r>
                    </a:p>
                    <a:p>
                      <a:pPr algn="r">
                        <a:lnSpc>
                          <a:spcPct val="100000"/>
                        </a:lnSpc>
                      </a:pPr>
                      <a:r>
                        <a:rPr lang="es-MX" sz="1020" u="none" dirty="0">
                          <a:latin typeface="Consolas" panose="020B0609020204030204" pitchFamily="49" charset="0"/>
                        </a:rPr>
                        <a:t>45</a:t>
                      </a:r>
                    </a:p>
                    <a:p>
                      <a:pPr algn="r">
                        <a:lnSpc>
                          <a:spcPct val="100000"/>
                        </a:lnSpc>
                      </a:pPr>
                      <a:r>
                        <a:rPr lang="es-MX" sz="1020" u="none" dirty="0">
                          <a:latin typeface="Consolas" panose="020B0609020204030204" pitchFamily="49" charset="0"/>
                        </a:rPr>
                        <a:t>46</a:t>
                      </a:r>
                    </a:p>
                    <a:p>
                      <a:pPr algn="r">
                        <a:lnSpc>
                          <a:spcPct val="100000"/>
                        </a:lnSpc>
                      </a:pPr>
                      <a:r>
                        <a:rPr lang="es-MX" sz="1020" u="none" dirty="0">
                          <a:latin typeface="Consolas" panose="020B0609020204030204" pitchFamily="49" charset="0"/>
                        </a:rPr>
                        <a:t>47</a:t>
                      </a:r>
                    </a:p>
                    <a:p>
                      <a:pPr algn="r">
                        <a:lnSpc>
                          <a:spcPct val="100000"/>
                        </a:lnSpc>
                      </a:pPr>
                      <a:r>
                        <a:rPr lang="es-MX" sz="1020" u="none" dirty="0">
                          <a:latin typeface="Consolas" panose="020B0609020204030204" pitchFamily="49" charset="0"/>
                        </a:rPr>
                        <a:t>48</a:t>
                      </a:r>
                    </a:p>
                    <a:p>
                      <a:pPr algn="r">
                        <a:lnSpc>
                          <a:spcPct val="100000"/>
                        </a:lnSpc>
                      </a:pPr>
                      <a:r>
                        <a:rPr lang="es-MX" sz="1020" u="none" dirty="0">
                          <a:latin typeface="Consolas" panose="020B0609020204030204" pitchFamily="49" charset="0"/>
                        </a:rPr>
                        <a:t>49</a:t>
                      </a:r>
                    </a:p>
                    <a:p>
                      <a:pPr algn="r">
                        <a:lnSpc>
                          <a:spcPct val="100000"/>
                        </a:lnSpc>
                      </a:pPr>
                      <a:r>
                        <a:rPr lang="es-MX" sz="1020" u="none"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err="1">
                          <a:solidFill>
                            <a:srgbClr val="E6DB74"/>
                          </a:solidFill>
                          <a:effectLst/>
                          <a:latin typeface="Consolas" panose="020B0609020204030204" pitchFamily="49" charset="0"/>
                        </a:rPr>
                        <a:t>minesweeper.h</a:t>
                      </a:r>
                      <a:r>
                        <a:rPr lang="es-MX" sz="1020" b="0" u="none" dirty="0">
                          <a:solidFill>
                            <a:srgbClr val="E6DB74"/>
                          </a:solidFill>
                          <a:effectLst/>
                          <a:latin typeface="Consolas" panose="020B0609020204030204" pitchFamily="49" charset="0"/>
                        </a:rPr>
                        <a: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string.h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stdlib.h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assert.h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br>
                        <a:rPr lang="es-MX" sz="1020" b="0" u="none" dirty="0">
                          <a:solidFill>
                            <a:srgbClr val="F8F8F2"/>
                          </a:solidFill>
                          <a:effectLst/>
                          <a:latin typeface="Consolas" panose="020B0609020204030204" pitchFamily="49" charset="0"/>
                        </a:rPr>
                      </a:b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annotate</a:t>
                      </a:r>
                      <a:r>
                        <a:rPr lang="es-MX" sz="1020" b="0" u="none" dirty="0">
                          <a:solidFill>
                            <a:srgbClr val="F8F8F2"/>
                          </a:solidFill>
                          <a:effectLst/>
                          <a:latin typeface="Consolas" panose="020B0609020204030204" pitchFamily="49" charset="0"/>
                        </a:rPr>
                        <a:t>(</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size_t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base cuando no existe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return</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strlen</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cont</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//Crear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//Copiando la matriz para ya tener asteriscos y espacios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c){</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[i][j];</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general para todas las matrices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no es un asterisco</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//Fijamos los limites para revisar</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c_end</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principio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final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endParaRPr lang="es-MX" sz="102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02215525"/>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primer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ultima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//Revisamos si los de alrededor son asteriscos</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r_begin</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k</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l</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(a[k][l]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hay por lo menos un asterisco cerca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a[i][j]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free_annotation</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97250383"/>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endParaRPr lang="es-MX" sz="1000" u="none" dirty="0">
                        <a:latin typeface="Consolas" panose="020B0609020204030204" pitchFamily="49" charset="0"/>
                      </a:endParaRPr>
                    </a:p>
                    <a:p>
                      <a:pPr algn="r">
                        <a:lnSpc>
                          <a:spcPct val="100000"/>
                        </a:lnSpc>
                      </a:pPr>
                      <a:endParaRPr lang="es-MX" sz="1000" u="none" dirty="0">
                        <a:latin typeface="Consolas" panose="020B0609020204030204" pitchFamily="49" charset="0"/>
                      </a:endParaRPr>
                    </a:p>
                    <a:p>
                      <a:pPr algn="r">
                        <a:lnSpc>
                          <a:spcPct val="100000"/>
                        </a:lnSpc>
                      </a:pPr>
                      <a:r>
                        <a:rPr lang="es-MX" sz="1000" u="none" dirty="0">
                          <a:latin typeface="Consolas" panose="020B0609020204030204" pitchFamily="49" charset="0"/>
                        </a:rPr>
                        <a:t>87</a:t>
                      </a:r>
                    </a:p>
                    <a:p>
                      <a:pPr algn="r">
                        <a:lnSpc>
                          <a:spcPct val="100000"/>
                        </a:lnSpc>
                      </a:pPr>
                      <a:r>
                        <a:rPr lang="es-MX" sz="1000" u="none" dirty="0">
                          <a:latin typeface="Consolas" panose="020B0609020204030204" pitchFamily="49" charset="0"/>
                        </a:rPr>
                        <a:t>88</a:t>
                      </a:r>
                    </a:p>
                    <a:p>
                      <a:pPr algn="r">
                        <a:lnSpc>
                          <a:spcPct val="100000"/>
                        </a:lnSpc>
                      </a:pPr>
                      <a:r>
                        <a:rPr lang="es-MX" sz="1000" u="none" dirty="0">
                          <a:latin typeface="Consolas" panose="020B0609020204030204" pitchFamily="49" charset="0"/>
                        </a:rPr>
                        <a:t>89</a:t>
                      </a:r>
                    </a:p>
                    <a:p>
                      <a:pPr algn="r">
                        <a:lnSpc>
                          <a:spcPct val="100000"/>
                        </a:lnSpc>
                      </a:pPr>
                      <a:r>
                        <a:rPr lang="es-MX" sz="1000" u="none" dirty="0">
                          <a:latin typeface="Consolas" panose="020B0609020204030204" pitchFamily="49" charset="0"/>
                        </a:rPr>
                        <a:t>90</a:t>
                      </a:r>
                    </a:p>
                    <a:p>
                      <a:pPr algn="r">
                        <a:lnSpc>
                          <a:spcPct val="100000"/>
                        </a:lnSpc>
                      </a:pPr>
                      <a:r>
                        <a:rPr lang="es-MX" sz="1000" u="none" dirty="0">
                          <a:latin typeface="Consolas" panose="020B0609020204030204" pitchFamily="49" charset="0"/>
                        </a:rPr>
                        <a:t>91</a:t>
                      </a:r>
                    </a:p>
                    <a:p>
                      <a:pPr algn="r">
                        <a:lnSpc>
                          <a:spcPct val="100000"/>
                        </a:lnSpc>
                      </a:pPr>
                      <a:r>
                        <a:rPr lang="es-MX" sz="1000" u="none" dirty="0">
                          <a:latin typeface="Consolas" panose="020B0609020204030204" pitchFamily="49" charset="0"/>
                        </a:rPr>
                        <a:t>92</a:t>
                      </a:r>
                    </a:p>
                    <a:p>
                      <a:pPr algn="r">
                        <a:lnSpc>
                          <a:spcPct val="100000"/>
                        </a:lnSpc>
                      </a:pPr>
                      <a:r>
                        <a:rPr lang="es-MX" sz="1000" u="none" dirty="0">
                          <a:latin typeface="Consolas" panose="020B0609020204030204" pitchFamily="49" charset="0"/>
                        </a:rPr>
                        <a:t>93</a:t>
                      </a:r>
                    </a:p>
                    <a:p>
                      <a:pPr algn="r">
                        <a:lnSpc>
                          <a:spcPct val="100000"/>
                        </a:lnSpc>
                      </a:pPr>
                      <a:r>
                        <a:rPr lang="es-MX" sz="10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//Crear la matriz</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(r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for</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&lt;</a:t>
                      </a:r>
                      <a:r>
                        <a:rPr lang="es-MX" sz="1000" b="0" u="none" dirty="0">
                          <a:solidFill>
                            <a:srgbClr val="F8F8F2"/>
                          </a:solidFill>
                          <a:effectLst/>
                          <a:latin typeface="Consolas" panose="020B0609020204030204" pitchFamily="49" charset="0"/>
                        </a:rPr>
                        <a:t> r; i</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((c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endParaRPr lang="es-MX" sz="1000" b="0" u="none" dirty="0">
                        <a:solidFill>
                          <a:srgbClr val="F8F8F2"/>
                        </a:solidFill>
                        <a:effectLst/>
                        <a:latin typeface="Consolas" panose="020B0609020204030204" pitchFamily="49" charset="0"/>
                      </a:endParaRPr>
                    </a:p>
                    <a:p>
                      <a:endParaRPr lang="es-MX" sz="1000" b="0" u="none" dirty="0">
                        <a:solidFill>
                          <a:srgbClr val="F8F8F2"/>
                        </a:solidFill>
                        <a:effectLst/>
                        <a:latin typeface="Consolas" panose="020B0609020204030204" pitchFamily="49" charset="0"/>
                      </a:endParaRPr>
                    </a:p>
                    <a:p>
                      <a:r>
                        <a:rPr lang="en-US" sz="1000" b="0" i="1" u="none" dirty="0">
                          <a:solidFill>
                            <a:srgbClr val="66D9EF"/>
                          </a:solidFill>
                          <a:effectLst/>
                          <a:latin typeface="Consolas" panose="020B0609020204030204" pitchFamily="49" charset="0"/>
                        </a:rPr>
                        <a:t>void</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free_annotation</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const</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size_t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r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for</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a:solidFill>
                            <a:srgbClr val="AE81FF"/>
                          </a:solidFill>
                          <a:effectLst/>
                          <a:latin typeface="Consolas" panose="020B0609020204030204" pitchFamily="49" charset="0"/>
                        </a:rPr>
                        <a:t>0</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&lt;</a:t>
                      </a:r>
                      <a:r>
                        <a:rPr lang="en-US" sz="1000" b="0" u="none" dirty="0">
                          <a:solidFill>
                            <a:srgbClr val="F8F8F2"/>
                          </a:solidFill>
                          <a:effectLst/>
                          <a:latin typeface="Consolas" panose="020B0609020204030204" pitchFamily="49" charset="0"/>
                        </a:rPr>
                        <a:t> r; </a:t>
                      </a:r>
                      <a:r>
                        <a:rPr lang="en-US" sz="1000" b="0" u="none" dirty="0" err="1">
                          <a:solidFill>
                            <a:srgbClr val="F8F8F2"/>
                          </a:solidFill>
                          <a:effectLst/>
                          <a:latin typeface="Consolas" panose="020B0609020204030204" pitchFamily="49" charset="0"/>
                        </a:rPr>
                        <a:t>i</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3. ¿Qué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4. ¿Cuál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4001679397"/>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F92672"/>
                          </a:solidFill>
                          <a:effectLst/>
                          <a:latin typeface="Consolas" panose="020B0609020204030204" pitchFamily="49" charset="0"/>
                        </a:rPr>
                        <a:t>static</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test_esquinas</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a:t>
                      </a:r>
                      <a:r>
                        <a:rPr lang="es-MX" sz="1000" b="0" u="none" dirty="0" err="1">
                          <a:solidFill>
                            <a:srgbClr val="88846F"/>
                          </a:solidFill>
                          <a:effectLst/>
                          <a:latin typeface="Consolas" panose="020B0609020204030204" pitchFamily="49" charset="0"/>
                        </a:rPr>
                        <a:t>TEST_IGNORE</a:t>
                      </a:r>
                      <a:r>
                        <a:rPr lang="es-MX" sz="1000" b="0" u="none" dirty="0">
                          <a:solidFill>
                            <a:srgbClr val="88846F"/>
                          </a:solidFill>
                          <a:effectLst/>
                          <a:latin typeface="Consolas" panose="020B0609020204030204" pitchFamily="49" charset="0"/>
                        </a:rPr>
                        <a:t>();</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"242"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size_t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ARRAY_SIZE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actual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annotate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TEST_ASSERT_EQUAL_STRING_ARRAY</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 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free_annotation</a:t>
                      </a:r>
                      <a:r>
                        <a:rPr lang="es-MX" sz="1000" b="0" u="none" dirty="0">
                          <a:solidFill>
                            <a:srgbClr val="F8F8F2"/>
                          </a:solidFill>
                          <a:effectLst/>
                          <a:latin typeface="Consolas" panose="020B0609020204030204" pitchFamily="49" charset="0"/>
                        </a:rPr>
                        <a:t>(actual,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p>
                      <a:endParaRPr lang="es-MX" sz="10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679087634"/>
              </p:ext>
            </p:extLst>
          </p:nvPr>
        </p:nvGraphicFramePr>
        <p:xfrm>
          <a:off x="326604" y="1226595"/>
          <a:ext cx="4504703" cy="109728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crea_arreglo</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2500421803"/>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3732245996"/>
              </p:ext>
            </p:extLst>
          </p:nvPr>
        </p:nvGraphicFramePr>
        <p:xfrm>
          <a:off x="326604" y="4056814"/>
          <a:ext cx="4505171" cy="2834640"/>
        </p:xfrm>
        <a:graphic>
          <a:graphicData uri="http://schemas.openxmlformats.org/drawingml/2006/table">
            <a:tbl>
              <a:tblPr firstRow="1" bandRow="1">
                <a:tableStyleId>{5C22544A-7EE6-4342-B048-85BDC9FD1C3A}</a:tableStyleId>
              </a:tblPr>
              <a:tblGrid>
                <a:gridCol w="341306">
                  <a:extLst>
                    <a:ext uri="{9D8B030D-6E8A-4147-A177-3AD203B41FA5}">
                      <a16:colId xmlns:a16="http://schemas.microsoft.com/office/drawing/2014/main" val="4000583223"/>
                    </a:ext>
                  </a:extLst>
                </a:gridCol>
                <a:gridCol w="4163865">
                  <a:extLst>
                    <a:ext uri="{9D8B030D-6E8A-4147-A177-3AD203B41FA5}">
                      <a16:colId xmlns:a16="http://schemas.microsoft.com/office/drawing/2014/main" val="1722026803"/>
                    </a:ext>
                  </a:extLst>
                </a:gridCol>
              </a:tblGrid>
              <a:tr h="1614536">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assert.h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arreglo,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assert</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72284612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161648965"/>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nombre;</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persona.edad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persona2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AE81FF"/>
                          </a:solidFill>
                          <a:effectLst/>
                          <a:latin typeface="Consolas" panose="020B0609020204030204" pitchFamily="49" charset="0"/>
                        </a:rPr>
                        <a:t>%d\n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persona2.edad);</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%c</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(nombre)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err="1">
                          <a:solidFill>
                            <a:srgbClr val="E6DB74"/>
                          </a:solidFill>
                          <a:effectLst/>
                          <a:latin typeface="Consolas" panose="020B0609020204030204" pitchFamily="49" charset="0"/>
                        </a:rPr>
                        <a:t>dinamico</a:t>
                      </a:r>
                      <a:r>
                        <a:rPr lang="es-MX" sz="1200" b="0" u="none" dirty="0">
                          <a:solidFill>
                            <a:srgbClr val="E6DB74"/>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personas[</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3013956521"/>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flotante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xmlns:a14="http://schemas.microsoft.com/office/drawing/2010/main">
        <mc:Choice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xmlns="">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“Arreglo dinámico”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12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954381"/>
          </a:xfrm>
          <a:prstGeom prst="rect">
            <a:avLst/>
          </a:prstGeom>
          <a:noFill/>
        </p:spPr>
        <p:txBody>
          <a:bodyPr wrap="square" rtlCol="0">
            <a:spAutoFit/>
          </a:bodyPr>
          <a:lstStyle/>
          <a:p>
            <a:pPr algn="just"/>
            <a:r>
              <a:rPr lang="es-MX" sz="1100" dirty="0">
                <a:latin typeface="Consolas" panose="020B0609020204030204" pitchFamily="49" charset="0"/>
              </a:rPr>
              <a:t>Escribir un programa para escribir/leer datos en un arreglo dinámico por medio de un apuntador genérico. El usuario especificará el tamaño del arreglo y el tipo de dato seleccionado una de las siguientes opciones: 1 = </a:t>
            </a:r>
            <a:r>
              <a:rPr lang="es-MX" sz="1100" dirty="0" err="1">
                <a:latin typeface="Consolas" panose="020B0609020204030204" pitchFamily="49" charset="0"/>
              </a:rPr>
              <a:t>int</a:t>
            </a:r>
            <a:r>
              <a:rPr lang="es-MX" sz="1100" dirty="0">
                <a:latin typeface="Consolas" panose="020B0609020204030204" pitchFamily="49" charset="0"/>
              </a:rPr>
              <a:t>, 2 = </a:t>
            </a:r>
            <a:r>
              <a:rPr lang="es-MX" sz="1100" dirty="0" err="1">
                <a:latin typeface="Consolas" panose="020B0609020204030204" pitchFamily="49" charset="0"/>
              </a:rPr>
              <a:t>char</a:t>
            </a:r>
            <a:r>
              <a:rPr lang="es-MX" sz="1100" dirty="0">
                <a:latin typeface="Consolas" panose="020B0609020204030204" pitchFamily="49" charset="0"/>
              </a:rPr>
              <a:t>, 3 = </a:t>
            </a:r>
            <a:r>
              <a:rPr lang="es-MX" sz="1100" dirty="0" err="1">
                <a:latin typeface="Consolas" panose="020B0609020204030204" pitchFamily="49" charset="0"/>
              </a:rPr>
              <a:t>float</a:t>
            </a:r>
            <a:r>
              <a:rPr lang="es-MX" sz="1100" dirty="0">
                <a:latin typeface="Consolas" panose="020B0609020204030204" pitchFamily="49" charset="0"/>
              </a:rPr>
              <a:t>, 4 = alumno con clave (</a:t>
            </a:r>
            <a:r>
              <a:rPr lang="es-MX" sz="1100" dirty="0" err="1">
                <a:latin typeface="Consolas" panose="020B0609020204030204" pitchFamily="49" charset="0"/>
              </a:rPr>
              <a:t>int</a:t>
            </a:r>
            <a:r>
              <a:rPr lang="es-MX" sz="1100" dirty="0">
                <a:latin typeface="Consolas" panose="020B0609020204030204" pitchFamily="49" charset="0"/>
              </a:rPr>
              <a:t>) y nombre (</a:t>
            </a:r>
            <a:r>
              <a:rPr lang="es-MX" sz="1100" dirty="0" err="1">
                <a:latin typeface="Consolas" panose="020B0609020204030204" pitchFamily="49" charset="0"/>
              </a:rPr>
              <a:t>char</a:t>
            </a:r>
            <a:r>
              <a:rPr lang="es-MX" sz="1100" dirty="0">
                <a:latin typeface="Consolas" panose="020B0609020204030204" pitchFamily="49" charset="0"/>
              </a:rPr>
              <a:t> *). Se debe reservar memoria para el arreglo de acuerdo al tamaño y tipo de dato especificado por el usuario (todos los datos que contiene el arreglo serán del mismo tipo). Después de elegir el tipo de dato el usuario podrá escribir información en el arreglo e imprimir su contenido para verificar que la información se guardó correctamente. En cualquiera de los casos el arreglo se accederá por medio de una misma variable (</a:t>
            </a:r>
            <a:r>
              <a:rPr lang="es-MX" sz="1100" dirty="0" err="1">
                <a:latin typeface="Consolas" panose="020B0609020204030204" pitchFamily="49" charset="0"/>
              </a:rPr>
              <a:t>void</a:t>
            </a:r>
            <a:r>
              <a:rPr lang="es-MX" sz="1100" dirty="0">
                <a:latin typeface="Consolas" panose="020B0609020204030204" pitchFamily="49" charset="0"/>
              </a:rPr>
              <a:t> *). El programa terminará hasta que el usuario elija la opción 0 para salir, por lo que se deberá liberar la memoria antes de elegir un nuevo tipo de dato. Utilice notación/aritmética de apuntadores para acceder a los elementos del arreglo.</a:t>
            </a:r>
          </a:p>
        </p:txBody>
      </p:sp>
      <p:sp>
        <p:nvSpPr>
          <p:cNvPr id="2" name="Rectángulo 1">
            <a:extLst>
              <a:ext uri="{FF2B5EF4-FFF2-40B4-BE49-F238E27FC236}">
                <a16:creationId xmlns:a16="http://schemas.microsoft.com/office/drawing/2014/main" id="{261CF9E3-65BD-6B69-37A1-599B24277E81}"/>
              </a:ext>
            </a:extLst>
          </p:cNvPr>
          <p:cNvSpPr/>
          <p:nvPr/>
        </p:nvSpPr>
        <p:spPr>
          <a:xfrm>
            <a:off x="188449" y="2943341"/>
            <a:ext cx="7374944" cy="64761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332876" y="3074305"/>
            <a:ext cx="7058524" cy="61712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4244185347"/>
              </p:ext>
            </p:extLst>
          </p:nvPr>
        </p:nvGraphicFramePr>
        <p:xfrm>
          <a:off x="326604" y="3087644"/>
          <a:ext cx="7058524" cy="6126480"/>
        </p:xfrm>
        <a:graphic>
          <a:graphicData uri="http://schemas.openxmlformats.org/drawingml/2006/table">
            <a:tbl>
              <a:tblPr firstRow="1" bandRow="1">
                <a:tableStyleId>{5C22544A-7EE6-4342-B048-85BDC9FD1C3A}</a:tableStyleId>
              </a:tblPr>
              <a:tblGrid>
                <a:gridCol w="476478">
                  <a:extLst>
                    <a:ext uri="{9D8B030D-6E8A-4147-A177-3AD203B41FA5}">
                      <a16:colId xmlns:a16="http://schemas.microsoft.com/office/drawing/2014/main" val="4000583223"/>
                    </a:ext>
                  </a:extLst>
                </a:gridCol>
                <a:gridCol w="658204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SALIR,</a:t>
                      </a:r>
                    </a:p>
                    <a:p>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true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9656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42</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574341485"/>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valor del tamaño: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lu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false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incorrecta"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"Elige un 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a:t>
                      </a:r>
                      <a:r>
                        <a:rPr lang="es-MX" sz="1200" b="0" dirty="0" err="1">
                          <a:solidFill>
                            <a:srgbClr val="E6DB74"/>
                          </a:solidFill>
                          <a:effectLst/>
                          <a:latin typeface="Consolas" panose="020B0609020204030204" pitchFamily="49" charset="0"/>
                        </a:rPr>
                        <a:t>int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a:t>
                      </a:r>
                      <a:r>
                        <a:rPr lang="es-MX" sz="1200" b="0" dirty="0" err="1">
                          <a:solidFill>
                            <a:srgbClr val="E6DB74"/>
                          </a:solidFill>
                          <a:effectLst/>
                          <a:latin typeface="Consolas" panose="020B0609020204030204" pitchFamily="49" charset="0"/>
                        </a:rPr>
                        <a:t>char</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a:t>
                      </a:r>
                      <a:r>
                        <a:rPr lang="es-MX" sz="1200" b="0" dirty="0" err="1">
                          <a:solidFill>
                            <a:srgbClr val="E6DB74"/>
                          </a:solidFill>
                          <a:effectLst/>
                          <a:latin typeface="Consolas" panose="020B0609020204030204" pitchFamily="49" charset="0"/>
                        </a:rPr>
                        <a:t>float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Alumno"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"Ingresa numero de tipo: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LETRA;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72821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2699584968"/>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 vuelva a escoger"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"Que desea hacer?"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Escribir datos en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Imprimir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Cambiar tipo de dato (</a:t>
                      </a:r>
                      <a:r>
                        <a:rPr lang="es-MX" sz="1200" b="0" dirty="0" err="1">
                          <a:solidFill>
                            <a:srgbClr val="E6DB74"/>
                          </a:solidFill>
                          <a:effectLst/>
                          <a:latin typeface="Consolas" panose="020B0609020204030204" pitchFamily="49" charset="0"/>
                        </a:rPr>
                        <a:t>debera</a:t>
                      </a:r>
                      <a:r>
                        <a:rPr lang="es-MX" sz="1200" b="0" dirty="0">
                          <a:solidFill>
                            <a:srgbClr val="E6DB74"/>
                          </a:solidFill>
                          <a:effectLst/>
                          <a:latin typeface="Consolas" panose="020B0609020204030204" pitchFamily="49" charset="0"/>
                        </a:rPr>
                        <a:t> volver a crear la matriz)"</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el numero de la opción: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43</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16800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44</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119162489"/>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p>
                      <a:pPr algn="r">
                        <a:lnSpc>
                          <a:spcPct val="100000"/>
                        </a:lnSpc>
                      </a:pPr>
                      <a:r>
                        <a:rPr lang="es-MX" sz="1200" u="none" dirty="0">
                          <a:latin typeface="Consolas" panose="020B0609020204030204" pitchFamily="49" charset="0"/>
                        </a:rPr>
                        <a:t>157</a:t>
                      </a:r>
                    </a:p>
                    <a:p>
                      <a:pPr algn="r">
                        <a:lnSpc>
                          <a:spcPct val="100000"/>
                        </a:lnSpc>
                      </a:pPr>
                      <a:r>
                        <a:rPr lang="es-MX" sz="1200" u="none" dirty="0">
                          <a:latin typeface="Consolas" panose="020B0609020204030204" pitchFamily="49" charset="0"/>
                        </a:rPr>
                        <a:t>158</a:t>
                      </a:r>
                    </a:p>
                    <a:p>
                      <a:pPr algn="r">
                        <a:lnSpc>
                          <a:spcPct val="100000"/>
                        </a:lnSpc>
                      </a:pPr>
                      <a:r>
                        <a:rPr lang="es-MX" sz="1200" u="none" dirty="0">
                          <a:latin typeface="Consolas" panose="020B0609020204030204" pitchFamily="49" charset="0"/>
                        </a:rPr>
                        <a:t>159</a:t>
                      </a:r>
                    </a:p>
                    <a:p>
                      <a:pPr algn="r">
                        <a:lnSpc>
                          <a:spcPct val="100000"/>
                        </a:lnSpc>
                      </a:pPr>
                      <a:r>
                        <a:rPr lang="es-MX" sz="1200" u="none" dirty="0">
                          <a:latin typeface="Consolas" panose="020B0609020204030204" pitchFamily="49" charset="0"/>
                        </a:rPr>
                        <a:t>160</a:t>
                      </a:r>
                    </a:p>
                    <a:p>
                      <a:pPr algn="r">
                        <a:lnSpc>
                          <a:spcPct val="100000"/>
                        </a:lnSpc>
                      </a:pPr>
                      <a:r>
                        <a:rPr lang="es-MX" sz="1200" u="none" dirty="0">
                          <a:latin typeface="Consolas" panose="020B0609020204030204" pitchFamily="49" charset="0"/>
                        </a:rPr>
                        <a:t>161</a:t>
                      </a:r>
                    </a:p>
                    <a:p>
                      <a:pPr algn="r">
                        <a:lnSpc>
                          <a:spcPct val="100000"/>
                        </a:lnSpc>
                      </a:pPr>
                      <a:r>
                        <a:rPr lang="es-MX" sz="1200" u="none" dirty="0">
                          <a:latin typeface="Consolas" panose="020B0609020204030204" pitchFamily="49" charset="0"/>
                        </a:rPr>
                        <a:t>162</a:t>
                      </a:r>
                    </a:p>
                    <a:p>
                      <a:pPr algn="r">
                        <a:lnSpc>
                          <a:spcPct val="100000"/>
                        </a:lnSpc>
                      </a:pPr>
                      <a:r>
                        <a:rPr lang="es-MX" sz="1200" u="none" dirty="0">
                          <a:latin typeface="Consolas" panose="020B0609020204030204" pitchFamily="49" charset="0"/>
                        </a:rPr>
                        <a:t>163</a:t>
                      </a:r>
                    </a:p>
                    <a:p>
                      <a:pPr algn="r">
                        <a:lnSpc>
                          <a:spcPct val="100000"/>
                        </a:lnSpc>
                      </a:pPr>
                      <a:r>
                        <a:rPr lang="es-MX" sz="1200" u="none" dirty="0">
                          <a:latin typeface="Consolas" panose="020B0609020204030204" pitchFamily="49" charset="0"/>
                        </a:rPr>
                        <a:t>164</a:t>
                      </a:r>
                    </a:p>
                    <a:p>
                      <a:pPr algn="r">
                        <a:lnSpc>
                          <a:spcPct val="100000"/>
                        </a:lnSpc>
                      </a:pPr>
                      <a:r>
                        <a:rPr lang="es-MX" sz="1200" u="none" dirty="0">
                          <a:latin typeface="Consolas" panose="020B0609020204030204" pitchFamily="49" charset="0"/>
                        </a:rPr>
                        <a:t>165</a:t>
                      </a:r>
                    </a:p>
                    <a:p>
                      <a:pPr algn="r">
                        <a:lnSpc>
                          <a:spcPct val="100000"/>
                        </a:lnSpc>
                      </a:pPr>
                      <a:r>
                        <a:rPr lang="es-MX" sz="1200" u="none" dirty="0">
                          <a:latin typeface="Consolas" panose="020B0609020204030204" pitchFamily="49" charset="0"/>
                        </a:rPr>
                        <a:t>166</a:t>
                      </a:r>
                    </a:p>
                    <a:p>
                      <a:pPr algn="r">
                        <a:lnSpc>
                          <a:spcPct val="100000"/>
                        </a:lnSpc>
                      </a:pPr>
                      <a:r>
                        <a:rPr lang="es-MX" sz="1200" u="none" dirty="0">
                          <a:latin typeface="Consolas" panose="020B0609020204030204" pitchFamily="49" charset="0"/>
                        </a:rPr>
                        <a:t>167</a:t>
                      </a:r>
                    </a:p>
                    <a:p>
                      <a:pPr algn="r">
                        <a:lnSpc>
                          <a:spcPct val="100000"/>
                        </a:lnSpc>
                      </a:pPr>
                      <a:r>
                        <a:rPr lang="es-MX" sz="1200" u="none" dirty="0">
                          <a:latin typeface="Consolas" panose="020B0609020204030204" pitchFamily="49" charset="0"/>
                        </a:rPr>
                        <a:t>168</a:t>
                      </a:r>
                    </a:p>
                    <a:p>
                      <a:pPr algn="r">
                        <a:lnSpc>
                          <a:spcPct val="100000"/>
                        </a:lnSpc>
                      </a:pPr>
                      <a:r>
                        <a:rPr lang="es-MX" sz="1200" u="none" dirty="0">
                          <a:latin typeface="Consolas" panose="020B0609020204030204" pitchFamily="49" charset="0"/>
                        </a:rPr>
                        <a:t>169</a:t>
                      </a:r>
                    </a:p>
                    <a:p>
                      <a:pPr algn="r">
                        <a:lnSpc>
                          <a:spcPct val="100000"/>
                        </a:lnSpc>
                      </a:pPr>
                      <a:r>
                        <a:rPr lang="es-MX" sz="1200" u="none" dirty="0">
                          <a:latin typeface="Consolas" panose="020B0609020204030204" pitchFamily="49" charset="0"/>
                        </a:rPr>
                        <a:t>170</a:t>
                      </a:r>
                    </a:p>
                    <a:p>
                      <a:pPr algn="r">
                        <a:lnSpc>
                          <a:spcPct val="100000"/>
                        </a:lnSpc>
                      </a:pPr>
                      <a:r>
                        <a:rPr lang="es-MX" sz="1200" u="none" dirty="0">
                          <a:latin typeface="Consolas" panose="020B0609020204030204" pitchFamily="49" charset="0"/>
                        </a:rPr>
                        <a:t>171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clave: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i)-&gt;clave);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nombre);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9966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48541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50"/>
            <a:ext cx="7058524" cy="44934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010351223"/>
              </p:ext>
            </p:extLst>
          </p:nvPr>
        </p:nvGraphicFramePr>
        <p:xfrm>
          <a:off x="326604" y="773069"/>
          <a:ext cx="7058524" cy="448056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172</a:t>
                      </a:r>
                    </a:p>
                    <a:p>
                      <a:pPr algn="r">
                        <a:lnSpc>
                          <a:spcPct val="100000"/>
                        </a:lnSpc>
                      </a:pPr>
                      <a:r>
                        <a:rPr lang="es-MX" sz="1200" u="none" dirty="0">
                          <a:latin typeface="Consolas" panose="020B0609020204030204" pitchFamily="49" charset="0"/>
                        </a:rPr>
                        <a:t>173</a:t>
                      </a:r>
                    </a:p>
                    <a:p>
                      <a:pPr algn="r">
                        <a:lnSpc>
                          <a:spcPct val="100000"/>
                        </a:lnSpc>
                      </a:pPr>
                      <a:r>
                        <a:rPr lang="es-MX" sz="1200" u="none" dirty="0">
                          <a:latin typeface="Consolas" panose="020B0609020204030204" pitchFamily="49" charset="0"/>
                        </a:rPr>
                        <a:t>174</a:t>
                      </a:r>
                    </a:p>
                    <a:p>
                      <a:pPr algn="r">
                        <a:lnSpc>
                          <a:spcPct val="100000"/>
                        </a:lnSpc>
                      </a:pPr>
                      <a:r>
                        <a:rPr lang="es-MX" sz="1200" u="none" dirty="0">
                          <a:latin typeface="Consolas" panose="020B0609020204030204" pitchFamily="49" charset="0"/>
                        </a:rPr>
                        <a:t>175</a:t>
                      </a:r>
                    </a:p>
                    <a:p>
                      <a:pPr algn="r">
                        <a:lnSpc>
                          <a:spcPct val="100000"/>
                        </a:lnSpc>
                      </a:pPr>
                      <a:r>
                        <a:rPr lang="es-MX" sz="1200" u="none" dirty="0">
                          <a:latin typeface="Consolas" panose="020B0609020204030204" pitchFamily="49" charset="0"/>
                        </a:rPr>
                        <a:t>176</a:t>
                      </a:r>
                    </a:p>
                    <a:p>
                      <a:pPr algn="r">
                        <a:lnSpc>
                          <a:spcPct val="100000"/>
                        </a:lnSpc>
                      </a:pPr>
                      <a:r>
                        <a:rPr lang="es-MX" sz="1200" u="none" dirty="0">
                          <a:latin typeface="Consolas" panose="020B0609020204030204" pitchFamily="49" charset="0"/>
                        </a:rPr>
                        <a:t>177</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178</a:t>
                      </a:r>
                    </a:p>
                    <a:p>
                      <a:pPr algn="r">
                        <a:lnSpc>
                          <a:spcPct val="100000"/>
                        </a:lnSpc>
                      </a:pPr>
                      <a:r>
                        <a:rPr lang="es-MX" sz="1200" u="none" dirty="0">
                          <a:latin typeface="Consolas" panose="020B0609020204030204" pitchFamily="49" charset="0"/>
                        </a:rPr>
                        <a:t>179</a:t>
                      </a:r>
                    </a:p>
                    <a:p>
                      <a:pPr algn="r">
                        <a:lnSpc>
                          <a:spcPct val="100000"/>
                        </a:lnSpc>
                      </a:pPr>
                      <a:r>
                        <a:rPr lang="es-MX" sz="1200" u="none" dirty="0">
                          <a:latin typeface="Consolas" panose="020B0609020204030204" pitchFamily="49" charset="0"/>
                        </a:rPr>
                        <a:t>180</a:t>
                      </a:r>
                    </a:p>
                    <a:p>
                      <a:pPr algn="r">
                        <a:lnSpc>
                          <a:spcPct val="100000"/>
                        </a:lnSpc>
                      </a:pPr>
                      <a:r>
                        <a:rPr lang="es-MX" sz="1200" u="none" dirty="0">
                          <a:latin typeface="Consolas" panose="020B0609020204030204" pitchFamily="49" charset="0"/>
                        </a:rPr>
                        <a:t>181</a:t>
                      </a:r>
                    </a:p>
                    <a:p>
                      <a:pPr algn="r">
                        <a:lnSpc>
                          <a:spcPct val="100000"/>
                        </a:lnSpc>
                      </a:pPr>
                      <a:r>
                        <a:rPr lang="es-MX" sz="1200" u="none" dirty="0">
                          <a:latin typeface="Consolas" panose="020B0609020204030204" pitchFamily="49" charset="0"/>
                        </a:rPr>
                        <a:t>182</a:t>
                      </a:r>
                    </a:p>
                    <a:p>
                      <a:pPr algn="r">
                        <a:lnSpc>
                          <a:spcPct val="100000"/>
                        </a:lnSpc>
                      </a:pPr>
                      <a:r>
                        <a:rPr lang="es-MX" sz="1200" u="none" dirty="0">
                          <a:latin typeface="Consolas" panose="020B0609020204030204" pitchFamily="49" charset="0"/>
                        </a:rPr>
                        <a:t>183</a:t>
                      </a:r>
                    </a:p>
                    <a:p>
                      <a:pPr algn="r">
                        <a:lnSpc>
                          <a:spcPct val="100000"/>
                        </a:lnSpc>
                      </a:pPr>
                      <a:r>
                        <a:rPr lang="es-MX" sz="1200" u="none" dirty="0">
                          <a:latin typeface="Consolas" panose="020B0609020204030204" pitchFamily="49" charset="0"/>
                        </a:rPr>
                        <a:t>184</a:t>
                      </a:r>
                    </a:p>
                    <a:p>
                      <a:pPr algn="r">
                        <a:lnSpc>
                          <a:spcPct val="100000"/>
                        </a:lnSpc>
                      </a:pPr>
                      <a:r>
                        <a:rPr lang="es-MX" sz="1200" u="none" dirty="0">
                          <a:latin typeface="Consolas" panose="020B0609020204030204" pitchFamily="49" charset="0"/>
                        </a:rPr>
                        <a:t>185</a:t>
                      </a:r>
                    </a:p>
                    <a:p>
                      <a:pPr algn="r">
                        <a:lnSpc>
                          <a:spcPct val="100000"/>
                        </a:lnSpc>
                      </a:pPr>
                      <a:r>
                        <a:rPr lang="es-MX" sz="1200" u="none" dirty="0">
                          <a:latin typeface="Consolas" panose="020B0609020204030204" pitchFamily="49" charset="0"/>
                        </a:rPr>
                        <a:t>186</a:t>
                      </a:r>
                    </a:p>
                    <a:p>
                      <a:pPr algn="r">
                        <a:lnSpc>
                          <a:spcPct val="100000"/>
                        </a:lnSpc>
                      </a:pPr>
                      <a:r>
                        <a:rPr lang="es-MX" sz="1200" u="none" dirty="0">
                          <a:latin typeface="Consolas" panose="020B0609020204030204" pitchFamily="49" charset="0"/>
                        </a:rPr>
                        <a:t>187</a:t>
                      </a:r>
                    </a:p>
                    <a:p>
                      <a:pPr algn="r">
                        <a:lnSpc>
                          <a:spcPct val="100000"/>
                        </a:lnSpc>
                      </a:pPr>
                      <a:r>
                        <a:rPr lang="es-MX" sz="1200" u="none" dirty="0">
                          <a:latin typeface="Consolas" panose="020B0609020204030204" pitchFamily="49" charset="0"/>
                        </a:rPr>
                        <a:t>188</a:t>
                      </a:r>
                    </a:p>
                    <a:p>
                      <a:pPr algn="r">
                        <a:lnSpc>
                          <a:spcPct val="100000"/>
                        </a:lnSpc>
                      </a:pPr>
                      <a:r>
                        <a:rPr lang="es-MX" sz="1200" u="none" dirty="0">
                          <a:latin typeface="Consolas" panose="020B0609020204030204" pitchFamily="49" charset="0"/>
                        </a:rPr>
                        <a:t>189</a:t>
                      </a:r>
                    </a:p>
                    <a:p>
                      <a:pPr algn="r">
                        <a:lnSpc>
                          <a:spcPct val="100000"/>
                        </a:lnSpc>
                      </a:pPr>
                      <a:r>
                        <a:rPr lang="es-MX" sz="1200" u="none" dirty="0">
                          <a:latin typeface="Consolas" panose="020B0609020204030204" pitchFamily="49" charset="0"/>
                        </a:rPr>
                        <a:t>190</a:t>
                      </a:r>
                    </a:p>
                    <a:p>
                      <a:pPr algn="r">
                        <a:lnSpc>
                          <a:spcPct val="100000"/>
                        </a:lnSpc>
                      </a:pPr>
                      <a:r>
                        <a:rPr lang="es-MX" sz="1200" u="none" dirty="0">
                          <a:latin typeface="Consolas" panose="020B0609020204030204" pitchFamily="49" charset="0"/>
                        </a:rPr>
                        <a:t>191</a:t>
                      </a:r>
                    </a:p>
                    <a:p>
                      <a:pPr algn="r">
                        <a:lnSpc>
                          <a:spcPct val="100000"/>
                        </a:lnSpc>
                      </a:pPr>
                      <a:r>
                        <a:rPr lang="es-MX" sz="1200" u="none" dirty="0">
                          <a:latin typeface="Consolas" panose="020B0609020204030204" pitchFamily="49" charset="0"/>
                        </a:rPr>
                        <a:t>192</a:t>
                      </a:r>
                    </a:p>
                    <a:p>
                      <a:pPr algn="r">
                        <a:lnSpc>
                          <a:spcPct val="100000"/>
                        </a:lnSpc>
                      </a:pPr>
                      <a:r>
                        <a:rPr lang="es-MX" sz="1200" u="none" dirty="0">
                          <a:latin typeface="Consolas" panose="020B0609020204030204" pitchFamily="49" charset="0"/>
                        </a:rPr>
                        <a:t>193</a:t>
                      </a:r>
                    </a:p>
                    <a:p>
                      <a:pPr algn="r">
                        <a:lnSpc>
                          <a:spcPct val="100000"/>
                        </a:lnSpc>
                      </a:pPr>
                      <a:r>
                        <a:rPr lang="es-MX" sz="1200" u="none" dirty="0">
                          <a:latin typeface="Consolas" panose="020B0609020204030204" pitchFamily="49" charset="0"/>
                        </a:rPr>
                        <a:t>194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i="1" dirty="0">
                          <a:solidFill>
                            <a:srgbClr val="66D9EF"/>
                          </a:solidFill>
                          <a:effectLst/>
                          <a:latin typeface="Consolas" panose="020B0609020204030204" pitchFamily="49" charset="0"/>
                        </a:rPr>
                        <a:t>char</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r>
                        <a:rPr lang="pt-BR" sz="1200" b="0" dirty="0">
                          <a:solidFill>
                            <a:srgbClr val="AE81FF"/>
                          </a:solidFill>
                          <a:effectLst/>
                          <a:latin typeface="Consolas" panose="020B0609020204030204" pitchFamily="49" charset="0"/>
                        </a:rPr>
                        <a:t>50</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err="1">
                          <a:solidFill>
                            <a:srgbClr val="E6DB74"/>
                          </a:solidFill>
                          <a:effectLst/>
                          <a:latin typeface="Consolas" panose="020B0609020204030204" pitchFamily="49" charset="0"/>
                        </a:rPr>
                        <a:t>Nombre</a:t>
                      </a:r>
                      <a:r>
                        <a:rPr lang="pt-BR" sz="1200" b="0" dirty="0">
                          <a:solidFill>
                            <a:srgbClr val="E6DB74"/>
                          </a:solidFill>
                          <a:effectLst/>
                          <a:latin typeface="Consolas" panose="020B0609020204030204" pitchFamily="49" charset="0"/>
                        </a:rPr>
                        <a:t>: </a:t>
                      </a:r>
                      <a:r>
                        <a:rPr lang="pt-BR" sz="1200" b="0" dirty="0">
                          <a:solidFill>
                            <a:srgbClr val="AE81FF"/>
                          </a:solidFill>
                          <a:effectLst/>
                          <a:latin typeface="Consolas" panose="020B0609020204030204" pitchFamily="49" charset="0"/>
                        </a:rPr>
                        <a:t>%s</a:t>
                      </a:r>
                      <a:r>
                        <a:rPr lang="pt-BR" sz="1200" b="0" dirty="0">
                          <a:solidFill>
                            <a:srgbClr val="E6DB74"/>
                          </a:solidFill>
                          <a:effectLst/>
                          <a:latin typeface="Consolas" panose="020B0609020204030204" pitchFamily="49" charset="0"/>
                        </a:rPr>
                        <a:t>  Clave: </a:t>
                      </a:r>
                      <a:r>
                        <a:rPr lang="pt-BR" sz="1200" b="0" dirty="0">
                          <a:solidFill>
                            <a:srgbClr val="AE81FF"/>
                          </a:solidFill>
                          <a:effectLst/>
                          <a:latin typeface="Consolas" panose="020B0609020204030204" pitchFamily="49" charset="0"/>
                        </a:rPr>
                        <a:t>%d</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i)-&gt;clave);</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a:t>
                      </a:r>
                    </a:p>
                    <a:p>
                      <a:br>
                        <a:rPr lang="pt-BR" sz="1200" b="0" dirty="0">
                          <a:solidFill>
                            <a:srgbClr val="F8F8F2"/>
                          </a:solidFill>
                          <a:effectLst/>
                          <a:latin typeface="Consolas" panose="020B0609020204030204" pitchFamily="49" charset="0"/>
                        </a:rPr>
                      </a:b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liberar_arreglo</a:t>
                      </a:r>
                      <a:r>
                        <a:rPr lang="pt-BR" sz="1200" b="0" dirty="0">
                          <a:solidFill>
                            <a:srgbClr val="F8F8F2"/>
                          </a:solidFill>
                          <a:effectLst/>
                          <a:latin typeface="Consolas" panose="020B0609020204030204" pitchFamily="49" charset="0"/>
                        </a:rPr>
                        <a:t>(</a:t>
                      </a: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tipo_t</a:t>
                      </a:r>
                      <a:r>
                        <a:rPr lang="pt-BR" sz="1200" b="0" dirty="0">
                          <a:solidFill>
                            <a:srgbClr val="F8F8F2"/>
                          </a:solidFill>
                          <a:effectLst/>
                          <a:latin typeface="Consolas" panose="020B0609020204030204" pitchFamily="49" charset="0"/>
                        </a:rPr>
                        <a:t> </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else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45</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2818543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#3: Arreglos </a:t>
            </a:r>
            <a:r>
              <a:rPr lang="es-MX" dirty="0" err="1">
                <a:latin typeface="Times New Roman" panose="02020603050405020304" pitchFamily="18" charset="0"/>
              </a:rPr>
              <a:t>Redimensionables</a:t>
            </a:r>
            <a:endParaRPr lang="es-MX" dirty="0">
              <a:latin typeface="Times New Roman" panose="02020603050405020304" pitchFamily="18" charset="0"/>
            </a:endParaRP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755422"/>
          </a:xfrm>
          <a:prstGeom prst="rect">
            <a:avLst/>
          </a:prstGeom>
          <a:solidFill>
            <a:srgbClr val="272822"/>
          </a:solidFill>
        </p:spPr>
        <p:txBody>
          <a:bodyPr wrap="square" rtlCol="0">
            <a:spAutoFit/>
          </a:bodyPr>
          <a:lstStyle/>
          <a:p>
            <a:r>
              <a:rPr lang="en-US" sz="1150" b="1" dirty="0">
                <a:solidFill>
                  <a:srgbClr val="A6E22E"/>
                </a:solidFill>
                <a:effectLst/>
                <a:latin typeface="Consolas" panose="020B0609020204030204" pitchFamily="49" charset="0"/>
              </a:rPr>
              <a:t>Grade School</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If you need help running the tests or submitting your code, check out </a:t>
            </a:r>
            <a:r>
              <a:rPr lang="en-US" sz="1150" b="0" dirty="0">
                <a:solidFill>
                  <a:srgbClr val="FD971F"/>
                </a:solidFill>
                <a:effectLst/>
                <a:latin typeface="Consolas" panose="020B0609020204030204" pitchFamily="49" charset="0"/>
              </a:rPr>
              <a:t>HELP.md</a:t>
            </a:r>
            <a:r>
              <a:rPr lang="en-US" sz="1150" b="0" dirty="0">
                <a:solidFill>
                  <a:srgbClr val="F8F8F2"/>
                </a:solidFill>
                <a:effectLst/>
                <a:latin typeface="Consolas" panose="020B0609020204030204" pitchFamily="49" charset="0"/>
              </a:rPr>
              <a:t>.</a:t>
            </a:r>
          </a:p>
          <a:p>
            <a:br>
              <a:rPr lang="en-US" sz="1150" b="0" dirty="0">
                <a:solidFill>
                  <a:srgbClr val="F8F8F2"/>
                </a:solidFill>
                <a:effectLst/>
                <a:latin typeface="Consolas" panose="020B0609020204030204" pitchFamily="49" charset="0"/>
              </a:rPr>
            </a:br>
            <a:r>
              <a:rPr lang="en-US" sz="1150" b="1" dirty="0">
                <a:solidFill>
                  <a:srgbClr val="A6E22E"/>
                </a:solidFill>
                <a:effectLst/>
                <a:latin typeface="Consolas" panose="020B0609020204030204" pitchFamily="49" charset="0"/>
              </a:rPr>
              <a:t>Instructions</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Given students' names along with the grade that they are in, create a roster</a:t>
            </a:r>
          </a:p>
          <a:p>
            <a:r>
              <a:rPr lang="en-US" sz="1150" b="0" dirty="0">
                <a:solidFill>
                  <a:srgbClr val="F8F8F2"/>
                </a:solidFill>
                <a:effectLst/>
                <a:latin typeface="Consolas" panose="020B0609020204030204" pitchFamily="49" charset="0"/>
              </a:rPr>
              <a:t>for the school.</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In the end, you should be able to:</a:t>
            </a:r>
          </a:p>
          <a:p>
            <a:br>
              <a:rPr lang="en-US" sz="1150" b="0" dirty="0">
                <a:solidFill>
                  <a:srgbClr val="F8F8F2"/>
                </a:solidFill>
                <a:effectLst/>
                <a:latin typeface="Consolas" panose="020B0609020204030204" pitchFamily="49" charset="0"/>
              </a:rPr>
            </a:b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a student's name to the roster for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Jim to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"OK."</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list of all students enrolled in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"Which students are in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"We've only got Jim just now."</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sorted list of all students in all grades.  Grades should sort</a:t>
            </a:r>
          </a:p>
          <a:p>
            <a:r>
              <a:rPr lang="en-US" sz="1150" b="0" dirty="0">
                <a:solidFill>
                  <a:srgbClr val="F8F8F2"/>
                </a:solidFill>
                <a:effectLst/>
                <a:latin typeface="Consolas" panose="020B0609020204030204" pitchFamily="49" charset="0"/>
              </a:rPr>
              <a:t>  as 1, 2, 3, etc., and students within a grade should be sorted</a:t>
            </a:r>
          </a:p>
          <a:p>
            <a:r>
              <a:rPr lang="en-US" sz="1150" b="0" dirty="0">
                <a:solidFill>
                  <a:srgbClr val="F8F8F2"/>
                </a:solidFill>
                <a:effectLst/>
                <a:latin typeface="Consolas" panose="020B0609020204030204" pitchFamily="49" charset="0"/>
              </a:rPr>
              <a:t>  alphabetically by name.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"Who all is enrolled in school right now?"</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"Let me think. We have</a:t>
            </a:r>
          </a:p>
          <a:p>
            <a:r>
              <a:rPr lang="en-US" sz="1150" b="0" dirty="0">
                <a:solidFill>
                  <a:srgbClr val="F8F8F2"/>
                </a:solidFill>
                <a:effectLst/>
                <a:latin typeface="Consolas" panose="020B0609020204030204" pitchFamily="49" charset="0"/>
              </a:rPr>
              <a:t>  Anna, Barb, and Charlie in grade 1,</a:t>
            </a:r>
          </a:p>
          <a:p>
            <a:r>
              <a:rPr lang="en-US" sz="1150" b="0" dirty="0">
                <a:solidFill>
                  <a:srgbClr val="F8F8F2"/>
                </a:solidFill>
                <a:effectLst/>
                <a:latin typeface="Consolas" panose="020B0609020204030204" pitchFamily="49" charset="0"/>
              </a:rPr>
              <a:t>  Alex, Peter, and Zoe in grade 2</a:t>
            </a:r>
          </a:p>
          <a:p>
            <a:r>
              <a:rPr lang="en-US" sz="1150" b="0" dirty="0">
                <a:solidFill>
                  <a:srgbClr val="F8F8F2"/>
                </a:solidFill>
                <a:effectLst/>
                <a:latin typeface="Consolas" panose="020B0609020204030204" pitchFamily="49" charset="0"/>
              </a:rPr>
              <a:t>  and Jim in grade 5.</a:t>
            </a:r>
          </a:p>
          <a:p>
            <a:r>
              <a:rPr lang="en-US" sz="1150" b="0" dirty="0">
                <a:solidFill>
                  <a:srgbClr val="F8F8F2"/>
                </a:solidFill>
                <a:effectLst/>
                <a:latin typeface="Consolas" panose="020B0609020204030204" pitchFamily="49" charset="0"/>
              </a:rPr>
              <a:t>  So the answer is: Anna, Barb, Charlie, Alex, Peter, Zoe and Jim"</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Note that all our students only have one name  (It's a small town, what</a:t>
            </a:r>
          </a:p>
          <a:p>
            <a:r>
              <a:rPr lang="en-US" sz="1150" b="0" dirty="0">
                <a:solidFill>
                  <a:srgbClr val="F8F8F2"/>
                </a:solidFill>
                <a:effectLst/>
                <a:latin typeface="Consolas" panose="020B0609020204030204" pitchFamily="49" charset="0"/>
              </a:rPr>
              <a:t>do you want?) and each student cannot be added more than once to a grade or the</a:t>
            </a:r>
          </a:p>
          <a:p>
            <a:r>
              <a:rPr lang="en-US" sz="1150" b="0" dirty="0">
                <a:solidFill>
                  <a:srgbClr val="F8F8F2"/>
                </a:solidFill>
                <a:effectLst/>
                <a:latin typeface="Consolas" panose="020B0609020204030204" pitchFamily="49" charset="0"/>
              </a:rPr>
              <a:t>roster.</a:t>
            </a:r>
          </a:p>
          <a:p>
            <a:r>
              <a:rPr lang="en-US" sz="1150" b="0" dirty="0">
                <a:solidFill>
                  <a:srgbClr val="F8F8F2"/>
                </a:solidFill>
                <a:effectLst/>
                <a:latin typeface="Consolas" panose="020B0609020204030204" pitchFamily="49" charset="0"/>
              </a:rPr>
              <a:t>In fact, when a test attempts to add the same student more than once, your</a:t>
            </a:r>
          </a:p>
          <a:p>
            <a:r>
              <a:rPr lang="en-US" sz="1150" b="0" dirty="0">
                <a:solidFill>
                  <a:srgbClr val="F8F8F2"/>
                </a:solidFill>
                <a:effectLst/>
                <a:latin typeface="Consolas" panose="020B0609020204030204" pitchFamily="49" charset="0"/>
              </a:rPr>
              <a:t>implementation should indicate that this is incorrect.</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200329"/>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stdint.h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46</a:t>
            </a:r>
          </a:p>
        </p:txBody>
      </p:sp>
    </p:spTree>
    <p:extLst>
      <p:ext uri="{BB962C8B-B14F-4D97-AF65-F5344CB8AC3E}">
        <p14:creationId xmlns:p14="http://schemas.microsoft.com/office/powerpoint/2010/main" val="3039619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3981436"/>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test_grade_school.c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932580"/>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4452408"/>
            <a:ext cx="7354387" cy="5016758"/>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grade_school.h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i)</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number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of</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maximum</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space</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for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test_roster_is_empty_when_no_student_added</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TEST_ASSERT_NULL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actual.students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1">
            <a:extLst>
              <a:ext uri="{FF2B5EF4-FFF2-40B4-BE49-F238E27FC236}">
                <a16:creationId xmlns:a16="http://schemas.microsoft.com/office/drawing/2014/main" id="{1F75D745-F8EF-F1B0-ADA0-9A7CD723EF35}"/>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1CA06D-0E95-00B2-BD17-ED84A4354C0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47</a:t>
            </a:r>
          </a:p>
        </p:txBody>
      </p:sp>
      <p:sp>
        <p:nvSpPr>
          <p:cNvPr id="8" name="Rectángulo 7">
            <a:extLst>
              <a:ext uri="{FF2B5EF4-FFF2-40B4-BE49-F238E27FC236}">
                <a16:creationId xmlns:a16="http://schemas.microsoft.com/office/drawing/2014/main" id="{8369EAB6-BAD8-F40E-72DF-2A3A0FAFADBF}"/>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9" name="CuadroTexto 8">
            <a:extLst>
              <a:ext uri="{FF2B5EF4-FFF2-40B4-BE49-F238E27FC236}">
                <a16:creationId xmlns:a16="http://schemas.microsoft.com/office/drawing/2014/main" id="{A78FCDF7-9C8C-DE76-4660-08959081B0B4}"/>
              </a:ext>
            </a:extLst>
          </p:cNvPr>
          <p:cNvSpPr txBox="1"/>
          <p:nvPr/>
        </p:nvSpPr>
        <p:spPr>
          <a:xfrm>
            <a:off x="209005" y="579513"/>
            <a:ext cx="7354387" cy="3231654"/>
          </a:xfrm>
          <a:prstGeom prst="rect">
            <a:avLst/>
          </a:prstGeom>
          <a:solidFill>
            <a:srgbClr val="272822"/>
          </a:solidFill>
        </p:spPr>
        <p:txBody>
          <a:bodyPr wrap="square" rtlCol="0">
            <a:spAutoFit/>
          </a:bodyPr>
          <a:lstStyle/>
          <a:p>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grade;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max_students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grade</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42401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48</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test_add_student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test_student_added_to_roster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test_adding_multiple_students_in_same_grade_in_roster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test_multiple_students_in_same_grade_are_added_to_roster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endParaRPr lang="es-MX" sz="1000" dirty="0">
              <a:solidFill>
                <a:srgbClr val="F8F8F2"/>
              </a:solidFill>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test_cannot_add_student_to_same_grade_more_than_once</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TEST_ASSERT_FALSE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endParaRPr lang="es-MX" sz="1000" dirty="0">
              <a:solidFill>
                <a:srgbClr val="F8F8F2"/>
              </a:solidFill>
              <a:latin typeface="Consolas" panose="020B0609020204030204" pitchFamily="49" charset="0"/>
            </a:endParaRPr>
          </a:p>
          <a:p>
            <a:r>
              <a:rPr lang="es-MX" sz="10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352268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34699"/>
          </a:xfrm>
          <a:prstGeom prst="rect">
            <a:avLst/>
          </a:prstGeom>
          <a:solidFill>
            <a:srgbClr val="272822"/>
          </a:solidFill>
        </p:spPr>
        <p:txBody>
          <a:bodyPr wrap="square" rtlCol="0">
            <a:spAutoFit/>
          </a:bodyPr>
          <a:lstStyle/>
          <a:p>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test_student_not_added_to_same_grade_in_roster_more_than_once</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4</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test_adding_students_in_multiple_grades</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test_students_in_multiple_grades_are_added_to_roster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test_cannot_add_same_student_to_multiple_grades_in_roster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TEST_ASSERT_FALSE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endParaRPr lang="es-MX" sz="1080" dirty="0">
              <a:solidFill>
                <a:srgbClr val="F8F8F2"/>
              </a:solidFill>
              <a:latin typeface="Consolas" panose="020B0609020204030204" pitchFamily="49" charset="0"/>
            </a:endParaRPr>
          </a:p>
          <a:p>
            <a:r>
              <a:rPr lang="es-MX" sz="108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49</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02153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50</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25466"/>
          </a:xfrm>
          <a:prstGeom prst="rect">
            <a:avLst/>
          </a:prstGeom>
          <a:solidFill>
            <a:srgbClr val="272822"/>
          </a:solidFill>
        </p:spPr>
        <p:txBody>
          <a:bodyPr wrap="square" rtlCol="0">
            <a:spAutoFit/>
          </a:bodyPr>
          <a:lstStyle/>
          <a:p>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test_student_not_added_to_multiple_grades_in_roster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test_students_are_sorted_by_name_in_roster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endParaRPr lang="es-MX" sz="1100" dirty="0">
              <a:solidFill>
                <a:srgbClr val="F8F8F2"/>
              </a:solidFill>
              <a:latin typeface="Consolas" panose="020B0609020204030204" pitchFamily="49" charset="0"/>
            </a:endParaRPr>
          </a:p>
          <a:p>
            <a:r>
              <a:rPr lang="es-MX" sz="11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964210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test_students_are_sorted_by_grades_and_then_by_names_in_roster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student_t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7</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8</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check_rosters</a:t>
            </a:r>
            <a:r>
              <a:rPr lang="es-MX" sz="1120" b="0" dirty="0">
                <a:solidFill>
                  <a:srgbClr val="F8F8F2"/>
                </a:solidFill>
                <a:effectLst/>
                <a:latin typeface="Consolas" panose="020B0609020204030204" pitchFamily="49" charset="0"/>
              </a:rPr>
              <a:t>(</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test_grade_empty_if_no_students_in_grade</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endParaRPr lang="es-MX" sz="1120" dirty="0">
              <a:solidFill>
                <a:srgbClr val="F8F8F2"/>
              </a:solidFill>
              <a:latin typeface="Consolas" panose="020B0609020204030204" pitchFamily="49" charset="0"/>
            </a:endParaRPr>
          </a:p>
          <a:p>
            <a:r>
              <a:rPr lang="es-MX" sz="112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51</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739639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52</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7771"/>
          </a:xfrm>
          <a:prstGeom prst="rect">
            <a:avLst/>
          </a:prstGeom>
          <a:solidFill>
            <a:srgbClr val="272822"/>
          </a:solidFill>
        </p:spPr>
        <p:txBody>
          <a:bodyPr wrap="square" rtlCol="0">
            <a:spAutoFit/>
          </a:bodyPr>
          <a:lstStyle/>
          <a:p>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test_student_not_added_to_same_grade_more_than_once</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4</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test_student_not_added_to_other_grade_for_multiple_grades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dirty="0">
                <a:solidFill>
                  <a:srgbClr val="F8F8F2"/>
                </a:solidFill>
                <a:latin typeface="Consolas" panose="020B0609020204030204" pitchFamily="49" charset="0"/>
              </a:rPr>
              <a:t>}</a:t>
            </a:r>
            <a:endParaRPr lang="es-MX" sz="95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26800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032968"/>
          </a:xfrm>
          <a:prstGeom prst="rect">
            <a:avLst/>
          </a:prstGeom>
          <a:solidFill>
            <a:srgbClr val="272822"/>
          </a:solidFill>
        </p:spPr>
        <p:txBody>
          <a:bodyPr wrap="square" rtlCol="0">
            <a:spAutoFit/>
          </a:bodyPr>
          <a:lstStyle/>
          <a:p>
            <a:r>
              <a:rPr lang="en-US" sz="1200" b="0" dirty="0">
                <a:solidFill>
                  <a:srgbClr val="F92672"/>
                </a:solidFill>
                <a:effectLst/>
                <a:latin typeface="Consolas" panose="020B0609020204030204" pitchFamily="49" charset="0"/>
              </a:rPr>
              <a:t>static</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TEST_IGNORE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uint8_t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student_t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expected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init_roster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"Jeff"</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actual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get_grade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check_rosters</a:t>
            </a:r>
            <a:r>
              <a:rPr lang="en-US" sz="1200" b="0" dirty="0">
                <a:solidFill>
                  <a:srgbClr val="F8F8F2"/>
                </a:solidFill>
                <a:effectLst/>
                <a:latin typeface="Consolas" panose="020B0609020204030204" pitchFamily="49" charset="0"/>
              </a:rPr>
              <a:t>(expected, actual);</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actual);</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p>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UnityBegin</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err="1">
                <a:solidFill>
                  <a:srgbClr val="E6DB74"/>
                </a:solidFill>
                <a:effectLst/>
                <a:latin typeface="Consolas" panose="020B0609020204030204" pitchFamily="49" charset="0"/>
              </a:rPr>
              <a:t>test_grade_school.c</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test_roster_is_empty_when_no_student_added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test_add_student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test_adding_multiple_students_in_same_grade_in_roster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test_multiple_students_in_same_grade_are_added_to_roster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test_cannot_add_student_to_same_grade_more_than_once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test_student_not_added_to_same_grade_in_roster_more_than_once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test_adding_students_in_multiple_grades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test_students_in_multiple_grades_are_added_to_roster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test_cannot_add_same_student_to_multiple_grades_in_roster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test_students_are_sorted_by_grades_and_then_by_names_in_roster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test_student_not_added_to_other_grade_for_multiple_grades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UnityEnd</a:t>
            </a:r>
            <a:r>
              <a:rPr lang="en-US" sz="1200" b="0" dirty="0">
                <a:solidFill>
                  <a:srgbClr val="F8F8F2"/>
                </a:solidFill>
                <a:effectLst/>
                <a:latin typeface="Consolas" panose="020B0609020204030204" pitchFamily="49" charset="0"/>
              </a:rPr>
              <a:t>();</a:t>
            </a:r>
            <a:endParaRPr lang="en-US" sz="1200" dirty="0">
              <a:solidFill>
                <a:srgbClr val="F8F8F2"/>
              </a:solidFill>
              <a:latin typeface="Consolas" panose="020B0609020204030204" pitchFamily="49" charset="0"/>
            </a:endParaRPr>
          </a:p>
          <a:p>
            <a:r>
              <a:rPr lang="en-US" sz="120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53</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0359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54</a:t>
            </a:r>
          </a:p>
        </p:txBody>
      </p:sp>
      <p:sp>
        <p:nvSpPr>
          <p:cNvPr id="4" name="Rectángulo: esquinas redondeadas 3">
            <a:extLst>
              <a:ext uri="{FF2B5EF4-FFF2-40B4-BE49-F238E27FC236}">
                <a16:creationId xmlns:a16="http://schemas.microsoft.com/office/drawing/2014/main" id="{659C5393-8323-5BDB-7DF9-AFF81DA1A929}"/>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grade_school.c</a:t>
            </a:r>
            <a:endParaRPr lang="es-MX" dirty="0">
              <a:latin typeface="Consolas" panose="020B0609020204030204" pitchFamily="49" charset="0"/>
            </a:endParaRPr>
          </a:p>
        </p:txBody>
      </p:sp>
      <p:pic>
        <p:nvPicPr>
          <p:cNvPr id="5" name="Gráfico 4">
            <a:extLst>
              <a:ext uri="{FF2B5EF4-FFF2-40B4-BE49-F238E27FC236}">
                <a16:creationId xmlns:a16="http://schemas.microsoft.com/office/drawing/2014/main" id="{D2AEE121-E527-AE55-E1D6-3597C6ACD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0" name="Rectángulo 9">
            <a:extLst>
              <a:ext uri="{FF2B5EF4-FFF2-40B4-BE49-F238E27FC236}">
                <a16:creationId xmlns:a16="http://schemas.microsoft.com/office/drawing/2014/main" id="{ADCCF7D7-EA8C-0FE7-FA32-EC5D2E9F63AD}"/>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42F14037-D79B-1D38-71CD-64967E691171}"/>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D0BC431E-354B-E897-4634-6D11FE36259A}"/>
              </a:ext>
            </a:extLst>
          </p:cNvPr>
          <p:cNvGraphicFramePr>
            <a:graphicFrameLocks noGrp="1"/>
          </p:cNvGraphicFramePr>
          <p:nvPr>
            <p:extLst>
              <p:ext uri="{D42A27DB-BD31-4B8C-83A1-F6EECF244321}">
                <p14:modId xmlns:p14="http://schemas.microsoft.com/office/powerpoint/2010/main" val="384522585"/>
              </p:ext>
            </p:extLst>
          </p:nvPr>
        </p:nvGraphicFramePr>
        <p:xfrm>
          <a:off x="326603" y="1262777"/>
          <a:ext cx="7257347" cy="79552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endParaRPr lang="es-MX" sz="1200" u="none" dirty="0">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grade_school.h</a:t>
                      </a:r>
                      <a:r>
                        <a:rPr lang="es-MX" sz="1200" b="0" u="none" dirty="0">
                          <a:solidFill>
                            <a:srgbClr val="E6DB74"/>
                          </a:solidFill>
                          <a:effectLst/>
                          <a:latin typeface="Consolas" panose="020B0609020204030204" pitchFamily="49" charset="0"/>
                        </a:rPr>
                        <a: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00306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55</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6">
            <a:extLst>
              <a:ext uri="{FF2B5EF4-FFF2-40B4-BE49-F238E27FC236}">
                <a16:creationId xmlns:a16="http://schemas.microsoft.com/office/drawing/2014/main" id="{3A852418-B336-8E1B-410B-5AF6C02FA270}"/>
              </a:ext>
            </a:extLst>
          </p:cNvPr>
          <p:cNvSpPr/>
          <p:nvPr/>
        </p:nvSpPr>
        <p:spPr>
          <a:xfrm>
            <a:off x="188449" y="592469"/>
            <a:ext cx="7374944" cy="884018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75F4A813-C568-743F-14F6-459E10F82DCD}"/>
              </a:ext>
            </a:extLst>
          </p:cNvPr>
          <p:cNvSpPr/>
          <p:nvPr/>
        </p:nvSpPr>
        <p:spPr>
          <a:xfrm>
            <a:off x="332876" y="729263"/>
            <a:ext cx="7058524" cy="84904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2E15452E-958E-5566-79F9-265980995CA0}"/>
              </a:ext>
            </a:extLst>
          </p:cNvPr>
          <p:cNvGraphicFramePr>
            <a:graphicFrameLocks noGrp="1"/>
          </p:cNvGraphicFramePr>
          <p:nvPr>
            <p:extLst>
              <p:ext uri="{D42A27DB-BD31-4B8C-83A1-F6EECF244321}">
                <p14:modId xmlns:p14="http://schemas.microsoft.com/office/powerpoint/2010/main" val="2809715923"/>
              </p:ext>
            </p:extLst>
          </p:nvPr>
        </p:nvGraphicFramePr>
        <p:xfrm>
          <a:off x="326603" y="731530"/>
          <a:ext cx="7257347" cy="850392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j</a:t>
                      </a:r>
                      <a:r>
                        <a:rPr lang="es-MX" sz="1200" b="0" u="none" dirty="0" err="1">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&gt;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[j].grade){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sort_by_name</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roster_t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roster</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student_t</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u="sng" dirty="0" err="1">
                          <a:solidFill>
                            <a:srgbClr val="A6E22E"/>
                          </a:solidFill>
                          <a:effectLst/>
                          <a:latin typeface="Consolas" panose="020B0609020204030204" pitchFamily="49" charset="0"/>
                        </a:rPr>
                        <a:t>size_t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roster</a:t>
                      </a:r>
                      <a:r>
                        <a:rPr lang="en-US" sz="1200" b="0" dirty="0">
                          <a:solidFill>
                            <a:srgbClr val="F8F8F2"/>
                          </a:solidFill>
                          <a:effectLst/>
                          <a:latin typeface="Consolas" panose="020B0609020204030204" pitchFamily="49" charset="0"/>
                        </a:rPr>
                        <a:t>-&gt;count; </a:t>
                      </a:r>
                      <a:r>
                        <a:rPr lang="en-US" sz="1200" b="0" dirty="0" err="1">
                          <a:solidFill>
                            <a:srgbClr val="F8F8F2"/>
                          </a:solidFill>
                          <a:effectLst/>
                          <a:latin typeface="Consolas" panose="020B0609020204030204" pitchFamily="49" charset="0"/>
                        </a:rPr>
                        <a:t>i</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97095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56</a:t>
            </a:r>
          </a:p>
        </p:txBody>
      </p:sp>
      <p:sp>
        <p:nvSpPr>
          <p:cNvPr id="3" name="Rectángulo 2">
            <a:extLst>
              <a:ext uri="{FF2B5EF4-FFF2-40B4-BE49-F238E27FC236}">
                <a16:creationId xmlns:a16="http://schemas.microsoft.com/office/drawing/2014/main" id="{C2C2F99F-FF1F-1B5A-10C8-7FFB38B8C79D}"/>
              </a:ext>
            </a:extLst>
          </p:cNvPr>
          <p:cNvSpPr/>
          <p:nvPr/>
        </p:nvSpPr>
        <p:spPr>
          <a:xfrm>
            <a:off x="188449" y="592470"/>
            <a:ext cx="7374944" cy="45868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9CD788B9-4D33-3E1C-43D7-764D32FBE5E5}"/>
              </a:ext>
            </a:extLst>
          </p:cNvPr>
          <p:cNvSpPr/>
          <p:nvPr/>
        </p:nvSpPr>
        <p:spPr>
          <a:xfrm>
            <a:off x="332876" y="729263"/>
            <a:ext cx="7058524" cy="42976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0AEAF5EE-EE59-BF9B-4504-3BDB55A26AA6}"/>
              </a:ext>
            </a:extLst>
          </p:cNvPr>
          <p:cNvGraphicFramePr>
            <a:graphicFrameLocks noGrp="1"/>
          </p:cNvGraphicFramePr>
          <p:nvPr>
            <p:extLst>
              <p:ext uri="{D42A27DB-BD31-4B8C-83A1-F6EECF244321}">
                <p14:modId xmlns:p14="http://schemas.microsoft.com/office/powerpoint/2010/main" val="2652935861"/>
              </p:ext>
            </p:extLst>
          </p:nvPr>
        </p:nvGraphicFramePr>
        <p:xfrm>
          <a:off x="326603" y="731530"/>
          <a:ext cx="7058525" cy="4297680"/>
        </p:xfrm>
        <a:graphic>
          <a:graphicData uri="http://schemas.openxmlformats.org/drawingml/2006/table">
            <a:tbl>
              <a:tblPr firstRow="1" bandRow="1">
                <a:tableStyleId>{5C22544A-7EE6-4342-B048-85BDC9FD1C3A}</a:tableStyleId>
              </a:tblPr>
              <a:tblGrid>
                <a:gridCol w="454674">
                  <a:extLst>
                    <a:ext uri="{9D8B030D-6E8A-4147-A177-3AD203B41FA5}">
                      <a16:colId xmlns:a16="http://schemas.microsoft.com/office/drawing/2014/main" val="4000583223"/>
                    </a:ext>
                  </a:extLst>
                </a:gridCol>
                <a:gridCol w="6603851">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617082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80277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1. Explica tu algoritmo para agregar un estudiante a una lista. ¿Cómo crece tu lista dinámicamente? ¿Cómo determinas de que no puede haber dos estudiantes en la lista que tengan el mismo nombre? ¿Cómo determinas que un mismo estudiante no puede estar en dos grados distintos?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552853"/>
            <a:ext cx="7374944" cy="6881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689646"/>
            <a:ext cx="7058524" cy="65684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494935022"/>
              </p:ext>
            </p:extLst>
          </p:nvPr>
        </p:nvGraphicFramePr>
        <p:xfrm>
          <a:off x="356938" y="1689646"/>
          <a:ext cx="7058524" cy="65684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6322546">
                <a:tc>
                  <a:txBody>
                    <a:bodyPr/>
                    <a:lstStyle/>
                    <a:p>
                      <a:pPr algn="r">
                        <a:lnSpc>
                          <a:spcPct val="100000"/>
                        </a:lnSpc>
                      </a:pPr>
                      <a:r>
                        <a:rPr lang="es-MX" sz="850" u="none" dirty="0">
                          <a:latin typeface="Consolas" panose="020B0609020204030204" pitchFamily="49" charset="0"/>
                        </a:rPr>
                        <a:t>20</a:t>
                      </a:r>
                    </a:p>
                    <a:p>
                      <a:pPr algn="r">
                        <a:lnSpc>
                          <a:spcPct val="100000"/>
                        </a:lnSpc>
                      </a:pPr>
                      <a:r>
                        <a:rPr lang="es-MX" sz="850" u="none" dirty="0">
                          <a:latin typeface="Consolas" panose="020B0609020204030204" pitchFamily="49" charset="0"/>
                        </a:rPr>
                        <a:t>21</a:t>
                      </a:r>
                    </a:p>
                    <a:p>
                      <a:pPr algn="r">
                        <a:lnSpc>
                          <a:spcPct val="100000"/>
                        </a:lnSpc>
                      </a:pPr>
                      <a:r>
                        <a:rPr lang="es-MX" sz="850" u="none" dirty="0">
                          <a:latin typeface="Consolas" panose="020B0609020204030204" pitchFamily="49" charset="0"/>
                        </a:rPr>
                        <a:t>22</a:t>
                      </a:r>
                    </a:p>
                    <a:p>
                      <a:pPr algn="r">
                        <a:lnSpc>
                          <a:spcPct val="100000"/>
                        </a:lnSpc>
                      </a:pPr>
                      <a:r>
                        <a:rPr lang="es-MX" sz="850" u="none" dirty="0">
                          <a:latin typeface="Consolas" panose="020B0609020204030204" pitchFamily="49" charset="0"/>
                        </a:rPr>
                        <a:t>23</a:t>
                      </a:r>
                    </a:p>
                    <a:p>
                      <a:pPr algn="r">
                        <a:lnSpc>
                          <a:spcPct val="100000"/>
                        </a:lnSpc>
                      </a:pPr>
                      <a:r>
                        <a:rPr lang="es-MX" sz="850" u="none" dirty="0">
                          <a:latin typeface="Consolas" panose="020B0609020204030204" pitchFamily="49" charset="0"/>
                        </a:rPr>
                        <a:t>24</a:t>
                      </a:r>
                    </a:p>
                    <a:p>
                      <a:pPr algn="r">
                        <a:lnSpc>
                          <a:spcPct val="100000"/>
                        </a:lnSpc>
                      </a:pPr>
                      <a:r>
                        <a:rPr lang="es-MX" sz="850" u="none" dirty="0">
                          <a:latin typeface="Consolas" panose="020B0609020204030204" pitchFamily="49" charset="0"/>
                        </a:rPr>
                        <a:t>25</a:t>
                      </a:r>
                    </a:p>
                    <a:p>
                      <a:pPr algn="r">
                        <a:lnSpc>
                          <a:spcPct val="100000"/>
                        </a:lnSpc>
                      </a:pPr>
                      <a:r>
                        <a:rPr lang="es-MX" sz="850" u="none" dirty="0">
                          <a:latin typeface="Consolas" panose="020B0609020204030204" pitchFamily="49" charset="0"/>
                        </a:rPr>
                        <a:t>26</a:t>
                      </a:r>
                    </a:p>
                    <a:p>
                      <a:pPr algn="r">
                        <a:lnSpc>
                          <a:spcPct val="100000"/>
                        </a:lnSpc>
                      </a:pPr>
                      <a:r>
                        <a:rPr lang="es-MX" sz="850" u="none" dirty="0">
                          <a:latin typeface="Consolas" panose="020B0609020204030204" pitchFamily="49" charset="0"/>
                        </a:rPr>
                        <a:t>27</a:t>
                      </a:r>
                    </a:p>
                    <a:p>
                      <a:pPr algn="r">
                        <a:lnSpc>
                          <a:spcPct val="100000"/>
                        </a:lnSpc>
                      </a:pPr>
                      <a:r>
                        <a:rPr lang="es-MX" sz="850" u="none" dirty="0">
                          <a:latin typeface="Consolas" panose="020B0609020204030204" pitchFamily="49" charset="0"/>
                        </a:rPr>
                        <a:t>28</a:t>
                      </a:r>
                    </a:p>
                    <a:p>
                      <a:pPr algn="r">
                        <a:lnSpc>
                          <a:spcPct val="100000"/>
                        </a:lnSpc>
                      </a:pPr>
                      <a:r>
                        <a:rPr lang="es-MX" sz="850" u="none" dirty="0">
                          <a:latin typeface="Consolas" panose="020B0609020204030204" pitchFamily="49" charset="0"/>
                        </a:rPr>
                        <a:t>29</a:t>
                      </a:r>
                    </a:p>
                    <a:p>
                      <a:pPr algn="r">
                        <a:lnSpc>
                          <a:spcPct val="100000"/>
                        </a:lnSpc>
                      </a:pPr>
                      <a:r>
                        <a:rPr lang="es-MX" sz="850" u="none" dirty="0">
                          <a:latin typeface="Consolas" panose="020B0609020204030204" pitchFamily="49" charset="0"/>
                        </a:rPr>
                        <a:t>30</a:t>
                      </a:r>
                    </a:p>
                    <a:p>
                      <a:pPr algn="r">
                        <a:lnSpc>
                          <a:spcPct val="100000"/>
                        </a:lnSpc>
                      </a:pPr>
                      <a:r>
                        <a:rPr lang="es-MX" sz="850" u="none" dirty="0">
                          <a:latin typeface="Consolas" panose="020B0609020204030204" pitchFamily="49" charset="0"/>
                        </a:rPr>
                        <a:t>31</a:t>
                      </a:r>
                    </a:p>
                    <a:p>
                      <a:pPr algn="r">
                        <a:lnSpc>
                          <a:spcPct val="100000"/>
                        </a:lnSpc>
                      </a:pPr>
                      <a:r>
                        <a:rPr lang="es-MX" sz="850" u="none" dirty="0">
                          <a:latin typeface="Consolas" panose="020B0609020204030204" pitchFamily="49" charset="0"/>
                        </a:rPr>
                        <a:t>32</a:t>
                      </a:r>
                    </a:p>
                    <a:p>
                      <a:pPr algn="r">
                        <a:lnSpc>
                          <a:spcPct val="100000"/>
                        </a:lnSpc>
                      </a:pPr>
                      <a:r>
                        <a:rPr lang="es-MX" sz="850" u="none" dirty="0">
                          <a:latin typeface="Consolas" panose="020B0609020204030204" pitchFamily="49" charset="0"/>
                        </a:rPr>
                        <a:t>33</a:t>
                      </a:r>
                    </a:p>
                    <a:p>
                      <a:pPr algn="r">
                        <a:lnSpc>
                          <a:spcPct val="100000"/>
                        </a:lnSpc>
                      </a:pPr>
                      <a:r>
                        <a:rPr lang="es-MX" sz="850" u="none" dirty="0">
                          <a:latin typeface="Consolas" panose="020B0609020204030204" pitchFamily="49" charset="0"/>
                        </a:rPr>
                        <a:t>34</a:t>
                      </a:r>
                    </a:p>
                    <a:p>
                      <a:pPr algn="r">
                        <a:lnSpc>
                          <a:spcPct val="100000"/>
                        </a:lnSpc>
                      </a:pPr>
                      <a:r>
                        <a:rPr lang="es-MX" sz="850" u="none" dirty="0">
                          <a:latin typeface="Consolas" panose="020B0609020204030204" pitchFamily="49" charset="0"/>
                        </a:rPr>
                        <a:t>35</a:t>
                      </a:r>
                    </a:p>
                    <a:p>
                      <a:pPr algn="r">
                        <a:lnSpc>
                          <a:spcPct val="100000"/>
                        </a:lnSpc>
                      </a:pPr>
                      <a:r>
                        <a:rPr lang="es-MX" sz="850" u="none" dirty="0">
                          <a:latin typeface="Consolas" panose="020B0609020204030204" pitchFamily="49" charset="0"/>
                        </a:rPr>
                        <a:t>36</a:t>
                      </a:r>
                    </a:p>
                    <a:p>
                      <a:pPr algn="r">
                        <a:lnSpc>
                          <a:spcPct val="100000"/>
                        </a:lnSpc>
                      </a:pPr>
                      <a:r>
                        <a:rPr lang="es-MX" sz="850" u="none" dirty="0">
                          <a:latin typeface="Consolas" panose="020B0609020204030204" pitchFamily="49" charset="0"/>
                        </a:rPr>
                        <a:t>37</a:t>
                      </a:r>
                    </a:p>
                    <a:p>
                      <a:pPr algn="r">
                        <a:lnSpc>
                          <a:spcPct val="100000"/>
                        </a:lnSpc>
                      </a:pPr>
                      <a:r>
                        <a:rPr lang="es-MX" sz="850" u="none" dirty="0">
                          <a:latin typeface="Consolas" panose="020B0609020204030204" pitchFamily="49" charset="0"/>
                        </a:rPr>
                        <a:t>38</a:t>
                      </a:r>
                    </a:p>
                    <a:p>
                      <a:pPr algn="r">
                        <a:lnSpc>
                          <a:spcPct val="100000"/>
                        </a:lnSpc>
                      </a:pPr>
                      <a:r>
                        <a:rPr lang="es-MX" sz="850" u="none" dirty="0">
                          <a:latin typeface="Consolas" panose="020B0609020204030204" pitchFamily="49" charset="0"/>
                        </a:rPr>
                        <a:t>39</a:t>
                      </a:r>
                    </a:p>
                    <a:p>
                      <a:pPr algn="r">
                        <a:lnSpc>
                          <a:spcPct val="100000"/>
                        </a:lnSpc>
                      </a:pPr>
                      <a:r>
                        <a:rPr lang="es-MX" sz="850" u="none" dirty="0">
                          <a:latin typeface="Consolas" panose="020B0609020204030204" pitchFamily="49" charset="0"/>
                        </a:rPr>
                        <a:t>40</a:t>
                      </a:r>
                    </a:p>
                    <a:p>
                      <a:pPr algn="r">
                        <a:lnSpc>
                          <a:spcPct val="100000"/>
                        </a:lnSpc>
                      </a:pPr>
                      <a:r>
                        <a:rPr lang="es-MX" sz="850" u="none" dirty="0">
                          <a:latin typeface="Consolas" panose="020B0609020204030204" pitchFamily="49" charset="0"/>
                        </a:rPr>
                        <a:t>41</a:t>
                      </a:r>
                    </a:p>
                    <a:p>
                      <a:pPr algn="r">
                        <a:lnSpc>
                          <a:spcPct val="100000"/>
                        </a:lnSpc>
                      </a:pPr>
                      <a:r>
                        <a:rPr lang="es-MX" sz="850" u="none" dirty="0">
                          <a:latin typeface="Consolas" panose="020B0609020204030204" pitchFamily="49" charset="0"/>
                        </a:rPr>
                        <a:t>42</a:t>
                      </a:r>
                    </a:p>
                    <a:p>
                      <a:pPr algn="r">
                        <a:lnSpc>
                          <a:spcPct val="100000"/>
                        </a:lnSpc>
                      </a:pPr>
                      <a:r>
                        <a:rPr lang="es-MX" sz="850" u="none" dirty="0">
                          <a:latin typeface="Consolas" panose="020B0609020204030204" pitchFamily="49" charset="0"/>
                        </a:rPr>
                        <a:t>43</a:t>
                      </a:r>
                    </a:p>
                    <a:p>
                      <a:pPr algn="r">
                        <a:lnSpc>
                          <a:spcPct val="100000"/>
                        </a:lnSpc>
                      </a:pPr>
                      <a:r>
                        <a:rPr lang="es-MX" sz="850" u="none" dirty="0">
                          <a:latin typeface="Consolas" panose="020B0609020204030204" pitchFamily="49" charset="0"/>
                        </a:rPr>
                        <a:t>44</a:t>
                      </a:r>
                    </a:p>
                    <a:p>
                      <a:pPr algn="r">
                        <a:lnSpc>
                          <a:spcPct val="100000"/>
                        </a:lnSpc>
                      </a:pPr>
                      <a:r>
                        <a:rPr lang="es-MX" sz="850" u="none" dirty="0">
                          <a:latin typeface="Consolas" panose="020B0609020204030204" pitchFamily="49" charset="0"/>
                        </a:rPr>
                        <a:t>45</a:t>
                      </a:r>
                    </a:p>
                    <a:p>
                      <a:pPr algn="r">
                        <a:lnSpc>
                          <a:spcPct val="100000"/>
                        </a:lnSpc>
                      </a:pPr>
                      <a:r>
                        <a:rPr lang="es-MX" sz="850" u="none" dirty="0">
                          <a:latin typeface="Consolas" panose="020B0609020204030204" pitchFamily="49" charset="0"/>
                        </a:rPr>
                        <a:t>46</a:t>
                      </a:r>
                    </a:p>
                    <a:p>
                      <a:pPr algn="r">
                        <a:lnSpc>
                          <a:spcPct val="100000"/>
                        </a:lnSpc>
                      </a:pPr>
                      <a:r>
                        <a:rPr lang="es-MX" sz="850" u="none" dirty="0">
                          <a:latin typeface="Consolas" panose="020B0609020204030204" pitchFamily="49" charset="0"/>
                        </a:rPr>
                        <a:t>47</a:t>
                      </a:r>
                    </a:p>
                    <a:p>
                      <a:pPr algn="r">
                        <a:lnSpc>
                          <a:spcPct val="100000"/>
                        </a:lnSpc>
                      </a:pPr>
                      <a:r>
                        <a:rPr lang="es-MX" sz="850" u="none" dirty="0">
                          <a:latin typeface="Consolas" panose="020B0609020204030204" pitchFamily="49" charset="0"/>
                        </a:rPr>
                        <a:t>48</a:t>
                      </a:r>
                    </a:p>
                    <a:p>
                      <a:pPr algn="r">
                        <a:lnSpc>
                          <a:spcPct val="100000"/>
                        </a:lnSpc>
                      </a:pPr>
                      <a:r>
                        <a:rPr lang="es-MX" sz="850" u="none" dirty="0">
                          <a:latin typeface="Consolas" panose="020B0609020204030204" pitchFamily="49" charset="0"/>
                        </a:rPr>
                        <a:t>49</a:t>
                      </a:r>
                    </a:p>
                    <a:p>
                      <a:pPr algn="r">
                        <a:lnSpc>
                          <a:spcPct val="100000"/>
                        </a:lnSpc>
                      </a:pPr>
                      <a:r>
                        <a:rPr lang="es-MX" sz="850" u="none" dirty="0">
                          <a:latin typeface="Consolas" panose="020B0609020204030204" pitchFamily="49" charset="0"/>
                        </a:rPr>
                        <a:t>50</a:t>
                      </a:r>
                    </a:p>
                    <a:p>
                      <a:pPr algn="r">
                        <a:lnSpc>
                          <a:spcPct val="100000"/>
                        </a:lnSpc>
                      </a:pPr>
                      <a:r>
                        <a:rPr lang="es-MX" sz="850" u="none" dirty="0">
                          <a:latin typeface="Consolas" panose="020B0609020204030204" pitchFamily="49" charset="0"/>
                        </a:rPr>
                        <a:t>51</a:t>
                      </a:r>
                    </a:p>
                    <a:p>
                      <a:pPr algn="r">
                        <a:lnSpc>
                          <a:spcPct val="100000"/>
                        </a:lnSpc>
                      </a:pPr>
                      <a:r>
                        <a:rPr lang="es-MX" sz="850" u="none" dirty="0">
                          <a:latin typeface="Consolas" panose="020B0609020204030204" pitchFamily="49" charset="0"/>
                        </a:rPr>
                        <a:t>52</a:t>
                      </a:r>
                    </a:p>
                    <a:p>
                      <a:pPr algn="r">
                        <a:lnSpc>
                          <a:spcPct val="100000"/>
                        </a:lnSpc>
                      </a:pPr>
                      <a:r>
                        <a:rPr lang="es-MX" sz="850" u="none" dirty="0">
                          <a:latin typeface="Consolas" panose="020B0609020204030204" pitchFamily="49" charset="0"/>
                        </a:rPr>
                        <a:t>53</a:t>
                      </a:r>
                    </a:p>
                    <a:p>
                      <a:pPr algn="r">
                        <a:lnSpc>
                          <a:spcPct val="100000"/>
                        </a:lnSpc>
                      </a:pPr>
                      <a:r>
                        <a:rPr lang="es-MX" sz="850" u="none" dirty="0">
                          <a:latin typeface="Consolas" panose="020B0609020204030204" pitchFamily="49" charset="0"/>
                        </a:rPr>
                        <a:t>54</a:t>
                      </a:r>
                    </a:p>
                    <a:p>
                      <a:pPr algn="r">
                        <a:lnSpc>
                          <a:spcPct val="100000"/>
                        </a:lnSpc>
                      </a:pPr>
                      <a:r>
                        <a:rPr lang="es-MX" sz="850" u="none" dirty="0">
                          <a:latin typeface="Consolas" panose="020B0609020204030204" pitchFamily="49" charset="0"/>
                        </a:rPr>
                        <a:t>55</a:t>
                      </a:r>
                    </a:p>
                    <a:p>
                      <a:pPr algn="r">
                        <a:lnSpc>
                          <a:spcPct val="100000"/>
                        </a:lnSpc>
                      </a:pPr>
                      <a:r>
                        <a:rPr lang="es-MX" sz="850" u="none" dirty="0">
                          <a:latin typeface="Consolas" panose="020B0609020204030204" pitchFamily="49" charset="0"/>
                        </a:rPr>
                        <a:t>56</a:t>
                      </a:r>
                    </a:p>
                    <a:p>
                      <a:pPr algn="r">
                        <a:lnSpc>
                          <a:spcPct val="100000"/>
                        </a:lnSpc>
                      </a:pPr>
                      <a:r>
                        <a:rPr lang="es-MX" sz="850" u="none" dirty="0">
                          <a:latin typeface="Consolas" panose="020B0609020204030204" pitchFamily="49" charset="0"/>
                        </a:rPr>
                        <a:t>57</a:t>
                      </a:r>
                    </a:p>
                    <a:p>
                      <a:pPr algn="r">
                        <a:lnSpc>
                          <a:spcPct val="100000"/>
                        </a:lnSpc>
                      </a:pPr>
                      <a:r>
                        <a:rPr lang="es-MX" sz="850" u="none" dirty="0">
                          <a:latin typeface="Consolas" panose="020B0609020204030204" pitchFamily="49" charset="0"/>
                        </a:rPr>
                        <a:t>58</a:t>
                      </a:r>
                    </a:p>
                    <a:p>
                      <a:pPr algn="r">
                        <a:lnSpc>
                          <a:spcPct val="100000"/>
                        </a:lnSpc>
                      </a:pPr>
                      <a:r>
                        <a:rPr lang="es-MX" sz="850" u="none" dirty="0">
                          <a:latin typeface="Consolas" panose="020B0609020204030204" pitchFamily="49" charset="0"/>
                        </a:rPr>
                        <a:t>59</a:t>
                      </a:r>
                    </a:p>
                    <a:p>
                      <a:pPr algn="r">
                        <a:lnSpc>
                          <a:spcPct val="100000"/>
                        </a:lnSpc>
                      </a:pPr>
                      <a:r>
                        <a:rPr lang="es-MX" sz="850" u="none" dirty="0">
                          <a:latin typeface="Consolas" panose="020B0609020204030204" pitchFamily="49" charset="0"/>
                        </a:rPr>
                        <a:t>60</a:t>
                      </a:r>
                    </a:p>
                    <a:p>
                      <a:pPr algn="r">
                        <a:lnSpc>
                          <a:spcPct val="100000"/>
                        </a:lnSpc>
                      </a:pPr>
                      <a:r>
                        <a:rPr lang="es-MX" sz="850" u="none" dirty="0">
                          <a:latin typeface="Consolas" panose="020B0609020204030204" pitchFamily="49" charset="0"/>
                        </a:rPr>
                        <a:t>61</a:t>
                      </a:r>
                    </a:p>
                    <a:p>
                      <a:pPr algn="r">
                        <a:lnSpc>
                          <a:spcPct val="100000"/>
                        </a:lnSpc>
                      </a:pPr>
                      <a:r>
                        <a:rPr lang="es-MX" sz="850" u="none" dirty="0">
                          <a:latin typeface="Consolas" panose="020B0609020204030204" pitchFamily="49" charset="0"/>
                        </a:rPr>
                        <a:t>62</a:t>
                      </a:r>
                    </a:p>
                    <a:p>
                      <a:pPr algn="r">
                        <a:lnSpc>
                          <a:spcPct val="100000"/>
                        </a:lnSpc>
                      </a:pPr>
                      <a:r>
                        <a:rPr lang="es-MX" sz="850" u="none" dirty="0">
                          <a:latin typeface="Consolas" panose="020B0609020204030204" pitchFamily="49" charset="0"/>
                        </a:rPr>
                        <a:t>63</a:t>
                      </a:r>
                    </a:p>
                    <a:p>
                      <a:pPr algn="r">
                        <a:lnSpc>
                          <a:spcPct val="100000"/>
                        </a:lnSpc>
                      </a:pPr>
                      <a:r>
                        <a:rPr lang="es-MX" sz="850" u="none" dirty="0">
                          <a:latin typeface="Consolas" panose="020B0609020204030204" pitchFamily="49" charset="0"/>
                        </a:rPr>
                        <a:t>64</a:t>
                      </a:r>
                    </a:p>
                    <a:p>
                      <a:pPr algn="r">
                        <a:lnSpc>
                          <a:spcPct val="100000"/>
                        </a:lnSpc>
                      </a:pPr>
                      <a:r>
                        <a:rPr lang="es-MX" sz="850" u="none" dirty="0">
                          <a:latin typeface="Consolas" panose="020B0609020204030204" pitchFamily="49" charset="0"/>
                        </a:rPr>
                        <a:t>65</a:t>
                      </a:r>
                    </a:p>
                    <a:p>
                      <a:pPr algn="r">
                        <a:lnSpc>
                          <a:spcPct val="100000"/>
                        </a:lnSpc>
                      </a:pPr>
                      <a:r>
                        <a:rPr lang="es-MX" sz="850" u="none" dirty="0">
                          <a:latin typeface="Consolas" panose="020B0609020204030204" pitchFamily="49" charset="0"/>
                        </a:rPr>
                        <a:t>66</a:t>
                      </a:r>
                    </a:p>
                    <a:p>
                      <a:pPr algn="r">
                        <a:lnSpc>
                          <a:spcPct val="100000"/>
                        </a:lnSpc>
                      </a:pPr>
                      <a:r>
                        <a:rPr lang="es-MX" sz="850" u="none" dirty="0">
                          <a:latin typeface="Consolas" panose="020B0609020204030204" pitchFamily="49" charset="0"/>
                        </a:rPr>
                        <a:t>67</a:t>
                      </a:r>
                    </a:p>
                    <a:p>
                      <a:pPr algn="r">
                        <a:lnSpc>
                          <a:spcPct val="100000"/>
                        </a:lnSpc>
                      </a:pPr>
                      <a:r>
                        <a:rPr lang="es-MX" sz="850" u="none" dirty="0">
                          <a:latin typeface="Consolas" panose="020B0609020204030204" pitchFamily="49" charset="0"/>
                        </a:rPr>
                        <a:t>68</a:t>
                      </a:r>
                    </a:p>
                    <a:p>
                      <a:pPr algn="r">
                        <a:lnSpc>
                          <a:spcPct val="100000"/>
                        </a:lnSpc>
                      </a:pPr>
                      <a:r>
                        <a:rPr lang="es-MX" sz="850" u="none" dirty="0">
                          <a:latin typeface="Consolas" panose="020B0609020204030204" pitchFamily="49" charset="0"/>
                        </a:rPr>
                        <a:t>69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50" b="0" i="1" u="none" dirty="0" err="1">
                          <a:solidFill>
                            <a:srgbClr val="66D9EF"/>
                          </a:solidFill>
                          <a:effectLst/>
                          <a:latin typeface="Consolas" panose="020B0609020204030204" pitchFamily="49" charset="0"/>
                        </a:rPr>
                        <a:t>bool</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add_student</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roster_t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const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char</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a:solidFill>
                            <a:srgbClr val="66D9EF"/>
                          </a:solidFill>
                          <a:effectLst/>
                          <a:latin typeface="Consolas" panose="020B0609020204030204" pitchFamily="49" charset="0"/>
                        </a:rPr>
                        <a:t>uint8_t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2</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8434316"/>
            <a:ext cx="7374943" cy="1015663"/>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reviso si el último elemento de la lista ya alcanzo al tamaño máximo, de ser así, hay dos opciones, la primera, que este vacía, en ese caso el tamaño máximo cambia de cero a uno, en caso contario, el tamaño maño máximo aumenta al doble, y se utiliza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para cambiar el tamaño. En caso de que no, simplemente agrego el elemento. Para revisar que no haya dos estudiantes repetidos, solo necesito hacer una búsqueda de todos los alumnos, así no importa si son del mismo grupo o no.</a:t>
            </a:r>
          </a:p>
        </p:txBody>
      </p:sp>
    </p:spTree>
    <p:extLst>
      <p:ext uri="{BB962C8B-B14F-4D97-AF65-F5344CB8AC3E}">
        <p14:creationId xmlns:p14="http://schemas.microsoft.com/office/powerpoint/2010/main" val="1539419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601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2. Explica tu algoritmo para obtener la lista de estudiantes de un grado específico. ¿La lista que se obtiene como resultado de este algoritmo es dinámica? ¿Cómo determinas su tamaño?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382726"/>
            <a:ext cx="7374944" cy="224322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519519"/>
            <a:ext cx="7058524" cy="191947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33714789"/>
              </p:ext>
            </p:extLst>
          </p:nvPr>
        </p:nvGraphicFramePr>
        <p:xfrm>
          <a:off x="356938" y="1519518"/>
          <a:ext cx="7058524" cy="1925424"/>
        </p:xfrm>
        <a:graphic>
          <a:graphicData uri="http://schemas.openxmlformats.org/drawingml/2006/table">
            <a:tbl>
              <a:tblPr firstRow="1" bandRow="1">
                <a:tableStyleId>{5C22544A-7EE6-4342-B048-85BDC9FD1C3A}</a:tableStyleId>
              </a:tblPr>
              <a:tblGrid>
                <a:gridCol w="483034">
                  <a:extLst>
                    <a:ext uri="{9D8B030D-6E8A-4147-A177-3AD203B41FA5}">
                      <a16:colId xmlns:a16="http://schemas.microsoft.com/office/drawing/2014/main" val="4000583223"/>
                    </a:ext>
                  </a:extLst>
                </a:gridCol>
                <a:gridCol w="6575490">
                  <a:extLst>
                    <a:ext uri="{9D8B030D-6E8A-4147-A177-3AD203B41FA5}">
                      <a16:colId xmlns:a16="http://schemas.microsoft.com/office/drawing/2014/main" val="1722026803"/>
                    </a:ext>
                  </a:extLst>
                </a:gridCol>
              </a:tblGrid>
              <a:tr h="1925424">
                <a:tc>
                  <a:txBody>
                    <a:bodyPr/>
                    <a:lstStyle/>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671824"/>
            <a:ext cx="7374943" cy="830997"/>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que hago es crear otra lista llamada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la inicializo con </a:t>
            </a:r>
            <a:r>
              <a:rPr lang="es-MX" sz="1200" dirty="0" err="1">
                <a:latin typeface="Consolas" panose="020B0609020204030204" pitchFamily="49" charset="0"/>
                <a:cs typeface="Times New Roman" panose="02020603050405020304" pitchFamily="18" charset="0"/>
              </a:rPr>
              <a:t>init_roster</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y luego hago un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que recorre todos los elementos de la lista, cada vez que encuentra uno con el mismo grado, lo agrega a la lista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con la función </a:t>
            </a:r>
            <a:r>
              <a:rPr lang="es-MX" sz="1200" dirty="0" err="1">
                <a:latin typeface="Consolas" panose="020B0609020204030204" pitchFamily="49" charset="0"/>
                <a:cs typeface="Times New Roman" panose="02020603050405020304" pitchFamily="18" charset="0"/>
              </a:rPr>
              <a:t>add_student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al utilizar esa función, la lista crece dinámicamente, por lo que no necesito determinar su tamaño.</a:t>
            </a:r>
          </a:p>
        </p:txBody>
      </p:sp>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58</a:t>
            </a:r>
          </a:p>
        </p:txBody>
      </p:sp>
      <p:sp>
        <p:nvSpPr>
          <p:cNvPr id="16" name="Rectángulo: esquinas redondeadas 15">
            <a:extLst>
              <a:ext uri="{FF2B5EF4-FFF2-40B4-BE49-F238E27FC236}">
                <a16:creationId xmlns:a16="http://schemas.microsoft.com/office/drawing/2014/main" id="{3E867111-12CE-F48E-BAFF-631267510E65}"/>
              </a:ext>
            </a:extLst>
          </p:cNvPr>
          <p:cNvSpPr/>
          <p:nvPr/>
        </p:nvSpPr>
        <p:spPr>
          <a:xfrm>
            <a:off x="744794" y="4617430"/>
            <a:ext cx="6818599" cy="42805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3. ¿Qué algoritmo de ordenamiento utilizaste para esta tarea? ¿Cómo aplicaste el criterio de ordenar primero por grado y luego por nombre?</a:t>
            </a:r>
          </a:p>
        </p:txBody>
      </p:sp>
      <p:pic>
        <p:nvPicPr>
          <p:cNvPr id="17" name="Gráfico 16">
            <a:extLst>
              <a:ext uri="{FF2B5EF4-FFF2-40B4-BE49-F238E27FC236}">
                <a16:creationId xmlns:a16="http://schemas.microsoft.com/office/drawing/2014/main" id="{EA814D57-A975-D1A0-2C68-E80BAFC38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617968"/>
            <a:ext cx="418488" cy="412376"/>
          </a:xfrm>
          <a:prstGeom prst="rect">
            <a:avLst/>
          </a:prstGeom>
        </p:spPr>
      </p:pic>
      <p:sp>
        <p:nvSpPr>
          <p:cNvPr id="18" name="Rectángulo 17">
            <a:extLst>
              <a:ext uri="{FF2B5EF4-FFF2-40B4-BE49-F238E27FC236}">
                <a16:creationId xmlns:a16="http://schemas.microsoft.com/office/drawing/2014/main" id="{E7CBFCC1-F361-66DC-C5D3-1946F7ED59E3}"/>
              </a:ext>
            </a:extLst>
          </p:cNvPr>
          <p:cNvSpPr/>
          <p:nvPr/>
        </p:nvSpPr>
        <p:spPr>
          <a:xfrm>
            <a:off x="178169" y="5128470"/>
            <a:ext cx="7374944" cy="28189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37622099-867D-F578-CEF2-E8E8EC8AFA1A}"/>
              </a:ext>
            </a:extLst>
          </p:cNvPr>
          <p:cNvSpPr/>
          <p:nvPr/>
        </p:nvSpPr>
        <p:spPr>
          <a:xfrm>
            <a:off x="346658" y="52652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0" name="Tabla 38">
            <a:extLst>
              <a:ext uri="{FF2B5EF4-FFF2-40B4-BE49-F238E27FC236}">
                <a16:creationId xmlns:a16="http://schemas.microsoft.com/office/drawing/2014/main" id="{AE05095E-5A04-A35F-1E31-C3F78F47F8E1}"/>
              </a:ext>
            </a:extLst>
          </p:cNvPr>
          <p:cNvGraphicFramePr>
            <a:graphicFrameLocks noGrp="1"/>
          </p:cNvGraphicFramePr>
          <p:nvPr>
            <p:extLst>
              <p:ext uri="{D42A27DB-BD31-4B8C-83A1-F6EECF244321}">
                <p14:modId xmlns:p14="http://schemas.microsoft.com/office/powerpoint/2010/main" val="1450936564"/>
              </p:ext>
            </p:extLst>
          </p:nvPr>
        </p:nvGraphicFramePr>
        <p:xfrm>
          <a:off x="346658" y="52652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sort_by_grade</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CuadroTexto 20">
            <a:extLst>
              <a:ext uri="{FF2B5EF4-FFF2-40B4-BE49-F238E27FC236}">
                <a16:creationId xmlns:a16="http://schemas.microsoft.com/office/drawing/2014/main" id="{6C98C92C-CE76-5DEE-70CB-A20BE93232BB}"/>
              </a:ext>
            </a:extLst>
          </p:cNvPr>
          <p:cNvSpPr txBox="1"/>
          <p:nvPr/>
        </p:nvSpPr>
        <p:spPr>
          <a:xfrm>
            <a:off x="178169" y="7965185"/>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Utilicé el método de ordenamiento </a:t>
            </a:r>
            <a:r>
              <a:rPr lang="es-MX" sz="1200" dirty="0">
                <a:latin typeface="Consolas" panose="020B0609020204030204" pitchFamily="49" charset="0"/>
                <a:cs typeface="Times New Roman" panose="02020603050405020304" pitchFamily="18" charset="0"/>
              </a:rPr>
              <a:t>burbuja()</a:t>
            </a:r>
            <a:r>
              <a:rPr lang="es-MX" sz="1200" dirty="0">
                <a:latin typeface="Times New Roman" panose="02020603050405020304" pitchFamily="18" charset="0"/>
                <a:cs typeface="Times New Roman" panose="02020603050405020304" pitchFamily="18" charset="0"/>
              </a:rPr>
              <a:t> en el que va de forma iterativa uno por uno ordenándolos por grado, utilicé este método porque los </a:t>
            </a:r>
            <a:r>
              <a:rPr lang="es-MX" sz="1200" dirty="0" err="1">
                <a:latin typeface="Consolas" panose="020B0609020204030204" pitchFamily="49" charset="0"/>
                <a:cs typeface="Times New Roman" panose="02020603050405020304" pitchFamily="18" charset="0"/>
              </a:rPr>
              <a:t>tests</a:t>
            </a:r>
            <a:r>
              <a:rPr lang="es-MX" sz="1200" dirty="0">
                <a:latin typeface="Times New Roman" panose="02020603050405020304" pitchFamily="18" charset="0"/>
                <a:cs typeface="Times New Roman" panose="02020603050405020304" pitchFamily="18" charset="0"/>
              </a:rPr>
              <a:t> no contenían muchos alumnos, por lo cual no hay mucha diferencia entre utilizar este o algún algoritmo más rápido como </a:t>
            </a:r>
            <a:r>
              <a:rPr lang="es-MX" sz="1200" dirty="0" err="1">
                <a:latin typeface="Consolas" panose="020B0609020204030204" pitchFamily="49" charset="0"/>
                <a:cs typeface="Times New Roman" panose="02020603050405020304" pitchFamily="18" charset="0"/>
              </a:rPr>
              <a:t>quicksort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el método burbuja aprendido en clase suele utilizar otra función llamada </a:t>
            </a:r>
            <a:r>
              <a:rPr lang="es-MX" sz="1200" dirty="0">
                <a:latin typeface="Consolas" panose="020B0609020204030204" pitchFamily="49" charset="0"/>
                <a:cs typeface="Times New Roman" panose="02020603050405020304" pitchFamily="18" charset="0"/>
              </a:rPr>
              <a:t>swap()</a:t>
            </a:r>
            <a:r>
              <a:rPr lang="es-MX" sz="1200" dirty="0">
                <a:latin typeface="Times New Roman" panose="02020603050405020304" pitchFamily="18" charset="0"/>
                <a:cs typeface="Times New Roman" panose="02020603050405020304" pitchFamily="18" charset="0"/>
              </a:rPr>
              <a:t>, pero decidí implementarlo ahí mismo.</a:t>
            </a:r>
          </a:p>
          <a:p>
            <a:pPr algn="just"/>
            <a:r>
              <a:rPr lang="es-MX" sz="1200" dirty="0">
                <a:latin typeface="Times New Roman" panose="02020603050405020304" pitchFamily="18" charset="0"/>
                <a:cs typeface="Times New Roman" panose="02020603050405020304" pitchFamily="18" charset="0"/>
              </a:rPr>
              <a:t>Para el ordenamiento por nombre primero reviso si los elementos que trato de ordenar (el actual y el siguiente) son del mismo grado, ya que de lo contrario no tiene sentido, después reviso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si es mayor 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en cuyo caso los cambio de lugar.</a:t>
            </a:r>
          </a:p>
        </p:txBody>
      </p:sp>
    </p:spTree>
    <p:extLst>
      <p:ext uri="{BB962C8B-B14F-4D97-AF65-F5344CB8AC3E}">
        <p14:creationId xmlns:p14="http://schemas.microsoft.com/office/powerpoint/2010/main" val="283509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73949"/>
            <a:ext cx="6818599" cy="678951"/>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4. Imagina por un momento que se te pide agregar una nueva funcionalidad para dar de baja estudiantes. Explica detalladamente los cambios que consideres son necesarios para poder eliminar estudiantes de la lista dinámica.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62961"/>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38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969746676"/>
              </p:ext>
            </p:extLst>
          </p:nvPr>
        </p:nvGraphicFramePr>
        <p:xfrm>
          <a:off x="356938" y="737147"/>
          <a:ext cx="7058524" cy="243840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100" u="none" dirty="0">
                          <a:latin typeface="Consolas" panose="020B0609020204030204" pitchFamily="49" charset="0"/>
                        </a:rPr>
                        <a:t>85</a:t>
                      </a:r>
                    </a:p>
                    <a:p>
                      <a:pPr algn="r">
                        <a:lnSpc>
                          <a:spcPct val="100000"/>
                        </a:lnSpc>
                      </a:pPr>
                      <a:r>
                        <a:rPr lang="es-MX" sz="1100" u="none" dirty="0">
                          <a:latin typeface="Consolas" panose="020B0609020204030204" pitchFamily="49" charset="0"/>
                        </a:rPr>
                        <a:t>86</a:t>
                      </a:r>
                    </a:p>
                    <a:p>
                      <a:pPr algn="r">
                        <a:lnSpc>
                          <a:spcPct val="100000"/>
                        </a:lnSpc>
                      </a:pPr>
                      <a:r>
                        <a:rPr lang="es-MX" sz="1100" u="none" dirty="0">
                          <a:latin typeface="Consolas" panose="020B0609020204030204" pitchFamily="49" charset="0"/>
                        </a:rPr>
                        <a:t>87</a:t>
                      </a:r>
                    </a:p>
                    <a:p>
                      <a:pPr algn="r">
                        <a:lnSpc>
                          <a:spcPct val="100000"/>
                        </a:lnSpc>
                      </a:pPr>
                      <a:r>
                        <a:rPr lang="es-MX" sz="1100" u="none" dirty="0">
                          <a:latin typeface="Consolas" panose="020B0609020204030204" pitchFamily="49" charset="0"/>
                        </a:rPr>
                        <a:t>88</a:t>
                      </a:r>
                    </a:p>
                    <a:p>
                      <a:pPr algn="r">
                        <a:lnSpc>
                          <a:spcPct val="100000"/>
                        </a:lnSpc>
                      </a:pPr>
                      <a:r>
                        <a:rPr lang="es-MX" sz="1100" u="none" dirty="0">
                          <a:latin typeface="Consolas" panose="020B0609020204030204" pitchFamily="49" charset="0"/>
                        </a:rPr>
                        <a:t>89</a:t>
                      </a:r>
                    </a:p>
                    <a:p>
                      <a:pPr algn="r">
                        <a:lnSpc>
                          <a:spcPct val="100000"/>
                        </a:lnSpc>
                      </a:pPr>
                      <a:r>
                        <a:rPr lang="es-MX" sz="1100" u="none" dirty="0">
                          <a:latin typeface="Consolas" panose="020B0609020204030204" pitchFamily="49" charset="0"/>
                        </a:rPr>
                        <a:t>90</a:t>
                      </a:r>
                    </a:p>
                    <a:p>
                      <a:pPr algn="r">
                        <a:lnSpc>
                          <a:spcPct val="100000"/>
                        </a:lnSpc>
                      </a:pPr>
                      <a:r>
                        <a:rPr lang="es-MX" sz="1100" u="none" dirty="0">
                          <a:latin typeface="Consolas" panose="020B0609020204030204" pitchFamily="49" charset="0"/>
                        </a:rPr>
                        <a:t>91</a:t>
                      </a:r>
                    </a:p>
                    <a:p>
                      <a:pPr algn="r">
                        <a:lnSpc>
                          <a:spcPct val="100000"/>
                        </a:lnSpc>
                      </a:pPr>
                      <a:r>
                        <a:rPr lang="es-MX" sz="1100" u="none" dirty="0">
                          <a:latin typeface="Consolas" panose="020B0609020204030204" pitchFamily="49" charset="0"/>
                        </a:rPr>
                        <a:t>92</a:t>
                      </a:r>
                    </a:p>
                    <a:p>
                      <a:pPr algn="r">
                        <a:lnSpc>
                          <a:spcPct val="100000"/>
                        </a:lnSpc>
                      </a:pPr>
                      <a:r>
                        <a:rPr lang="es-MX" sz="1100" u="none" dirty="0">
                          <a:latin typeface="Consolas" panose="020B0609020204030204" pitchFamily="49" charset="0"/>
                        </a:rPr>
                        <a:t>93</a:t>
                      </a:r>
                    </a:p>
                    <a:p>
                      <a:pPr algn="r">
                        <a:lnSpc>
                          <a:spcPct val="100000"/>
                        </a:lnSpc>
                      </a:pPr>
                      <a:r>
                        <a:rPr lang="es-MX" sz="1100" u="none" dirty="0">
                          <a:latin typeface="Consolas" panose="020B0609020204030204" pitchFamily="49" charset="0"/>
                        </a:rPr>
                        <a:t>94</a:t>
                      </a:r>
                    </a:p>
                    <a:p>
                      <a:pPr algn="r">
                        <a:lnSpc>
                          <a:spcPct val="100000"/>
                        </a:lnSpc>
                      </a:pPr>
                      <a:r>
                        <a:rPr lang="es-MX" sz="1100" u="none" dirty="0">
                          <a:latin typeface="Consolas" panose="020B0609020204030204" pitchFamily="49" charset="0"/>
                        </a:rPr>
                        <a:t>95</a:t>
                      </a:r>
                    </a:p>
                    <a:p>
                      <a:pPr algn="r">
                        <a:lnSpc>
                          <a:spcPct val="100000"/>
                        </a:lnSpc>
                      </a:pPr>
                      <a:r>
                        <a:rPr lang="es-MX" sz="1100" u="none" dirty="0">
                          <a:latin typeface="Consolas" panose="020B0609020204030204" pitchFamily="49" charset="0"/>
                        </a:rPr>
                        <a:t>96</a:t>
                      </a:r>
                    </a:p>
                    <a:p>
                      <a:pPr algn="r">
                        <a:lnSpc>
                          <a:spcPct val="100000"/>
                        </a:lnSpc>
                      </a:pPr>
                      <a:r>
                        <a:rPr lang="es-MX" sz="1100" u="none" dirty="0">
                          <a:latin typeface="Consolas" panose="020B0609020204030204" pitchFamily="49" charset="0"/>
                        </a:rPr>
                        <a:t>97</a:t>
                      </a:r>
                    </a:p>
                    <a:p>
                      <a:pPr algn="r">
                        <a:lnSpc>
                          <a:spcPct val="100000"/>
                        </a:lnSpc>
                      </a:pPr>
                      <a:r>
                        <a:rPr lang="es-MX" sz="1100" u="none" dirty="0">
                          <a:latin typeface="Consolas" panose="020B0609020204030204" pitchFamily="49" charset="0"/>
                        </a:rPr>
                        <a:t>98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sort_by_name</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j</a:t>
                      </a:r>
                      <a:r>
                        <a:rPr lang="es-MX" sz="1100" b="0" dirty="0" err="1">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[i].grade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[j].grade){</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strcmp</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&gt;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7084482"/>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eliminar un alumno, podemos hacer una función </a:t>
            </a:r>
            <a:r>
              <a:rPr lang="es-MX" sz="1200" dirty="0" err="1">
                <a:latin typeface="Consolas" panose="020B0609020204030204" pitchFamily="49" charset="0"/>
                <a:cs typeface="Times New Roman" panose="02020603050405020304" pitchFamily="18" charset="0"/>
              </a:rPr>
              <a:t>remove_student</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 la que le pasemos como parámetros la lista y el nombre del alumno que queremos eliminar, el nombre puede ser </a:t>
            </a:r>
            <a:r>
              <a:rPr lang="es-MX" sz="1200" dirty="0" err="1">
                <a:latin typeface="Consolas" panose="020B0609020204030204" pitchFamily="49" charset="0"/>
                <a:cs typeface="Times New Roman" panose="02020603050405020304" pitchFamily="18" charset="0"/>
              </a:rPr>
              <a:t>const</a:t>
            </a:r>
            <a:r>
              <a:rPr lang="es-MX" sz="1200" dirty="0">
                <a:latin typeface="Times New Roman" panose="02020603050405020304" pitchFamily="18" charset="0"/>
                <a:cs typeface="Times New Roman" panose="02020603050405020304" pitchFamily="18" charset="0"/>
              </a:rPr>
              <a:t>, ya que, no solo es de lectura.</a:t>
            </a:r>
          </a:p>
          <a:p>
            <a:pPr algn="just"/>
            <a:r>
              <a:rPr lang="es-MX" sz="1200" dirty="0">
                <a:latin typeface="Times New Roman" panose="02020603050405020304" pitchFamily="18" charset="0"/>
                <a:cs typeface="Times New Roman" panose="02020603050405020304" pitchFamily="18" charset="0"/>
              </a:rPr>
              <a:t>Una vez entro de la función inicio una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recorrer todos los elementos (ya que no hay alumnos repetidos, será el primero que encontremos),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revisamos si ya lo encontramos, unas vez que lo encontramos, primero lo guardamos en una estructura temporal, luego hacemos que se recorran todos de lugar, y hacemos el </a:t>
            </a:r>
            <a:r>
              <a:rPr lang="es-MX" sz="1200" dirty="0">
                <a:latin typeface="Consolas" panose="020B0609020204030204" pitchFamily="49" charset="0"/>
                <a:cs typeface="Times New Roman" panose="02020603050405020304" pitchFamily="18" charset="0"/>
              </a:rPr>
              <a:t>free() </a:t>
            </a:r>
            <a:r>
              <a:rPr lang="es-MX" sz="1200" dirty="0">
                <a:latin typeface="Times New Roman" panose="02020603050405020304" pitchFamily="18" charset="0"/>
                <a:cs typeface="Times New Roman" panose="02020603050405020304" pitchFamily="18" charset="0"/>
              </a:rPr>
              <a:t>del nombre del temporal para no perderlo. También es importante agregar el prototipo de la función al archivo .h porque si la agregamos al archivo .c nos aparecerá un </a:t>
            </a:r>
            <a:r>
              <a:rPr lang="es-MX" sz="1200" dirty="0" err="1">
                <a:latin typeface="Consolas" panose="020B0609020204030204" pitchFamily="49" charset="0"/>
                <a:cs typeface="Times New Roman" panose="02020603050405020304" pitchFamily="18" charset="0"/>
              </a:rPr>
              <a:t>warning</a:t>
            </a:r>
            <a:r>
              <a:rPr lang="es-MX" sz="1200" dirty="0">
                <a:latin typeface="Times New Roman" panose="02020603050405020304" pitchFamily="18" charset="0"/>
                <a:cs typeface="Times New Roman" panose="02020603050405020304" pitchFamily="18" charset="0"/>
              </a:rPr>
              <a:t> por ser llamado desde ahí.</a:t>
            </a:r>
          </a:p>
        </p:txBody>
      </p:sp>
      <p:sp>
        <p:nvSpPr>
          <p:cNvPr id="13" name="Rectángulo 12">
            <a:extLst>
              <a:ext uri="{FF2B5EF4-FFF2-40B4-BE49-F238E27FC236}">
                <a16:creationId xmlns:a16="http://schemas.microsoft.com/office/drawing/2014/main" id="{D0722226-3B3D-F0A7-5317-C3F05657CF73}"/>
              </a:ext>
            </a:extLst>
          </p:cNvPr>
          <p:cNvSpPr/>
          <p:nvPr/>
        </p:nvSpPr>
        <p:spPr>
          <a:xfrm>
            <a:off x="178169" y="4252170"/>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6D034011-3C87-F422-71F5-52ADDB08BB10}"/>
              </a:ext>
            </a:extLst>
          </p:cNvPr>
          <p:cNvSpPr/>
          <p:nvPr/>
        </p:nvSpPr>
        <p:spPr>
          <a:xfrm>
            <a:off x="346658" y="43889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E28BB47-3A83-8516-8DD5-4F578EA785D9}"/>
              </a:ext>
            </a:extLst>
          </p:cNvPr>
          <p:cNvGraphicFramePr>
            <a:graphicFrameLocks noGrp="1"/>
          </p:cNvGraphicFramePr>
          <p:nvPr>
            <p:extLst>
              <p:ext uri="{D42A27DB-BD31-4B8C-83A1-F6EECF244321}">
                <p14:modId xmlns:p14="http://schemas.microsoft.com/office/powerpoint/2010/main" val="3510245738"/>
              </p:ext>
            </p:extLst>
          </p:nvPr>
        </p:nvGraphicFramePr>
        <p:xfrm>
          <a:off x="346658" y="43889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(tmp.name);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05C18D10-3111-9B38-9FF3-2611873DEFBA}"/>
              </a:ext>
            </a:extLst>
          </p:cNvPr>
          <p:cNvSpPr/>
          <p:nvPr/>
        </p:nvSpPr>
        <p:spPr>
          <a:xfrm>
            <a:off x="744794" y="8535092"/>
            <a:ext cx="6818599" cy="630059"/>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5. ¿Cuál es el nombre de la prueba (test) que te resultó más difícil pasar? ¿Por qué consideras que fue difícil? Al finalizar la tarea, ¿cuántas pruebas tuviste que ignorar? ¿Cuáles fueron? ¿Qué errores obtuviste?</a:t>
            </a:r>
          </a:p>
        </p:txBody>
      </p:sp>
      <p:pic>
        <p:nvPicPr>
          <p:cNvPr id="17" name="Gráfico 16">
            <a:extLst>
              <a:ext uri="{FF2B5EF4-FFF2-40B4-BE49-F238E27FC236}">
                <a16:creationId xmlns:a16="http://schemas.microsoft.com/office/drawing/2014/main" id="{8BE88C9C-B617-9A13-B7A7-36FF672D3A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8535631"/>
            <a:ext cx="418488" cy="412376"/>
          </a:xfrm>
          <a:prstGeom prst="rect">
            <a:avLst/>
          </a:prstGeom>
        </p:spPr>
      </p:pic>
      <p:sp>
        <p:nvSpPr>
          <p:cNvPr id="18" name="CuadroTexto 17">
            <a:extLst>
              <a:ext uri="{FF2B5EF4-FFF2-40B4-BE49-F238E27FC236}">
                <a16:creationId xmlns:a16="http://schemas.microsoft.com/office/drawing/2014/main" id="{38F5CD9C-BF1B-DC72-A894-1FA6209FEC9D}"/>
              </a:ext>
            </a:extLst>
          </p:cNvPr>
          <p:cNvSpPr txBox="1"/>
          <p:nvPr/>
        </p:nvSpPr>
        <p:spPr>
          <a:xfrm>
            <a:off x="213968" y="919976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 todas fueron sencillas de pasar, todas las pruebas fueron pasadas.</a:t>
            </a:r>
          </a:p>
        </p:txBody>
      </p:sp>
    </p:spTree>
    <p:extLst>
      <p:ext uri="{BB962C8B-B14F-4D97-AF65-F5344CB8AC3E}">
        <p14:creationId xmlns:p14="http://schemas.microsoft.com/office/powerpoint/2010/main" val="1837542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232600"/>
            <a:ext cx="7374944" cy="43931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369391"/>
            <a:ext cx="7058524" cy="41147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553300960"/>
              </p:ext>
            </p:extLst>
          </p:nvPr>
        </p:nvGraphicFramePr>
        <p:xfrm>
          <a:off x="356938" y="1369390"/>
          <a:ext cx="7058524" cy="4114800"/>
        </p:xfrm>
        <a:graphic>
          <a:graphicData uri="http://schemas.openxmlformats.org/drawingml/2006/table">
            <a:tbl>
              <a:tblPr firstRow="1" bandRow="1">
                <a:tableStyleId>{5C22544A-7EE6-4342-B048-85BDC9FD1C3A}</a:tableStyleId>
              </a:tblPr>
              <a:tblGrid>
                <a:gridCol w="7058524">
                  <a:extLst>
                    <a:ext uri="{9D8B030D-6E8A-4147-A177-3AD203B41FA5}">
                      <a16:colId xmlns:a16="http://schemas.microsoft.com/office/drawing/2014/main" val="1722026803"/>
                    </a:ext>
                  </a:extLst>
                </a:gridCol>
              </a:tblGrid>
              <a:tr h="1925424">
                <a:tc>
                  <a:txBody>
                    <a:bodyPr/>
                    <a:lstStyle/>
                    <a:p>
                      <a:r>
                        <a:rPr lang="es-MX" sz="1200" b="0" dirty="0" err="1">
                          <a:solidFill>
                            <a:srgbClr val="F92672"/>
                          </a:solidFill>
                          <a:effectLst/>
                          <a:latin typeface="Consolas" panose="020B0609020204030204" pitchFamily="49" charset="0"/>
                        </a:rPr>
                        <a:t>static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test_delete_student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a:t>
                      </a:r>
                      <a:r>
                        <a:rPr lang="es-MX" sz="1200" b="0" dirty="0" err="1">
                          <a:solidFill>
                            <a:srgbClr val="88846F"/>
                          </a:solidFill>
                          <a:effectLst/>
                          <a:latin typeface="Consolas" panose="020B0609020204030204" pitchFamily="49" charset="0"/>
                        </a:rPr>
                        <a:t>TEST_IGNORE</a:t>
                      </a:r>
                      <a:r>
                        <a:rPr lang="es-MX" sz="1200" b="0" dirty="0">
                          <a:solidFill>
                            <a:srgbClr val="88846F"/>
                          </a:solidFill>
                          <a:effectLst/>
                          <a:latin typeface="Consolas" panose="020B0609020204030204" pitchFamily="49" charset="0"/>
                        </a:rPr>
                        <a:t>();</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i="1" dirty="0">
                          <a:solidFill>
                            <a:srgbClr val="66D9EF"/>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"Jeff"</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actual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check_rosters</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actual);</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actual);</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60</a:t>
            </a:r>
          </a:p>
        </p:txBody>
      </p:sp>
      <p:sp>
        <p:nvSpPr>
          <p:cNvPr id="21" name="CuadroTexto 20">
            <a:extLst>
              <a:ext uri="{FF2B5EF4-FFF2-40B4-BE49-F238E27FC236}">
                <a16:creationId xmlns:a16="http://schemas.microsoft.com/office/drawing/2014/main" id="{6C98C92C-CE76-5DEE-70CB-A20BE93232BB}"/>
              </a:ext>
            </a:extLst>
          </p:cNvPr>
          <p:cNvSpPr txBox="1"/>
          <p:nvPr/>
        </p:nvSpPr>
        <p:spPr>
          <a:xfrm>
            <a:off x="178169" y="5632817"/>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 este test decidí incorporar mi función para eliminar, agrego varios estudiantes, elimino a uno, y después sigo agregando. El </a:t>
            </a:r>
            <a:r>
              <a:rPr lang="es-MX" sz="1200" dirty="0">
                <a:latin typeface="Consolas" panose="020B0609020204030204" pitchFamily="49" charset="0"/>
                <a:cs typeface="Times New Roman" panose="02020603050405020304" pitchFamily="18" charset="0"/>
              </a:rPr>
              <a:t>test</a:t>
            </a:r>
            <a:r>
              <a:rPr lang="es-MX" sz="1200" dirty="0">
                <a:latin typeface="Times New Roman" panose="02020603050405020304" pitchFamily="18" charset="0"/>
                <a:cs typeface="Times New Roman" panose="02020603050405020304" pitchFamily="18" charset="0"/>
              </a:rPr>
              <a:t> paso la prueba utilizando </a:t>
            </a:r>
            <a:r>
              <a:rPr lang="es-MX" sz="1200" dirty="0" err="1">
                <a:latin typeface="Consolas" panose="020B0609020204030204" pitchFamily="49" charset="0"/>
                <a:cs typeface="Times New Roman" panose="02020603050405020304" pitchFamily="18" charset="0"/>
              </a:rPr>
              <a:t>make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memcheck</a:t>
            </a:r>
            <a:r>
              <a:rPr lang="es-MX" sz="1200" dirty="0">
                <a:latin typeface="Times New Roman" panose="02020603050405020304" pitchFamily="18" charset="0"/>
                <a:cs typeface="Times New Roman" panose="02020603050405020304" pitchFamily="18" charset="0"/>
              </a:rPr>
              <a:t>.</a:t>
            </a:r>
            <a:endParaRPr lang="es-MX" sz="1200" dirty="0">
              <a:latin typeface="Consolas" panose="020B0609020204030204" pitchFamily="49" charset="0"/>
              <a:cs typeface="Times New Roman" panose="02020603050405020304" pitchFamily="18" charset="0"/>
            </a:endParaRPr>
          </a:p>
        </p:txBody>
      </p:sp>
      <p:sp>
        <p:nvSpPr>
          <p:cNvPr id="8" name="Rectángulo: esquinas redondeadas 7">
            <a:extLst>
              <a:ext uri="{FF2B5EF4-FFF2-40B4-BE49-F238E27FC236}">
                <a16:creationId xmlns:a16="http://schemas.microsoft.com/office/drawing/2014/main" id="{40EDF864-1A76-5A31-9632-27E65F5455C0}"/>
              </a:ext>
            </a:extLst>
          </p:cNvPr>
          <p:cNvSpPr/>
          <p:nvPr/>
        </p:nvSpPr>
        <p:spPr>
          <a:xfrm>
            <a:off x="744794" y="6165288"/>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34F5DF22-1177-2FDD-254D-86DF1EC02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4300"/>
            <a:ext cx="418488" cy="412376"/>
          </a:xfrm>
          <a:prstGeom prst="rect">
            <a:avLst/>
          </a:prstGeom>
        </p:spPr>
      </p:pic>
      <p:sp>
        <p:nvSpPr>
          <p:cNvPr id="10" name="CuadroTexto 9">
            <a:extLst>
              <a:ext uri="{FF2B5EF4-FFF2-40B4-BE49-F238E27FC236}">
                <a16:creationId xmlns:a16="http://schemas.microsoft.com/office/drawing/2014/main" id="{945ACDEF-7562-2868-7E77-EAA0196F6598}"/>
              </a:ext>
            </a:extLst>
          </p:cNvPr>
          <p:cNvSpPr txBox="1"/>
          <p:nvPr/>
        </p:nvSpPr>
        <p:spPr>
          <a:xfrm>
            <a:off x="178168" y="6637042"/>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me di cuenta que mi función para agregar alumnos era muy larga y repetitiva, así que la simplifique.</a:t>
            </a:r>
            <a:endParaRPr lang="es-MX" sz="1200" dirty="0">
              <a:latin typeface="Consolas" panose="020B0609020204030204" pitchFamily="49" charset="0"/>
              <a:cs typeface="Times New Roman" panose="02020603050405020304" pitchFamily="18" charset="0"/>
            </a:endParaRPr>
          </a:p>
        </p:txBody>
      </p:sp>
      <p:sp>
        <p:nvSpPr>
          <p:cNvPr id="22" name="Rectángulo 21">
            <a:extLst>
              <a:ext uri="{FF2B5EF4-FFF2-40B4-BE49-F238E27FC236}">
                <a16:creationId xmlns:a16="http://schemas.microsoft.com/office/drawing/2014/main" id="{ED06DB37-6AEB-9835-378D-785A6C894188}"/>
              </a:ext>
            </a:extLst>
          </p:cNvPr>
          <p:cNvSpPr/>
          <p:nvPr/>
        </p:nvSpPr>
        <p:spPr>
          <a:xfrm>
            <a:off x="178169" y="6969254"/>
            <a:ext cx="7374944" cy="24662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97BA15C4-1A01-2E5E-1E6D-2FCE433C4FF9}"/>
              </a:ext>
            </a:extLst>
          </p:cNvPr>
          <p:cNvSpPr/>
          <p:nvPr/>
        </p:nvSpPr>
        <p:spPr>
          <a:xfrm>
            <a:off x="346658" y="7106047"/>
            <a:ext cx="7058524" cy="217673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4" name="Tabla 38">
            <a:extLst>
              <a:ext uri="{FF2B5EF4-FFF2-40B4-BE49-F238E27FC236}">
                <a16:creationId xmlns:a16="http://schemas.microsoft.com/office/drawing/2014/main" id="{E65BEC48-B3FB-904F-6834-5EDC6FED0223}"/>
              </a:ext>
            </a:extLst>
          </p:cNvPr>
          <p:cNvGraphicFramePr>
            <a:graphicFrameLocks noGrp="1"/>
          </p:cNvGraphicFramePr>
          <p:nvPr>
            <p:extLst>
              <p:ext uri="{D42A27DB-BD31-4B8C-83A1-F6EECF244321}">
                <p14:modId xmlns:p14="http://schemas.microsoft.com/office/powerpoint/2010/main" val="3999454173"/>
              </p:ext>
            </p:extLst>
          </p:nvPr>
        </p:nvGraphicFramePr>
        <p:xfrm>
          <a:off x="346658" y="7103687"/>
          <a:ext cx="7058524" cy="217170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050" u="none" dirty="0">
                          <a:latin typeface="Consolas" panose="020B0609020204030204" pitchFamily="49" charset="0"/>
                        </a:rPr>
                        <a:t>22</a:t>
                      </a:r>
                    </a:p>
                    <a:p>
                      <a:pPr algn="r">
                        <a:lnSpc>
                          <a:spcPct val="100000"/>
                        </a:lnSpc>
                      </a:pPr>
                      <a:r>
                        <a:rPr lang="es-MX" sz="1050" u="none" dirty="0">
                          <a:latin typeface="Consolas" panose="020B0609020204030204" pitchFamily="49" charset="0"/>
                        </a:rPr>
                        <a:t>23</a:t>
                      </a:r>
                    </a:p>
                    <a:p>
                      <a:pPr algn="r">
                        <a:lnSpc>
                          <a:spcPct val="100000"/>
                        </a:lnSpc>
                      </a:pPr>
                      <a:r>
                        <a:rPr lang="es-MX" sz="1050" u="none" dirty="0">
                          <a:latin typeface="Consolas" panose="020B0609020204030204" pitchFamily="49" charset="0"/>
                        </a:rPr>
                        <a:t>24</a:t>
                      </a:r>
                    </a:p>
                    <a:p>
                      <a:pPr algn="r">
                        <a:lnSpc>
                          <a:spcPct val="100000"/>
                        </a:lnSpc>
                      </a:pPr>
                      <a:r>
                        <a:rPr lang="es-MX" sz="1050" u="none" dirty="0">
                          <a:latin typeface="Consolas" panose="020B0609020204030204" pitchFamily="49" charset="0"/>
                        </a:rPr>
                        <a:t>25</a:t>
                      </a:r>
                    </a:p>
                    <a:p>
                      <a:pPr algn="r">
                        <a:lnSpc>
                          <a:spcPct val="100000"/>
                        </a:lnSpc>
                      </a:pPr>
                      <a:r>
                        <a:rPr lang="es-MX" sz="1050" u="none" dirty="0">
                          <a:latin typeface="Consolas" panose="020B0609020204030204" pitchFamily="49" charset="0"/>
                        </a:rPr>
                        <a:t>26</a:t>
                      </a:r>
                    </a:p>
                    <a:p>
                      <a:pPr algn="r">
                        <a:lnSpc>
                          <a:spcPct val="100000"/>
                        </a:lnSpc>
                      </a:pPr>
                      <a:r>
                        <a:rPr lang="es-MX" sz="1050" u="none" dirty="0">
                          <a:latin typeface="Consolas" panose="020B0609020204030204" pitchFamily="49" charset="0"/>
                        </a:rPr>
                        <a:t>27</a:t>
                      </a:r>
                    </a:p>
                    <a:p>
                      <a:pPr algn="r">
                        <a:lnSpc>
                          <a:spcPct val="100000"/>
                        </a:lnSpc>
                      </a:pPr>
                      <a:r>
                        <a:rPr lang="es-MX" sz="1050" u="none" dirty="0">
                          <a:latin typeface="Consolas" panose="020B0609020204030204" pitchFamily="49" charset="0"/>
                        </a:rPr>
                        <a:t>28</a:t>
                      </a:r>
                    </a:p>
                    <a:p>
                      <a:pPr algn="r">
                        <a:lnSpc>
                          <a:spcPct val="100000"/>
                        </a:lnSpc>
                      </a:pPr>
                      <a:r>
                        <a:rPr lang="es-MX" sz="1050" u="none" dirty="0">
                          <a:latin typeface="Consolas" panose="020B0609020204030204" pitchFamily="49" charset="0"/>
                        </a:rPr>
                        <a:t>29</a:t>
                      </a:r>
                    </a:p>
                    <a:p>
                      <a:pPr algn="r">
                        <a:lnSpc>
                          <a:spcPct val="100000"/>
                        </a:lnSpc>
                      </a:pPr>
                      <a:r>
                        <a:rPr lang="es-MX" sz="1050" u="none" dirty="0">
                          <a:latin typeface="Consolas" panose="020B0609020204030204" pitchFamily="49" charset="0"/>
                        </a:rPr>
                        <a:t>30</a:t>
                      </a:r>
                    </a:p>
                    <a:p>
                      <a:pPr algn="r">
                        <a:lnSpc>
                          <a:spcPct val="100000"/>
                        </a:lnSpc>
                      </a:pPr>
                      <a:r>
                        <a:rPr lang="es-MX" sz="1050" u="none" dirty="0">
                          <a:latin typeface="Consolas" panose="020B0609020204030204" pitchFamily="49" charset="0"/>
                        </a:rPr>
                        <a:t>31</a:t>
                      </a:r>
                    </a:p>
                    <a:p>
                      <a:pPr algn="r">
                        <a:lnSpc>
                          <a:spcPct val="100000"/>
                        </a:lnSpc>
                      </a:pPr>
                      <a:r>
                        <a:rPr lang="es-MX" sz="1050" u="none" dirty="0">
                          <a:latin typeface="Consolas" panose="020B0609020204030204" pitchFamily="49" charset="0"/>
                        </a:rPr>
                        <a:t>32</a:t>
                      </a:r>
                    </a:p>
                    <a:p>
                      <a:pPr algn="r">
                        <a:lnSpc>
                          <a:spcPct val="100000"/>
                        </a:lnSpc>
                      </a:pPr>
                      <a:r>
                        <a:rPr lang="es-MX" sz="1050" u="none" dirty="0">
                          <a:latin typeface="Consolas" panose="020B0609020204030204" pitchFamily="49" charset="0"/>
                        </a:rPr>
                        <a:t>33</a:t>
                      </a:r>
                    </a:p>
                    <a:p>
                      <a:pPr algn="r">
                        <a:lnSpc>
                          <a:spcPct val="100000"/>
                        </a:lnSpc>
                      </a:pPr>
                      <a:r>
                        <a:rPr lang="es-MX" sz="1050" u="none"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dirty="0" err="1">
                          <a:solidFill>
                            <a:srgbClr val="66D9EF"/>
                          </a:solidFill>
                          <a:effectLst/>
                          <a:latin typeface="Consolas" panose="020B0609020204030204" pitchFamily="49" charset="0"/>
                        </a:rPr>
                        <a:t>bool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add_student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roster_t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a:solidFill>
                            <a:srgbClr val="66D9EF"/>
                          </a:solidFill>
                          <a:effectLst/>
                          <a:latin typeface="Consolas" panose="020B0609020204030204" pitchFamily="49" charset="0"/>
                        </a:rPr>
                        <a:t>uint8_t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grade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strcmp</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students</a:t>
                      </a:r>
                      <a:r>
                        <a:rPr lang="es-MX" sz="1050" b="0" dirty="0">
                          <a:solidFill>
                            <a:srgbClr val="F8F8F2"/>
                          </a:solidFill>
                          <a:effectLst/>
                          <a:latin typeface="Consolas" panose="020B0609020204030204" pitchFamily="49" charset="0"/>
                        </a:rPr>
                        <a:t>[i].</a:t>
                      </a:r>
                      <a:r>
                        <a:rPr lang="es-MX" sz="1050" b="0" dirty="0" err="1">
                          <a:solidFill>
                            <a:srgbClr val="F8F8F2"/>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false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else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82020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96072"/>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8. ¿Qué hiciste particularmente bien en esta tarea?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85083"/>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7406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88019541"/>
              </p:ext>
            </p:extLst>
          </p:nvPr>
        </p:nvGraphicFramePr>
        <p:xfrm>
          <a:off x="356938" y="730797"/>
          <a:ext cx="7058524" cy="24917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050" u="none" dirty="0">
                          <a:latin typeface="Consolas" panose="020B0609020204030204" pitchFamily="49" charset="0"/>
                        </a:rPr>
                        <a:t>35</a:t>
                      </a:r>
                    </a:p>
                    <a:p>
                      <a:pPr algn="r">
                        <a:lnSpc>
                          <a:spcPct val="100000"/>
                        </a:lnSpc>
                      </a:pPr>
                      <a:r>
                        <a:rPr lang="es-MX" sz="1050" u="none" dirty="0">
                          <a:latin typeface="Consolas" panose="020B0609020204030204" pitchFamily="49" charset="0"/>
                        </a:rPr>
                        <a:t>36</a:t>
                      </a:r>
                    </a:p>
                    <a:p>
                      <a:pPr algn="r">
                        <a:lnSpc>
                          <a:spcPct val="100000"/>
                        </a:lnSpc>
                      </a:pPr>
                      <a:r>
                        <a:rPr lang="es-MX" sz="1050" u="none" dirty="0">
                          <a:latin typeface="Consolas" panose="020B0609020204030204" pitchFamily="49" charset="0"/>
                        </a:rPr>
                        <a:t>37</a:t>
                      </a:r>
                    </a:p>
                    <a:p>
                      <a:pPr algn="r">
                        <a:lnSpc>
                          <a:spcPct val="100000"/>
                        </a:lnSpc>
                      </a:pPr>
                      <a:r>
                        <a:rPr lang="es-MX" sz="1050" u="none" dirty="0">
                          <a:latin typeface="Consolas" panose="020B0609020204030204" pitchFamily="49" charset="0"/>
                        </a:rPr>
                        <a:t>38</a:t>
                      </a:r>
                    </a:p>
                    <a:p>
                      <a:pPr algn="r">
                        <a:lnSpc>
                          <a:spcPct val="100000"/>
                        </a:lnSpc>
                      </a:pPr>
                      <a:r>
                        <a:rPr lang="es-MX" sz="1050" u="none" dirty="0">
                          <a:latin typeface="Consolas" panose="020B0609020204030204" pitchFamily="49" charset="0"/>
                        </a:rPr>
                        <a:t>39</a:t>
                      </a:r>
                    </a:p>
                    <a:p>
                      <a:pPr algn="r">
                        <a:lnSpc>
                          <a:spcPct val="100000"/>
                        </a:lnSpc>
                      </a:pPr>
                      <a:r>
                        <a:rPr lang="es-MX" sz="1050" u="none" dirty="0">
                          <a:latin typeface="Consolas" panose="020B0609020204030204" pitchFamily="49" charset="0"/>
                        </a:rPr>
                        <a:t>40</a:t>
                      </a:r>
                    </a:p>
                    <a:p>
                      <a:pPr algn="r">
                        <a:lnSpc>
                          <a:spcPct val="100000"/>
                        </a:lnSpc>
                      </a:pPr>
                      <a:r>
                        <a:rPr lang="es-MX" sz="1050" u="none" dirty="0">
                          <a:latin typeface="Consolas" panose="020B0609020204030204" pitchFamily="49" charset="0"/>
                        </a:rPr>
                        <a:t>41</a:t>
                      </a:r>
                    </a:p>
                    <a:p>
                      <a:pPr algn="r">
                        <a:lnSpc>
                          <a:spcPct val="100000"/>
                        </a:lnSpc>
                      </a:pPr>
                      <a:r>
                        <a:rPr lang="es-MX" sz="1050" u="none" dirty="0">
                          <a:latin typeface="Consolas" panose="020B0609020204030204" pitchFamily="49" charset="0"/>
                        </a:rPr>
                        <a:t>42</a:t>
                      </a:r>
                    </a:p>
                    <a:p>
                      <a:pPr algn="r">
                        <a:lnSpc>
                          <a:spcPct val="100000"/>
                        </a:lnSpc>
                      </a:pPr>
                      <a:r>
                        <a:rPr lang="es-MX" sz="1050" u="none" dirty="0">
                          <a:latin typeface="Consolas" panose="020B0609020204030204" pitchFamily="49" charset="0"/>
                        </a:rPr>
                        <a:t>43</a:t>
                      </a:r>
                    </a:p>
                    <a:p>
                      <a:pPr algn="r">
                        <a:lnSpc>
                          <a:spcPct val="100000"/>
                        </a:lnSpc>
                      </a:pPr>
                      <a:r>
                        <a:rPr lang="es-MX" sz="1050" u="none" dirty="0">
                          <a:latin typeface="Consolas" panose="020B0609020204030204" pitchFamily="49" charset="0"/>
                        </a:rPr>
                        <a:t>44</a:t>
                      </a:r>
                    </a:p>
                    <a:p>
                      <a:pPr algn="r">
                        <a:lnSpc>
                          <a:spcPct val="100000"/>
                        </a:lnSpc>
                      </a:pPr>
                      <a:r>
                        <a:rPr lang="es-MX" sz="1050" u="none" dirty="0">
                          <a:latin typeface="Consolas" panose="020B0609020204030204" pitchFamily="49" charset="0"/>
                        </a:rPr>
                        <a:t>45</a:t>
                      </a:r>
                    </a:p>
                    <a:p>
                      <a:pPr algn="r">
                        <a:lnSpc>
                          <a:spcPct val="100000"/>
                        </a:lnSpc>
                      </a:pPr>
                      <a:r>
                        <a:rPr lang="es-MX" sz="1050" u="none" dirty="0">
                          <a:latin typeface="Consolas" panose="020B0609020204030204" pitchFamily="49" charset="0"/>
                        </a:rPr>
                        <a:t>46</a:t>
                      </a:r>
                    </a:p>
                    <a:p>
                      <a:pPr algn="r">
                        <a:lnSpc>
                          <a:spcPct val="100000"/>
                        </a:lnSpc>
                      </a:pPr>
                      <a:r>
                        <a:rPr lang="es-MX" sz="1050" u="none" dirty="0">
                          <a:latin typeface="Consolas" panose="020B0609020204030204" pitchFamily="49" charset="0"/>
                        </a:rPr>
                        <a:t>47</a:t>
                      </a:r>
                    </a:p>
                    <a:p>
                      <a:pPr algn="r">
                        <a:lnSpc>
                          <a:spcPct val="100000"/>
                        </a:lnSpc>
                      </a:pPr>
                      <a:r>
                        <a:rPr lang="es-MX" sz="1050" u="none" dirty="0">
                          <a:latin typeface="Consolas" panose="020B0609020204030204" pitchFamily="49" charset="0"/>
                        </a:rPr>
                        <a:t>48</a:t>
                      </a:r>
                    </a:p>
                    <a:p>
                      <a:pPr algn="r">
                        <a:lnSpc>
                          <a:spcPct val="100000"/>
                        </a:lnSpc>
                      </a:pPr>
                      <a:r>
                        <a:rPr lang="es-MX" sz="1050" u="none"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realloc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max_students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].grade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strlen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1</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strcpy</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true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920951"/>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adquiridos en clase de arreglos dinámicos utilizando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así como los conocimientos adquiridos el semestre pasado de ordenamiento.</a:t>
            </a:r>
          </a:p>
        </p:txBody>
      </p:sp>
      <p:sp>
        <p:nvSpPr>
          <p:cNvPr id="19" name="Rectángulo: esquinas redondeadas 18">
            <a:extLst>
              <a:ext uri="{FF2B5EF4-FFF2-40B4-BE49-F238E27FC236}">
                <a16:creationId xmlns:a16="http://schemas.microsoft.com/office/drawing/2014/main" id="{49CE5C34-3CED-F601-A145-62DB5F9E8AFA}"/>
              </a:ext>
            </a:extLst>
          </p:cNvPr>
          <p:cNvSpPr/>
          <p:nvPr/>
        </p:nvSpPr>
        <p:spPr>
          <a:xfrm>
            <a:off x="744794" y="447773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9. ¿Qué pudiste haber hecho mejor en esta tarea?</a:t>
            </a:r>
          </a:p>
        </p:txBody>
      </p:sp>
      <p:pic>
        <p:nvPicPr>
          <p:cNvPr id="20" name="Gráfico 19">
            <a:extLst>
              <a:ext uri="{FF2B5EF4-FFF2-40B4-BE49-F238E27FC236}">
                <a16:creationId xmlns:a16="http://schemas.microsoft.com/office/drawing/2014/main" id="{473B33B6-B004-F884-D527-374476291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466742"/>
            <a:ext cx="418488" cy="412376"/>
          </a:xfrm>
          <a:prstGeom prst="rect">
            <a:avLst/>
          </a:prstGeom>
        </p:spPr>
      </p:pic>
      <p:sp>
        <p:nvSpPr>
          <p:cNvPr id="21" name="CuadroTexto 20">
            <a:extLst>
              <a:ext uri="{FF2B5EF4-FFF2-40B4-BE49-F238E27FC236}">
                <a16:creationId xmlns:a16="http://schemas.microsoft.com/office/drawing/2014/main" id="{6F35AA93-4C85-C6D8-C58B-8F4712BD573E}"/>
              </a:ext>
            </a:extLst>
          </p:cNvPr>
          <p:cNvSpPr txBox="1"/>
          <p:nvPr/>
        </p:nvSpPr>
        <p:spPr>
          <a:xfrm>
            <a:off x="188449" y="490261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Tal vez hay una manera más fácil de simplificar la función para agregar estudiantes.</a:t>
            </a:r>
          </a:p>
        </p:txBody>
      </p:sp>
      <p:sp>
        <p:nvSpPr>
          <p:cNvPr id="24" name="Rectángulo: esquinas redondeadas 23">
            <a:extLst>
              <a:ext uri="{FF2B5EF4-FFF2-40B4-BE49-F238E27FC236}">
                <a16:creationId xmlns:a16="http://schemas.microsoft.com/office/drawing/2014/main" id="{9234EDC2-12D4-6F4F-6241-E06181194DA1}"/>
              </a:ext>
            </a:extLst>
          </p:cNvPr>
          <p:cNvSpPr/>
          <p:nvPr/>
        </p:nvSpPr>
        <p:spPr>
          <a:xfrm>
            <a:off x="744794" y="527368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5FF9F7DF-7BE1-8C99-80A4-87B998A691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262692"/>
            <a:ext cx="418488" cy="412376"/>
          </a:xfrm>
          <a:prstGeom prst="rect">
            <a:avLst/>
          </a:prstGeom>
        </p:spPr>
      </p:pic>
      <p:sp>
        <p:nvSpPr>
          <p:cNvPr id="26" name="CuadroTexto 25">
            <a:extLst>
              <a:ext uri="{FF2B5EF4-FFF2-40B4-BE49-F238E27FC236}">
                <a16:creationId xmlns:a16="http://schemas.microsoft.com/office/drawing/2014/main" id="{B19E1534-15D0-BF8A-B63A-0EB7B11F8ECF}"/>
              </a:ext>
            </a:extLst>
          </p:cNvPr>
          <p:cNvSpPr txBox="1"/>
          <p:nvPr/>
        </p:nvSpPr>
        <p:spPr>
          <a:xfrm>
            <a:off x="188449" y="5698560"/>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El utilizar los métodos de ordenamiento en punteros, aunque siento que más que aprender, esta tarea fue para poder terminar de entender el tema de arreglos dinámicos de manera practica.</a:t>
            </a:r>
          </a:p>
        </p:txBody>
      </p:sp>
    </p:spTree>
    <p:extLst>
      <p:ext uri="{BB962C8B-B14F-4D97-AF65-F5344CB8AC3E}">
        <p14:creationId xmlns:p14="http://schemas.microsoft.com/office/powerpoint/2010/main" val="3501956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t>
            </a:r>
            <a:r>
              <a:rPr lang="es-MX" sz="1200" dirty="0">
                <a:latin typeface="Consolas" panose="020B0609020204030204" pitchFamily="49" charset="0"/>
                <a:cs typeface="Times New Roman" panose="02020603050405020304" pitchFamily="18" charset="0"/>
              </a:rPr>
              <a:t>Farmacia con medicamentos</a:t>
            </a:r>
            <a:r>
              <a:rPr lang="es-MX" sz="1200" dirty="0">
                <a:latin typeface="Consolas" panose="020B0609020204030204" pitchFamily="49" charset="0"/>
              </a:rPr>
              <a:t>”</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13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785104"/>
          </a:xfrm>
          <a:prstGeom prst="rect">
            <a:avLst/>
          </a:prstGeom>
          <a:noFill/>
        </p:spPr>
        <p:txBody>
          <a:bodyPr wrap="square" rtlCol="0">
            <a:spAutoFit/>
          </a:bodyPr>
          <a:lstStyle/>
          <a:p>
            <a:pPr algn="just"/>
            <a:r>
              <a:rPr lang="es-MX" sz="1100" dirty="0">
                <a:latin typeface="Consolas" panose="020B0609020204030204" pitchFamily="49" charset="0"/>
              </a:rPr>
              <a:t>En una farmacia se venden 2 tipos de medicamentos: genéricos y de patente, Los datos de los tipos genéricos son: el precio, sustancia activa, si requiere receta médica ("s" o "n"), porcentaje de descuento (si no hay se asigna un cero) y precio final. Los datos para los medicamentos de patente son: precio, nombre comercial (por ejemplo "aspirina"), sustancia activa (por ejemplo "ácido </a:t>
            </a:r>
            <a:r>
              <a:rPr lang="es-MX" sz="1100" dirty="0" err="1">
                <a:latin typeface="Consolas" panose="020B0609020204030204" pitchFamily="49" charset="0"/>
              </a:rPr>
              <a:t>acetilsalicilico</a:t>
            </a:r>
            <a:r>
              <a:rPr lang="es-MX" sz="1100" dirty="0">
                <a:latin typeface="Consolas" panose="020B0609020204030204" pitchFamily="49" charset="0"/>
              </a:rPr>
              <a:t>"), laboratorio (por ejemplo "Bayer") y si requiere receta médica ("s" o "n").</a:t>
            </a:r>
          </a:p>
          <a:p>
            <a:pPr algn="just"/>
            <a:endParaRPr lang="es-MX" sz="1100" dirty="0">
              <a:latin typeface="Consolas" panose="020B0609020204030204" pitchFamily="49" charset="0"/>
            </a:endParaRPr>
          </a:p>
          <a:p>
            <a:pPr algn="just"/>
            <a:r>
              <a:rPr lang="es-MX" sz="1100" dirty="0">
                <a:latin typeface="Consolas" panose="020B0609020204030204" pitchFamily="49" charset="0"/>
              </a:rPr>
              <a:t>a. Diseñe las estructuras de datos necesarias para poder almacenar la información de varios medicamentos en un arreglo dinámico de estructuras, en el cual se puedan almacenar datos tanto de medicamentos genéricos como de medicamentos de patente.</a:t>
            </a:r>
          </a:p>
        </p:txBody>
      </p:sp>
      <p:sp>
        <p:nvSpPr>
          <p:cNvPr id="2" name="Rectángulo 1">
            <a:extLst>
              <a:ext uri="{FF2B5EF4-FFF2-40B4-BE49-F238E27FC236}">
                <a16:creationId xmlns:a16="http://schemas.microsoft.com/office/drawing/2014/main" id="{261CF9E3-65BD-6B69-37A1-599B24277E81}"/>
              </a:ext>
            </a:extLst>
          </p:cNvPr>
          <p:cNvSpPr/>
          <p:nvPr/>
        </p:nvSpPr>
        <p:spPr>
          <a:xfrm>
            <a:off x="4288732" y="2891012"/>
            <a:ext cx="3134418" cy="45099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4433159" y="3021976"/>
            <a:ext cx="2857999" cy="421055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1194026871"/>
              </p:ext>
            </p:extLst>
          </p:nvPr>
        </p:nvGraphicFramePr>
        <p:xfrm>
          <a:off x="4426887" y="3035315"/>
          <a:ext cx="2864271" cy="4114800"/>
        </p:xfrm>
        <a:graphic>
          <a:graphicData uri="http://schemas.openxmlformats.org/drawingml/2006/table">
            <a:tbl>
              <a:tblPr firstRow="1" bandRow="1">
                <a:tableStyleId>{5C22544A-7EE6-4342-B048-85BDC9FD1C3A}</a:tableStyleId>
              </a:tblPr>
              <a:tblGrid>
                <a:gridCol w="2864271">
                  <a:extLst>
                    <a:ext uri="{9D8B030D-6E8A-4147-A177-3AD203B41FA5}">
                      <a16:colId xmlns:a16="http://schemas.microsoft.com/office/drawing/2014/main" val="1722026803"/>
                    </a:ext>
                  </a:extLst>
                </a:gridCol>
              </a:tblGrid>
              <a:tr h="1614536">
                <a:tc>
                  <a:txBody>
                    <a:bodyPr/>
                    <a:lstStyle/>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GENERICO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PATENTE</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precio;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sustancia_activa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requiere_receta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info_adicional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porcentaje_descuento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precio_final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generico_t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nombre_comercial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laboratorio;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patente_t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aphicFrame>
        <p:nvGraphicFramePr>
          <p:cNvPr id="13" name="Diagrama 12">
            <a:extLst>
              <a:ext uri="{FF2B5EF4-FFF2-40B4-BE49-F238E27FC236}">
                <a16:creationId xmlns:a16="http://schemas.microsoft.com/office/drawing/2014/main" id="{8BFCA800-F4C4-1064-900B-9DA22756A3CB}"/>
              </a:ext>
            </a:extLst>
          </p:cNvPr>
          <p:cNvGraphicFramePr/>
          <p:nvPr>
            <p:extLst>
              <p:ext uri="{D42A27DB-BD31-4B8C-83A1-F6EECF244321}">
                <p14:modId xmlns:p14="http://schemas.microsoft.com/office/powerpoint/2010/main" val="1517097777"/>
              </p:ext>
            </p:extLst>
          </p:nvPr>
        </p:nvGraphicFramePr>
        <p:xfrm>
          <a:off x="240675" y="2891012"/>
          <a:ext cx="3952732" cy="45099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uadroTexto 13">
            <a:extLst>
              <a:ext uri="{FF2B5EF4-FFF2-40B4-BE49-F238E27FC236}">
                <a16:creationId xmlns:a16="http://schemas.microsoft.com/office/drawing/2014/main" id="{890CE9F8-15F7-555F-31C7-D743B22CF96F}"/>
              </a:ext>
            </a:extLst>
          </p:cNvPr>
          <p:cNvSpPr txBox="1"/>
          <p:nvPr/>
        </p:nvSpPr>
        <p:spPr>
          <a:xfrm>
            <a:off x="209005" y="7546975"/>
            <a:ext cx="7322826" cy="600164"/>
          </a:xfrm>
          <a:prstGeom prst="rect">
            <a:avLst/>
          </a:prstGeom>
          <a:noFill/>
        </p:spPr>
        <p:txBody>
          <a:bodyPr wrap="square" rtlCol="0">
            <a:spAutoFit/>
          </a:bodyPr>
          <a:lstStyle/>
          <a:p>
            <a:pPr algn="just"/>
            <a:r>
              <a:rPr lang="es-MX" sz="1100" dirty="0">
                <a:latin typeface="Consolas" panose="020B0609020204030204" pitchFamily="49" charset="0"/>
              </a:rPr>
              <a:t>b. Escriba una función para reservar memoria para el arreglo de medicamentos. La función recibe dos parámetros: el tamaño del arreglo y un apuntador por referencia donde se asignará la memoria dinámica para 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8152047"/>
            <a:ext cx="7353199" cy="132306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8283012"/>
            <a:ext cx="7017633" cy="10055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47346899"/>
              </p:ext>
            </p:extLst>
          </p:nvPr>
        </p:nvGraphicFramePr>
        <p:xfrm>
          <a:off x="399245" y="8282701"/>
          <a:ext cx="7017633" cy="10058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62</a:t>
            </a:r>
          </a:p>
        </p:txBody>
      </p:sp>
    </p:spTree>
    <p:extLst>
      <p:ext uri="{BB962C8B-B14F-4D97-AF65-F5344CB8AC3E}">
        <p14:creationId xmlns:p14="http://schemas.microsoft.com/office/powerpoint/2010/main" val="1407761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1" name="CuadroTexto 10">
            <a:extLst>
              <a:ext uri="{FF2B5EF4-FFF2-40B4-BE49-F238E27FC236}">
                <a16:creationId xmlns:a16="http://schemas.microsoft.com/office/drawing/2014/main" id="{2934B9E4-B978-E89D-1D79-EA112FCFC1C2}"/>
              </a:ext>
            </a:extLst>
          </p:cNvPr>
          <p:cNvSpPr txBox="1"/>
          <p:nvPr/>
        </p:nvSpPr>
        <p:spPr>
          <a:xfrm>
            <a:off x="209005" y="619125"/>
            <a:ext cx="7322826" cy="769441"/>
          </a:xfrm>
          <a:prstGeom prst="rect">
            <a:avLst/>
          </a:prstGeom>
          <a:noFill/>
        </p:spPr>
        <p:txBody>
          <a:bodyPr wrap="square" rtlCol="0">
            <a:spAutoFit/>
          </a:bodyPr>
          <a:lstStyle/>
          <a:p>
            <a:pPr algn="just"/>
            <a:r>
              <a:rPr lang="es-MX" sz="1100" dirty="0">
                <a:latin typeface="Consolas" panose="020B0609020204030204" pitchFamily="49" charset="0"/>
              </a:rPr>
              <a:t>c. Escribir una función para capturar la información medicamentos genéricos y/o de patente. La función recibe dos parámetros: un apuntador al arreglo de medicamentos y un entero con el tamaño del arreglo. Utilice notación/aritmética de apuntadores para acceder a los elementos del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1427397"/>
            <a:ext cx="7322826" cy="7731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1558362"/>
            <a:ext cx="6967637" cy="7406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1496934429"/>
              </p:ext>
            </p:extLst>
          </p:nvPr>
        </p:nvGraphicFramePr>
        <p:xfrm>
          <a:off x="399245" y="1558051"/>
          <a:ext cx="6967638" cy="7406640"/>
        </p:xfrm>
        <a:graphic>
          <a:graphicData uri="http://schemas.openxmlformats.org/drawingml/2006/table">
            <a:tbl>
              <a:tblPr firstRow="1" bandRow="1">
                <a:tableStyleId>{5C22544A-7EE6-4342-B048-85BDC9FD1C3A}</a:tableStyleId>
              </a:tblPr>
              <a:tblGrid>
                <a:gridCol w="362755">
                  <a:extLst>
                    <a:ext uri="{9D8B030D-6E8A-4147-A177-3AD203B41FA5}">
                      <a16:colId xmlns:a16="http://schemas.microsoft.com/office/drawing/2014/main" val="418470372"/>
                    </a:ext>
                  </a:extLst>
                </a:gridCol>
                <a:gridCol w="6604883">
                  <a:extLst>
                    <a:ext uri="{9D8B030D-6E8A-4147-A177-3AD203B41FA5}">
                      <a16:colId xmlns:a16="http://schemas.microsoft.com/office/drawing/2014/main" val="1722026803"/>
                    </a:ext>
                  </a:extLst>
                </a:gridCol>
              </a:tblGrid>
              <a:tr h="388617">
                <a:tc>
                  <a:txBody>
                    <a:bodyPr/>
                    <a:lstStyle/>
                    <a:p>
                      <a:pPr algn="r"/>
                      <a:r>
                        <a:rPr lang="es-MX" sz="1200" b="0" dirty="0">
                          <a:solidFill>
                            <a:srgbClr val="F8F8F2"/>
                          </a:solidFill>
                          <a:effectLst/>
                          <a:latin typeface="Consolas" panose="020B0609020204030204" pitchFamily="49" charset="0"/>
                        </a:rPr>
                        <a:t>1</a:t>
                      </a:r>
                    </a:p>
                    <a:p>
                      <a:pPr algn="r"/>
                      <a:r>
                        <a:rPr lang="es-MX" sz="1200" b="0" dirty="0">
                          <a:solidFill>
                            <a:srgbClr val="F8F8F2"/>
                          </a:solidFill>
                          <a:effectLst/>
                          <a:latin typeface="Consolas" panose="020B0609020204030204" pitchFamily="49" charset="0"/>
                        </a:rPr>
                        <a:t>2</a:t>
                      </a:r>
                    </a:p>
                    <a:p>
                      <a:pPr algn="r"/>
                      <a:r>
                        <a:rPr lang="es-MX" sz="1200" b="0" dirty="0">
                          <a:solidFill>
                            <a:srgbClr val="F8F8F2"/>
                          </a:solidFill>
                          <a:effectLst/>
                          <a:latin typeface="Consolas" panose="020B0609020204030204" pitchFamily="49" charset="0"/>
                        </a:rPr>
                        <a:t>3</a:t>
                      </a:r>
                    </a:p>
                    <a:p>
                      <a:pPr algn="r"/>
                      <a:r>
                        <a:rPr lang="es-MX" sz="1200" b="0" dirty="0">
                          <a:solidFill>
                            <a:srgbClr val="F8F8F2"/>
                          </a:solidFill>
                          <a:effectLst/>
                          <a:latin typeface="Consolas" panose="020B0609020204030204" pitchFamily="49" charset="0"/>
                        </a:rPr>
                        <a:t>4</a:t>
                      </a:r>
                    </a:p>
                    <a:p>
                      <a:pPr algn="r"/>
                      <a:r>
                        <a:rPr lang="es-MX" sz="1200" b="0" dirty="0">
                          <a:solidFill>
                            <a:srgbClr val="F8F8F2"/>
                          </a:solidFill>
                          <a:effectLst/>
                          <a:latin typeface="Consolas" panose="020B0609020204030204" pitchFamily="49" charset="0"/>
                        </a:rPr>
                        <a:t>5</a:t>
                      </a:r>
                    </a:p>
                    <a:p>
                      <a:pPr algn="r"/>
                      <a:r>
                        <a:rPr lang="es-MX" sz="1200" b="0" dirty="0">
                          <a:solidFill>
                            <a:srgbClr val="F8F8F2"/>
                          </a:solidFill>
                          <a:effectLst/>
                          <a:latin typeface="Consolas" panose="020B0609020204030204" pitchFamily="49" charset="0"/>
                        </a:rPr>
                        <a:t>6</a:t>
                      </a:r>
                    </a:p>
                    <a:p>
                      <a:pPr algn="r"/>
                      <a:r>
                        <a:rPr lang="es-MX" sz="1200" b="0" dirty="0">
                          <a:solidFill>
                            <a:srgbClr val="F8F8F2"/>
                          </a:solidFill>
                          <a:effectLst/>
                          <a:latin typeface="Consolas" panose="020B0609020204030204" pitchFamily="49" charset="0"/>
                        </a:rPr>
                        <a:t>7</a:t>
                      </a:r>
                    </a:p>
                    <a:p>
                      <a:pPr algn="r"/>
                      <a:r>
                        <a:rPr lang="es-MX" sz="1200" b="0" dirty="0">
                          <a:solidFill>
                            <a:srgbClr val="F8F8F2"/>
                          </a:solidFill>
                          <a:effectLst/>
                          <a:latin typeface="Consolas" panose="020B0609020204030204" pitchFamily="49" charset="0"/>
                        </a:rPr>
                        <a:t>8</a:t>
                      </a:r>
                    </a:p>
                    <a:p>
                      <a:pPr algn="r"/>
                      <a:r>
                        <a:rPr lang="es-MX" sz="1200" b="0" dirty="0">
                          <a:solidFill>
                            <a:srgbClr val="F8F8F2"/>
                          </a:solidFill>
                          <a:effectLst/>
                          <a:latin typeface="Consolas" panose="020B0609020204030204" pitchFamily="49" charset="0"/>
                        </a:rPr>
                        <a:t>9</a:t>
                      </a:r>
                    </a:p>
                    <a:p>
                      <a:pPr algn="r"/>
                      <a:r>
                        <a:rPr lang="es-MX" sz="1200" b="0" dirty="0">
                          <a:solidFill>
                            <a:srgbClr val="F8F8F2"/>
                          </a:solidFill>
                          <a:effectLst/>
                          <a:latin typeface="Consolas" panose="020B0609020204030204" pitchFamily="49" charset="0"/>
                        </a:rPr>
                        <a:t>10</a:t>
                      </a:r>
                    </a:p>
                    <a:p>
                      <a:pPr algn="r"/>
                      <a:r>
                        <a:rPr lang="es-MX" sz="1200" b="0" dirty="0">
                          <a:solidFill>
                            <a:srgbClr val="F8F8F2"/>
                          </a:solidFill>
                          <a:effectLst/>
                          <a:latin typeface="Consolas" panose="020B0609020204030204" pitchFamily="49" charset="0"/>
                        </a:rPr>
                        <a:t>11</a:t>
                      </a:r>
                    </a:p>
                    <a:p>
                      <a:pPr algn="r"/>
                      <a:r>
                        <a:rPr lang="es-MX" sz="1200" b="0" dirty="0">
                          <a:solidFill>
                            <a:srgbClr val="F8F8F2"/>
                          </a:solidFill>
                          <a:effectLst/>
                          <a:latin typeface="Consolas" panose="020B0609020204030204" pitchFamily="49" charset="0"/>
                        </a:rPr>
                        <a:t>12</a:t>
                      </a:r>
                    </a:p>
                    <a:p>
                      <a:pPr algn="r"/>
                      <a:r>
                        <a:rPr lang="es-MX" sz="1200" b="0" dirty="0">
                          <a:solidFill>
                            <a:srgbClr val="F8F8F2"/>
                          </a:solidFill>
                          <a:effectLst/>
                          <a:latin typeface="Consolas" panose="020B0609020204030204" pitchFamily="49" charset="0"/>
                        </a:rPr>
                        <a:t>13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16</a:t>
                      </a:r>
                    </a:p>
                    <a:p>
                      <a:pPr algn="r"/>
                      <a:r>
                        <a:rPr lang="es-MX" sz="1200" b="0" dirty="0">
                          <a:solidFill>
                            <a:srgbClr val="F8F8F2"/>
                          </a:solidFill>
                          <a:effectLst/>
                          <a:latin typeface="Consolas" panose="020B0609020204030204" pitchFamily="49" charset="0"/>
                        </a:rPr>
                        <a:t>17</a:t>
                      </a:r>
                    </a:p>
                    <a:p>
                      <a:pPr algn="r"/>
                      <a:r>
                        <a:rPr lang="es-MX" sz="1200" b="0" dirty="0">
                          <a:solidFill>
                            <a:srgbClr val="F8F8F2"/>
                          </a:solidFill>
                          <a:effectLst/>
                          <a:latin typeface="Consolas" panose="020B0609020204030204" pitchFamily="49" charset="0"/>
                        </a:rPr>
                        <a:t>18</a:t>
                      </a:r>
                    </a:p>
                    <a:p>
                      <a:pPr algn="r"/>
                      <a:r>
                        <a:rPr lang="es-MX" sz="1200" b="0" dirty="0">
                          <a:solidFill>
                            <a:srgbClr val="F8F8F2"/>
                          </a:solidFill>
                          <a:effectLst/>
                          <a:latin typeface="Consolas" panose="020B0609020204030204" pitchFamily="49" charset="0"/>
                        </a:rPr>
                        <a:t>19</a:t>
                      </a:r>
                    </a:p>
                    <a:p>
                      <a:pPr algn="r"/>
                      <a:r>
                        <a:rPr lang="es-MX" sz="1200" b="0" dirty="0">
                          <a:solidFill>
                            <a:srgbClr val="F8F8F2"/>
                          </a:solidFill>
                          <a:effectLst/>
                          <a:latin typeface="Consolas" panose="020B0609020204030204" pitchFamily="49" charset="0"/>
                        </a:rPr>
                        <a:t>20</a:t>
                      </a:r>
                    </a:p>
                    <a:p>
                      <a:pPr algn="r"/>
                      <a:r>
                        <a:rPr lang="es-MX" sz="1200" b="0" dirty="0">
                          <a:solidFill>
                            <a:srgbClr val="F8F8F2"/>
                          </a:solidFill>
                          <a:effectLst/>
                          <a:latin typeface="Consolas" panose="020B0609020204030204" pitchFamily="49" charset="0"/>
                        </a:rPr>
                        <a:t>21</a:t>
                      </a:r>
                    </a:p>
                    <a:p>
                      <a:pPr algn="r"/>
                      <a:r>
                        <a:rPr lang="es-MX" sz="1200" b="0" dirty="0">
                          <a:solidFill>
                            <a:srgbClr val="F8F8F2"/>
                          </a:solidFill>
                          <a:effectLst/>
                          <a:latin typeface="Consolas" panose="020B0609020204030204" pitchFamily="49" charset="0"/>
                        </a:rPr>
                        <a:t>22</a:t>
                      </a:r>
                    </a:p>
                    <a:p>
                      <a:pPr algn="r"/>
                      <a:r>
                        <a:rPr lang="es-MX" sz="1200" b="0" dirty="0">
                          <a:solidFill>
                            <a:srgbClr val="F8F8F2"/>
                          </a:solidFill>
                          <a:effectLst/>
                          <a:latin typeface="Consolas" panose="020B0609020204030204" pitchFamily="49" charset="0"/>
                        </a:rPr>
                        <a:t>23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26</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27</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28</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29</a:t>
                      </a:r>
                    </a:p>
                    <a:p>
                      <a:pPr algn="r"/>
                      <a:r>
                        <a:rPr lang="es-MX" sz="1200" b="0" dirty="0">
                          <a:solidFill>
                            <a:srgbClr val="F8F8F2"/>
                          </a:solidFill>
                          <a:effectLst/>
                          <a:latin typeface="Consolas" panose="020B0609020204030204" pitchFamily="49" charset="0"/>
                        </a:rPr>
                        <a:t>30</a:t>
                      </a:r>
                    </a:p>
                    <a:p>
                      <a:pPr algn="r"/>
                      <a:r>
                        <a:rPr lang="es-MX" sz="1200" b="0" dirty="0">
                          <a:solidFill>
                            <a:srgbClr val="F8F8F2"/>
                          </a:solidFill>
                          <a:effectLst/>
                          <a:latin typeface="Consolas" panose="020B0609020204030204" pitchFamily="49" charset="0"/>
                        </a:rPr>
                        <a:t>31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captura_medicamentos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medicamento_t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r>
                        <a:rPr lang="es-MX" sz="1200" b="0" dirty="0">
                          <a:solidFill>
                            <a:srgbClr val="AE81FF"/>
                          </a:solidFill>
                          <a:effectLst/>
                          <a:latin typeface="Consolas" panose="020B0609020204030204" pitchFamily="49" charset="0"/>
                        </a:rPr>
                        <a:t>40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n%c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requiere_receta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(s)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GENERICO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descuento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precio_final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descuento;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63</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4515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a:solidFill>
            <a:srgbClr val="00B050"/>
          </a:solidFill>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Primer Examen Parcial</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15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83099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1 (25 puntos)</a:t>
            </a:r>
          </a:p>
          <a:p>
            <a:pPr algn="just"/>
            <a:r>
              <a:rPr lang="es-MX" sz="1200" dirty="0">
                <a:latin typeface="Times New Roman" panose="02020603050405020304" pitchFamily="18" charset="0"/>
                <a:cs typeface="Times New Roman" panose="02020603050405020304" pitchFamily="18" charset="0"/>
              </a:rPr>
              <a:t>Escribir una función para obtener los elementos de la diagonal principal de una matriz dinámica. La función recibe como parámetros el apuntador a una matriz dinámica de </a:t>
            </a:r>
            <a:r>
              <a:rPr lang="es-MX" sz="1200" dirty="0" err="1">
                <a:latin typeface="Consolas" panose="020B0609020204030204" pitchFamily="49" charset="0"/>
                <a:cs typeface="Times New Roman" panose="02020603050405020304" pitchFamily="18" charset="0"/>
              </a:rPr>
              <a:t>NxN</a:t>
            </a:r>
            <a:r>
              <a:rPr lang="es-MX" sz="1200" dirty="0">
                <a:latin typeface="Times New Roman" panose="02020603050405020304" pitchFamily="18" charset="0"/>
                <a:cs typeface="Times New Roman" panose="02020603050405020304" pitchFamily="18" charset="0"/>
              </a:rPr>
              <a:t> números enteros, previamente creada y rellenada con datos, y regresa un arreglo dinámico con el contenido de la diagonal principal. </a:t>
            </a:r>
            <a:r>
              <a:rPr lang="es-MX" sz="1200" b="1" u="sng" dirty="0">
                <a:latin typeface="Times New Roman" panose="02020603050405020304" pitchFamily="18" charset="0"/>
                <a:cs typeface="Times New Roman" panose="02020603050405020304" pitchFamily="18" charset="0"/>
              </a:rPr>
              <a:t>Utilice aritmética de apuntadores.</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4033037"/>
            <a:ext cx="7353199" cy="315239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4164001"/>
            <a:ext cx="7017633" cy="28178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711406966"/>
              </p:ext>
            </p:extLst>
          </p:nvPr>
        </p:nvGraphicFramePr>
        <p:xfrm>
          <a:off x="399245" y="4163691"/>
          <a:ext cx="7017633" cy="28346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diagonal_Principal</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diagonal,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a:t>
                      </a:r>
                    </a:p>
                    <a:p>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diagonal;</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64</a:t>
            </a:r>
          </a:p>
        </p:txBody>
      </p:sp>
      <p:graphicFrame>
        <p:nvGraphicFramePr>
          <p:cNvPr id="8" name="Tabla 8">
            <a:extLst>
              <a:ext uri="{FF2B5EF4-FFF2-40B4-BE49-F238E27FC236}">
                <a16:creationId xmlns:a16="http://schemas.microsoft.com/office/drawing/2014/main" id="{12A57155-43CD-984A-878D-93936EBD56C8}"/>
              </a:ext>
            </a:extLst>
          </p:cNvPr>
          <p:cNvGraphicFramePr>
            <a:graphicFrameLocks noGrp="1"/>
          </p:cNvGraphicFramePr>
          <p:nvPr>
            <p:extLst>
              <p:ext uri="{D42A27DB-BD31-4B8C-83A1-F6EECF244321}">
                <p14:modId xmlns:p14="http://schemas.microsoft.com/office/powerpoint/2010/main" val="56029963"/>
              </p:ext>
            </p:extLst>
          </p:nvPr>
        </p:nvGraphicFramePr>
        <p:xfrm>
          <a:off x="3000375" y="1881309"/>
          <a:ext cx="730800" cy="73152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r h="240000">
                <a:tc>
                  <a:txBody>
                    <a:bodyPr/>
                    <a:lstStyle/>
                    <a:p>
                      <a:pPr algn="ctr"/>
                      <a:r>
                        <a:rPr lang="es-MX" sz="1000" dirty="0">
                          <a:latin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117670"/>
                  </a:ext>
                </a:extLst>
              </a:tr>
              <a:tr h="240000">
                <a:tc>
                  <a:txBody>
                    <a:bodyPr/>
                    <a:lstStyle/>
                    <a:p>
                      <a:pPr algn="ctr"/>
                      <a:r>
                        <a:rPr lang="es-MX" sz="1000" dirty="0">
                          <a:latin typeface="Consolas" panose="020B0609020204030204" pitchFamily="49"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964117"/>
                  </a:ext>
                </a:extLst>
              </a:tr>
            </a:tbl>
          </a:graphicData>
        </a:graphic>
      </p:graphicFrame>
      <p:graphicFrame>
        <p:nvGraphicFramePr>
          <p:cNvPr id="9" name="Tabla 8">
            <a:extLst>
              <a:ext uri="{FF2B5EF4-FFF2-40B4-BE49-F238E27FC236}">
                <a16:creationId xmlns:a16="http://schemas.microsoft.com/office/drawing/2014/main" id="{EDDCFA1A-4299-D874-1435-E83AE51C54CA}"/>
              </a:ext>
            </a:extLst>
          </p:cNvPr>
          <p:cNvGraphicFramePr>
            <a:graphicFrameLocks noGrp="1"/>
          </p:cNvGraphicFramePr>
          <p:nvPr>
            <p:extLst>
              <p:ext uri="{D42A27DB-BD31-4B8C-83A1-F6EECF244321}">
                <p14:modId xmlns:p14="http://schemas.microsoft.com/office/powerpoint/2010/main" val="3806922179"/>
              </p:ext>
            </p:extLst>
          </p:nvPr>
        </p:nvGraphicFramePr>
        <p:xfrm>
          <a:off x="3000375" y="2865638"/>
          <a:ext cx="730800" cy="24384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bl>
          </a:graphicData>
        </a:graphic>
      </p:graphicFrame>
      <p:sp>
        <p:nvSpPr>
          <p:cNvPr id="10" name="CuadroTexto 9">
            <a:extLst>
              <a:ext uri="{FF2B5EF4-FFF2-40B4-BE49-F238E27FC236}">
                <a16:creationId xmlns:a16="http://schemas.microsoft.com/office/drawing/2014/main" id="{AFF58E82-C23A-5947-9AC3-30ABA0EE8E43}"/>
              </a:ext>
            </a:extLst>
          </p:cNvPr>
          <p:cNvSpPr txBox="1"/>
          <p:nvPr/>
        </p:nvSpPr>
        <p:spPr>
          <a:xfrm>
            <a:off x="240675" y="186730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Por ejemplo, si la matriz dinámica contiene la siguiente información:</a:t>
            </a:r>
          </a:p>
        </p:txBody>
      </p:sp>
      <p:sp>
        <p:nvSpPr>
          <p:cNvPr id="21" name="CuadroTexto 20">
            <a:extLst>
              <a:ext uri="{FF2B5EF4-FFF2-40B4-BE49-F238E27FC236}">
                <a16:creationId xmlns:a16="http://schemas.microsoft.com/office/drawing/2014/main" id="{E6AC6ABD-43F5-A134-491A-62E8A8E46EA6}"/>
              </a:ext>
            </a:extLst>
          </p:cNvPr>
          <p:cNvSpPr txBox="1"/>
          <p:nvPr/>
        </p:nvSpPr>
        <p:spPr>
          <a:xfrm>
            <a:off x="240675" y="275672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Entonces regresa un arreglo dinámico que contiene:</a:t>
            </a:r>
          </a:p>
        </p:txBody>
      </p:sp>
      <p:sp>
        <p:nvSpPr>
          <p:cNvPr id="2" name="CuadroTexto 1">
            <a:extLst>
              <a:ext uri="{FF2B5EF4-FFF2-40B4-BE49-F238E27FC236}">
                <a16:creationId xmlns:a16="http://schemas.microsoft.com/office/drawing/2014/main" id="{89C3D6B4-15E2-6A77-3E4A-02EE5DDE3DF1}"/>
              </a:ext>
            </a:extLst>
          </p:cNvPr>
          <p:cNvSpPr txBox="1"/>
          <p:nvPr/>
        </p:nvSpPr>
        <p:spPr>
          <a:xfrm>
            <a:off x="209005" y="3687372"/>
            <a:ext cx="7322826"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Asumiendo que también nos dan N como un parámetro, por ejemplo, en el ejemplo sería N = 3</a:t>
            </a:r>
          </a:p>
        </p:txBody>
      </p:sp>
      <p:sp>
        <p:nvSpPr>
          <p:cNvPr id="3" name="Pergamino: horizontal 2">
            <a:extLst>
              <a:ext uri="{FF2B5EF4-FFF2-40B4-BE49-F238E27FC236}">
                <a16:creationId xmlns:a16="http://schemas.microsoft.com/office/drawing/2014/main" id="{C1430775-EC85-272B-59A9-048AD7B30796}"/>
              </a:ext>
            </a:extLst>
          </p:cNvPr>
          <p:cNvSpPr/>
          <p:nvPr/>
        </p:nvSpPr>
        <p:spPr>
          <a:xfrm>
            <a:off x="240675" y="3343896"/>
            <a:ext cx="731123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Solución</a:t>
            </a:r>
          </a:p>
        </p:txBody>
      </p:sp>
      <p:sp>
        <p:nvSpPr>
          <p:cNvPr id="12" name="CuadroTexto 11">
            <a:extLst>
              <a:ext uri="{FF2B5EF4-FFF2-40B4-BE49-F238E27FC236}">
                <a16:creationId xmlns:a16="http://schemas.microsoft.com/office/drawing/2014/main" id="{B95F59F9-8A2C-7455-4479-820477FA6374}"/>
              </a:ext>
            </a:extLst>
          </p:cNvPr>
          <p:cNvSpPr txBox="1"/>
          <p:nvPr/>
        </p:nvSpPr>
        <p:spPr>
          <a:xfrm>
            <a:off x="208899" y="7288098"/>
            <a:ext cx="7322826" cy="1938992"/>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2</a:t>
            </a:r>
          </a:p>
          <a:p>
            <a:pPr algn="just"/>
            <a:r>
              <a:rPr lang="es-MX" sz="1200" dirty="0">
                <a:latin typeface="Times New Roman" panose="02020603050405020304" pitchFamily="18" charset="0"/>
                <a:cs typeface="Times New Roman" panose="02020603050405020304" pitchFamily="18" charset="0"/>
              </a:rPr>
              <a:t>Se requiere implementar un prototipo de una pequeña parte de una aplicación de red social, la cual mostrará publicaciones que aparecerán en pantalla cuando el usuario abra la página principal. Existen dos tipos de publicaciones en la red social: publicaciones de texto (mensajes) y publicaciones fotográficas. Las publicaciones de texto contienen el nombre del autor y el texto del mensaje. Las publicaciones fotográficas contienen el nombre del autor, el número de personas a las que les ha gustado la publicación y el tamaño del archivo de la imagen que será visualizada.</a:t>
            </a:r>
          </a:p>
          <a:p>
            <a:pPr algn="just"/>
            <a:endParaRPr lang="es-MX" sz="1200" b="1" u="sng"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a.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Diseñe y escriba el código de las estructuras requeridas para almacenar las publicaciones de la red social en una estructura de datos dinámica.</a:t>
            </a:r>
          </a:p>
        </p:txBody>
      </p:sp>
    </p:spTree>
    <p:extLst>
      <p:ext uri="{BB962C8B-B14F-4D97-AF65-F5344CB8AC3E}">
        <p14:creationId xmlns:p14="http://schemas.microsoft.com/office/powerpoint/2010/main" val="228970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AF3EC6D2-6FE5-7B38-CA01-34B32CC4E685}"/>
              </a:ext>
            </a:extLst>
          </p:cNvPr>
          <p:cNvSpPr/>
          <p:nvPr/>
        </p:nvSpPr>
        <p:spPr>
          <a:xfrm>
            <a:off x="240675" y="608247"/>
            <a:ext cx="7322826" cy="26588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739212"/>
            <a:ext cx="6967637" cy="23801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2886471567"/>
              </p:ext>
            </p:extLst>
          </p:nvPr>
        </p:nvGraphicFramePr>
        <p:xfrm>
          <a:off x="399245" y="738901"/>
          <a:ext cx="6967638" cy="2286000"/>
        </p:xfrm>
        <a:graphic>
          <a:graphicData uri="http://schemas.openxmlformats.org/drawingml/2006/table">
            <a:tbl>
              <a:tblPr firstRow="1" bandRow="1">
                <a:tableStyleId>{5C22544A-7EE6-4342-B048-85BDC9FD1C3A}</a:tableStyleId>
              </a:tblPr>
              <a:tblGrid>
                <a:gridCol w="3483819">
                  <a:extLst>
                    <a:ext uri="{9D8B030D-6E8A-4147-A177-3AD203B41FA5}">
                      <a16:colId xmlns:a16="http://schemas.microsoft.com/office/drawing/2014/main" val="1722026803"/>
                    </a:ext>
                  </a:extLst>
                </a:gridCol>
                <a:gridCol w="3483819">
                  <a:extLst>
                    <a:ext uri="{9D8B030D-6E8A-4147-A177-3AD203B41FA5}">
                      <a16:colId xmlns:a16="http://schemas.microsoft.com/office/drawing/2014/main" val="2347490464"/>
                    </a:ext>
                  </a:extLst>
                </a:gridCol>
              </a:tblGrid>
              <a:tr h="752233">
                <a:tc>
                  <a:txBody>
                    <a:bodyPr/>
                    <a:lstStyle/>
                    <a:p>
                      <a:r>
                        <a:rPr lang="es-MX" sz="1200" b="0" u="none" dirty="0">
                          <a:solidFill>
                            <a:srgbClr val="F92672"/>
                          </a:solidFill>
                          <a:effectLst/>
                          <a:latin typeface="Consolas" panose="020B0609020204030204" pitchFamily="49" charset="0"/>
                        </a:rPr>
                        <a:t>#define</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30</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MENSAJE,</a:t>
                      </a:r>
                    </a:p>
                    <a:p>
                      <a:r>
                        <a:rPr lang="es-MX" sz="1200" b="0" u="none" dirty="0">
                          <a:solidFill>
                            <a:srgbClr val="F8F8F2"/>
                          </a:solidFill>
                          <a:effectLst/>
                          <a:latin typeface="Consolas" panose="020B0609020204030204" pitchFamily="49" charset="0"/>
                        </a:rPr>
                        <a:t>    FOTO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username</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post_t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s-MX" sz="1200" b="0" u="none" dirty="0">
                        <a:solidFill>
                          <a:srgbClr val="F92672"/>
                        </a:solidFill>
                        <a:effectLst/>
                        <a:latin typeface="Consolas" panose="020B0609020204030204" pitchFamily="49" charset="0"/>
                      </a:endParaRPr>
                    </a:p>
                    <a:p>
                      <a:endParaRPr lang="es-MX" sz="1200" b="0" u="none" dirty="0">
                        <a:solidFill>
                          <a:srgbClr val="F92672"/>
                        </a:solidFill>
                        <a:effectLst/>
                        <a:latin typeface="Consolas" panose="020B0609020204030204" pitchFamily="49" charset="0"/>
                      </a:endParaRP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mensaje[</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mensaje_t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tam_archivo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likes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foto_t</a:t>
                      </a:r>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65</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8B3BBD68-BCAC-A9FA-618B-49D729854C8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3CDA47AD-258C-0D9E-1292-5EA74DA80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9" name="CuadroTexto 8">
            <a:extLst>
              <a:ext uri="{FF2B5EF4-FFF2-40B4-BE49-F238E27FC236}">
                <a16:creationId xmlns:a16="http://schemas.microsoft.com/office/drawing/2014/main" id="{FC7031B6-938A-4F86-60AD-52EE5CBCE5C0}"/>
              </a:ext>
            </a:extLst>
          </p:cNvPr>
          <p:cNvSpPr txBox="1"/>
          <p:nvPr/>
        </p:nvSpPr>
        <p:spPr>
          <a:xfrm>
            <a:off x="209005" y="3371850"/>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b.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Completar la siguiente función para inicializar la estructura dinámica de publicaciones a un tamaño determinado. </a:t>
            </a:r>
            <a:r>
              <a:rPr lang="es-MX" sz="1200" b="1" u="sng" dirty="0">
                <a:latin typeface="Times New Roman" panose="02020603050405020304" pitchFamily="18" charset="0"/>
                <a:cs typeface="Times New Roman" panose="02020603050405020304" pitchFamily="18" charset="0"/>
              </a:rPr>
              <a:t>Conteste únicamente sobre la hoja del examen</a:t>
            </a:r>
            <a:r>
              <a:rPr lang="es-MX" sz="1200" dirty="0">
                <a:latin typeface="Times New Roman" panose="02020603050405020304" pitchFamily="18" charset="0"/>
                <a:cs typeface="Times New Roman" panose="02020603050405020304" pitchFamily="18" charset="0"/>
              </a:rPr>
              <a:t>.</a:t>
            </a:r>
          </a:p>
        </p:txBody>
      </p:sp>
      <p:sp>
        <p:nvSpPr>
          <p:cNvPr id="10" name="CuadroTexto 9">
            <a:extLst>
              <a:ext uri="{FF2B5EF4-FFF2-40B4-BE49-F238E27FC236}">
                <a16:creationId xmlns:a16="http://schemas.microsoft.com/office/drawing/2014/main" id="{367994E6-A369-35B9-9DB3-94AB2A62370C}"/>
              </a:ext>
            </a:extLst>
          </p:cNvPr>
          <p:cNvSpPr txBox="1"/>
          <p:nvPr/>
        </p:nvSpPr>
        <p:spPr>
          <a:xfrm>
            <a:off x="209005" y="3783365"/>
            <a:ext cx="7322826" cy="1170641"/>
          </a:xfrm>
          <a:prstGeom prst="rect">
            <a:avLst/>
          </a:prstGeom>
          <a:noFill/>
        </p:spPr>
        <p:txBody>
          <a:bodyPr wrap="square" rtlCol="0">
            <a:spAutoFit/>
          </a:bodyPr>
          <a:lstStyle/>
          <a:p>
            <a:pPr algn="just">
              <a:lnSpc>
                <a:spcPct val="15000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init_posts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**arreglo</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a:t>
            </a:r>
            <a:r>
              <a:rPr lang="es-MX" sz="1200" dirty="0">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assert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NULL</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a:t>
            </a:r>
          </a:p>
        </p:txBody>
      </p:sp>
      <p:cxnSp>
        <p:nvCxnSpPr>
          <p:cNvPr id="13" name="Conector recto 12">
            <a:extLst>
              <a:ext uri="{FF2B5EF4-FFF2-40B4-BE49-F238E27FC236}">
                <a16:creationId xmlns:a16="http://schemas.microsoft.com/office/drawing/2014/main" id="{2D6F4A1E-B4FF-FC21-B437-B199D62F8E65}"/>
              </a:ext>
            </a:extLst>
          </p:cNvPr>
          <p:cNvCxnSpPr>
            <a:cxnSpLocks/>
          </p:cNvCxnSpPr>
          <p:nvPr/>
        </p:nvCxnSpPr>
        <p:spPr>
          <a:xfrm>
            <a:off x="1653691" y="4132963"/>
            <a:ext cx="13476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93FDCF86-1883-913A-299D-0E6DCFDB937F}"/>
              </a:ext>
            </a:extLst>
          </p:cNvPr>
          <p:cNvCxnSpPr>
            <a:cxnSpLocks/>
          </p:cNvCxnSpPr>
          <p:nvPr/>
        </p:nvCxnSpPr>
        <p:spPr>
          <a:xfrm>
            <a:off x="3167096" y="4132963"/>
            <a:ext cx="5976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507707B4-5540-534D-0212-816008C2437B}"/>
              </a:ext>
            </a:extLst>
          </p:cNvPr>
          <p:cNvCxnSpPr>
            <a:cxnSpLocks/>
          </p:cNvCxnSpPr>
          <p:nvPr/>
        </p:nvCxnSpPr>
        <p:spPr>
          <a:xfrm>
            <a:off x="616463" y="4370800"/>
            <a:ext cx="7035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4FE23029-A226-4FF8-6F26-62AD01802048}"/>
              </a:ext>
            </a:extLst>
          </p:cNvPr>
          <p:cNvCxnSpPr>
            <a:cxnSpLocks/>
          </p:cNvCxnSpPr>
          <p:nvPr/>
        </p:nvCxnSpPr>
        <p:spPr>
          <a:xfrm>
            <a:off x="1653691" y="4370800"/>
            <a:ext cx="6618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A7A8F1D4-CB75-E208-3C7E-BFD0CE0E3938}"/>
              </a:ext>
            </a:extLst>
          </p:cNvPr>
          <p:cNvCxnSpPr>
            <a:cxnSpLocks/>
          </p:cNvCxnSpPr>
          <p:nvPr/>
        </p:nvCxnSpPr>
        <p:spPr>
          <a:xfrm>
            <a:off x="3001297" y="4370800"/>
            <a:ext cx="16739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09A0F8D7-A659-2772-2B07-F5A181027A41}"/>
              </a:ext>
            </a:extLst>
          </p:cNvPr>
          <p:cNvCxnSpPr>
            <a:cxnSpLocks/>
          </p:cNvCxnSpPr>
          <p:nvPr/>
        </p:nvCxnSpPr>
        <p:spPr>
          <a:xfrm>
            <a:off x="1199427" y="4645150"/>
            <a:ext cx="1359418" cy="0"/>
          </a:xfrm>
          <a:prstGeom prst="line">
            <a:avLst/>
          </a:prstGeom>
          <a:ln w="12700"/>
        </p:spPr>
        <p:style>
          <a:lnRef idx="1">
            <a:schemeClr val="dk1"/>
          </a:lnRef>
          <a:fillRef idx="0">
            <a:schemeClr val="dk1"/>
          </a:fillRef>
          <a:effectRef idx="0">
            <a:schemeClr val="dk1"/>
          </a:effectRef>
          <a:fontRef idx="minor">
            <a:schemeClr val="tx1"/>
          </a:fontRef>
        </p:style>
      </p:cxnSp>
      <p:sp>
        <p:nvSpPr>
          <p:cNvPr id="36" name="CuadroTexto 35">
            <a:extLst>
              <a:ext uri="{FF2B5EF4-FFF2-40B4-BE49-F238E27FC236}">
                <a16:creationId xmlns:a16="http://schemas.microsoft.com/office/drawing/2014/main" id="{4FE968A8-9B52-8588-CC7E-267C7E31319B}"/>
              </a:ext>
            </a:extLst>
          </p:cNvPr>
          <p:cNvSpPr txBox="1"/>
          <p:nvPr/>
        </p:nvSpPr>
        <p:spPr>
          <a:xfrm>
            <a:off x="209005" y="4905358"/>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c. </a:t>
            </a:r>
            <a:r>
              <a:rPr lang="es-MX" sz="1200" b="1" dirty="0">
                <a:latin typeface="Times New Roman" panose="02020603050405020304" pitchFamily="18" charset="0"/>
                <a:cs typeface="Times New Roman" panose="02020603050405020304" pitchFamily="18" charset="0"/>
              </a:rPr>
              <a:t>(40 puntos) </a:t>
            </a:r>
            <a:r>
              <a:rPr lang="es-MX" sz="1200" dirty="0">
                <a:latin typeface="Times New Roman" panose="02020603050405020304" pitchFamily="18" charset="0"/>
                <a:cs typeface="Times New Roman" panose="02020603050405020304" pitchFamily="18" charset="0"/>
              </a:rPr>
              <a:t>Completar la siguiente función leer la información dentro de la estructura dinámica de publicaciones.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37" name="CuadroTexto 36">
            <a:extLst>
              <a:ext uri="{FF2B5EF4-FFF2-40B4-BE49-F238E27FC236}">
                <a16:creationId xmlns:a16="http://schemas.microsoft.com/office/drawing/2014/main" id="{46FA224B-5172-1637-F045-E140DEF61101}"/>
              </a:ext>
            </a:extLst>
          </p:cNvPr>
          <p:cNvSpPr txBox="1"/>
          <p:nvPr/>
        </p:nvSpPr>
        <p:spPr>
          <a:xfrm>
            <a:off x="240027" y="5319676"/>
            <a:ext cx="7322826" cy="4219553"/>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read_posts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("%s",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("Post </a:t>
            </a:r>
            <a:r>
              <a:rPr lang="es-MX" sz="1200" dirty="0" err="1">
                <a:latin typeface="Consolas" panose="020B0609020204030204" pitchFamily="49" charset="0"/>
                <a:cs typeface="Times New Roman" panose="02020603050405020304" pitchFamily="18" charset="0"/>
              </a:rPr>
              <a:t>type</a:t>
            </a:r>
            <a:r>
              <a:rPr lang="es-MX" sz="1200" dirty="0">
                <a:latin typeface="Consolas" panose="020B0609020204030204" pitchFamily="49" charset="0"/>
                <a:cs typeface="Times New Roman" panose="02020603050405020304" pitchFamily="18" charset="0"/>
              </a:rPr>
              <a:t> (0 =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1 = </a:t>
            </a:r>
            <a:r>
              <a:rPr lang="es-MX" sz="1200" dirty="0" err="1">
                <a:latin typeface="Consolas" panose="020B0609020204030204" pitchFamily="49" charset="0"/>
                <a:cs typeface="Times New Roman" panose="02020603050405020304" pitchFamily="18" charset="0"/>
              </a:rPr>
              <a:t>photo</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("%u",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&amp;p-&gt;tipo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Message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("\n%[^\n]",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else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FOTO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("File </a:t>
            </a:r>
            <a:r>
              <a:rPr lang="es-MX" sz="1200" dirty="0" err="1">
                <a:latin typeface="Consolas" panose="020B0609020204030204" pitchFamily="49" charset="0"/>
                <a:cs typeface="Times New Roman" panose="02020603050405020304" pitchFamily="18" charset="0"/>
              </a:rPr>
              <a:t>size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tam_archivo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count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47" name="Conector recto 46">
            <a:extLst>
              <a:ext uri="{FF2B5EF4-FFF2-40B4-BE49-F238E27FC236}">
                <a16:creationId xmlns:a16="http://schemas.microsoft.com/office/drawing/2014/main" id="{B7106523-F3AA-78A2-07AD-017E1F04B572}"/>
              </a:ext>
            </a:extLst>
          </p:cNvPr>
          <p:cNvCxnSpPr/>
          <p:nvPr/>
        </p:nvCxnSpPr>
        <p:spPr>
          <a:xfrm>
            <a:off x="1672741" y="5594350"/>
            <a:ext cx="11022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4D9BFCB1-900B-E3AE-98CE-9607C96D2323}"/>
              </a:ext>
            </a:extLst>
          </p:cNvPr>
          <p:cNvCxnSpPr>
            <a:cxnSpLocks/>
          </p:cNvCxnSpPr>
          <p:nvPr/>
        </p:nvCxnSpPr>
        <p:spPr>
          <a:xfrm>
            <a:off x="2916726" y="5594350"/>
            <a:ext cx="8742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038A7CCD-37C2-1315-8496-E78B4BD95035}"/>
              </a:ext>
            </a:extLst>
          </p:cNvPr>
          <p:cNvCxnSpPr>
            <a:cxnSpLocks/>
          </p:cNvCxnSpPr>
          <p:nvPr/>
        </p:nvCxnSpPr>
        <p:spPr>
          <a:xfrm>
            <a:off x="999641" y="5803900"/>
            <a:ext cx="14387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Conector recto 51">
            <a:extLst>
              <a:ext uri="{FF2B5EF4-FFF2-40B4-BE49-F238E27FC236}">
                <a16:creationId xmlns:a16="http://schemas.microsoft.com/office/drawing/2014/main" id="{B7B3C832-146C-A3C0-66FE-A6506066C6D7}"/>
              </a:ext>
            </a:extLst>
          </p:cNvPr>
          <p:cNvCxnSpPr>
            <a:cxnSpLocks/>
          </p:cNvCxnSpPr>
          <p:nvPr/>
        </p:nvCxnSpPr>
        <p:spPr>
          <a:xfrm>
            <a:off x="2580176" y="5803900"/>
            <a:ext cx="13060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Conector recto 53">
            <a:extLst>
              <a:ext uri="{FF2B5EF4-FFF2-40B4-BE49-F238E27FC236}">
                <a16:creationId xmlns:a16="http://schemas.microsoft.com/office/drawing/2014/main" id="{6BD1C26A-F14D-4AA0-8879-CCEB0BEB9001}"/>
              </a:ext>
            </a:extLst>
          </p:cNvPr>
          <p:cNvCxnSpPr>
            <a:cxnSpLocks/>
          </p:cNvCxnSpPr>
          <p:nvPr/>
        </p:nvCxnSpPr>
        <p:spPr>
          <a:xfrm>
            <a:off x="4018935" y="5803900"/>
            <a:ext cx="25461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Conector recto 55">
            <a:extLst>
              <a:ext uri="{FF2B5EF4-FFF2-40B4-BE49-F238E27FC236}">
                <a16:creationId xmlns:a16="http://schemas.microsoft.com/office/drawing/2014/main" id="{238E3D93-B547-AF7D-ACE8-32472371AAA1}"/>
              </a:ext>
            </a:extLst>
          </p:cNvPr>
          <p:cNvCxnSpPr>
            <a:cxnSpLocks/>
          </p:cNvCxnSpPr>
          <p:nvPr/>
        </p:nvCxnSpPr>
        <p:spPr>
          <a:xfrm>
            <a:off x="1995796" y="6242050"/>
            <a:ext cx="95457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Conector recto 58">
            <a:extLst>
              <a:ext uri="{FF2B5EF4-FFF2-40B4-BE49-F238E27FC236}">
                <a16:creationId xmlns:a16="http://schemas.microsoft.com/office/drawing/2014/main" id="{10BDF139-8427-40AD-939D-CB8B84B8CF47}"/>
              </a:ext>
            </a:extLst>
          </p:cNvPr>
          <p:cNvCxnSpPr>
            <a:cxnSpLocks/>
          </p:cNvCxnSpPr>
          <p:nvPr/>
        </p:nvCxnSpPr>
        <p:spPr>
          <a:xfrm>
            <a:off x="2007819" y="6665911"/>
            <a:ext cx="6933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772A2BA8-C0FF-CD17-B41D-5A9EEEC324E4}"/>
              </a:ext>
            </a:extLst>
          </p:cNvPr>
          <p:cNvCxnSpPr>
            <a:cxnSpLocks/>
          </p:cNvCxnSpPr>
          <p:nvPr/>
        </p:nvCxnSpPr>
        <p:spPr>
          <a:xfrm>
            <a:off x="1252884" y="6880224"/>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1AD23436-C8D4-86F2-F2F1-CA18B604B40B}"/>
              </a:ext>
            </a:extLst>
          </p:cNvPr>
          <p:cNvCxnSpPr>
            <a:cxnSpLocks/>
          </p:cNvCxnSpPr>
          <p:nvPr/>
        </p:nvCxnSpPr>
        <p:spPr>
          <a:xfrm>
            <a:off x="2170458" y="6878635"/>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F0602D05-0893-06AE-86C3-E7E701DE2EEC}"/>
              </a:ext>
            </a:extLst>
          </p:cNvPr>
          <p:cNvCxnSpPr>
            <a:cxnSpLocks/>
          </p:cNvCxnSpPr>
          <p:nvPr/>
        </p:nvCxnSpPr>
        <p:spPr>
          <a:xfrm>
            <a:off x="1319981" y="7099299"/>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Conector recto 65">
            <a:extLst>
              <a:ext uri="{FF2B5EF4-FFF2-40B4-BE49-F238E27FC236}">
                <a16:creationId xmlns:a16="http://schemas.microsoft.com/office/drawing/2014/main" id="{17F1B6EB-84E3-D936-55F8-3025DD8AC279}"/>
              </a:ext>
            </a:extLst>
          </p:cNvPr>
          <p:cNvCxnSpPr>
            <a:cxnSpLocks/>
          </p:cNvCxnSpPr>
          <p:nvPr/>
        </p:nvCxnSpPr>
        <p:spPr>
          <a:xfrm>
            <a:off x="2774950" y="7099299"/>
            <a:ext cx="14160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Conector recto 67">
            <a:extLst>
              <a:ext uri="{FF2B5EF4-FFF2-40B4-BE49-F238E27FC236}">
                <a16:creationId xmlns:a16="http://schemas.microsoft.com/office/drawing/2014/main" id="{BB150D0D-6824-721C-B6A7-F5AC3FF17920}"/>
              </a:ext>
            </a:extLst>
          </p:cNvPr>
          <p:cNvCxnSpPr>
            <a:cxnSpLocks/>
          </p:cNvCxnSpPr>
          <p:nvPr/>
        </p:nvCxnSpPr>
        <p:spPr>
          <a:xfrm>
            <a:off x="2857500" y="7527924"/>
            <a:ext cx="26098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Conector recto 69">
            <a:extLst>
              <a:ext uri="{FF2B5EF4-FFF2-40B4-BE49-F238E27FC236}">
                <a16:creationId xmlns:a16="http://schemas.microsoft.com/office/drawing/2014/main" id="{5331FF6B-875E-CD69-535D-6FD5F7B8162C}"/>
              </a:ext>
            </a:extLst>
          </p:cNvPr>
          <p:cNvCxnSpPr>
            <a:cxnSpLocks/>
          </p:cNvCxnSpPr>
          <p:nvPr/>
        </p:nvCxnSpPr>
        <p:spPr>
          <a:xfrm>
            <a:off x="2676525" y="8385174"/>
            <a:ext cx="27908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3EAB1953-3284-451E-1AC6-76487BE9522C}"/>
              </a:ext>
            </a:extLst>
          </p:cNvPr>
          <p:cNvCxnSpPr>
            <a:cxnSpLocks/>
          </p:cNvCxnSpPr>
          <p:nvPr/>
        </p:nvCxnSpPr>
        <p:spPr>
          <a:xfrm>
            <a:off x="2676525" y="8832848"/>
            <a:ext cx="22812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Conector recto 73">
            <a:extLst>
              <a:ext uri="{FF2B5EF4-FFF2-40B4-BE49-F238E27FC236}">
                <a16:creationId xmlns:a16="http://schemas.microsoft.com/office/drawing/2014/main" id="{A292C144-595B-A8F1-4660-E6133450B086}"/>
              </a:ext>
            </a:extLst>
          </p:cNvPr>
          <p:cNvCxnSpPr>
            <a:cxnSpLocks/>
          </p:cNvCxnSpPr>
          <p:nvPr/>
        </p:nvCxnSpPr>
        <p:spPr>
          <a:xfrm>
            <a:off x="1995796" y="77327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Conector recto 74">
            <a:extLst>
              <a:ext uri="{FF2B5EF4-FFF2-40B4-BE49-F238E27FC236}">
                <a16:creationId xmlns:a16="http://schemas.microsoft.com/office/drawing/2014/main" id="{32661B80-AF4D-A83A-CEE3-864FD04E6BD6}"/>
              </a:ext>
            </a:extLst>
          </p:cNvPr>
          <p:cNvCxnSpPr>
            <a:cxnSpLocks/>
          </p:cNvCxnSpPr>
          <p:nvPr/>
        </p:nvCxnSpPr>
        <p:spPr>
          <a:xfrm>
            <a:off x="2940842" y="7732712"/>
            <a:ext cx="3309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ector recto 77">
            <a:extLst>
              <a:ext uri="{FF2B5EF4-FFF2-40B4-BE49-F238E27FC236}">
                <a16:creationId xmlns:a16="http://schemas.microsoft.com/office/drawing/2014/main" id="{976A26FD-E8C6-6E08-AE62-6140892BFA9C}"/>
              </a:ext>
            </a:extLst>
          </p:cNvPr>
          <p:cNvCxnSpPr>
            <a:cxnSpLocks/>
          </p:cNvCxnSpPr>
          <p:nvPr/>
        </p:nvCxnSpPr>
        <p:spPr>
          <a:xfrm>
            <a:off x="1672741" y="79613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Conector recto 78">
            <a:extLst>
              <a:ext uri="{FF2B5EF4-FFF2-40B4-BE49-F238E27FC236}">
                <a16:creationId xmlns:a16="http://schemas.microsoft.com/office/drawing/2014/main" id="{FDEC389F-A26C-F630-AEDE-DD06C51687D1}"/>
              </a:ext>
            </a:extLst>
          </p:cNvPr>
          <p:cNvCxnSpPr>
            <a:cxnSpLocks/>
          </p:cNvCxnSpPr>
          <p:nvPr/>
        </p:nvCxnSpPr>
        <p:spPr>
          <a:xfrm>
            <a:off x="3086870" y="7959723"/>
            <a:ext cx="1196206"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6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66</a:t>
            </a:r>
          </a:p>
        </p:txBody>
      </p:sp>
      <p:sp>
        <p:nvSpPr>
          <p:cNvPr id="13" name="CuadroTexto 12">
            <a:extLst>
              <a:ext uri="{FF2B5EF4-FFF2-40B4-BE49-F238E27FC236}">
                <a16:creationId xmlns:a16="http://schemas.microsoft.com/office/drawing/2014/main" id="{1787BEB5-8943-D139-E9BE-E21557703330}"/>
              </a:ext>
            </a:extLst>
          </p:cNvPr>
          <p:cNvSpPr txBox="1"/>
          <p:nvPr/>
        </p:nvSpPr>
        <p:spPr>
          <a:xfrm>
            <a:off x="209005" y="600058"/>
            <a:ext cx="7322826"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 </a:t>
            </a:r>
            <a:r>
              <a:rPr lang="es-MX" sz="1200" b="1" dirty="0">
                <a:latin typeface="Times New Roman" panose="02020603050405020304" pitchFamily="18" charset="0"/>
                <a:cs typeface="Times New Roman" panose="02020603050405020304" pitchFamily="18" charset="0"/>
              </a:rPr>
              <a:t>(15 puntos) </a:t>
            </a:r>
            <a:r>
              <a:rPr lang="es-MX" sz="1200" dirty="0">
                <a:latin typeface="Times New Roman" panose="02020603050405020304" pitchFamily="18" charset="0"/>
                <a:cs typeface="Times New Roman" panose="02020603050405020304" pitchFamily="18" charset="0"/>
              </a:rPr>
              <a:t>Completar la siguiente función para obtener la cantidad de “me gusta” de la publicación más popular. Si ninguna publicación tiene “me gusta” regresa un valor especial -1.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14" name="CuadroTexto 13">
            <a:extLst>
              <a:ext uri="{FF2B5EF4-FFF2-40B4-BE49-F238E27FC236}">
                <a16:creationId xmlns:a16="http://schemas.microsoft.com/office/drawing/2014/main" id="{ABA31916-5BE2-6803-CD52-5B5B608D35B8}"/>
              </a:ext>
            </a:extLst>
          </p:cNvPr>
          <p:cNvSpPr txBox="1"/>
          <p:nvPr/>
        </p:nvSpPr>
        <p:spPr>
          <a:xfrm>
            <a:off x="240027" y="1250351"/>
            <a:ext cx="7322826" cy="2475486"/>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most_popular_count</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n</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 = -1;</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n</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 FOTO){</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0 &amp;&amp;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return</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22" name="Conector recto 21">
            <a:extLst>
              <a:ext uri="{FF2B5EF4-FFF2-40B4-BE49-F238E27FC236}">
                <a16:creationId xmlns:a16="http://schemas.microsoft.com/office/drawing/2014/main" id="{F23B3076-4F2C-5E77-2FFA-3312A04BCDCB}"/>
              </a:ext>
            </a:extLst>
          </p:cNvPr>
          <p:cNvCxnSpPr>
            <a:cxnSpLocks/>
          </p:cNvCxnSpPr>
          <p:nvPr/>
        </p:nvCxnSpPr>
        <p:spPr>
          <a:xfrm>
            <a:off x="2253254" y="1524713"/>
            <a:ext cx="110937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D648B5E4-A660-5804-2CDB-A20937EB53BD}"/>
              </a:ext>
            </a:extLst>
          </p:cNvPr>
          <p:cNvCxnSpPr>
            <a:cxnSpLocks/>
          </p:cNvCxnSpPr>
          <p:nvPr/>
        </p:nvCxnSpPr>
        <p:spPr>
          <a:xfrm>
            <a:off x="3505791" y="1524713"/>
            <a:ext cx="4566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666F8833-B1BC-FA47-B128-11962AA535A1}"/>
              </a:ext>
            </a:extLst>
          </p:cNvPr>
          <p:cNvCxnSpPr>
            <a:cxnSpLocks/>
          </p:cNvCxnSpPr>
          <p:nvPr/>
        </p:nvCxnSpPr>
        <p:spPr>
          <a:xfrm>
            <a:off x="1010240" y="1954051"/>
            <a:ext cx="14281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BE74535E-1C87-90E2-C88C-106A9EB75738}"/>
              </a:ext>
            </a:extLst>
          </p:cNvPr>
          <p:cNvCxnSpPr>
            <a:cxnSpLocks/>
          </p:cNvCxnSpPr>
          <p:nvPr/>
        </p:nvCxnSpPr>
        <p:spPr>
          <a:xfrm>
            <a:off x="2577102" y="1954051"/>
            <a:ext cx="11185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05951382-AD93-9259-8846-CB553D234DAC}"/>
              </a:ext>
            </a:extLst>
          </p:cNvPr>
          <p:cNvCxnSpPr>
            <a:cxnSpLocks/>
          </p:cNvCxnSpPr>
          <p:nvPr/>
        </p:nvCxnSpPr>
        <p:spPr>
          <a:xfrm>
            <a:off x="3843929" y="1954051"/>
            <a:ext cx="2891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9A8B4352-FFEA-625E-2564-9E3867413833}"/>
              </a:ext>
            </a:extLst>
          </p:cNvPr>
          <p:cNvCxnSpPr>
            <a:cxnSpLocks/>
          </p:cNvCxnSpPr>
          <p:nvPr/>
        </p:nvCxnSpPr>
        <p:spPr>
          <a:xfrm>
            <a:off x="1010240" y="2163598"/>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B3218E4-EC49-433D-BF46-2C8EDDB93FA5}"/>
              </a:ext>
            </a:extLst>
          </p:cNvPr>
          <p:cNvCxnSpPr>
            <a:cxnSpLocks/>
          </p:cNvCxnSpPr>
          <p:nvPr/>
        </p:nvCxnSpPr>
        <p:spPr>
          <a:xfrm>
            <a:off x="1010240" y="2377907"/>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5DF1841F-D442-9D24-763D-5692563FAB99}"/>
              </a:ext>
            </a:extLst>
          </p:cNvPr>
          <p:cNvCxnSpPr>
            <a:cxnSpLocks/>
          </p:cNvCxnSpPr>
          <p:nvPr/>
        </p:nvCxnSpPr>
        <p:spPr>
          <a:xfrm>
            <a:off x="1010240" y="2592222"/>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A8562738-055A-890F-369E-7952C7ACD9E5}"/>
              </a:ext>
            </a:extLst>
          </p:cNvPr>
          <p:cNvCxnSpPr>
            <a:cxnSpLocks/>
          </p:cNvCxnSpPr>
          <p:nvPr/>
        </p:nvCxnSpPr>
        <p:spPr>
          <a:xfrm>
            <a:off x="1010240" y="2806531"/>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70EBE41A-5872-8742-88D9-CB8809E44F10}"/>
              </a:ext>
            </a:extLst>
          </p:cNvPr>
          <p:cNvCxnSpPr>
            <a:cxnSpLocks/>
          </p:cNvCxnSpPr>
          <p:nvPr/>
        </p:nvCxnSpPr>
        <p:spPr>
          <a:xfrm>
            <a:off x="1010240" y="3025607"/>
            <a:ext cx="3642723"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32657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Funciones de listas simples</a:t>
            </a:r>
          </a:p>
        </p:txBody>
      </p:sp>
      <p:sp>
        <p:nvSpPr>
          <p:cNvPr id="11" name="Rectángulo 10">
            <a:extLst>
              <a:ext uri="{FF2B5EF4-FFF2-40B4-BE49-F238E27FC236}">
                <a16:creationId xmlns:a16="http://schemas.microsoft.com/office/drawing/2014/main" id="{214012B6-64BA-ABDF-D505-6CBAF69A0301}"/>
              </a:ext>
            </a:extLst>
          </p:cNvPr>
          <p:cNvSpPr/>
          <p:nvPr/>
        </p:nvSpPr>
        <p:spPr>
          <a:xfrm>
            <a:off x="209006" y="1457455"/>
            <a:ext cx="7354387" cy="186320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359417" y="1594249"/>
            <a:ext cx="7053565" cy="1555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3332795097"/>
              </p:ext>
            </p:extLst>
          </p:nvPr>
        </p:nvGraphicFramePr>
        <p:xfrm>
          <a:off x="359417" y="1594911"/>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450700"/>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8" y="3808333"/>
            <a:ext cx="7333035" cy="34948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359417" y="3958149"/>
            <a:ext cx="7053564" cy="3200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3622053543"/>
              </p:ext>
            </p:extLst>
          </p:nvPr>
        </p:nvGraphicFramePr>
        <p:xfrm>
          <a:off x="358133" y="3961144"/>
          <a:ext cx="7053564" cy="3200400"/>
        </p:xfrm>
        <a:graphic>
          <a:graphicData uri="http://schemas.openxmlformats.org/drawingml/2006/table">
            <a:tbl>
              <a:tblPr firstRow="1" bandRow="1">
                <a:tableStyleId>{5C22544A-7EE6-4342-B048-85BDC9FD1C3A}</a:tableStyleId>
              </a:tblPr>
              <a:tblGrid>
                <a:gridCol w="379286">
                  <a:extLst>
                    <a:ext uri="{9D8B030D-6E8A-4147-A177-3AD203B41FA5}">
                      <a16:colId xmlns:a16="http://schemas.microsoft.com/office/drawing/2014/main" val="4000583223"/>
                    </a:ext>
                  </a:extLst>
                </a:gridCol>
                <a:gridCol w="6674278">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n1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n3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n3-&gt;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n2;</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n3;</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(n1);</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(n2);</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(n3);</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7" name="Grupo 6">
            <a:extLst>
              <a:ext uri="{FF2B5EF4-FFF2-40B4-BE49-F238E27FC236}">
                <a16:creationId xmlns:a16="http://schemas.microsoft.com/office/drawing/2014/main" id="{58B3B2D1-2344-D5C4-5E8C-FA0D77B19E2B}"/>
              </a:ext>
            </a:extLst>
          </p:cNvPr>
          <p:cNvGrpSpPr/>
          <p:nvPr/>
        </p:nvGrpSpPr>
        <p:grpSpPr>
          <a:xfrm>
            <a:off x="2425477" y="7490183"/>
            <a:ext cx="2921447" cy="1834299"/>
            <a:chOff x="2731119" y="7618519"/>
            <a:chExt cx="2921447" cy="1834299"/>
          </a:xfrm>
        </p:grpSpPr>
        <p:grpSp>
          <p:nvGrpSpPr>
            <p:cNvPr id="21" name="Grupo 20">
              <a:extLst>
                <a:ext uri="{FF2B5EF4-FFF2-40B4-BE49-F238E27FC236}">
                  <a16:creationId xmlns:a16="http://schemas.microsoft.com/office/drawing/2014/main" id="{6C9BD965-B0D5-2D0A-3BEB-46DDD14A1143}"/>
                </a:ext>
              </a:extLst>
            </p:cNvPr>
            <p:cNvGrpSpPr/>
            <p:nvPr/>
          </p:nvGrpSpPr>
          <p:grpSpPr>
            <a:xfrm>
              <a:off x="2731119" y="8075843"/>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2800677" y="761851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3847964" y="8075843"/>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3917522"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4964810" y="8075843"/>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5034368"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2984836" y="7985680"/>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4102817"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5219663"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2731119" y="905347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3847964" y="905347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2800677" y="859165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3917522"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5034367"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2982585" y="896106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4100566"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4964809" y="905347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5217411"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3418875"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4535720"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ángulo: esquinas redondeadas 15">
            <a:extLst>
              <a:ext uri="{FF2B5EF4-FFF2-40B4-BE49-F238E27FC236}">
                <a16:creationId xmlns:a16="http://schemas.microsoft.com/office/drawing/2014/main" id="{3884C469-504B-90D5-9DB0-857623FEA508}"/>
              </a:ext>
            </a:extLst>
          </p:cNvPr>
          <p:cNvSpPr/>
          <p:nvPr/>
        </p:nvSpPr>
        <p:spPr>
          <a:xfrm>
            <a:off x="202580" y="103457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crear un nodo</a:t>
            </a:r>
          </a:p>
        </p:txBody>
      </p:sp>
    </p:spTree>
    <p:extLst>
      <p:ext uri="{BB962C8B-B14F-4D97-AF65-F5344CB8AC3E}">
        <p14:creationId xmlns:p14="http://schemas.microsoft.com/office/powerpoint/2010/main" val="339383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BEB63AD7-40CC-656F-0528-0223434496BB}"/>
              </a:ext>
            </a:extLst>
          </p:cNvPr>
          <p:cNvSpPr/>
          <p:nvPr/>
        </p:nvSpPr>
        <p:spPr>
          <a:xfrm>
            <a:off x="202580" y="1122542"/>
            <a:ext cx="7391294" cy="82119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381000" y="1285875"/>
            <a:ext cx="7013713" cy="784000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2308775964"/>
              </p:ext>
            </p:extLst>
          </p:nvPr>
        </p:nvGraphicFramePr>
        <p:xfrm>
          <a:off x="377687" y="1285875"/>
          <a:ext cx="7013712" cy="7589520"/>
        </p:xfrm>
        <a:graphic>
          <a:graphicData uri="http://schemas.openxmlformats.org/drawingml/2006/table">
            <a:tbl>
              <a:tblPr firstRow="1" bandRow="1">
                <a:tableStyleId>{5C22544A-7EE6-4342-B048-85BDC9FD1C3A}</a:tableStyleId>
              </a:tblPr>
              <a:tblGrid>
                <a:gridCol w="430387">
                  <a:extLst>
                    <a:ext uri="{9D8B030D-6E8A-4147-A177-3AD203B41FA5}">
                      <a16:colId xmlns:a16="http://schemas.microsoft.com/office/drawing/2014/main" val="4000583223"/>
                    </a:ext>
                  </a:extLst>
                </a:gridCol>
                <a:gridCol w="6583325">
                  <a:extLst>
                    <a:ext uri="{9D8B030D-6E8A-4147-A177-3AD203B41FA5}">
                      <a16:colId xmlns:a16="http://schemas.microsoft.com/office/drawing/2014/main" val="1722026803"/>
                    </a:ext>
                  </a:extLst>
                </a:gridCol>
              </a:tblGrid>
              <a:tr h="748665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p>
                      <a:pPr algn="r">
                        <a:lnSpc>
                          <a:spcPct val="100000"/>
                        </a:lnSpc>
                      </a:pPr>
                      <a:r>
                        <a:rPr lang="es-MX" sz="1200" dirty="0">
                          <a:latin typeface="Consolas" panose="020B0609020204030204" pitchFamily="49" charset="0"/>
                        </a:rPr>
                        <a:t>29</a:t>
                      </a:r>
                    </a:p>
                    <a:p>
                      <a:pPr algn="r">
                        <a:lnSpc>
                          <a:spcPct val="100000"/>
                        </a:lnSpc>
                      </a:pPr>
                      <a:r>
                        <a:rPr lang="es-MX" sz="1200" dirty="0">
                          <a:latin typeface="Consolas" panose="020B0609020204030204" pitchFamily="49" charset="0"/>
                        </a:rPr>
                        <a:t>30</a:t>
                      </a:r>
                    </a:p>
                    <a:p>
                      <a:pPr algn="r">
                        <a:lnSpc>
                          <a:spcPct val="100000"/>
                        </a:lnSpc>
                      </a:pPr>
                      <a:r>
                        <a:rPr lang="es-MX" sz="1200" dirty="0">
                          <a:latin typeface="Consolas" panose="020B0609020204030204" pitchFamily="49" charset="0"/>
                        </a:rPr>
                        <a:t>31</a:t>
                      </a:r>
                    </a:p>
                    <a:p>
                      <a:pPr algn="r">
                        <a:lnSpc>
                          <a:spcPct val="100000"/>
                        </a:lnSpc>
                      </a:pPr>
                      <a:r>
                        <a:rPr lang="es-MX" sz="1200" dirty="0">
                          <a:latin typeface="Consolas" panose="020B0609020204030204" pitchFamily="49" charset="0"/>
                        </a:rPr>
                        <a:t>32</a:t>
                      </a:r>
                    </a:p>
                    <a:p>
                      <a:pPr algn="r">
                        <a:lnSpc>
                          <a:spcPct val="100000"/>
                        </a:lnSpc>
                      </a:pPr>
                      <a:r>
                        <a:rPr lang="es-MX" sz="1200" dirty="0">
                          <a:latin typeface="Consolas" panose="020B0609020204030204" pitchFamily="49" charset="0"/>
                        </a:rPr>
                        <a:t>33</a:t>
                      </a:r>
                    </a:p>
                    <a:p>
                      <a:pPr algn="r">
                        <a:lnSpc>
                          <a:spcPct val="100000"/>
                        </a:lnSpc>
                      </a:pPr>
                      <a:r>
                        <a:rPr lang="es-MX" sz="1200" dirty="0">
                          <a:latin typeface="Consolas" panose="020B0609020204030204" pitchFamily="49" charset="0"/>
                        </a:rPr>
                        <a:t>34</a:t>
                      </a:r>
                    </a:p>
                    <a:p>
                      <a:pPr algn="r">
                        <a:lnSpc>
                          <a:spcPct val="100000"/>
                        </a:lnSpc>
                      </a:pPr>
                      <a:r>
                        <a:rPr lang="es-MX" sz="1200" dirty="0">
                          <a:latin typeface="Consolas" panose="020B0609020204030204" pitchFamily="49" charset="0"/>
                        </a:rPr>
                        <a:t>35</a:t>
                      </a:r>
                    </a:p>
                    <a:p>
                      <a:pPr algn="r">
                        <a:lnSpc>
                          <a:spcPct val="100000"/>
                        </a:lnSpc>
                      </a:pPr>
                      <a:r>
                        <a:rPr lang="es-MX" sz="1200" dirty="0">
                          <a:latin typeface="Consolas" panose="020B0609020204030204" pitchFamily="49" charset="0"/>
                        </a:rPr>
                        <a:t>36</a:t>
                      </a:r>
                    </a:p>
                    <a:p>
                      <a:pPr algn="r">
                        <a:lnSpc>
                          <a:spcPct val="100000"/>
                        </a:lnSpc>
                      </a:pPr>
                      <a:r>
                        <a:rPr lang="es-MX" sz="1200" dirty="0">
                          <a:latin typeface="Consolas" panose="020B0609020204030204" pitchFamily="49" charset="0"/>
                        </a:rPr>
                        <a:t>37</a:t>
                      </a:r>
                    </a:p>
                    <a:p>
                      <a:pPr algn="r">
                        <a:lnSpc>
                          <a:spcPct val="100000"/>
                        </a:lnSpc>
                      </a:pPr>
                      <a:r>
                        <a:rPr lang="es-MX" sz="1200" dirty="0">
                          <a:latin typeface="Consolas" panose="020B0609020204030204" pitchFamily="49" charset="0"/>
                        </a:rPr>
                        <a:t>38</a:t>
                      </a:r>
                    </a:p>
                    <a:p>
                      <a:pPr algn="r">
                        <a:lnSpc>
                          <a:spcPct val="100000"/>
                        </a:lnSpc>
                      </a:pPr>
                      <a:r>
                        <a:rPr lang="es-MX" sz="1200" dirty="0">
                          <a:latin typeface="Consolas" panose="020B0609020204030204" pitchFamily="49" charset="0"/>
                        </a:rPr>
                        <a:t>39</a:t>
                      </a:r>
                    </a:p>
                    <a:p>
                      <a:pPr algn="r">
                        <a:lnSpc>
                          <a:spcPct val="100000"/>
                        </a:lnSpc>
                      </a:pPr>
                      <a:r>
                        <a:rPr lang="es-MX" sz="1200" dirty="0">
                          <a:latin typeface="Consolas" panose="020B0609020204030204" pitchFamily="49" charset="0"/>
                        </a:rPr>
                        <a:t>40</a:t>
                      </a:r>
                    </a:p>
                    <a:p>
                      <a:pPr algn="r">
                        <a:lnSpc>
                          <a:spcPct val="100000"/>
                        </a:lnSpc>
                      </a:pPr>
                      <a:r>
                        <a:rPr lang="es-MX" sz="12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switch</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elimina_nodo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8</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%p\n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buscar_dato</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tam_lista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default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6C830A7A-A441-D941-984C-5F6BA7FA17C6}"/>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main</a:t>
            </a:r>
            <a:r>
              <a:rPr lang="es-MX" sz="1200" dirty="0">
                <a:latin typeface="Consolas" panose="020B0609020204030204" pitchFamily="49" charset="0"/>
              </a:rPr>
              <a:t>() con menú de opciones</a:t>
            </a:r>
          </a:p>
        </p:txBody>
      </p:sp>
      <p:sp>
        <p:nvSpPr>
          <p:cNvPr id="11" name="Pergamino: horizontal 10">
            <a:extLst>
              <a:ext uri="{FF2B5EF4-FFF2-40B4-BE49-F238E27FC236}">
                <a16:creationId xmlns:a16="http://schemas.microsoft.com/office/drawing/2014/main" id="{24FD7FF8-1166-828C-16E7-44ACD6AACA1C}"/>
              </a:ext>
            </a:extLst>
          </p:cNvPr>
          <p:cNvSpPr/>
          <p:nvPr/>
        </p:nvSpPr>
        <p:spPr>
          <a:xfrm>
            <a:off x="5538747" y="64349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20 Septiembre 2022</a:t>
            </a:r>
          </a:p>
        </p:txBody>
      </p:sp>
    </p:spTree>
    <p:extLst>
      <p:ext uri="{BB962C8B-B14F-4D97-AF65-F5344CB8AC3E}">
        <p14:creationId xmlns:p14="http://schemas.microsoft.com/office/powerpoint/2010/main" val="3932174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 doblada 13">
            <a:extLst>
              <a:ext uri="{FF2B5EF4-FFF2-40B4-BE49-F238E27FC236}">
                <a16:creationId xmlns:a16="http://schemas.microsoft.com/office/drawing/2014/main" id="{0A888EE5-0890-2CF9-9E0B-30CEC24C0DF9}"/>
              </a:ext>
            </a:extLst>
          </p:cNvPr>
          <p:cNvSpPr/>
          <p:nvPr/>
        </p:nvSpPr>
        <p:spPr>
          <a:xfrm>
            <a:off x="5013497" y="1059834"/>
            <a:ext cx="2572848" cy="1594876"/>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02580" y="1059834"/>
            <a:ext cx="4698701" cy="337246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361335" y="1222485"/>
            <a:ext cx="4417142" cy="301820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2533124572"/>
              </p:ext>
            </p:extLst>
          </p:nvPr>
        </p:nvGraphicFramePr>
        <p:xfrm>
          <a:off x="361335" y="1225366"/>
          <a:ext cx="4539946" cy="3017520"/>
        </p:xfrm>
        <a:graphic>
          <a:graphicData uri="http://schemas.openxmlformats.org/drawingml/2006/table">
            <a:tbl>
              <a:tblPr firstRow="1" bandRow="1">
                <a:tableStyleId>{5C22544A-7EE6-4342-B048-85BDC9FD1C3A}</a:tableStyleId>
              </a:tblPr>
              <a:tblGrid>
                <a:gridCol w="353962">
                  <a:extLst>
                    <a:ext uri="{9D8B030D-6E8A-4147-A177-3AD203B41FA5}">
                      <a16:colId xmlns:a16="http://schemas.microsoft.com/office/drawing/2014/main" val="4000583223"/>
                    </a:ext>
                  </a:extLst>
                </a:gridCol>
                <a:gridCol w="418598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"Selecciona una </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Insertar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Insertar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Eliminar al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Eliminar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"5. Imprimir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"6. Eliminar nodo arbitrario"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"7. Eliminar/Liberar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"8. Buscar 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"9. Imprimir tamaño de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810D1CAB-9789-A456-DAFD-1ECB0A8985DA}"/>
              </a:ext>
            </a:extLst>
          </p:cNvPr>
          <p:cNvSpPr/>
          <p:nvPr/>
        </p:nvSpPr>
        <p:spPr>
          <a:xfrm>
            <a:off x="209006" y="5023332"/>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5228759"/>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3797089410"/>
              </p:ext>
            </p:extLst>
          </p:nvPr>
        </p:nvGraphicFramePr>
        <p:xfrm>
          <a:off x="499551" y="5333193"/>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6" name="CuadroTexto 25">
            <a:extLst>
              <a:ext uri="{FF2B5EF4-FFF2-40B4-BE49-F238E27FC236}">
                <a16:creationId xmlns:a16="http://schemas.microsoft.com/office/drawing/2014/main" id="{A89B0C40-93A8-ED2B-DD07-26DB275552B1}"/>
              </a:ext>
            </a:extLst>
          </p:cNvPr>
          <p:cNvSpPr txBox="1"/>
          <p:nvPr/>
        </p:nvSpPr>
        <p:spPr>
          <a:xfrm>
            <a:off x="5180821" y="1155799"/>
            <a:ext cx="2238199" cy="1200329"/>
          </a:xfrm>
          <a:prstGeom prst="rect">
            <a:avLst/>
          </a:prstGeom>
          <a:noFill/>
        </p:spPr>
        <p:txBody>
          <a:bodyPr wrap="square" rtlCol="0">
            <a:spAutoFit/>
          </a:bodyPr>
          <a:lstStyle/>
          <a:p>
            <a:r>
              <a:rPr lang="es-MX" sz="1200" dirty="0" err="1">
                <a:latin typeface="Consolas" panose="020B0609020204030204" pitchFamily="49" charset="0"/>
                <a:cs typeface="Times New Roman" panose="02020603050405020304" pitchFamily="18" charset="0"/>
              </a:rPr>
              <a:t>puts</a:t>
            </a:r>
            <a:r>
              <a:rPr lang="es-MX" sz="1200" dirty="0">
                <a:latin typeface="Consolas" panose="020B0609020204030204" pitchFamily="49" charset="0"/>
                <a:cs typeface="Times New Roman" panose="02020603050405020304" pitchFamily="18" charset="0"/>
              </a:rPr>
              <a:t>() funciona como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7095919"/>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7411026"/>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616453"/>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283858497"/>
              </p:ext>
            </p:extLst>
          </p:nvPr>
        </p:nvGraphicFramePr>
        <p:xfrm>
          <a:off x="520903" y="7720887"/>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5561286" y="6344447"/>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6109927" y="6480832"/>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6501481" y="6344447"/>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5561286" y="701064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6511819" y="6950988"/>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6601984" y="66995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6109927" y="7149144"/>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5432966" y="7719854"/>
            <a:ext cx="423503"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6671087" y="7660198"/>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6789487" y="740841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flipH="1">
            <a:off x="5286695" y="7858354"/>
            <a:ext cx="569774" cy="891995"/>
          </a:xfrm>
          <a:prstGeom prst="curvedConnector5">
            <a:avLst>
              <a:gd name="adj1" fmla="val -40121"/>
              <a:gd name="adj2" fmla="val 46571"/>
              <a:gd name="adj3" fmla="val 14012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286695" y="8550678"/>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351242" y="827367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V="1">
            <a:off x="5974451" y="7859869"/>
            <a:ext cx="696636" cy="8904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seleccionar una opción</a:t>
            </a:r>
          </a:p>
        </p:txBody>
      </p:sp>
      <p:sp>
        <p:nvSpPr>
          <p:cNvPr id="15" name="Rectángulo: esquinas redondeadas 14">
            <a:extLst>
              <a:ext uri="{FF2B5EF4-FFF2-40B4-BE49-F238E27FC236}">
                <a16:creationId xmlns:a16="http://schemas.microsoft.com/office/drawing/2014/main" id="{B84EAB05-9613-99E7-5F99-B0EA0F74FFA5}"/>
              </a:ext>
            </a:extLst>
          </p:cNvPr>
          <p:cNvSpPr/>
          <p:nvPr/>
        </p:nvSpPr>
        <p:spPr>
          <a:xfrm>
            <a:off x="195051" y="458247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inicio de la lista</a:t>
            </a:r>
          </a:p>
        </p:txBody>
      </p:sp>
    </p:spTree>
    <p:extLst>
      <p:ext uri="{BB962C8B-B14F-4D97-AF65-F5344CB8AC3E}">
        <p14:creationId xmlns:p14="http://schemas.microsoft.com/office/powerpoint/2010/main" val="714665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569DD93A-2C7D-7485-072E-5E9521C4C0A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(iterativo)</a:t>
            </a:r>
          </a:p>
        </p:txBody>
      </p:sp>
      <p:sp>
        <p:nvSpPr>
          <p:cNvPr id="3" name="Rectángulo 2">
            <a:extLst>
              <a:ext uri="{FF2B5EF4-FFF2-40B4-BE49-F238E27FC236}">
                <a16:creationId xmlns:a16="http://schemas.microsoft.com/office/drawing/2014/main" id="{70ADB46E-C424-5833-A7FF-0BF7FFD13DEE}"/>
              </a:ext>
            </a:extLst>
          </p:cNvPr>
          <p:cNvSpPr/>
          <p:nvPr/>
        </p:nvSpPr>
        <p:spPr>
          <a:xfrm>
            <a:off x="209006" y="100025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6B13A94-A3C6-EE74-6F5D-A7F75A90BDA8}"/>
              </a:ext>
            </a:extLst>
          </p:cNvPr>
          <p:cNvSpPr/>
          <p:nvPr/>
        </p:nvSpPr>
        <p:spPr>
          <a:xfrm>
            <a:off x="359417" y="113704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3A41BBD0-9D4B-746F-6A80-5484D2CFECD3}"/>
              </a:ext>
            </a:extLst>
          </p:cNvPr>
          <p:cNvGraphicFramePr>
            <a:graphicFrameLocks noGrp="1"/>
          </p:cNvGraphicFramePr>
          <p:nvPr>
            <p:extLst>
              <p:ext uri="{D42A27DB-BD31-4B8C-83A1-F6EECF244321}">
                <p14:modId xmlns:p14="http://schemas.microsoft.com/office/powerpoint/2010/main" val="2942891896"/>
              </p:ext>
            </p:extLst>
          </p:nvPr>
        </p:nvGraphicFramePr>
        <p:xfrm>
          <a:off x="359417" y="113771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s redondeadas 5">
            <a:extLst>
              <a:ext uri="{FF2B5EF4-FFF2-40B4-BE49-F238E27FC236}">
                <a16:creationId xmlns:a16="http://schemas.microsoft.com/office/drawing/2014/main" id="{13CEAADD-C42A-9438-7A11-7356C35F3143}"/>
              </a:ext>
            </a:extLst>
          </p:cNvPr>
          <p:cNvSpPr/>
          <p:nvPr/>
        </p:nvSpPr>
        <p:spPr>
          <a:xfrm>
            <a:off x="192399" y="27547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(recursivo)</a:t>
            </a:r>
          </a:p>
        </p:txBody>
      </p:sp>
      <p:sp>
        <p:nvSpPr>
          <p:cNvPr id="7" name="Rectángulo 6">
            <a:extLst>
              <a:ext uri="{FF2B5EF4-FFF2-40B4-BE49-F238E27FC236}">
                <a16:creationId xmlns:a16="http://schemas.microsoft.com/office/drawing/2014/main" id="{165A227A-63A4-6596-4D5D-6F60F152B105}"/>
              </a:ext>
            </a:extLst>
          </p:cNvPr>
          <p:cNvSpPr/>
          <p:nvPr/>
        </p:nvSpPr>
        <p:spPr>
          <a:xfrm>
            <a:off x="209007" y="317063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0ED9202-8BA6-3063-BA67-F78192E81964}"/>
              </a:ext>
            </a:extLst>
          </p:cNvPr>
          <p:cNvSpPr/>
          <p:nvPr/>
        </p:nvSpPr>
        <p:spPr>
          <a:xfrm>
            <a:off x="359418" y="330742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9FD13D1C-7AFD-C1E0-A856-1986C90EFD89}"/>
              </a:ext>
            </a:extLst>
          </p:cNvPr>
          <p:cNvGraphicFramePr>
            <a:graphicFrameLocks noGrp="1"/>
          </p:cNvGraphicFramePr>
          <p:nvPr>
            <p:extLst>
              <p:ext uri="{D42A27DB-BD31-4B8C-83A1-F6EECF244321}">
                <p14:modId xmlns:p14="http://schemas.microsoft.com/office/powerpoint/2010/main" val="4129934319"/>
              </p:ext>
            </p:extLst>
          </p:nvPr>
        </p:nvGraphicFramePr>
        <p:xfrm>
          <a:off x="359418" y="330809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4263733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00B05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00B05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4020</TotalTime>
  <Words>30778</Words>
  <Application>Microsoft Office PowerPoint</Application>
  <PresentationFormat>Personalizado</PresentationFormat>
  <Paragraphs>5147</Paragraphs>
  <Slides>84</Slides>
  <Notes>45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84</vt:i4>
      </vt:variant>
    </vt:vector>
  </HeadingPairs>
  <TitlesOfParts>
    <vt:vector size="92"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449</cp:revision>
  <dcterms:created xsi:type="dcterms:W3CDTF">2022-07-30T06:56:42Z</dcterms:created>
  <dcterms:modified xsi:type="dcterms:W3CDTF">2023-01-06T06:47:07Z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