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259" r:id="rId3"/>
    <p:sldId id="262" r:id="rId4"/>
    <p:sldId id="270" r:id="rId5"/>
    <p:sldId id="271" r:id="rId6"/>
    <p:sldId id="272" r:id="rId7"/>
    <p:sldId id="274" r:id="rId8"/>
    <p:sldId id="273" r:id="rId9"/>
    <p:sldId id="258" r:id="rId10"/>
    <p:sldId id="257" r:id="rId11"/>
    <p:sldId id="266" r:id="rId12"/>
    <p:sldId id="264" r:id="rId13"/>
    <p:sldId id="260" r:id="rId14"/>
    <p:sldId id="278" r:id="rId15"/>
    <p:sldId id="269" r:id="rId16"/>
    <p:sldId id="267" r:id="rId17"/>
    <p:sldId id="275" r:id="rId18"/>
    <p:sldId id="276" r:id="rId19"/>
    <p:sldId id="277" r:id="rId20"/>
    <p:sldId id="279" r:id="rId21"/>
    <p:sldId id="280" r:id="rId22"/>
    <p:sldId id="281" r:id="rId23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  <a:srgbClr val="7C9DD6"/>
    <a:srgbClr val="4472C4"/>
    <a:srgbClr val="18A41B"/>
    <a:srgbClr val="000000"/>
    <a:srgbClr val="1CC220"/>
    <a:srgbClr val="5C6BC0"/>
    <a:srgbClr val="1FD723"/>
    <a:srgbClr val="2DFF8C"/>
    <a:srgbClr val="00F2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8" autoAdjust="0"/>
    <p:restoredTop sz="94061" autoAdjust="0"/>
  </p:normalViewPr>
  <p:slideViewPr>
    <p:cSldViewPr snapToGrid="0">
      <p:cViewPr>
        <p:scale>
          <a:sx n="125" d="100"/>
          <a:sy n="125" d="100"/>
        </p:scale>
        <p:origin x="444" y="-25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29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70C9CA-F4D7-4FB0-B328-5FD90E8A9CB4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978CBC07-B280-4525-97E5-035F9A664658}">
      <dgm:prSet phldrT="[Texto]"/>
      <dgm:spPr/>
      <dgm:t>
        <a:bodyPr/>
        <a:lstStyle/>
        <a:p>
          <a:r>
            <a:rPr lang="es-MX" dirty="0"/>
            <a:t>Operaciones</a:t>
          </a:r>
        </a:p>
      </dgm:t>
    </dgm:pt>
    <dgm:pt modelId="{40D39893-983E-4A5B-B547-C9A1FD346874}" type="parTrans" cxnId="{F17A4E4E-58D5-4223-AF9A-1F98A85FC55B}">
      <dgm:prSet/>
      <dgm:spPr/>
      <dgm:t>
        <a:bodyPr/>
        <a:lstStyle/>
        <a:p>
          <a:endParaRPr lang="es-MX"/>
        </a:p>
      </dgm:t>
    </dgm:pt>
    <dgm:pt modelId="{BF0C5CD5-B334-4B6E-A5AD-79B5873A9696}" type="sibTrans" cxnId="{F17A4E4E-58D5-4223-AF9A-1F98A85FC55B}">
      <dgm:prSet/>
      <dgm:spPr/>
      <dgm:t>
        <a:bodyPr/>
        <a:lstStyle/>
        <a:p>
          <a:endParaRPr lang="es-MX"/>
        </a:p>
      </dgm:t>
    </dgm:pt>
    <dgm:pt modelId="{ABCEF3CE-2A40-46E8-A429-78F0D3CF6139}">
      <dgm:prSet phldrT="[Texto]"/>
      <dgm:spPr/>
      <dgm:t>
        <a:bodyPr/>
        <a:lstStyle/>
        <a:p>
          <a:r>
            <a:rPr lang="es-MX" dirty="0"/>
            <a:t>Insertar</a:t>
          </a:r>
        </a:p>
      </dgm:t>
    </dgm:pt>
    <dgm:pt modelId="{56F132CC-DEF5-4A0E-B87F-867768843350}" type="parTrans" cxnId="{D3D56698-6BAD-44D9-91C4-5584A97E9D60}">
      <dgm:prSet/>
      <dgm:spPr/>
      <dgm:t>
        <a:bodyPr/>
        <a:lstStyle/>
        <a:p>
          <a:endParaRPr lang="es-MX"/>
        </a:p>
      </dgm:t>
    </dgm:pt>
    <dgm:pt modelId="{43214344-BC1B-4BA9-8B93-4CAED789A47C}" type="sibTrans" cxnId="{D3D56698-6BAD-44D9-91C4-5584A97E9D60}">
      <dgm:prSet/>
      <dgm:spPr/>
      <dgm:t>
        <a:bodyPr/>
        <a:lstStyle/>
        <a:p>
          <a:endParaRPr lang="es-MX"/>
        </a:p>
      </dgm:t>
    </dgm:pt>
    <dgm:pt modelId="{08C946FE-DF37-4A68-8CDA-00DF7EB83A7C}">
      <dgm:prSet phldrT="[Texto]"/>
      <dgm:spPr/>
      <dgm:t>
        <a:bodyPr/>
        <a:lstStyle/>
        <a:p>
          <a:r>
            <a:rPr lang="es-MX" dirty="0"/>
            <a:t>Al inicio</a:t>
          </a:r>
        </a:p>
      </dgm:t>
    </dgm:pt>
    <dgm:pt modelId="{1699E685-B7B3-480E-9DA9-86C2C7EF6337}" type="parTrans" cxnId="{DB4CD343-C415-4D79-804F-0162D5BC2884}">
      <dgm:prSet/>
      <dgm:spPr/>
      <dgm:t>
        <a:bodyPr/>
        <a:lstStyle/>
        <a:p>
          <a:endParaRPr lang="es-MX"/>
        </a:p>
      </dgm:t>
    </dgm:pt>
    <dgm:pt modelId="{63DB0BBB-C6BC-4951-9D0E-990A7ADDF921}" type="sibTrans" cxnId="{DB4CD343-C415-4D79-804F-0162D5BC2884}">
      <dgm:prSet/>
      <dgm:spPr/>
      <dgm:t>
        <a:bodyPr/>
        <a:lstStyle/>
        <a:p>
          <a:endParaRPr lang="es-MX"/>
        </a:p>
      </dgm:t>
    </dgm:pt>
    <dgm:pt modelId="{46C796D4-20D1-40C0-ABB2-FDE2283637E2}">
      <dgm:prSet phldrT="[Texto]"/>
      <dgm:spPr/>
      <dgm:t>
        <a:bodyPr/>
        <a:lstStyle/>
        <a:p>
          <a:r>
            <a:rPr lang="es-MX" dirty="0"/>
            <a:t>Al final</a:t>
          </a:r>
        </a:p>
      </dgm:t>
    </dgm:pt>
    <dgm:pt modelId="{9B034904-ADBF-4AE4-8568-9829FE58A5B4}" type="parTrans" cxnId="{8CCED083-5D23-45F7-BF28-26B695FC4070}">
      <dgm:prSet/>
      <dgm:spPr/>
      <dgm:t>
        <a:bodyPr/>
        <a:lstStyle/>
        <a:p>
          <a:endParaRPr lang="es-MX"/>
        </a:p>
      </dgm:t>
    </dgm:pt>
    <dgm:pt modelId="{140F8F06-D0FD-431E-872E-CB233103DE1C}" type="sibTrans" cxnId="{8CCED083-5D23-45F7-BF28-26B695FC4070}">
      <dgm:prSet/>
      <dgm:spPr/>
      <dgm:t>
        <a:bodyPr/>
        <a:lstStyle/>
        <a:p>
          <a:endParaRPr lang="es-MX"/>
        </a:p>
      </dgm:t>
    </dgm:pt>
    <dgm:pt modelId="{5DB2A981-E67D-439C-9281-7C0880F4466A}">
      <dgm:prSet phldrT="[Texto]"/>
      <dgm:spPr/>
      <dgm:t>
        <a:bodyPr/>
        <a:lstStyle/>
        <a:p>
          <a:r>
            <a:rPr lang="es-MX" dirty="0"/>
            <a:t>Eliminar</a:t>
          </a:r>
        </a:p>
      </dgm:t>
    </dgm:pt>
    <dgm:pt modelId="{8E68609E-37C1-4974-8F84-3C6AD5AA9713}" type="parTrans" cxnId="{66C0F1D9-C38D-4C79-9977-905C2C771389}">
      <dgm:prSet/>
      <dgm:spPr/>
      <dgm:t>
        <a:bodyPr/>
        <a:lstStyle/>
        <a:p>
          <a:endParaRPr lang="es-MX"/>
        </a:p>
      </dgm:t>
    </dgm:pt>
    <dgm:pt modelId="{233DFD9C-B0D0-465D-ABCD-736EB5A9873D}" type="sibTrans" cxnId="{66C0F1D9-C38D-4C79-9977-905C2C771389}">
      <dgm:prSet/>
      <dgm:spPr/>
      <dgm:t>
        <a:bodyPr/>
        <a:lstStyle/>
        <a:p>
          <a:endParaRPr lang="es-MX"/>
        </a:p>
      </dgm:t>
    </dgm:pt>
    <dgm:pt modelId="{7C9DD8F7-0CD7-4E98-B619-E1CDF9DBA20C}">
      <dgm:prSet phldrT="[Texto]"/>
      <dgm:spPr/>
      <dgm:t>
        <a:bodyPr/>
        <a:lstStyle/>
        <a:p>
          <a:r>
            <a:rPr lang="es-MX" dirty="0"/>
            <a:t>Buscar</a:t>
          </a:r>
        </a:p>
      </dgm:t>
    </dgm:pt>
    <dgm:pt modelId="{B63B0C44-7F7E-4226-B64B-BB56290AA020}" type="parTrans" cxnId="{B84528A3-14B9-427A-9B32-616BE8DC9B5A}">
      <dgm:prSet/>
      <dgm:spPr/>
      <dgm:t>
        <a:bodyPr/>
        <a:lstStyle/>
        <a:p>
          <a:endParaRPr lang="es-MX"/>
        </a:p>
      </dgm:t>
    </dgm:pt>
    <dgm:pt modelId="{9FDB0FEF-FF74-40D2-94FE-66226F7CFF6B}" type="sibTrans" cxnId="{B84528A3-14B9-427A-9B32-616BE8DC9B5A}">
      <dgm:prSet/>
      <dgm:spPr/>
      <dgm:t>
        <a:bodyPr/>
        <a:lstStyle/>
        <a:p>
          <a:endParaRPr lang="es-MX"/>
        </a:p>
      </dgm:t>
    </dgm:pt>
    <dgm:pt modelId="{C504B07C-8DEF-4174-A767-178E607B590E}">
      <dgm:prSet phldrT="[Texto]"/>
      <dgm:spPr/>
      <dgm:t>
        <a:bodyPr/>
        <a:lstStyle/>
        <a:p>
          <a:r>
            <a:rPr lang="es-MX" dirty="0"/>
            <a:t>Al inicio</a:t>
          </a:r>
        </a:p>
      </dgm:t>
    </dgm:pt>
    <dgm:pt modelId="{0A8A5844-F8E8-4A42-9176-802EC67663AB}" type="parTrans" cxnId="{E3E16C86-B83D-4CC0-8D7B-8DE14BF6FD75}">
      <dgm:prSet/>
      <dgm:spPr/>
      <dgm:t>
        <a:bodyPr/>
        <a:lstStyle/>
        <a:p>
          <a:endParaRPr lang="es-MX"/>
        </a:p>
      </dgm:t>
    </dgm:pt>
    <dgm:pt modelId="{C9298C84-5AF8-4A4F-8E96-0C092E0D8453}" type="sibTrans" cxnId="{E3E16C86-B83D-4CC0-8D7B-8DE14BF6FD75}">
      <dgm:prSet/>
      <dgm:spPr/>
      <dgm:t>
        <a:bodyPr/>
        <a:lstStyle/>
        <a:p>
          <a:endParaRPr lang="es-MX"/>
        </a:p>
      </dgm:t>
    </dgm:pt>
    <dgm:pt modelId="{A54BD872-1D39-4770-B7BA-90B36978D535}">
      <dgm:prSet phldrT="[Texto]"/>
      <dgm:spPr/>
      <dgm:t>
        <a:bodyPr/>
        <a:lstStyle/>
        <a:p>
          <a:r>
            <a:rPr lang="es-MX" dirty="0"/>
            <a:t>Al final</a:t>
          </a:r>
        </a:p>
      </dgm:t>
    </dgm:pt>
    <dgm:pt modelId="{69890046-34F1-4F55-9F03-BC4FB6EF2C1B}" type="parTrans" cxnId="{B26054C2-6937-4B78-BC7E-83B130566833}">
      <dgm:prSet/>
      <dgm:spPr/>
      <dgm:t>
        <a:bodyPr/>
        <a:lstStyle/>
        <a:p>
          <a:endParaRPr lang="es-MX"/>
        </a:p>
      </dgm:t>
    </dgm:pt>
    <dgm:pt modelId="{1DB3B075-076F-4079-8B7D-795DD3420EFF}" type="sibTrans" cxnId="{B26054C2-6937-4B78-BC7E-83B130566833}">
      <dgm:prSet/>
      <dgm:spPr/>
      <dgm:t>
        <a:bodyPr/>
        <a:lstStyle/>
        <a:p>
          <a:endParaRPr lang="es-MX"/>
        </a:p>
      </dgm:t>
    </dgm:pt>
    <dgm:pt modelId="{93CEEB7B-A873-4E1D-B0F8-47D1E81CC8EE}">
      <dgm:prSet phldrT="[Texto]"/>
      <dgm:spPr/>
      <dgm:t>
        <a:bodyPr/>
        <a:lstStyle/>
        <a:p>
          <a:r>
            <a:rPr lang="es-MX" dirty="0"/>
            <a:t>Un elemento particular</a:t>
          </a:r>
        </a:p>
      </dgm:t>
    </dgm:pt>
    <dgm:pt modelId="{08A19B96-A3BD-422D-BBEE-12C6F6EBD1A4}" type="parTrans" cxnId="{E48B955B-7DA7-466E-9844-7C1C4A5FA8D2}">
      <dgm:prSet/>
      <dgm:spPr/>
      <dgm:t>
        <a:bodyPr/>
        <a:lstStyle/>
        <a:p>
          <a:endParaRPr lang="es-MX"/>
        </a:p>
      </dgm:t>
    </dgm:pt>
    <dgm:pt modelId="{621D667C-5871-4864-A5E6-CEE66B283E99}" type="sibTrans" cxnId="{E48B955B-7DA7-466E-9844-7C1C4A5FA8D2}">
      <dgm:prSet/>
      <dgm:spPr/>
      <dgm:t>
        <a:bodyPr/>
        <a:lstStyle/>
        <a:p>
          <a:endParaRPr lang="es-MX"/>
        </a:p>
      </dgm:t>
    </dgm:pt>
    <dgm:pt modelId="{B5DD5916-F51A-4F18-8C61-DF9404C7F762}" type="pres">
      <dgm:prSet presAssocID="{6970C9CA-F4D7-4FB0-B328-5FD90E8A9CB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E317FCC-6A3B-4F1C-B6A3-9AE58953FEAF}" type="pres">
      <dgm:prSet presAssocID="{978CBC07-B280-4525-97E5-035F9A664658}" presName="root1" presStyleCnt="0"/>
      <dgm:spPr/>
    </dgm:pt>
    <dgm:pt modelId="{5648698B-149F-4AF0-A041-7702F1D33036}" type="pres">
      <dgm:prSet presAssocID="{978CBC07-B280-4525-97E5-035F9A664658}" presName="LevelOneTextNode" presStyleLbl="node0" presStyleIdx="0" presStyleCnt="1">
        <dgm:presLayoutVars>
          <dgm:chPref val="3"/>
        </dgm:presLayoutVars>
      </dgm:prSet>
      <dgm:spPr/>
    </dgm:pt>
    <dgm:pt modelId="{B44CE12C-B2A5-4A09-B8CE-FE3DA2BF8919}" type="pres">
      <dgm:prSet presAssocID="{978CBC07-B280-4525-97E5-035F9A664658}" presName="level2hierChild" presStyleCnt="0"/>
      <dgm:spPr/>
    </dgm:pt>
    <dgm:pt modelId="{07D26AB5-55F5-4B17-8205-FF287CE82C76}" type="pres">
      <dgm:prSet presAssocID="{56F132CC-DEF5-4A0E-B87F-867768843350}" presName="conn2-1" presStyleLbl="parChTrans1D2" presStyleIdx="0" presStyleCnt="3"/>
      <dgm:spPr/>
    </dgm:pt>
    <dgm:pt modelId="{A8ADB99A-AAEE-49E2-9106-B27C76FF64CF}" type="pres">
      <dgm:prSet presAssocID="{56F132CC-DEF5-4A0E-B87F-867768843350}" presName="connTx" presStyleLbl="parChTrans1D2" presStyleIdx="0" presStyleCnt="3"/>
      <dgm:spPr/>
    </dgm:pt>
    <dgm:pt modelId="{AACA4003-945A-49CE-9B78-55F65B75FD23}" type="pres">
      <dgm:prSet presAssocID="{ABCEF3CE-2A40-46E8-A429-78F0D3CF6139}" presName="root2" presStyleCnt="0"/>
      <dgm:spPr/>
    </dgm:pt>
    <dgm:pt modelId="{6F47204E-B1EF-4A5C-A8DA-94344DF93894}" type="pres">
      <dgm:prSet presAssocID="{ABCEF3CE-2A40-46E8-A429-78F0D3CF6139}" presName="LevelTwoTextNode" presStyleLbl="node2" presStyleIdx="0" presStyleCnt="3">
        <dgm:presLayoutVars>
          <dgm:chPref val="3"/>
        </dgm:presLayoutVars>
      </dgm:prSet>
      <dgm:spPr/>
    </dgm:pt>
    <dgm:pt modelId="{EA0BB60F-EFD7-43C5-BA64-3114FEC38493}" type="pres">
      <dgm:prSet presAssocID="{ABCEF3CE-2A40-46E8-A429-78F0D3CF6139}" presName="level3hierChild" presStyleCnt="0"/>
      <dgm:spPr/>
    </dgm:pt>
    <dgm:pt modelId="{35310976-9A8D-4BE6-9280-AC1CF4A021E0}" type="pres">
      <dgm:prSet presAssocID="{1699E685-B7B3-480E-9DA9-86C2C7EF6337}" presName="conn2-1" presStyleLbl="parChTrans1D3" presStyleIdx="0" presStyleCnt="5"/>
      <dgm:spPr/>
    </dgm:pt>
    <dgm:pt modelId="{A635042E-7809-4836-8BFB-81900FD7CA73}" type="pres">
      <dgm:prSet presAssocID="{1699E685-B7B3-480E-9DA9-86C2C7EF6337}" presName="connTx" presStyleLbl="parChTrans1D3" presStyleIdx="0" presStyleCnt="5"/>
      <dgm:spPr/>
    </dgm:pt>
    <dgm:pt modelId="{6BC41C79-7140-4C93-8EE4-66D9CB6D99F6}" type="pres">
      <dgm:prSet presAssocID="{08C946FE-DF37-4A68-8CDA-00DF7EB83A7C}" presName="root2" presStyleCnt="0"/>
      <dgm:spPr/>
    </dgm:pt>
    <dgm:pt modelId="{6C3A1429-DF61-491B-AED4-FB71DBA73B8C}" type="pres">
      <dgm:prSet presAssocID="{08C946FE-DF37-4A68-8CDA-00DF7EB83A7C}" presName="LevelTwoTextNode" presStyleLbl="node3" presStyleIdx="0" presStyleCnt="5">
        <dgm:presLayoutVars>
          <dgm:chPref val="3"/>
        </dgm:presLayoutVars>
      </dgm:prSet>
      <dgm:spPr/>
    </dgm:pt>
    <dgm:pt modelId="{09B2E28C-B0E9-463C-8738-55511BA82B1A}" type="pres">
      <dgm:prSet presAssocID="{08C946FE-DF37-4A68-8CDA-00DF7EB83A7C}" presName="level3hierChild" presStyleCnt="0"/>
      <dgm:spPr/>
    </dgm:pt>
    <dgm:pt modelId="{0030099A-7A46-42B0-AD1A-7C49711B162F}" type="pres">
      <dgm:prSet presAssocID="{9B034904-ADBF-4AE4-8568-9829FE58A5B4}" presName="conn2-1" presStyleLbl="parChTrans1D3" presStyleIdx="1" presStyleCnt="5"/>
      <dgm:spPr/>
    </dgm:pt>
    <dgm:pt modelId="{095E0486-E38A-4BA3-8C16-83787F5CCA8F}" type="pres">
      <dgm:prSet presAssocID="{9B034904-ADBF-4AE4-8568-9829FE58A5B4}" presName="connTx" presStyleLbl="parChTrans1D3" presStyleIdx="1" presStyleCnt="5"/>
      <dgm:spPr/>
    </dgm:pt>
    <dgm:pt modelId="{7C426955-517D-4226-8B5C-76E4D5FF7986}" type="pres">
      <dgm:prSet presAssocID="{46C796D4-20D1-40C0-ABB2-FDE2283637E2}" presName="root2" presStyleCnt="0"/>
      <dgm:spPr/>
    </dgm:pt>
    <dgm:pt modelId="{FED72273-6193-4D3E-927A-C23E986748EC}" type="pres">
      <dgm:prSet presAssocID="{46C796D4-20D1-40C0-ABB2-FDE2283637E2}" presName="LevelTwoTextNode" presStyleLbl="node3" presStyleIdx="1" presStyleCnt="5">
        <dgm:presLayoutVars>
          <dgm:chPref val="3"/>
        </dgm:presLayoutVars>
      </dgm:prSet>
      <dgm:spPr/>
    </dgm:pt>
    <dgm:pt modelId="{D6D0A46A-48FC-4726-A114-C875C48DAFF5}" type="pres">
      <dgm:prSet presAssocID="{46C796D4-20D1-40C0-ABB2-FDE2283637E2}" presName="level3hierChild" presStyleCnt="0"/>
      <dgm:spPr/>
    </dgm:pt>
    <dgm:pt modelId="{6499777C-2E64-404E-81AF-05BA8B9B6884}" type="pres">
      <dgm:prSet presAssocID="{8E68609E-37C1-4974-8F84-3C6AD5AA9713}" presName="conn2-1" presStyleLbl="parChTrans1D2" presStyleIdx="1" presStyleCnt="3"/>
      <dgm:spPr/>
    </dgm:pt>
    <dgm:pt modelId="{92657B6E-C6E0-433B-84C1-9047C7A46D31}" type="pres">
      <dgm:prSet presAssocID="{8E68609E-37C1-4974-8F84-3C6AD5AA9713}" presName="connTx" presStyleLbl="parChTrans1D2" presStyleIdx="1" presStyleCnt="3"/>
      <dgm:spPr/>
    </dgm:pt>
    <dgm:pt modelId="{CB56EA16-C34B-4A0B-854A-8154E62E47C4}" type="pres">
      <dgm:prSet presAssocID="{5DB2A981-E67D-439C-9281-7C0880F4466A}" presName="root2" presStyleCnt="0"/>
      <dgm:spPr/>
    </dgm:pt>
    <dgm:pt modelId="{0DB3757D-F46D-47EC-B47F-87D42869D351}" type="pres">
      <dgm:prSet presAssocID="{5DB2A981-E67D-439C-9281-7C0880F4466A}" presName="LevelTwoTextNode" presStyleLbl="node2" presStyleIdx="1" presStyleCnt="3">
        <dgm:presLayoutVars>
          <dgm:chPref val="3"/>
        </dgm:presLayoutVars>
      </dgm:prSet>
      <dgm:spPr/>
    </dgm:pt>
    <dgm:pt modelId="{7DA3BCB5-B913-4704-AC11-5FCBEE546A66}" type="pres">
      <dgm:prSet presAssocID="{5DB2A981-E67D-439C-9281-7C0880F4466A}" presName="level3hierChild" presStyleCnt="0"/>
      <dgm:spPr/>
    </dgm:pt>
    <dgm:pt modelId="{E7C4D558-ADDF-404F-A48B-E8460476C474}" type="pres">
      <dgm:prSet presAssocID="{0A8A5844-F8E8-4A42-9176-802EC67663AB}" presName="conn2-1" presStyleLbl="parChTrans1D3" presStyleIdx="2" presStyleCnt="5"/>
      <dgm:spPr/>
    </dgm:pt>
    <dgm:pt modelId="{3B31974F-653F-4983-9E8F-E05164CDBAAF}" type="pres">
      <dgm:prSet presAssocID="{0A8A5844-F8E8-4A42-9176-802EC67663AB}" presName="connTx" presStyleLbl="parChTrans1D3" presStyleIdx="2" presStyleCnt="5"/>
      <dgm:spPr/>
    </dgm:pt>
    <dgm:pt modelId="{DD1E42BE-42B3-4983-9173-696DBFFB07B0}" type="pres">
      <dgm:prSet presAssocID="{C504B07C-8DEF-4174-A767-178E607B590E}" presName="root2" presStyleCnt="0"/>
      <dgm:spPr/>
    </dgm:pt>
    <dgm:pt modelId="{D990A2A8-683A-40E0-9D91-5FE31AA70424}" type="pres">
      <dgm:prSet presAssocID="{C504B07C-8DEF-4174-A767-178E607B590E}" presName="LevelTwoTextNode" presStyleLbl="node3" presStyleIdx="2" presStyleCnt="5">
        <dgm:presLayoutVars>
          <dgm:chPref val="3"/>
        </dgm:presLayoutVars>
      </dgm:prSet>
      <dgm:spPr/>
    </dgm:pt>
    <dgm:pt modelId="{126D02D2-8F3D-4786-AEAD-F88CDA8B6F4B}" type="pres">
      <dgm:prSet presAssocID="{C504B07C-8DEF-4174-A767-178E607B590E}" presName="level3hierChild" presStyleCnt="0"/>
      <dgm:spPr/>
    </dgm:pt>
    <dgm:pt modelId="{BC7AB197-9004-4DE7-B8EA-A79246D3026E}" type="pres">
      <dgm:prSet presAssocID="{69890046-34F1-4F55-9F03-BC4FB6EF2C1B}" presName="conn2-1" presStyleLbl="parChTrans1D3" presStyleIdx="3" presStyleCnt="5"/>
      <dgm:spPr/>
    </dgm:pt>
    <dgm:pt modelId="{33B86CB2-EC1F-48D5-BA0B-0995044E21EF}" type="pres">
      <dgm:prSet presAssocID="{69890046-34F1-4F55-9F03-BC4FB6EF2C1B}" presName="connTx" presStyleLbl="parChTrans1D3" presStyleIdx="3" presStyleCnt="5"/>
      <dgm:spPr/>
    </dgm:pt>
    <dgm:pt modelId="{84360B03-7D61-4E35-8C66-95F68580E7D6}" type="pres">
      <dgm:prSet presAssocID="{A54BD872-1D39-4770-B7BA-90B36978D535}" presName="root2" presStyleCnt="0"/>
      <dgm:spPr/>
    </dgm:pt>
    <dgm:pt modelId="{8F299F2D-32E0-4F28-9E2B-34064427EA6E}" type="pres">
      <dgm:prSet presAssocID="{A54BD872-1D39-4770-B7BA-90B36978D535}" presName="LevelTwoTextNode" presStyleLbl="node3" presStyleIdx="3" presStyleCnt="5">
        <dgm:presLayoutVars>
          <dgm:chPref val="3"/>
        </dgm:presLayoutVars>
      </dgm:prSet>
      <dgm:spPr/>
    </dgm:pt>
    <dgm:pt modelId="{C1F6DB95-3BE7-4668-9561-C868EAA60336}" type="pres">
      <dgm:prSet presAssocID="{A54BD872-1D39-4770-B7BA-90B36978D535}" presName="level3hierChild" presStyleCnt="0"/>
      <dgm:spPr/>
    </dgm:pt>
    <dgm:pt modelId="{699E88B5-E814-4C51-AE30-F9D9CDB24294}" type="pres">
      <dgm:prSet presAssocID="{08A19B96-A3BD-422D-BBEE-12C6F6EBD1A4}" presName="conn2-1" presStyleLbl="parChTrans1D3" presStyleIdx="4" presStyleCnt="5"/>
      <dgm:spPr/>
    </dgm:pt>
    <dgm:pt modelId="{CF73F212-B225-4619-9054-FF0F50663A74}" type="pres">
      <dgm:prSet presAssocID="{08A19B96-A3BD-422D-BBEE-12C6F6EBD1A4}" presName="connTx" presStyleLbl="parChTrans1D3" presStyleIdx="4" presStyleCnt="5"/>
      <dgm:spPr/>
    </dgm:pt>
    <dgm:pt modelId="{B546A747-4B43-44E7-90E6-1865A96DA7EF}" type="pres">
      <dgm:prSet presAssocID="{93CEEB7B-A873-4E1D-B0F8-47D1E81CC8EE}" presName="root2" presStyleCnt="0"/>
      <dgm:spPr/>
    </dgm:pt>
    <dgm:pt modelId="{F5539051-7490-4DB2-8826-FF8E812D8801}" type="pres">
      <dgm:prSet presAssocID="{93CEEB7B-A873-4E1D-B0F8-47D1E81CC8EE}" presName="LevelTwoTextNode" presStyleLbl="node3" presStyleIdx="4" presStyleCnt="5">
        <dgm:presLayoutVars>
          <dgm:chPref val="3"/>
        </dgm:presLayoutVars>
      </dgm:prSet>
      <dgm:spPr/>
    </dgm:pt>
    <dgm:pt modelId="{8B266A72-D068-4044-ABB7-04E43351E9A9}" type="pres">
      <dgm:prSet presAssocID="{93CEEB7B-A873-4E1D-B0F8-47D1E81CC8EE}" presName="level3hierChild" presStyleCnt="0"/>
      <dgm:spPr/>
    </dgm:pt>
    <dgm:pt modelId="{450E5219-898E-43DD-9AB1-6D482F816ACD}" type="pres">
      <dgm:prSet presAssocID="{B63B0C44-7F7E-4226-B64B-BB56290AA020}" presName="conn2-1" presStyleLbl="parChTrans1D2" presStyleIdx="2" presStyleCnt="3"/>
      <dgm:spPr/>
    </dgm:pt>
    <dgm:pt modelId="{C71D8494-BF73-49DC-AD28-E45C48555D14}" type="pres">
      <dgm:prSet presAssocID="{B63B0C44-7F7E-4226-B64B-BB56290AA020}" presName="connTx" presStyleLbl="parChTrans1D2" presStyleIdx="2" presStyleCnt="3"/>
      <dgm:spPr/>
    </dgm:pt>
    <dgm:pt modelId="{F6FAA7F6-C796-4555-ACEA-23BD3C1532E7}" type="pres">
      <dgm:prSet presAssocID="{7C9DD8F7-0CD7-4E98-B619-E1CDF9DBA20C}" presName="root2" presStyleCnt="0"/>
      <dgm:spPr/>
    </dgm:pt>
    <dgm:pt modelId="{7CE97E04-2D40-4056-9E30-77B402C80EF2}" type="pres">
      <dgm:prSet presAssocID="{7C9DD8F7-0CD7-4E98-B619-E1CDF9DBA20C}" presName="LevelTwoTextNode" presStyleLbl="node2" presStyleIdx="2" presStyleCnt="3">
        <dgm:presLayoutVars>
          <dgm:chPref val="3"/>
        </dgm:presLayoutVars>
      </dgm:prSet>
      <dgm:spPr/>
    </dgm:pt>
    <dgm:pt modelId="{4FC814D4-9891-4DBA-B742-772C82C43297}" type="pres">
      <dgm:prSet presAssocID="{7C9DD8F7-0CD7-4E98-B619-E1CDF9DBA20C}" presName="level3hierChild" presStyleCnt="0"/>
      <dgm:spPr/>
    </dgm:pt>
  </dgm:ptLst>
  <dgm:cxnLst>
    <dgm:cxn modelId="{9D049C04-E265-4D8B-A686-0A4626852232}" type="presOf" srcId="{1699E685-B7B3-480E-9DA9-86C2C7EF6337}" destId="{A635042E-7809-4836-8BFB-81900FD7CA73}" srcOrd="1" destOrd="0" presId="urn:microsoft.com/office/officeart/2005/8/layout/hierarchy2"/>
    <dgm:cxn modelId="{98CBEF16-260C-4447-9839-7C951120D883}" type="presOf" srcId="{93CEEB7B-A873-4E1D-B0F8-47D1E81CC8EE}" destId="{F5539051-7490-4DB2-8826-FF8E812D8801}" srcOrd="0" destOrd="0" presId="urn:microsoft.com/office/officeart/2005/8/layout/hierarchy2"/>
    <dgm:cxn modelId="{69463A19-A80A-4456-88A2-D4C24BCBC546}" type="presOf" srcId="{9B034904-ADBF-4AE4-8568-9829FE58A5B4}" destId="{0030099A-7A46-42B0-AD1A-7C49711B162F}" srcOrd="0" destOrd="0" presId="urn:microsoft.com/office/officeart/2005/8/layout/hierarchy2"/>
    <dgm:cxn modelId="{23BE4D1A-2574-438F-A9F9-CA546536E0AA}" type="presOf" srcId="{08A19B96-A3BD-422D-BBEE-12C6F6EBD1A4}" destId="{699E88B5-E814-4C51-AE30-F9D9CDB24294}" srcOrd="0" destOrd="0" presId="urn:microsoft.com/office/officeart/2005/8/layout/hierarchy2"/>
    <dgm:cxn modelId="{22ABD325-5822-4956-AF5D-A82D9FD4B0B7}" type="presOf" srcId="{69890046-34F1-4F55-9F03-BC4FB6EF2C1B}" destId="{33B86CB2-EC1F-48D5-BA0B-0995044E21EF}" srcOrd="1" destOrd="0" presId="urn:microsoft.com/office/officeart/2005/8/layout/hierarchy2"/>
    <dgm:cxn modelId="{FD613628-67D4-4C32-85EC-D54FF93CC5C1}" type="presOf" srcId="{ABCEF3CE-2A40-46E8-A429-78F0D3CF6139}" destId="{6F47204E-B1EF-4A5C-A8DA-94344DF93894}" srcOrd="0" destOrd="0" presId="urn:microsoft.com/office/officeart/2005/8/layout/hierarchy2"/>
    <dgm:cxn modelId="{19B6C92B-75B9-48B4-9237-6AAB34F4BB1A}" type="presOf" srcId="{69890046-34F1-4F55-9F03-BC4FB6EF2C1B}" destId="{BC7AB197-9004-4DE7-B8EA-A79246D3026E}" srcOrd="0" destOrd="0" presId="urn:microsoft.com/office/officeart/2005/8/layout/hierarchy2"/>
    <dgm:cxn modelId="{B1735B2C-C2FC-4C87-8137-53993D4FAE1C}" type="presOf" srcId="{56F132CC-DEF5-4A0E-B87F-867768843350}" destId="{A8ADB99A-AAEE-49E2-9106-B27C76FF64CF}" srcOrd="1" destOrd="0" presId="urn:microsoft.com/office/officeart/2005/8/layout/hierarchy2"/>
    <dgm:cxn modelId="{07BC5434-5285-4209-BFD2-EB38E5E87C9D}" type="presOf" srcId="{7C9DD8F7-0CD7-4E98-B619-E1CDF9DBA20C}" destId="{7CE97E04-2D40-4056-9E30-77B402C80EF2}" srcOrd="0" destOrd="0" presId="urn:microsoft.com/office/officeart/2005/8/layout/hierarchy2"/>
    <dgm:cxn modelId="{E48B955B-7DA7-466E-9844-7C1C4A5FA8D2}" srcId="{5DB2A981-E67D-439C-9281-7C0880F4466A}" destId="{93CEEB7B-A873-4E1D-B0F8-47D1E81CC8EE}" srcOrd="2" destOrd="0" parTransId="{08A19B96-A3BD-422D-BBEE-12C6F6EBD1A4}" sibTransId="{621D667C-5871-4864-A5E6-CEE66B283E99}"/>
    <dgm:cxn modelId="{6D4E1862-FF0B-4953-8AB7-EFC596F001F7}" type="presOf" srcId="{C504B07C-8DEF-4174-A767-178E607B590E}" destId="{D990A2A8-683A-40E0-9D91-5FE31AA70424}" srcOrd="0" destOrd="0" presId="urn:microsoft.com/office/officeart/2005/8/layout/hierarchy2"/>
    <dgm:cxn modelId="{DB4CD343-C415-4D79-804F-0162D5BC2884}" srcId="{ABCEF3CE-2A40-46E8-A429-78F0D3CF6139}" destId="{08C946FE-DF37-4A68-8CDA-00DF7EB83A7C}" srcOrd="0" destOrd="0" parTransId="{1699E685-B7B3-480E-9DA9-86C2C7EF6337}" sibTransId="{63DB0BBB-C6BC-4951-9D0E-990A7ADDF921}"/>
    <dgm:cxn modelId="{66689049-6FBB-495B-951D-36401040E9D9}" type="presOf" srcId="{08C946FE-DF37-4A68-8CDA-00DF7EB83A7C}" destId="{6C3A1429-DF61-491B-AED4-FB71DBA73B8C}" srcOrd="0" destOrd="0" presId="urn:microsoft.com/office/officeart/2005/8/layout/hierarchy2"/>
    <dgm:cxn modelId="{22FED16B-A129-407A-AC5E-52079109B0FF}" type="presOf" srcId="{46C796D4-20D1-40C0-ABB2-FDE2283637E2}" destId="{FED72273-6193-4D3E-927A-C23E986748EC}" srcOrd="0" destOrd="0" presId="urn:microsoft.com/office/officeart/2005/8/layout/hierarchy2"/>
    <dgm:cxn modelId="{F17A4E4E-58D5-4223-AF9A-1F98A85FC55B}" srcId="{6970C9CA-F4D7-4FB0-B328-5FD90E8A9CB4}" destId="{978CBC07-B280-4525-97E5-035F9A664658}" srcOrd="0" destOrd="0" parTransId="{40D39893-983E-4A5B-B547-C9A1FD346874}" sibTransId="{BF0C5CD5-B334-4B6E-A5AD-79B5873A9696}"/>
    <dgm:cxn modelId="{9AA3FF50-B989-4242-80B7-BB301131E597}" type="presOf" srcId="{8E68609E-37C1-4974-8F84-3C6AD5AA9713}" destId="{92657B6E-C6E0-433B-84C1-9047C7A46D31}" srcOrd="1" destOrd="0" presId="urn:microsoft.com/office/officeart/2005/8/layout/hierarchy2"/>
    <dgm:cxn modelId="{292EAD72-76BD-4292-83B7-B0A02D337F1A}" type="presOf" srcId="{A54BD872-1D39-4770-B7BA-90B36978D535}" destId="{8F299F2D-32E0-4F28-9E2B-34064427EA6E}" srcOrd="0" destOrd="0" presId="urn:microsoft.com/office/officeart/2005/8/layout/hierarchy2"/>
    <dgm:cxn modelId="{6BED6853-36AF-4ED6-956C-78D5AF4C8B0A}" type="presOf" srcId="{1699E685-B7B3-480E-9DA9-86C2C7EF6337}" destId="{35310976-9A8D-4BE6-9280-AC1CF4A021E0}" srcOrd="0" destOrd="0" presId="urn:microsoft.com/office/officeart/2005/8/layout/hierarchy2"/>
    <dgm:cxn modelId="{31BB1980-86B6-40B9-9F88-2E7DFB98048A}" type="presOf" srcId="{978CBC07-B280-4525-97E5-035F9A664658}" destId="{5648698B-149F-4AF0-A041-7702F1D33036}" srcOrd="0" destOrd="0" presId="urn:microsoft.com/office/officeart/2005/8/layout/hierarchy2"/>
    <dgm:cxn modelId="{96DD6282-B334-4FB2-AA2C-57CA542CF5D2}" type="presOf" srcId="{56F132CC-DEF5-4A0E-B87F-867768843350}" destId="{07D26AB5-55F5-4B17-8205-FF287CE82C76}" srcOrd="0" destOrd="0" presId="urn:microsoft.com/office/officeart/2005/8/layout/hierarchy2"/>
    <dgm:cxn modelId="{8CCED083-5D23-45F7-BF28-26B695FC4070}" srcId="{ABCEF3CE-2A40-46E8-A429-78F0D3CF6139}" destId="{46C796D4-20D1-40C0-ABB2-FDE2283637E2}" srcOrd="1" destOrd="0" parTransId="{9B034904-ADBF-4AE4-8568-9829FE58A5B4}" sibTransId="{140F8F06-D0FD-431E-872E-CB233103DE1C}"/>
    <dgm:cxn modelId="{E3E16C86-B83D-4CC0-8D7B-8DE14BF6FD75}" srcId="{5DB2A981-E67D-439C-9281-7C0880F4466A}" destId="{C504B07C-8DEF-4174-A767-178E607B590E}" srcOrd="0" destOrd="0" parTransId="{0A8A5844-F8E8-4A42-9176-802EC67663AB}" sibTransId="{C9298C84-5AF8-4A4F-8E96-0C092E0D8453}"/>
    <dgm:cxn modelId="{D3D56698-6BAD-44D9-91C4-5584A97E9D60}" srcId="{978CBC07-B280-4525-97E5-035F9A664658}" destId="{ABCEF3CE-2A40-46E8-A429-78F0D3CF6139}" srcOrd="0" destOrd="0" parTransId="{56F132CC-DEF5-4A0E-B87F-867768843350}" sibTransId="{43214344-BC1B-4BA9-8B93-4CAED789A47C}"/>
    <dgm:cxn modelId="{5860B599-A195-43B8-B670-E1CC44CB937C}" type="presOf" srcId="{08A19B96-A3BD-422D-BBEE-12C6F6EBD1A4}" destId="{CF73F212-B225-4619-9054-FF0F50663A74}" srcOrd="1" destOrd="0" presId="urn:microsoft.com/office/officeart/2005/8/layout/hierarchy2"/>
    <dgm:cxn modelId="{B84528A3-14B9-427A-9B32-616BE8DC9B5A}" srcId="{978CBC07-B280-4525-97E5-035F9A664658}" destId="{7C9DD8F7-0CD7-4E98-B619-E1CDF9DBA20C}" srcOrd="2" destOrd="0" parTransId="{B63B0C44-7F7E-4226-B64B-BB56290AA020}" sibTransId="{9FDB0FEF-FF74-40D2-94FE-66226F7CFF6B}"/>
    <dgm:cxn modelId="{634657B6-E0F0-4C11-862C-0E7E81D60D66}" type="presOf" srcId="{0A8A5844-F8E8-4A42-9176-802EC67663AB}" destId="{E7C4D558-ADDF-404F-A48B-E8460476C474}" srcOrd="0" destOrd="0" presId="urn:microsoft.com/office/officeart/2005/8/layout/hierarchy2"/>
    <dgm:cxn modelId="{941A3AC2-6F25-477A-9320-588BE3446C28}" type="presOf" srcId="{5DB2A981-E67D-439C-9281-7C0880F4466A}" destId="{0DB3757D-F46D-47EC-B47F-87D42869D351}" srcOrd="0" destOrd="0" presId="urn:microsoft.com/office/officeart/2005/8/layout/hierarchy2"/>
    <dgm:cxn modelId="{B26054C2-6937-4B78-BC7E-83B130566833}" srcId="{5DB2A981-E67D-439C-9281-7C0880F4466A}" destId="{A54BD872-1D39-4770-B7BA-90B36978D535}" srcOrd="1" destOrd="0" parTransId="{69890046-34F1-4F55-9F03-BC4FB6EF2C1B}" sibTransId="{1DB3B075-076F-4079-8B7D-795DD3420EFF}"/>
    <dgm:cxn modelId="{187BC0C2-D61E-4FBA-A0A6-85F73481E12F}" type="presOf" srcId="{8E68609E-37C1-4974-8F84-3C6AD5AA9713}" destId="{6499777C-2E64-404E-81AF-05BA8B9B6884}" srcOrd="0" destOrd="0" presId="urn:microsoft.com/office/officeart/2005/8/layout/hierarchy2"/>
    <dgm:cxn modelId="{3673A0CD-A6F7-4D68-851C-39619E8898EF}" type="presOf" srcId="{B63B0C44-7F7E-4226-B64B-BB56290AA020}" destId="{450E5219-898E-43DD-9AB1-6D482F816ACD}" srcOrd="0" destOrd="0" presId="urn:microsoft.com/office/officeart/2005/8/layout/hierarchy2"/>
    <dgm:cxn modelId="{FBD38CCE-F272-4E0D-8956-8DF107AB48CF}" type="presOf" srcId="{B63B0C44-7F7E-4226-B64B-BB56290AA020}" destId="{C71D8494-BF73-49DC-AD28-E45C48555D14}" srcOrd="1" destOrd="0" presId="urn:microsoft.com/office/officeart/2005/8/layout/hierarchy2"/>
    <dgm:cxn modelId="{66C0F1D9-C38D-4C79-9977-905C2C771389}" srcId="{978CBC07-B280-4525-97E5-035F9A664658}" destId="{5DB2A981-E67D-439C-9281-7C0880F4466A}" srcOrd="1" destOrd="0" parTransId="{8E68609E-37C1-4974-8F84-3C6AD5AA9713}" sibTransId="{233DFD9C-B0D0-465D-ABCD-736EB5A9873D}"/>
    <dgm:cxn modelId="{611387E0-E496-4716-A469-80BA1FB1BAD6}" type="presOf" srcId="{6970C9CA-F4D7-4FB0-B328-5FD90E8A9CB4}" destId="{B5DD5916-F51A-4F18-8C61-DF9404C7F762}" srcOrd="0" destOrd="0" presId="urn:microsoft.com/office/officeart/2005/8/layout/hierarchy2"/>
    <dgm:cxn modelId="{47FE30E1-BD38-4D6A-BB85-EEE04E01C17F}" type="presOf" srcId="{9B034904-ADBF-4AE4-8568-9829FE58A5B4}" destId="{095E0486-E38A-4BA3-8C16-83787F5CCA8F}" srcOrd="1" destOrd="0" presId="urn:microsoft.com/office/officeart/2005/8/layout/hierarchy2"/>
    <dgm:cxn modelId="{8CA572FA-F022-410E-8D9C-6FB6842294B9}" type="presOf" srcId="{0A8A5844-F8E8-4A42-9176-802EC67663AB}" destId="{3B31974F-653F-4983-9E8F-E05164CDBAAF}" srcOrd="1" destOrd="0" presId="urn:microsoft.com/office/officeart/2005/8/layout/hierarchy2"/>
    <dgm:cxn modelId="{C00F2CB5-C5A1-4A46-B04E-372536E62294}" type="presParOf" srcId="{B5DD5916-F51A-4F18-8C61-DF9404C7F762}" destId="{3E317FCC-6A3B-4F1C-B6A3-9AE58953FEAF}" srcOrd="0" destOrd="0" presId="urn:microsoft.com/office/officeart/2005/8/layout/hierarchy2"/>
    <dgm:cxn modelId="{673C32C9-7109-4880-A891-F2EA497549CC}" type="presParOf" srcId="{3E317FCC-6A3B-4F1C-B6A3-9AE58953FEAF}" destId="{5648698B-149F-4AF0-A041-7702F1D33036}" srcOrd="0" destOrd="0" presId="urn:microsoft.com/office/officeart/2005/8/layout/hierarchy2"/>
    <dgm:cxn modelId="{A2A3A4D8-68F5-4CF0-8389-99C284971ADD}" type="presParOf" srcId="{3E317FCC-6A3B-4F1C-B6A3-9AE58953FEAF}" destId="{B44CE12C-B2A5-4A09-B8CE-FE3DA2BF8919}" srcOrd="1" destOrd="0" presId="urn:microsoft.com/office/officeart/2005/8/layout/hierarchy2"/>
    <dgm:cxn modelId="{6B0DC1E4-E71F-4833-A3B6-6F1C410A29E9}" type="presParOf" srcId="{B44CE12C-B2A5-4A09-B8CE-FE3DA2BF8919}" destId="{07D26AB5-55F5-4B17-8205-FF287CE82C76}" srcOrd="0" destOrd="0" presId="urn:microsoft.com/office/officeart/2005/8/layout/hierarchy2"/>
    <dgm:cxn modelId="{8A4A8A45-8192-4E22-9F97-2EE45118A65E}" type="presParOf" srcId="{07D26AB5-55F5-4B17-8205-FF287CE82C76}" destId="{A8ADB99A-AAEE-49E2-9106-B27C76FF64CF}" srcOrd="0" destOrd="0" presId="urn:microsoft.com/office/officeart/2005/8/layout/hierarchy2"/>
    <dgm:cxn modelId="{8FAEF31A-EBCB-4E1E-AE8B-10F17BC25968}" type="presParOf" srcId="{B44CE12C-B2A5-4A09-B8CE-FE3DA2BF8919}" destId="{AACA4003-945A-49CE-9B78-55F65B75FD23}" srcOrd="1" destOrd="0" presId="urn:microsoft.com/office/officeart/2005/8/layout/hierarchy2"/>
    <dgm:cxn modelId="{E784B023-DC4E-4F8C-B123-65F7CDA6A81A}" type="presParOf" srcId="{AACA4003-945A-49CE-9B78-55F65B75FD23}" destId="{6F47204E-B1EF-4A5C-A8DA-94344DF93894}" srcOrd="0" destOrd="0" presId="urn:microsoft.com/office/officeart/2005/8/layout/hierarchy2"/>
    <dgm:cxn modelId="{2BD1BED6-BE9F-4991-904C-6D5A4FFC95B1}" type="presParOf" srcId="{AACA4003-945A-49CE-9B78-55F65B75FD23}" destId="{EA0BB60F-EFD7-43C5-BA64-3114FEC38493}" srcOrd="1" destOrd="0" presId="urn:microsoft.com/office/officeart/2005/8/layout/hierarchy2"/>
    <dgm:cxn modelId="{9D898216-B028-4E4C-9667-B2C55FC3FA92}" type="presParOf" srcId="{EA0BB60F-EFD7-43C5-BA64-3114FEC38493}" destId="{35310976-9A8D-4BE6-9280-AC1CF4A021E0}" srcOrd="0" destOrd="0" presId="urn:microsoft.com/office/officeart/2005/8/layout/hierarchy2"/>
    <dgm:cxn modelId="{CBFC5BC2-9FED-45ED-9DA4-9625E46A7932}" type="presParOf" srcId="{35310976-9A8D-4BE6-9280-AC1CF4A021E0}" destId="{A635042E-7809-4836-8BFB-81900FD7CA73}" srcOrd="0" destOrd="0" presId="urn:microsoft.com/office/officeart/2005/8/layout/hierarchy2"/>
    <dgm:cxn modelId="{08A18C35-7CDD-4670-B853-1C90070609C0}" type="presParOf" srcId="{EA0BB60F-EFD7-43C5-BA64-3114FEC38493}" destId="{6BC41C79-7140-4C93-8EE4-66D9CB6D99F6}" srcOrd="1" destOrd="0" presId="urn:microsoft.com/office/officeart/2005/8/layout/hierarchy2"/>
    <dgm:cxn modelId="{EB823E55-9D56-4C4C-A2B3-D998C51606BA}" type="presParOf" srcId="{6BC41C79-7140-4C93-8EE4-66D9CB6D99F6}" destId="{6C3A1429-DF61-491B-AED4-FB71DBA73B8C}" srcOrd="0" destOrd="0" presId="urn:microsoft.com/office/officeart/2005/8/layout/hierarchy2"/>
    <dgm:cxn modelId="{616FCEA4-4C94-42B6-A481-630BF2F3C676}" type="presParOf" srcId="{6BC41C79-7140-4C93-8EE4-66D9CB6D99F6}" destId="{09B2E28C-B0E9-463C-8738-55511BA82B1A}" srcOrd="1" destOrd="0" presId="urn:microsoft.com/office/officeart/2005/8/layout/hierarchy2"/>
    <dgm:cxn modelId="{1618E9E0-10B4-4372-81C0-91EA14311BB8}" type="presParOf" srcId="{EA0BB60F-EFD7-43C5-BA64-3114FEC38493}" destId="{0030099A-7A46-42B0-AD1A-7C49711B162F}" srcOrd="2" destOrd="0" presId="urn:microsoft.com/office/officeart/2005/8/layout/hierarchy2"/>
    <dgm:cxn modelId="{078FC2FA-B92D-46F9-8BE2-415FA06F5972}" type="presParOf" srcId="{0030099A-7A46-42B0-AD1A-7C49711B162F}" destId="{095E0486-E38A-4BA3-8C16-83787F5CCA8F}" srcOrd="0" destOrd="0" presId="urn:microsoft.com/office/officeart/2005/8/layout/hierarchy2"/>
    <dgm:cxn modelId="{9A5507C0-FB2A-4910-BF03-50E8DAC1285E}" type="presParOf" srcId="{EA0BB60F-EFD7-43C5-BA64-3114FEC38493}" destId="{7C426955-517D-4226-8B5C-76E4D5FF7986}" srcOrd="3" destOrd="0" presId="urn:microsoft.com/office/officeart/2005/8/layout/hierarchy2"/>
    <dgm:cxn modelId="{C24D38B8-1D27-42A5-ACA8-C0EA62B4FCD5}" type="presParOf" srcId="{7C426955-517D-4226-8B5C-76E4D5FF7986}" destId="{FED72273-6193-4D3E-927A-C23E986748EC}" srcOrd="0" destOrd="0" presId="urn:microsoft.com/office/officeart/2005/8/layout/hierarchy2"/>
    <dgm:cxn modelId="{F7792D36-E91B-42E5-932A-A015FBABAD12}" type="presParOf" srcId="{7C426955-517D-4226-8B5C-76E4D5FF7986}" destId="{D6D0A46A-48FC-4726-A114-C875C48DAFF5}" srcOrd="1" destOrd="0" presId="urn:microsoft.com/office/officeart/2005/8/layout/hierarchy2"/>
    <dgm:cxn modelId="{DCAD2B4A-C70B-4776-BF5D-377B6FB21E04}" type="presParOf" srcId="{B44CE12C-B2A5-4A09-B8CE-FE3DA2BF8919}" destId="{6499777C-2E64-404E-81AF-05BA8B9B6884}" srcOrd="2" destOrd="0" presId="urn:microsoft.com/office/officeart/2005/8/layout/hierarchy2"/>
    <dgm:cxn modelId="{7677DF53-7C26-4AC1-AFB7-54FB6CB49789}" type="presParOf" srcId="{6499777C-2E64-404E-81AF-05BA8B9B6884}" destId="{92657B6E-C6E0-433B-84C1-9047C7A46D31}" srcOrd="0" destOrd="0" presId="urn:microsoft.com/office/officeart/2005/8/layout/hierarchy2"/>
    <dgm:cxn modelId="{8C89EC9B-7719-4F46-8A81-75E8766CD96D}" type="presParOf" srcId="{B44CE12C-B2A5-4A09-B8CE-FE3DA2BF8919}" destId="{CB56EA16-C34B-4A0B-854A-8154E62E47C4}" srcOrd="3" destOrd="0" presId="urn:microsoft.com/office/officeart/2005/8/layout/hierarchy2"/>
    <dgm:cxn modelId="{309644F4-7D54-4D82-8B0E-74CB816B4FB2}" type="presParOf" srcId="{CB56EA16-C34B-4A0B-854A-8154E62E47C4}" destId="{0DB3757D-F46D-47EC-B47F-87D42869D351}" srcOrd="0" destOrd="0" presId="urn:microsoft.com/office/officeart/2005/8/layout/hierarchy2"/>
    <dgm:cxn modelId="{AEE6DCAA-1CB8-4817-9FA6-28E52A13BE18}" type="presParOf" srcId="{CB56EA16-C34B-4A0B-854A-8154E62E47C4}" destId="{7DA3BCB5-B913-4704-AC11-5FCBEE546A66}" srcOrd="1" destOrd="0" presId="urn:microsoft.com/office/officeart/2005/8/layout/hierarchy2"/>
    <dgm:cxn modelId="{10FA4B05-B287-4D0F-B7E7-8D33F6C29AFE}" type="presParOf" srcId="{7DA3BCB5-B913-4704-AC11-5FCBEE546A66}" destId="{E7C4D558-ADDF-404F-A48B-E8460476C474}" srcOrd="0" destOrd="0" presId="urn:microsoft.com/office/officeart/2005/8/layout/hierarchy2"/>
    <dgm:cxn modelId="{160BA18D-4439-4C1C-8D04-78A3A018BFCA}" type="presParOf" srcId="{E7C4D558-ADDF-404F-A48B-E8460476C474}" destId="{3B31974F-653F-4983-9E8F-E05164CDBAAF}" srcOrd="0" destOrd="0" presId="urn:microsoft.com/office/officeart/2005/8/layout/hierarchy2"/>
    <dgm:cxn modelId="{6B370E86-8D35-4CE4-B32A-9B1183517087}" type="presParOf" srcId="{7DA3BCB5-B913-4704-AC11-5FCBEE546A66}" destId="{DD1E42BE-42B3-4983-9173-696DBFFB07B0}" srcOrd="1" destOrd="0" presId="urn:microsoft.com/office/officeart/2005/8/layout/hierarchy2"/>
    <dgm:cxn modelId="{3E5C2DC1-5F7F-474D-94AC-EE876CF6440D}" type="presParOf" srcId="{DD1E42BE-42B3-4983-9173-696DBFFB07B0}" destId="{D990A2A8-683A-40E0-9D91-5FE31AA70424}" srcOrd="0" destOrd="0" presId="urn:microsoft.com/office/officeart/2005/8/layout/hierarchy2"/>
    <dgm:cxn modelId="{F70E31F8-C441-4FC9-977B-0E8AA5E1F407}" type="presParOf" srcId="{DD1E42BE-42B3-4983-9173-696DBFFB07B0}" destId="{126D02D2-8F3D-4786-AEAD-F88CDA8B6F4B}" srcOrd="1" destOrd="0" presId="urn:microsoft.com/office/officeart/2005/8/layout/hierarchy2"/>
    <dgm:cxn modelId="{10202DA4-712A-4AD1-8399-8EC54EEB4B46}" type="presParOf" srcId="{7DA3BCB5-B913-4704-AC11-5FCBEE546A66}" destId="{BC7AB197-9004-4DE7-B8EA-A79246D3026E}" srcOrd="2" destOrd="0" presId="urn:microsoft.com/office/officeart/2005/8/layout/hierarchy2"/>
    <dgm:cxn modelId="{A75A75CA-8A7D-462B-8501-E7A77856F7F2}" type="presParOf" srcId="{BC7AB197-9004-4DE7-B8EA-A79246D3026E}" destId="{33B86CB2-EC1F-48D5-BA0B-0995044E21EF}" srcOrd="0" destOrd="0" presId="urn:microsoft.com/office/officeart/2005/8/layout/hierarchy2"/>
    <dgm:cxn modelId="{6F1ACDAC-3039-4B0E-8A96-54380663DC21}" type="presParOf" srcId="{7DA3BCB5-B913-4704-AC11-5FCBEE546A66}" destId="{84360B03-7D61-4E35-8C66-95F68580E7D6}" srcOrd="3" destOrd="0" presId="urn:microsoft.com/office/officeart/2005/8/layout/hierarchy2"/>
    <dgm:cxn modelId="{AC4385C7-4FB9-49F8-8965-67873F6B05EB}" type="presParOf" srcId="{84360B03-7D61-4E35-8C66-95F68580E7D6}" destId="{8F299F2D-32E0-4F28-9E2B-34064427EA6E}" srcOrd="0" destOrd="0" presId="urn:microsoft.com/office/officeart/2005/8/layout/hierarchy2"/>
    <dgm:cxn modelId="{A7BE555F-0C24-47AA-9532-183209154CF4}" type="presParOf" srcId="{84360B03-7D61-4E35-8C66-95F68580E7D6}" destId="{C1F6DB95-3BE7-4668-9561-C868EAA60336}" srcOrd="1" destOrd="0" presId="urn:microsoft.com/office/officeart/2005/8/layout/hierarchy2"/>
    <dgm:cxn modelId="{B082C87C-2EED-41EA-A7C5-14F72C7A2557}" type="presParOf" srcId="{7DA3BCB5-B913-4704-AC11-5FCBEE546A66}" destId="{699E88B5-E814-4C51-AE30-F9D9CDB24294}" srcOrd="4" destOrd="0" presId="urn:microsoft.com/office/officeart/2005/8/layout/hierarchy2"/>
    <dgm:cxn modelId="{7DD1FF91-91D4-47C9-8DB6-5A323D47B90D}" type="presParOf" srcId="{699E88B5-E814-4C51-AE30-F9D9CDB24294}" destId="{CF73F212-B225-4619-9054-FF0F50663A74}" srcOrd="0" destOrd="0" presId="urn:microsoft.com/office/officeart/2005/8/layout/hierarchy2"/>
    <dgm:cxn modelId="{BB672D29-D4CE-4821-9FDF-552D5BE08B31}" type="presParOf" srcId="{7DA3BCB5-B913-4704-AC11-5FCBEE546A66}" destId="{B546A747-4B43-44E7-90E6-1865A96DA7EF}" srcOrd="5" destOrd="0" presId="urn:microsoft.com/office/officeart/2005/8/layout/hierarchy2"/>
    <dgm:cxn modelId="{A5016634-8986-4218-8CB7-78C8D661CE21}" type="presParOf" srcId="{B546A747-4B43-44E7-90E6-1865A96DA7EF}" destId="{F5539051-7490-4DB2-8826-FF8E812D8801}" srcOrd="0" destOrd="0" presId="urn:microsoft.com/office/officeart/2005/8/layout/hierarchy2"/>
    <dgm:cxn modelId="{8E64351D-8340-4642-AD76-EBABC381EB24}" type="presParOf" srcId="{B546A747-4B43-44E7-90E6-1865A96DA7EF}" destId="{8B266A72-D068-4044-ABB7-04E43351E9A9}" srcOrd="1" destOrd="0" presId="urn:microsoft.com/office/officeart/2005/8/layout/hierarchy2"/>
    <dgm:cxn modelId="{08FA72DC-5134-4363-8938-A125DE18742C}" type="presParOf" srcId="{B44CE12C-B2A5-4A09-B8CE-FE3DA2BF8919}" destId="{450E5219-898E-43DD-9AB1-6D482F816ACD}" srcOrd="4" destOrd="0" presId="urn:microsoft.com/office/officeart/2005/8/layout/hierarchy2"/>
    <dgm:cxn modelId="{8399CDDD-74AF-4D19-886D-97694A214BD3}" type="presParOf" srcId="{450E5219-898E-43DD-9AB1-6D482F816ACD}" destId="{C71D8494-BF73-49DC-AD28-E45C48555D14}" srcOrd="0" destOrd="0" presId="urn:microsoft.com/office/officeart/2005/8/layout/hierarchy2"/>
    <dgm:cxn modelId="{2235BF53-28DB-4CA4-9461-86D7864F1A38}" type="presParOf" srcId="{B44CE12C-B2A5-4A09-B8CE-FE3DA2BF8919}" destId="{F6FAA7F6-C796-4555-ACEA-23BD3C1532E7}" srcOrd="5" destOrd="0" presId="urn:microsoft.com/office/officeart/2005/8/layout/hierarchy2"/>
    <dgm:cxn modelId="{4541723F-D52D-4524-AA56-F4558E9F69A9}" type="presParOf" srcId="{F6FAA7F6-C796-4555-ACEA-23BD3C1532E7}" destId="{7CE97E04-2D40-4056-9E30-77B402C80EF2}" srcOrd="0" destOrd="0" presId="urn:microsoft.com/office/officeart/2005/8/layout/hierarchy2"/>
    <dgm:cxn modelId="{FCC3241F-4E5A-495A-AA6D-6C0C39E71FE4}" type="presParOf" srcId="{F6FAA7F6-C796-4555-ACEA-23BD3C1532E7}" destId="{4FC814D4-9891-4DBA-B742-772C82C4329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48698B-149F-4AF0-A041-7702F1D33036}">
      <dsp:nvSpPr>
        <dsp:cNvPr id="0" name=""/>
        <dsp:cNvSpPr/>
      </dsp:nvSpPr>
      <dsp:spPr>
        <a:xfrm>
          <a:off x="804294" y="1135487"/>
          <a:ext cx="877115" cy="4385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Operaciones</a:t>
          </a:r>
        </a:p>
      </dsp:txBody>
      <dsp:txXfrm>
        <a:off x="817139" y="1148332"/>
        <a:ext cx="851425" cy="412867"/>
      </dsp:txXfrm>
    </dsp:sp>
    <dsp:sp modelId="{07D26AB5-55F5-4B17-8205-FF287CE82C76}">
      <dsp:nvSpPr>
        <dsp:cNvPr id="0" name=""/>
        <dsp:cNvSpPr/>
      </dsp:nvSpPr>
      <dsp:spPr>
        <a:xfrm rot="17500715">
          <a:off x="1381946" y="897405"/>
          <a:ext cx="94977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49773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1833088" y="889723"/>
        <a:ext cx="47488" cy="47488"/>
      </dsp:txXfrm>
    </dsp:sp>
    <dsp:sp modelId="{6F47204E-B1EF-4A5C-A8DA-94344DF93894}">
      <dsp:nvSpPr>
        <dsp:cNvPr id="0" name=""/>
        <dsp:cNvSpPr/>
      </dsp:nvSpPr>
      <dsp:spPr>
        <a:xfrm>
          <a:off x="2032255" y="252890"/>
          <a:ext cx="877115" cy="4385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Insertar</a:t>
          </a:r>
        </a:p>
      </dsp:txBody>
      <dsp:txXfrm>
        <a:off x="2045100" y="265735"/>
        <a:ext cx="851425" cy="412867"/>
      </dsp:txXfrm>
    </dsp:sp>
    <dsp:sp modelId="{35310976-9A8D-4BE6-9280-AC1CF4A021E0}">
      <dsp:nvSpPr>
        <dsp:cNvPr id="0" name=""/>
        <dsp:cNvSpPr/>
      </dsp:nvSpPr>
      <dsp:spPr>
        <a:xfrm rot="19457599">
          <a:off x="2868759" y="330021"/>
          <a:ext cx="43206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432068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3073992" y="335282"/>
        <a:ext cx="21603" cy="21603"/>
      </dsp:txXfrm>
    </dsp:sp>
    <dsp:sp modelId="{6C3A1429-DF61-491B-AED4-FB71DBA73B8C}">
      <dsp:nvSpPr>
        <dsp:cNvPr id="0" name=""/>
        <dsp:cNvSpPr/>
      </dsp:nvSpPr>
      <dsp:spPr>
        <a:xfrm>
          <a:off x="3260217" y="719"/>
          <a:ext cx="877115" cy="4385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Al inicio</a:t>
          </a:r>
        </a:p>
      </dsp:txBody>
      <dsp:txXfrm>
        <a:off x="3273062" y="13564"/>
        <a:ext cx="851425" cy="412867"/>
      </dsp:txXfrm>
    </dsp:sp>
    <dsp:sp modelId="{0030099A-7A46-42B0-AD1A-7C49711B162F}">
      <dsp:nvSpPr>
        <dsp:cNvPr id="0" name=""/>
        <dsp:cNvSpPr/>
      </dsp:nvSpPr>
      <dsp:spPr>
        <a:xfrm rot="2142401">
          <a:off x="2868759" y="582192"/>
          <a:ext cx="43206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432068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3073992" y="587452"/>
        <a:ext cx="21603" cy="21603"/>
      </dsp:txXfrm>
    </dsp:sp>
    <dsp:sp modelId="{FED72273-6193-4D3E-927A-C23E986748EC}">
      <dsp:nvSpPr>
        <dsp:cNvPr id="0" name=""/>
        <dsp:cNvSpPr/>
      </dsp:nvSpPr>
      <dsp:spPr>
        <a:xfrm>
          <a:off x="3260217" y="505061"/>
          <a:ext cx="877115" cy="4385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Al final</a:t>
          </a:r>
        </a:p>
      </dsp:txBody>
      <dsp:txXfrm>
        <a:off x="3273062" y="517906"/>
        <a:ext cx="851425" cy="412867"/>
      </dsp:txXfrm>
    </dsp:sp>
    <dsp:sp modelId="{6499777C-2E64-404E-81AF-05BA8B9B6884}">
      <dsp:nvSpPr>
        <dsp:cNvPr id="0" name=""/>
        <dsp:cNvSpPr/>
      </dsp:nvSpPr>
      <dsp:spPr>
        <a:xfrm rot="2829178">
          <a:off x="1598874" y="1527832"/>
          <a:ext cx="51591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515917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1843935" y="1530996"/>
        <a:ext cx="25795" cy="25795"/>
      </dsp:txXfrm>
    </dsp:sp>
    <dsp:sp modelId="{0DB3757D-F46D-47EC-B47F-87D42869D351}">
      <dsp:nvSpPr>
        <dsp:cNvPr id="0" name=""/>
        <dsp:cNvSpPr/>
      </dsp:nvSpPr>
      <dsp:spPr>
        <a:xfrm>
          <a:off x="2032255" y="1513743"/>
          <a:ext cx="877115" cy="4385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Eliminar</a:t>
          </a:r>
        </a:p>
      </dsp:txBody>
      <dsp:txXfrm>
        <a:off x="2045100" y="1526588"/>
        <a:ext cx="851425" cy="412867"/>
      </dsp:txXfrm>
    </dsp:sp>
    <dsp:sp modelId="{E7C4D558-ADDF-404F-A48B-E8460476C474}">
      <dsp:nvSpPr>
        <dsp:cNvPr id="0" name=""/>
        <dsp:cNvSpPr/>
      </dsp:nvSpPr>
      <dsp:spPr>
        <a:xfrm rot="18289469">
          <a:off x="2777608" y="1464789"/>
          <a:ext cx="61437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14371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3069434" y="1465492"/>
        <a:ext cx="30718" cy="30718"/>
      </dsp:txXfrm>
    </dsp:sp>
    <dsp:sp modelId="{D990A2A8-683A-40E0-9D91-5FE31AA70424}">
      <dsp:nvSpPr>
        <dsp:cNvPr id="0" name=""/>
        <dsp:cNvSpPr/>
      </dsp:nvSpPr>
      <dsp:spPr>
        <a:xfrm>
          <a:off x="3260217" y="1009402"/>
          <a:ext cx="877115" cy="4385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Al inicio</a:t>
          </a:r>
        </a:p>
      </dsp:txBody>
      <dsp:txXfrm>
        <a:off x="3273062" y="1022247"/>
        <a:ext cx="851425" cy="412867"/>
      </dsp:txXfrm>
    </dsp:sp>
    <dsp:sp modelId="{BC7AB197-9004-4DE7-B8EA-A79246D3026E}">
      <dsp:nvSpPr>
        <dsp:cNvPr id="0" name=""/>
        <dsp:cNvSpPr/>
      </dsp:nvSpPr>
      <dsp:spPr>
        <a:xfrm>
          <a:off x="2909371" y="1716960"/>
          <a:ext cx="35084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350846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3076022" y="1724251"/>
        <a:ext cx="17542" cy="17542"/>
      </dsp:txXfrm>
    </dsp:sp>
    <dsp:sp modelId="{8F299F2D-32E0-4F28-9E2B-34064427EA6E}">
      <dsp:nvSpPr>
        <dsp:cNvPr id="0" name=""/>
        <dsp:cNvSpPr/>
      </dsp:nvSpPr>
      <dsp:spPr>
        <a:xfrm>
          <a:off x="3260217" y="1513743"/>
          <a:ext cx="877115" cy="4385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Al final</a:t>
          </a:r>
        </a:p>
      </dsp:txBody>
      <dsp:txXfrm>
        <a:off x="3273062" y="1526588"/>
        <a:ext cx="851425" cy="412867"/>
      </dsp:txXfrm>
    </dsp:sp>
    <dsp:sp modelId="{699E88B5-E814-4C51-AE30-F9D9CDB24294}">
      <dsp:nvSpPr>
        <dsp:cNvPr id="0" name=""/>
        <dsp:cNvSpPr/>
      </dsp:nvSpPr>
      <dsp:spPr>
        <a:xfrm rot="3310531">
          <a:off x="2777608" y="1969130"/>
          <a:ext cx="61437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14371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3069434" y="1969833"/>
        <a:ext cx="30718" cy="30718"/>
      </dsp:txXfrm>
    </dsp:sp>
    <dsp:sp modelId="{F5539051-7490-4DB2-8826-FF8E812D8801}">
      <dsp:nvSpPr>
        <dsp:cNvPr id="0" name=""/>
        <dsp:cNvSpPr/>
      </dsp:nvSpPr>
      <dsp:spPr>
        <a:xfrm>
          <a:off x="3260217" y="2018084"/>
          <a:ext cx="877115" cy="4385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Un elemento particular</a:t>
          </a:r>
        </a:p>
      </dsp:txBody>
      <dsp:txXfrm>
        <a:off x="3273062" y="2030929"/>
        <a:ext cx="851425" cy="412867"/>
      </dsp:txXfrm>
    </dsp:sp>
    <dsp:sp modelId="{450E5219-898E-43DD-9AB1-6D482F816ACD}">
      <dsp:nvSpPr>
        <dsp:cNvPr id="0" name=""/>
        <dsp:cNvSpPr/>
      </dsp:nvSpPr>
      <dsp:spPr>
        <a:xfrm rot="4099285">
          <a:off x="1381946" y="1780002"/>
          <a:ext cx="94977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49773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1833088" y="1772320"/>
        <a:ext cx="47488" cy="47488"/>
      </dsp:txXfrm>
    </dsp:sp>
    <dsp:sp modelId="{7CE97E04-2D40-4056-9E30-77B402C80EF2}">
      <dsp:nvSpPr>
        <dsp:cNvPr id="0" name=""/>
        <dsp:cNvSpPr/>
      </dsp:nvSpPr>
      <dsp:spPr>
        <a:xfrm>
          <a:off x="2032255" y="2018084"/>
          <a:ext cx="877115" cy="4385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Buscar</a:t>
          </a:r>
        </a:p>
      </dsp:txBody>
      <dsp:txXfrm>
        <a:off x="2045100" y="2030929"/>
        <a:ext cx="851425" cy="4128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E2025-EA1D-4959-9429-03C122E3AB1E}" type="datetimeFigureOut">
              <a:rPr lang="es-MX" smtClean="0"/>
              <a:t>20/11/2022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4CDAA-1BCD-48C4-A3A1-7E4327409D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9494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4CDAA-1BCD-48C4-A3A1-7E4327409D28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2580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4CDAA-1BCD-48C4-A3A1-7E4327409D28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8614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4CDAA-1BCD-48C4-A3A1-7E4327409D28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45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4CDAA-1BCD-48C4-A3A1-7E4327409D28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0250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4CDAA-1BCD-48C4-A3A1-7E4327409D28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7240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4CDAA-1BCD-48C4-A3A1-7E4327409D28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2693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4CDAA-1BCD-48C4-A3A1-7E4327409D28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5390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506-F4AD-4DE2-8875-E719323C0D6D}" type="datetimeFigureOut">
              <a:rPr lang="es-MX" smtClean="0"/>
              <a:t>20/11/2022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A54D-4FAF-4576-A27C-914E0E8DDD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4102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506-F4AD-4DE2-8875-E719323C0D6D}" type="datetimeFigureOut">
              <a:rPr lang="es-MX" smtClean="0"/>
              <a:t>20/11/2022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A54D-4FAF-4576-A27C-914E0E8DDD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7171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506-F4AD-4DE2-8875-E719323C0D6D}" type="datetimeFigureOut">
              <a:rPr lang="es-MX" smtClean="0"/>
              <a:t>20/11/2022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A54D-4FAF-4576-A27C-914E0E8DDD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734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506-F4AD-4DE2-8875-E719323C0D6D}" type="datetimeFigureOut">
              <a:rPr lang="es-MX" smtClean="0"/>
              <a:t>20/11/2022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A54D-4FAF-4576-A27C-914E0E8DDD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776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506-F4AD-4DE2-8875-E719323C0D6D}" type="datetimeFigureOut">
              <a:rPr lang="es-MX" smtClean="0"/>
              <a:t>20/11/2022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A54D-4FAF-4576-A27C-914E0E8DDD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7549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506-F4AD-4DE2-8875-E719323C0D6D}" type="datetimeFigureOut">
              <a:rPr lang="es-MX" smtClean="0"/>
              <a:t>20/11/2022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A54D-4FAF-4576-A27C-914E0E8DDD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5135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506-F4AD-4DE2-8875-E719323C0D6D}" type="datetimeFigureOut">
              <a:rPr lang="es-MX" smtClean="0"/>
              <a:t>20/11/2022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A54D-4FAF-4576-A27C-914E0E8DDD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8086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506-F4AD-4DE2-8875-E719323C0D6D}" type="datetimeFigureOut">
              <a:rPr lang="es-MX" smtClean="0"/>
              <a:t>20/11/2022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A54D-4FAF-4576-A27C-914E0E8DDD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992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506-F4AD-4DE2-8875-E719323C0D6D}" type="datetimeFigureOut">
              <a:rPr lang="es-MX" smtClean="0"/>
              <a:t>20/11/2022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A54D-4FAF-4576-A27C-914E0E8DDD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0719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506-F4AD-4DE2-8875-E719323C0D6D}" type="datetimeFigureOut">
              <a:rPr lang="es-MX" smtClean="0"/>
              <a:t>20/11/2022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A54D-4FAF-4576-A27C-914E0E8DDD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92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506-F4AD-4DE2-8875-E719323C0D6D}" type="datetimeFigureOut">
              <a:rPr lang="es-MX" smtClean="0"/>
              <a:t>20/11/2022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A54D-4FAF-4576-A27C-914E0E8DDD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116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EB506-F4AD-4DE2-8875-E719323C0D6D}" type="datetimeFigureOut">
              <a:rPr lang="es-MX" smtClean="0"/>
              <a:t>20/11/2022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2A54D-4FAF-4576-A27C-914E0E8DDD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6258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sshub.com/Code-Blocks.html?dwl=codeblocks-20.03mingw-setup.exe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áfico 21">
            <a:extLst>
              <a:ext uri="{FF2B5EF4-FFF2-40B4-BE49-F238E27FC236}">
                <a16:creationId xmlns:a16="http://schemas.microsoft.com/office/drawing/2014/main" id="{E0BBE45B-54F7-66E6-BDBA-8256FDEBE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45034" y="393163"/>
            <a:ext cx="1278282" cy="1620000"/>
          </a:xfrm>
          <a:prstGeom prst="rect">
            <a:avLst/>
          </a:prstGeom>
        </p:spPr>
      </p:pic>
      <p:pic>
        <p:nvPicPr>
          <p:cNvPr id="24" name="Gráfico 23">
            <a:extLst>
              <a:ext uri="{FF2B5EF4-FFF2-40B4-BE49-F238E27FC236}">
                <a16:creationId xmlns:a16="http://schemas.microsoft.com/office/drawing/2014/main" id="{37B4F35A-AB3D-C12D-3AA3-53180F6293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4144" y="393163"/>
            <a:ext cx="1373201" cy="1620000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13994C21-F673-08F5-B9B9-DB1295F3919F}"/>
              </a:ext>
            </a:extLst>
          </p:cNvPr>
          <p:cNvSpPr txBox="1"/>
          <p:nvPr/>
        </p:nvSpPr>
        <p:spPr>
          <a:xfrm>
            <a:off x="1874520" y="210417"/>
            <a:ext cx="4120699" cy="1582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s-MX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Universidad Autónoma de San Luis Potosí</a:t>
            </a:r>
          </a:p>
          <a:p>
            <a:pPr algn="ctr">
              <a:lnSpc>
                <a:spcPct val="200000"/>
              </a:lnSpc>
            </a:pPr>
            <a:r>
              <a:rPr lang="es-MX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Facultad de Ingeniería</a:t>
            </a:r>
          </a:p>
          <a:p>
            <a:pPr algn="ctr">
              <a:lnSpc>
                <a:spcPct val="200000"/>
              </a:lnSpc>
            </a:pPr>
            <a:r>
              <a:rPr lang="es-MX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Área en Ciencias de la Computación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AD61FF3-5BD0-F1EC-A8C8-5455E1F339D2}"/>
              </a:ext>
            </a:extLst>
          </p:cNvPr>
          <p:cNvSpPr txBox="1"/>
          <p:nvPr/>
        </p:nvSpPr>
        <p:spPr>
          <a:xfrm>
            <a:off x="1632295" y="2651357"/>
            <a:ext cx="4507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Estructuras de Datos II</a:t>
            </a: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E5953642-66E8-3CF4-F146-360749FF97E8}"/>
              </a:ext>
            </a:extLst>
          </p:cNvPr>
          <p:cNvCxnSpPr>
            <a:cxnSpLocks/>
          </p:cNvCxnSpPr>
          <p:nvPr/>
        </p:nvCxnSpPr>
        <p:spPr>
          <a:xfrm>
            <a:off x="352380" y="2513830"/>
            <a:ext cx="706764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CB9AF88E-8DB4-0474-A3E6-22A5CE35DD0E}"/>
              </a:ext>
            </a:extLst>
          </p:cNvPr>
          <p:cNvCxnSpPr>
            <a:cxnSpLocks/>
          </p:cNvCxnSpPr>
          <p:nvPr/>
        </p:nvCxnSpPr>
        <p:spPr>
          <a:xfrm>
            <a:off x="352380" y="3398367"/>
            <a:ext cx="706764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F5D1E3D9-A27B-F9AB-7568-93BCA064A007}"/>
              </a:ext>
            </a:extLst>
          </p:cNvPr>
          <p:cNvSpPr txBox="1"/>
          <p:nvPr/>
        </p:nvSpPr>
        <p:spPr>
          <a:xfrm>
            <a:off x="844346" y="3649455"/>
            <a:ext cx="6083709" cy="1669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s-MX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Semestre: Agosto – Diciembre 2022</a:t>
            </a:r>
          </a:p>
          <a:p>
            <a:pPr algn="ctr">
              <a:lnSpc>
                <a:spcPct val="200000"/>
              </a:lnSpc>
            </a:pPr>
            <a:r>
              <a:rPr lang="es-MX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Alumno: Esparza Castañeda Hugo</a:t>
            </a:r>
          </a:p>
          <a:p>
            <a:pPr algn="ctr">
              <a:lnSpc>
                <a:spcPct val="200000"/>
              </a:lnSpc>
            </a:pPr>
            <a:r>
              <a:rPr lang="es-MX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Profesor: M. en C. Froylán Eloy Hernández Castro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2D97B2D6-B994-9A09-4695-91BD966C3D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0349" y="5744570"/>
            <a:ext cx="3470692" cy="3420000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FABF3F2E-F90B-32D2-647D-3F8AA87999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82158" y="5744570"/>
            <a:ext cx="3095332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984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EC980938-48F5-C543-6F0B-FB977FA882B9}"/>
              </a:ext>
            </a:extLst>
          </p:cNvPr>
          <p:cNvSpPr/>
          <p:nvPr/>
        </p:nvSpPr>
        <p:spPr>
          <a:xfrm>
            <a:off x="209006" y="216448"/>
            <a:ext cx="7384868" cy="217714"/>
          </a:xfrm>
          <a:prstGeom prst="roundRect">
            <a:avLst/>
          </a:prstGeom>
          <a:solidFill>
            <a:srgbClr val="36428A"/>
          </a:solidFill>
          <a:ln>
            <a:solidFill>
              <a:srgbClr val="2845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s-MX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 Instalación del entorno de programación en Windows	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	            		</a:t>
            </a:r>
            <a:r>
              <a:rPr lang="es-MX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Esparza Castañeda Hugo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24C939F-9A91-3E0E-E944-FF21B2D01467}"/>
              </a:ext>
            </a:extLst>
          </p:cNvPr>
          <p:cNvSpPr/>
          <p:nvPr/>
        </p:nvSpPr>
        <p:spPr>
          <a:xfrm>
            <a:off x="1763486" y="9635267"/>
            <a:ext cx="6008914" cy="217714"/>
          </a:xfrm>
          <a:prstGeom prst="rect">
            <a:avLst/>
          </a:prstGeom>
          <a:gradFill flip="none" rotWithShape="1">
            <a:gsLst>
              <a:gs pos="44000">
                <a:srgbClr val="5C6BC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Fundamentos de un lenguaje de alto nivel	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89A5BA7-DAE1-54FF-25B6-56F62BC6E95E}"/>
              </a:ext>
            </a:extLst>
          </p:cNvPr>
          <p:cNvSpPr/>
          <p:nvPr/>
        </p:nvSpPr>
        <p:spPr>
          <a:xfrm>
            <a:off x="0" y="9630144"/>
            <a:ext cx="977153" cy="217714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1260D717-0294-F30B-E16F-EA368A38CA87}"/>
              </a:ext>
            </a:extLst>
          </p:cNvPr>
          <p:cNvSpPr/>
          <p:nvPr/>
        </p:nvSpPr>
        <p:spPr>
          <a:xfrm>
            <a:off x="499551" y="9532813"/>
            <a:ext cx="328706" cy="412376"/>
          </a:xfrm>
          <a:prstGeom prst="roundRect">
            <a:avLst/>
          </a:prstGeom>
          <a:solidFill>
            <a:srgbClr val="A7A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F767BF0-3BB7-4600-6D06-5278023C9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792" y="58141"/>
            <a:ext cx="512815" cy="512815"/>
          </a:xfrm>
          <a:prstGeom prst="rect">
            <a:avLst/>
          </a:prstGeom>
        </p:spPr>
      </p:pic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B423CB6-B224-6E22-EF59-D75FBD15E262}"/>
              </a:ext>
            </a:extLst>
          </p:cNvPr>
          <p:cNvSpPr/>
          <p:nvPr/>
        </p:nvSpPr>
        <p:spPr>
          <a:xfrm>
            <a:off x="209007" y="626012"/>
            <a:ext cx="417800" cy="314492"/>
          </a:xfrm>
          <a:prstGeom prst="round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1.2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E4823DA2-A9EA-A981-1C07-29935E51C1AD}"/>
              </a:ext>
            </a:extLst>
          </p:cNvPr>
          <p:cNvSpPr/>
          <p:nvPr/>
        </p:nvSpPr>
        <p:spPr>
          <a:xfrm>
            <a:off x="744794" y="626012"/>
            <a:ext cx="6818599" cy="314492"/>
          </a:xfrm>
          <a:prstGeom prst="roundRect">
            <a:avLst/>
          </a:prstGeom>
          <a:gradFill flip="none" rotWithShape="1">
            <a:gsLst>
              <a:gs pos="19000">
                <a:srgbClr val="5C6B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Instalación del entorno de programación en Windows</a:t>
            </a:r>
            <a:endParaRPr lang="es-MX" dirty="0">
              <a:latin typeface="Times New Roman" panose="02020603050405020304" pitchFamily="18" charset="0"/>
            </a:endParaRPr>
          </a:p>
        </p:txBody>
      </p:sp>
      <p:sp>
        <p:nvSpPr>
          <p:cNvPr id="3" name="Rectángulo: esquina doblada 2">
            <a:extLst>
              <a:ext uri="{FF2B5EF4-FFF2-40B4-BE49-F238E27FC236}">
                <a16:creationId xmlns:a16="http://schemas.microsoft.com/office/drawing/2014/main" id="{33940B69-40DE-8FB5-5773-75D74FE62D41}"/>
              </a:ext>
            </a:extLst>
          </p:cNvPr>
          <p:cNvSpPr/>
          <p:nvPr/>
        </p:nvSpPr>
        <p:spPr>
          <a:xfrm>
            <a:off x="209006" y="1179871"/>
            <a:ext cx="2160000" cy="2160000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rgbClr val="1E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2AA2B30-BC5E-C47B-000C-93E861916E27}"/>
              </a:ext>
            </a:extLst>
          </p:cNvPr>
          <p:cNvSpPr txBox="1"/>
          <p:nvPr/>
        </p:nvSpPr>
        <p:spPr>
          <a:xfrm>
            <a:off x="2485103" y="1179871"/>
            <a:ext cx="4999703" cy="2090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este video puedes ver como hacer la instalación de </a:t>
            </a:r>
            <a:r>
              <a:rPr lang="es-MX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codeblocks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 Windows, así como también una breve introducción a como utilizar el programa para crear nuevos archivos de código, así como también compilarlos y ejecutarlos.</a:t>
            </a:r>
          </a:p>
          <a:p>
            <a:pPr algn="just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programa se puede descargar del siguiente link.</a:t>
            </a:r>
          </a:p>
          <a:p>
            <a:pPr algn="ctr">
              <a:lnSpc>
                <a:spcPct val="150000"/>
              </a:lnSpc>
            </a:pPr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Link de descarga</a:t>
            </a:r>
            <a:endParaRPr lang="es-MX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s-MX" sz="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un archivo ejecutable, simplemente hay que ejecutarlo y darle siguiente en las opciones que aparecen hasta que quede instalado.</a:t>
            </a:r>
          </a:p>
          <a:p>
            <a:pPr algn="just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más información, ver el video de la izquierda.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FCA9B130-1132-7332-979F-3C4C8DB67443}"/>
              </a:ext>
            </a:extLst>
          </p:cNvPr>
          <p:cNvSpPr/>
          <p:nvPr/>
        </p:nvSpPr>
        <p:spPr>
          <a:xfrm>
            <a:off x="209007" y="3501945"/>
            <a:ext cx="417800" cy="314492"/>
          </a:xfrm>
          <a:prstGeom prst="round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1.3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7728BBA9-927B-A7BC-233E-7E147DAB7149}"/>
              </a:ext>
            </a:extLst>
          </p:cNvPr>
          <p:cNvSpPr/>
          <p:nvPr/>
        </p:nvSpPr>
        <p:spPr>
          <a:xfrm>
            <a:off x="744794" y="3501945"/>
            <a:ext cx="6818599" cy="314492"/>
          </a:xfrm>
          <a:prstGeom prst="roundRect">
            <a:avLst/>
          </a:prstGeom>
          <a:gradFill flip="none" rotWithShape="1">
            <a:gsLst>
              <a:gs pos="19000">
                <a:srgbClr val="5C6B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Instalación del entorno de programación en Android</a:t>
            </a:r>
            <a:endParaRPr lang="es-MX" dirty="0">
              <a:latin typeface="Times New Roman" panose="02020603050405020304" pitchFamily="18" charset="0"/>
            </a:endParaRPr>
          </a:p>
        </p:txBody>
      </p:sp>
      <p:sp>
        <p:nvSpPr>
          <p:cNvPr id="16" name="Rectángulo: esquina doblada 15">
            <a:extLst>
              <a:ext uri="{FF2B5EF4-FFF2-40B4-BE49-F238E27FC236}">
                <a16:creationId xmlns:a16="http://schemas.microsoft.com/office/drawing/2014/main" id="{C9931AA9-2553-B91D-495C-47E510ED3AEB}"/>
              </a:ext>
            </a:extLst>
          </p:cNvPr>
          <p:cNvSpPr/>
          <p:nvPr/>
        </p:nvSpPr>
        <p:spPr>
          <a:xfrm>
            <a:off x="5324806" y="4000550"/>
            <a:ext cx="2160000" cy="2160000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rgbClr val="1E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D07E18D7-75B4-8E1E-D502-45BDC14B9DB2}"/>
              </a:ext>
            </a:extLst>
          </p:cNvPr>
          <p:cNvSpPr/>
          <p:nvPr/>
        </p:nvSpPr>
        <p:spPr>
          <a:xfrm>
            <a:off x="209007" y="6341014"/>
            <a:ext cx="417800" cy="314492"/>
          </a:xfrm>
          <a:prstGeom prst="round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1.4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C26ED4C9-D63C-9098-5DF2-76C613E44911}"/>
              </a:ext>
            </a:extLst>
          </p:cNvPr>
          <p:cNvSpPr/>
          <p:nvPr/>
        </p:nvSpPr>
        <p:spPr>
          <a:xfrm>
            <a:off x="744794" y="6341014"/>
            <a:ext cx="6818599" cy="314492"/>
          </a:xfrm>
          <a:prstGeom prst="roundRect">
            <a:avLst/>
          </a:prstGeom>
          <a:gradFill flip="none" rotWithShape="1">
            <a:gsLst>
              <a:gs pos="19000">
                <a:srgbClr val="5C6B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y tipos de datos</a:t>
            </a:r>
            <a:endParaRPr lang="es-MX" dirty="0">
              <a:latin typeface="Times New Roman" panose="02020603050405020304" pitchFamily="18" charset="0"/>
            </a:endParaRPr>
          </a:p>
        </p:txBody>
      </p:sp>
      <p:sp>
        <p:nvSpPr>
          <p:cNvPr id="19" name="Rectángulo: esquina doblada 18">
            <a:extLst>
              <a:ext uri="{FF2B5EF4-FFF2-40B4-BE49-F238E27FC236}">
                <a16:creationId xmlns:a16="http://schemas.microsoft.com/office/drawing/2014/main" id="{1A96CE7C-2535-CF1C-80F6-847E880A7987}"/>
              </a:ext>
            </a:extLst>
          </p:cNvPr>
          <p:cNvSpPr/>
          <p:nvPr/>
        </p:nvSpPr>
        <p:spPr>
          <a:xfrm>
            <a:off x="209006" y="6875080"/>
            <a:ext cx="2160000" cy="2160000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rgbClr val="1E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34E45BE-DFA8-BF63-8B39-EA51958B672F}"/>
              </a:ext>
            </a:extLst>
          </p:cNvPr>
          <p:cNvSpPr txBox="1"/>
          <p:nvPr/>
        </p:nvSpPr>
        <p:spPr>
          <a:xfrm>
            <a:off x="209006" y="4030986"/>
            <a:ext cx="4999703" cy="2090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este video puedes ver como hacer la instalación de </a:t>
            </a:r>
            <a:r>
              <a:rPr lang="es-MX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Cxxdroid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 un celular </a:t>
            </a:r>
            <a:r>
              <a:rPr lang="es-MX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así como también una breve introducción a como utilizar el programa para crear nuevos archivos de código, así como también compilarlos y ejecutarlos.</a:t>
            </a:r>
          </a:p>
          <a:p>
            <a:pPr algn="just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programa se puede descargar del siguiente link.</a:t>
            </a:r>
          </a:p>
          <a:p>
            <a:pPr algn="ctr">
              <a:lnSpc>
                <a:spcPct val="150000"/>
              </a:lnSpc>
            </a:pPr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Link de descarga</a:t>
            </a:r>
            <a:endParaRPr lang="es-MX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s-MX" sz="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Simplemente hay que instalarlo dese la </a:t>
            </a:r>
            <a:r>
              <a:rPr lang="es-MX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play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store en nuestro celular, abrir la aplicación, y comenzar a escribir código.</a:t>
            </a:r>
          </a:p>
          <a:p>
            <a:pPr algn="just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más información, ver el video de la derecha.</a:t>
            </a:r>
          </a:p>
        </p:txBody>
      </p:sp>
    </p:spTree>
    <p:extLst>
      <p:ext uri="{BB962C8B-B14F-4D97-AF65-F5344CB8AC3E}">
        <p14:creationId xmlns:p14="http://schemas.microsoft.com/office/powerpoint/2010/main" val="3354788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D2F5F6FC-565C-5B61-67A5-16B63E8E1DDB}"/>
              </a:ext>
            </a:extLst>
          </p:cNvPr>
          <p:cNvSpPr/>
          <p:nvPr/>
        </p:nvSpPr>
        <p:spPr>
          <a:xfrm>
            <a:off x="6795247" y="9627318"/>
            <a:ext cx="977153" cy="217714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A806BC2E-603F-567C-A5A1-1B7905F24F2D}"/>
              </a:ext>
            </a:extLst>
          </p:cNvPr>
          <p:cNvSpPr/>
          <p:nvPr/>
        </p:nvSpPr>
        <p:spPr>
          <a:xfrm>
            <a:off x="6944660" y="9529987"/>
            <a:ext cx="328706" cy="412376"/>
          </a:xfrm>
          <a:prstGeom prst="roundRect">
            <a:avLst/>
          </a:prstGeom>
          <a:solidFill>
            <a:srgbClr val="A7A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574BF0B-54DC-6C75-7D92-3C0E0492AA68}"/>
              </a:ext>
            </a:extLst>
          </p:cNvPr>
          <p:cNvSpPr/>
          <p:nvPr/>
        </p:nvSpPr>
        <p:spPr>
          <a:xfrm>
            <a:off x="0" y="9627316"/>
            <a:ext cx="6008914" cy="217714"/>
          </a:xfrm>
          <a:prstGeom prst="rect">
            <a:avLst/>
          </a:prstGeom>
          <a:gradFill flip="none" rotWithShape="1">
            <a:gsLst>
              <a:gs pos="44000">
                <a:srgbClr val="5C6BC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Fundamentos de un lenguaje de alto nivel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7AC622DC-104C-DC08-8A1F-5155ADD11696}"/>
              </a:ext>
            </a:extLst>
          </p:cNvPr>
          <p:cNvSpPr/>
          <p:nvPr/>
        </p:nvSpPr>
        <p:spPr>
          <a:xfrm>
            <a:off x="209006" y="216448"/>
            <a:ext cx="7384868" cy="217714"/>
          </a:xfrm>
          <a:prstGeom prst="roundRect">
            <a:avLst/>
          </a:prstGeom>
          <a:solidFill>
            <a:srgbClr val="36428A"/>
          </a:solidFill>
          <a:ln>
            <a:solidFill>
              <a:srgbClr val="2845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 Variables y tipos de Datos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Esparza Castañeda Hugo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780D73D2-A1CB-1F33-AF0C-6FC6D4504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792" y="58141"/>
            <a:ext cx="512815" cy="51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15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EC980938-48F5-C543-6F0B-FB977FA882B9}"/>
              </a:ext>
            </a:extLst>
          </p:cNvPr>
          <p:cNvSpPr/>
          <p:nvPr/>
        </p:nvSpPr>
        <p:spPr>
          <a:xfrm>
            <a:off x="209006" y="216448"/>
            <a:ext cx="7384868" cy="217714"/>
          </a:xfrm>
          <a:prstGeom prst="roundRect">
            <a:avLst/>
          </a:prstGeom>
          <a:solidFill>
            <a:srgbClr val="36428A"/>
          </a:solidFill>
          <a:ln>
            <a:solidFill>
              <a:srgbClr val="2845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 Variables y tipos de Datos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Esparza Castañeda Hugo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24C939F-9A91-3E0E-E944-FF21B2D01467}"/>
              </a:ext>
            </a:extLst>
          </p:cNvPr>
          <p:cNvSpPr/>
          <p:nvPr/>
        </p:nvSpPr>
        <p:spPr>
          <a:xfrm>
            <a:off x="1763486" y="9635267"/>
            <a:ext cx="6008914" cy="217714"/>
          </a:xfrm>
          <a:prstGeom prst="rect">
            <a:avLst/>
          </a:prstGeom>
          <a:gradFill flip="none" rotWithShape="1">
            <a:gsLst>
              <a:gs pos="44000">
                <a:srgbClr val="5C6BC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Fundamentos de un lenguaje de alto nivel	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89A5BA7-DAE1-54FF-25B6-56F62BC6E95E}"/>
              </a:ext>
            </a:extLst>
          </p:cNvPr>
          <p:cNvSpPr/>
          <p:nvPr/>
        </p:nvSpPr>
        <p:spPr>
          <a:xfrm>
            <a:off x="0" y="9630144"/>
            <a:ext cx="977153" cy="217714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1260D717-0294-F30B-E16F-EA368A38CA87}"/>
              </a:ext>
            </a:extLst>
          </p:cNvPr>
          <p:cNvSpPr/>
          <p:nvPr/>
        </p:nvSpPr>
        <p:spPr>
          <a:xfrm>
            <a:off x="499551" y="9532813"/>
            <a:ext cx="328706" cy="412376"/>
          </a:xfrm>
          <a:prstGeom prst="roundRect">
            <a:avLst/>
          </a:prstGeom>
          <a:solidFill>
            <a:srgbClr val="A7A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F767BF0-3BB7-4600-6D06-5278023C9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792" y="58141"/>
            <a:ext cx="512815" cy="51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14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8220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ángulo 122">
            <a:extLst>
              <a:ext uri="{FF2B5EF4-FFF2-40B4-BE49-F238E27FC236}">
                <a16:creationId xmlns:a16="http://schemas.microsoft.com/office/drawing/2014/main" id="{42426A13-9271-5FB7-A98D-0455D2FC2FA3}"/>
              </a:ext>
            </a:extLst>
          </p:cNvPr>
          <p:cNvSpPr/>
          <p:nvPr/>
        </p:nvSpPr>
        <p:spPr>
          <a:xfrm>
            <a:off x="227286" y="6887292"/>
            <a:ext cx="3032999" cy="2006377"/>
          </a:xfrm>
          <a:prstGeom prst="rect">
            <a:avLst/>
          </a:prstGeom>
          <a:gradFill flip="none" rotWithShape="1">
            <a:gsLst>
              <a:gs pos="11000">
                <a:srgbClr val="CFCFCF">
                  <a:shade val="30000"/>
                  <a:satMod val="115000"/>
                </a:srgbClr>
              </a:gs>
              <a:gs pos="100000">
                <a:srgbClr val="DEDEDE"/>
              </a:gs>
              <a:gs pos="61000">
                <a:srgbClr val="BCBCBC"/>
              </a:gs>
              <a:gs pos="100000">
                <a:schemeClr val="bg1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Rectángulo: esquinas redondeadas 123">
            <a:extLst>
              <a:ext uri="{FF2B5EF4-FFF2-40B4-BE49-F238E27FC236}">
                <a16:creationId xmlns:a16="http://schemas.microsoft.com/office/drawing/2014/main" id="{35B576D8-2368-1225-6B00-5B6CD519F88E}"/>
              </a:ext>
            </a:extLst>
          </p:cNvPr>
          <p:cNvSpPr/>
          <p:nvPr/>
        </p:nvSpPr>
        <p:spPr>
          <a:xfrm>
            <a:off x="371713" y="7018259"/>
            <a:ext cx="2711486" cy="1736108"/>
          </a:xfrm>
          <a:prstGeom prst="roundRect">
            <a:avLst>
              <a:gd name="adj" fmla="val 3632"/>
            </a:avLst>
          </a:prstGeom>
          <a:solidFill>
            <a:srgbClr val="2728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2F5F6FC-565C-5B61-67A5-16B63E8E1DDB}"/>
              </a:ext>
            </a:extLst>
          </p:cNvPr>
          <p:cNvSpPr/>
          <p:nvPr/>
        </p:nvSpPr>
        <p:spPr>
          <a:xfrm>
            <a:off x="6795247" y="9627318"/>
            <a:ext cx="977153" cy="217714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A806BC2E-603F-567C-A5A1-1B7905F24F2D}"/>
              </a:ext>
            </a:extLst>
          </p:cNvPr>
          <p:cNvSpPr/>
          <p:nvPr/>
        </p:nvSpPr>
        <p:spPr>
          <a:xfrm>
            <a:off x="6944659" y="9529987"/>
            <a:ext cx="541989" cy="412376"/>
          </a:xfrm>
          <a:prstGeom prst="roundRect">
            <a:avLst/>
          </a:prstGeom>
          <a:solidFill>
            <a:srgbClr val="A7A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574BF0B-54DC-6C75-7D92-3C0E0492AA68}"/>
              </a:ext>
            </a:extLst>
          </p:cNvPr>
          <p:cNvSpPr/>
          <p:nvPr/>
        </p:nvSpPr>
        <p:spPr>
          <a:xfrm>
            <a:off x="0" y="9627316"/>
            <a:ext cx="6008914" cy="217714"/>
          </a:xfrm>
          <a:prstGeom prst="rect">
            <a:avLst/>
          </a:prstGeom>
          <a:gradFill flip="none" rotWithShape="1">
            <a:gsLst>
              <a:gs pos="44000">
                <a:srgbClr val="5C6BC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Listas Enlazadas</a:t>
            </a:r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1ECA7FEB-E775-44B9-4B5B-DA33EB4719AA}"/>
              </a:ext>
            </a:extLst>
          </p:cNvPr>
          <p:cNvGrpSpPr/>
          <p:nvPr/>
        </p:nvGrpSpPr>
        <p:grpSpPr>
          <a:xfrm>
            <a:off x="1394125" y="2054069"/>
            <a:ext cx="687756" cy="399342"/>
            <a:chOff x="1036320" y="2211977"/>
            <a:chExt cx="1079863" cy="627017"/>
          </a:xfrm>
        </p:grpSpPr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6A0D965A-EFB0-2A39-6709-4CBBEBFAC13B}"/>
                </a:ext>
              </a:extLst>
            </p:cNvPr>
            <p:cNvSpPr/>
            <p:nvPr/>
          </p:nvSpPr>
          <p:spPr>
            <a:xfrm>
              <a:off x="1036320" y="2211977"/>
              <a:ext cx="1079863" cy="627017"/>
            </a:xfrm>
            <a:prstGeom prst="rect">
              <a:avLst/>
            </a:prstGeom>
            <a:solidFill>
              <a:srgbClr val="B1B8E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9BE8DF58-99B6-962E-27C4-A985EB12C6BC}"/>
                </a:ext>
              </a:extLst>
            </p:cNvPr>
            <p:cNvCxnSpPr/>
            <p:nvPr/>
          </p:nvCxnSpPr>
          <p:spPr>
            <a:xfrm>
              <a:off x="1767383" y="2211977"/>
              <a:ext cx="0" cy="627017"/>
            </a:xfrm>
            <a:prstGeom prst="line">
              <a:avLst/>
            </a:prstGeom>
            <a:ln w="190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DDF9A92E-958C-8962-E072-05914BD54540}"/>
              </a:ext>
            </a:extLst>
          </p:cNvPr>
          <p:cNvGrpSpPr/>
          <p:nvPr/>
        </p:nvGrpSpPr>
        <p:grpSpPr>
          <a:xfrm>
            <a:off x="2780730" y="2788103"/>
            <a:ext cx="687756" cy="399342"/>
            <a:chOff x="1036320" y="2211977"/>
            <a:chExt cx="1079863" cy="627017"/>
          </a:xfrm>
        </p:grpSpPr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CA9E123E-046B-086A-8037-7054B0F8F1DE}"/>
                </a:ext>
              </a:extLst>
            </p:cNvPr>
            <p:cNvSpPr/>
            <p:nvPr/>
          </p:nvSpPr>
          <p:spPr>
            <a:xfrm>
              <a:off x="1036320" y="2211977"/>
              <a:ext cx="1079863" cy="627017"/>
            </a:xfrm>
            <a:prstGeom prst="rect">
              <a:avLst/>
            </a:prstGeom>
            <a:solidFill>
              <a:srgbClr val="B1B8E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DB4A3F04-5BC8-6AC4-888C-3B462A7749ED}"/>
                </a:ext>
              </a:extLst>
            </p:cNvPr>
            <p:cNvCxnSpPr/>
            <p:nvPr/>
          </p:nvCxnSpPr>
          <p:spPr>
            <a:xfrm>
              <a:off x="1767383" y="2211977"/>
              <a:ext cx="0" cy="627017"/>
            </a:xfrm>
            <a:prstGeom prst="line">
              <a:avLst/>
            </a:prstGeom>
            <a:ln w="190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11D19754-350C-FE9B-8E1A-3428AA1FC5A9}"/>
              </a:ext>
            </a:extLst>
          </p:cNvPr>
          <p:cNvGrpSpPr/>
          <p:nvPr/>
        </p:nvGrpSpPr>
        <p:grpSpPr>
          <a:xfrm>
            <a:off x="4130071" y="2054068"/>
            <a:ext cx="687756" cy="399342"/>
            <a:chOff x="1036320" y="2211977"/>
            <a:chExt cx="1079863" cy="627017"/>
          </a:xfrm>
        </p:grpSpPr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36C782F5-E1F0-AB12-B1ED-5B845C6113AA}"/>
                </a:ext>
              </a:extLst>
            </p:cNvPr>
            <p:cNvSpPr/>
            <p:nvPr/>
          </p:nvSpPr>
          <p:spPr>
            <a:xfrm>
              <a:off x="1036320" y="2211977"/>
              <a:ext cx="1079863" cy="627017"/>
            </a:xfrm>
            <a:prstGeom prst="rect">
              <a:avLst/>
            </a:prstGeom>
            <a:solidFill>
              <a:srgbClr val="B1B8E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6518A073-FAC9-E834-E4DD-37C8A37B52E2}"/>
                </a:ext>
              </a:extLst>
            </p:cNvPr>
            <p:cNvCxnSpPr/>
            <p:nvPr/>
          </p:nvCxnSpPr>
          <p:spPr>
            <a:xfrm>
              <a:off x="1767383" y="2211977"/>
              <a:ext cx="0" cy="627017"/>
            </a:xfrm>
            <a:prstGeom prst="line">
              <a:avLst/>
            </a:prstGeom>
            <a:ln w="190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671D1C61-2CB1-0FA5-CDDD-DAC23002C9D7}"/>
              </a:ext>
            </a:extLst>
          </p:cNvPr>
          <p:cNvGrpSpPr/>
          <p:nvPr/>
        </p:nvGrpSpPr>
        <p:grpSpPr>
          <a:xfrm>
            <a:off x="1394125" y="3688277"/>
            <a:ext cx="687756" cy="399342"/>
            <a:chOff x="1036320" y="2211977"/>
            <a:chExt cx="1079863" cy="627017"/>
          </a:xfrm>
        </p:grpSpPr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B33E7590-F899-099C-C9CD-5E249F967A72}"/>
                </a:ext>
              </a:extLst>
            </p:cNvPr>
            <p:cNvSpPr/>
            <p:nvPr/>
          </p:nvSpPr>
          <p:spPr>
            <a:xfrm>
              <a:off x="1036320" y="2211977"/>
              <a:ext cx="1079863" cy="627017"/>
            </a:xfrm>
            <a:prstGeom prst="rect">
              <a:avLst/>
            </a:prstGeom>
            <a:solidFill>
              <a:srgbClr val="B1B8E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55D2F2CB-A23C-9D17-75DF-9AA59A2ED285}"/>
                </a:ext>
              </a:extLst>
            </p:cNvPr>
            <p:cNvCxnSpPr/>
            <p:nvPr/>
          </p:nvCxnSpPr>
          <p:spPr>
            <a:xfrm>
              <a:off x="1767383" y="2211977"/>
              <a:ext cx="0" cy="627017"/>
            </a:xfrm>
            <a:prstGeom prst="line">
              <a:avLst/>
            </a:prstGeom>
            <a:ln w="190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8D3A5C2B-B528-63F8-26F7-920C87598980}"/>
              </a:ext>
            </a:extLst>
          </p:cNvPr>
          <p:cNvGrpSpPr/>
          <p:nvPr/>
        </p:nvGrpSpPr>
        <p:grpSpPr>
          <a:xfrm>
            <a:off x="3379810" y="3688276"/>
            <a:ext cx="687756" cy="399342"/>
            <a:chOff x="4154093" y="4777886"/>
            <a:chExt cx="1079863" cy="627017"/>
          </a:xfrm>
        </p:grpSpPr>
        <p:grpSp>
          <p:nvGrpSpPr>
            <p:cNvPr id="27" name="Grupo 26">
              <a:extLst>
                <a:ext uri="{FF2B5EF4-FFF2-40B4-BE49-F238E27FC236}">
                  <a16:creationId xmlns:a16="http://schemas.microsoft.com/office/drawing/2014/main" id="{9FDC3B63-84EE-70B1-8331-110DE3DFFBB2}"/>
                </a:ext>
              </a:extLst>
            </p:cNvPr>
            <p:cNvGrpSpPr/>
            <p:nvPr/>
          </p:nvGrpSpPr>
          <p:grpSpPr>
            <a:xfrm>
              <a:off x="4154093" y="4777886"/>
              <a:ext cx="1079863" cy="627017"/>
              <a:chOff x="1036320" y="2211977"/>
              <a:chExt cx="1079863" cy="627017"/>
            </a:xfrm>
          </p:grpSpPr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13AE0534-2120-14BF-AD56-9F1822316307}"/>
                  </a:ext>
                </a:extLst>
              </p:cNvPr>
              <p:cNvSpPr/>
              <p:nvPr/>
            </p:nvSpPr>
            <p:spPr>
              <a:xfrm>
                <a:off x="1036320" y="2211977"/>
                <a:ext cx="1079863" cy="627017"/>
              </a:xfrm>
              <a:prstGeom prst="rect">
                <a:avLst/>
              </a:prstGeom>
              <a:solidFill>
                <a:srgbClr val="B1B8E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29" name="Conector recto 28">
                <a:extLst>
                  <a:ext uri="{FF2B5EF4-FFF2-40B4-BE49-F238E27FC236}">
                    <a16:creationId xmlns:a16="http://schemas.microsoft.com/office/drawing/2014/main" id="{3BB457A9-6D72-49CA-43DD-AE36B32983E9}"/>
                  </a:ext>
                </a:extLst>
              </p:cNvPr>
              <p:cNvCxnSpPr/>
              <p:nvPr/>
            </p:nvCxnSpPr>
            <p:spPr>
              <a:xfrm>
                <a:off x="1767383" y="2211977"/>
                <a:ext cx="0" cy="627017"/>
              </a:xfrm>
              <a:prstGeom prst="line">
                <a:avLst/>
              </a:prstGeom>
              <a:ln w="1905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276BFEB4-E32C-36F9-1D09-E37856A1A690}"/>
                </a:ext>
              </a:extLst>
            </p:cNvPr>
            <p:cNvCxnSpPr/>
            <p:nvPr/>
          </p:nvCxnSpPr>
          <p:spPr>
            <a:xfrm flipH="1">
              <a:off x="4885156" y="4777886"/>
              <a:ext cx="348800" cy="627017"/>
            </a:xfrm>
            <a:prstGeom prst="line">
              <a:avLst/>
            </a:prstGeom>
            <a:ln w="190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Conector: curvado 34">
            <a:extLst>
              <a:ext uri="{FF2B5EF4-FFF2-40B4-BE49-F238E27FC236}">
                <a16:creationId xmlns:a16="http://schemas.microsoft.com/office/drawing/2014/main" id="{4AFC13A2-F4EF-43F5-75A0-7F4E832D8B4E}"/>
              </a:ext>
            </a:extLst>
          </p:cNvPr>
          <p:cNvCxnSpPr>
            <a:cxnSpLocks/>
            <a:stCxn id="14" idx="3"/>
            <a:endCxn id="19" idx="1"/>
          </p:cNvCxnSpPr>
          <p:nvPr/>
        </p:nvCxnSpPr>
        <p:spPr>
          <a:xfrm>
            <a:off x="2081881" y="2253740"/>
            <a:ext cx="698849" cy="73403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: curvado 37">
            <a:extLst>
              <a:ext uri="{FF2B5EF4-FFF2-40B4-BE49-F238E27FC236}">
                <a16:creationId xmlns:a16="http://schemas.microsoft.com/office/drawing/2014/main" id="{442328AB-1C8B-B17A-8C39-90C753342E43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 flipV="1">
            <a:off x="3468486" y="2253739"/>
            <a:ext cx="661585" cy="73403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curvado 40">
            <a:extLst>
              <a:ext uri="{FF2B5EF4-FFF2-40B4-BE49-F238E27FC236}">
                <a16:creationId xmlns:a16="http://schemas.microsoft.com/office/drawing/2014/main" id="{E146E1BC-1735-A166-50C7-65976FABA0DF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H="1">
            <a:off x="1394125" y="2253739"/>
            <a:ext cx="3423702" cy="1634209"/>
          </a:xfrm>
          <a:prstGeom prst="curvedConnector5">
            <a:avLst>
              <a:gd name="adj1" fmla="val -6677"/>
              <a:gd name="adj2" fmla="val 68003"/>
              <a:gd name="adj3" fmla="val 1066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: curvado 44">
            <a:extLst>
              <a:ext uri="{FF2B5EF4-FFF2-40B4-BE49-F238E27FC236}">
                <a16:creationId xmlns:a16="http://schemas.microsoft.com/office/drawing/2014/main" id="{D00364D9-6ED9-0AFE-855A-A236FEE2AD15}"/>
              </a:ext>
            </a:extLst>
          </p:cNvPr>
          <p:cNvCxnSpPr>
            <a:cxnSpLocks/>
            <a:stCxn id="25" idx="3"/>
            <a:endCxn id="28" idx="1"/>
          </p:cNvCxnSpPr>
          <p:nvPr/>
        </p:nvCxnSpPr>
        <p:spPr>
          <a:xfrm flipV="1">
            <a:off x="2081881" y="3887947"/>
            <a:ext cx="1297929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>
            <a:extLst>
              <a:ext uri="{FF2B5EF4-FFF2-40B4-BE49-F238E27FC236}">
                <a16:creationId xmlns:a16="http://schemas.microsoft.com/office/drawing/2014/main" id="{883599EB-45CD-C8B1-0EC6-E4B336D17504}"/>
              </a:ext>
            </a:extLst>
          </p:cNvPr>
          <p:cNvSpPr txBox="1"/>
          <p:nvPr/>
        </p:nvSpPr>
        <p:spPr>
          <a:xfrm>
            <a:off x="5193905" y="1831436"/>
            <a:ext cx="23694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una lista podemos guardar cualquier cosa, para este ejemplo de lista simple, haremos una lista de números enteros, cada casilla es un nodo, y para cada nodo hacemos una estructura con los datos que almacenara cada nodo.</a:t>
            </a:r>
          </a:p>
        </p:txBody>
      </p:sp>
      <p:grpSp>
        <p:nvGrpSpPr>
          <p:cNvPr id="42" name="Grupo 41">
            <a:extLst>
              <a:ext uri="{FF2B5EF4-FFF2-40B4-BE49-F238E27FC236}">
                <a16:creationId xmlns:a16="http://schemas.microsoft.com/office/drawing/2014/main" id="{3142E247-B5D3-AECE-0B55-67255481CFD2}"/>
              </a:ext>
            </a:extLst>
          </p:cNvPr>
          <p:cNvGrpSpPr/>
          <p:nvPr/>
        </p:nvGrpSpPr>
        <p:grpSpPr>
          <a:xfrm>
            <a:off x="5287617" y="3554233"/>
            <a:ext cx="2275771" cy="906449"/>
            <a:chOff x="5287617" y="3554233"/>
            <a:chExt cx="2275771" cy="906449"/>
          </a:xfrm>
        </p:grpSpPr>
        <p:sp>
          <p:nvSpPr>
            <p:cNvPr id="48" name="Rectángulo 47">
              <a:extLst>
                <a:ext uri="{FF2B5EF4-FFF2-40B4-BE49-F238E27FC236}">
                  <a16:creationId xmlns:a16="http://schemas.microsoft.com/office/drawing/2014/main" id="{20644330-66E6-C7F4-4829-B606F9B9CB50}"/>
                </a:ext>
              </a:extLst>
            </p:cNvPr>
            <p:cNvSpPr/>
            <p:nvPr/>
          </p:nvSpPr>
          <p:spPr>
            <a:xfrm>
              <a:off x="5287617" y="3554233"/>
              <a:ext cx="2275771" cy="906449"/>
            </a:xfrm>
            <a:prstGeom prst="rect">
              <a:avLst/>
            </a:prstGeom>
            <a:solidFill>
              <a:srgbClr val="B1B8E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dirty="0" err="1"/>
                <a:t>Info</a:t>
              </a:r>
              <a:endParaRPr lang="es-MX" dirty="0"/>
            </a:p>
            <a:p>
              <a:endParaRPr lang="es-MX" sz="600" dirty="0"/>
            </a:p>
            <a:p>
              <a:r>
                <a:rPr lang="es-MX" dirty="0" err="1"/>
                <a:t>sig</a:t>
              </a:r>
              <a:endParaRPr lang="es-MX" dirty="0"/>
            </a:p>
          </p:txBody>
        </p:sp>
        <p:sp>
          <p:nvSpPr>
            <p:cNvPr id="49" name="Rectángulo 48">
              <a:extLst>
                <a:ext uri="{FF2B5EF4-FFF2-40B4-BE49-F238E27FC236}">
                  <a16:creationId xmlns:a16="http://schemas.microsoft.com/office/drawing/2014/main" id="{1068E6E9-AA11-7754-F61B-E8D2CCE5463A}"/>
                </a:ext>
              </a:extLst>
            </p:cNvPr>
            <p:cNvSpPr/>
            <p:nvPr/>
          </p:nvSpPr>
          <p:spPr>
            <a:xfrm>
              <a:off x="5947576" y="3688276"/>
              <a:ext cx="1425555" cy="199671"/>
            </a:xfrm>
            <a:prstGeom prst="rect">
              <a:avLst/>
            </a:prstGeom>
            <a:solidFill>
              <a:srgbClr val="D3D3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0" name="Rectángulo 49">
              <a:extLst>
                <a:ext uri="{FF2B5EF4-FFF2-40B4-BE49-F238E27FC236}">
                  <a16:creationId xmlns:a16="http://schemas.microsoft.com/office/drawing/2014/main" id="{C42F1541-BF3A-6E08-B8A2-FB46DAFDADD5}"/>
                </a:ext>
              </a:extLst>
            </p:cNvPr>
            <p:cNvSpPr/>
            <p:nvPr/>
          </p:nvSpPr>
          <p:spPr>
            <a:xfrm>
              <a:off x="5947576" y="4097244"/>
              <a:ext cx="1425555" cy="199671"/>
            </a:xfrm>
            <a:prstGeom prst="rect">
              <a:avLst/>
            </a:prstGeom>
            <a:solidFill>
              <a:srgbClr val="D3D3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51" name="CuadroTexto 50">
            <a:extLst>
              <a:ext uri="{FF2B5EF4-FFF2-40B4-BE49-F238E27FC236}">
                <a16:creationId xmlns:a16="http://schemas.microsoft.com/office/drawing/2014/main" id="{11FB9A29-FCA1-DDBD-708D-747E125ED46D}"/>
              </a:ext>
            </a:extLst>
          </p:cNvPr>
          <p:cNvSpPr txBox="1"/>
          <p:nvPr/>
        </p:nvSpPr>
        <p:spPr>
          <a:xfrm>
            <a:off x="5287617" y="3260035"/>
            <a:ext cx="2275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nodo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FD8B55C5-A624-0897-A119-ABA2E279D6FF}"/>
              </a:ext>
            </a:extLst>
          </p:cNvPr>
          <p:cNvSpPr txBox="1"/>
          <p:nvPr/>
        </p:nvSpPr>
        <p:spPr>
          <a:xfrm>
            <a:off x="1463682" y="1777069"/>
            <a:ext cx="54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nodo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4DF3EA15-41FE-D610-0CB0-7AB06C452767}"/>
              </a:ext>
            </a:extLst>
          </p:cNvPr>
          <p:cNvSpPr txBox="1"/>
          <p:nvPr/>
        </p:nvSpPr>
        <p:spPr>
          <a:xfrm>
            <a:off x="2844741" y="2511103"/>
            <a:ext cx="54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nodo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F956C2F9-84BE-5C9B-C4AC-C6C27BA6B989}"/>
              </a:ext>
            </a:extLst>
          </p:cNvPr>
          <p:cNvSpPr txBox="1"/>
          <p:nvPr/>
        </p:nvSpPr>
        <p:spPr>
          <a:xfrm>
            <a:off x="4199628" y="1793352"/>
            <a:ext cx="54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nodo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38D6627B-14E2-4925-E96B-AA159D496A2D}"/>
              </a:ext>
            </a:extLst>
          </p:cNvPr>
          <p:cNvSpPr txBox="1"/>
          <p:nvPr/>
        </p:nvSpPr>
        <p:spPr>
          <a:xfrm>
            <a:off x="1463681" y="3436805"/>
            <a:ext cx="54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nodo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D5EB5AA6-03C6-3288-9E7A-74EB9A00A572}"/>
              </a:ext>
            </a:extLst>
          </p:cNvPr>
          <p:cNvSpPr txBox="1"/>
          <p:nvPr/>
        </p:nvSpPr>
        <p:spPr>
          <a:xfrm>
            <a:off x="3479500" y="3436805"/>
            <a:ext cx="54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nodo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0258E5CB-7C98-1E5B-3174-336339E24DB2}"/>
              </a:ext>
            </a:extLst>
          </p:cNvPr>
          <p:cNvSpPr txBox="1"/>
          <p:nvPr/>
        </p:nvSpPr>
        <p:spPr>
          <a:xfrm>
            <a:off x="227286" y="2115239"/>
            <a:ext cx="54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cab</a:t>
            </a:r>
            <a:endParaRPr lang="es-MX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Conector: curvado 58">
            <a:extLst>
              <a:ext uri="{FF2B5EF4-FFF2-40B4-BE49-F238E27FC236}">
                <a16:creationId xmlns:a16="http://schemas.microsoft.com/office/drawing/2014/main" id="{433A68C3-C7CA-2017-6E85-483E2D245FF3}"/>
              </a:ext>
            </a:extLst>
          </p:cNvPr>
          <p:cNvCxnSpPr>
            <a:stCxn id="57" idx="3"/>
            <a:endCxn id="14" idx="1"/>
          </p:cNvCxnSpPr>
          <p:nvPr/>
        </p:nvCxnSpPr>
        <p:spPr>
          <a:xfrm>
            <a:off x="775927" y="2253739"/>
            <a:ext cx="618198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>
            <a:extLst>
              <a:ext uri="{FF2B5EF4-FFF2-40B4-BE49-F238E27FC236}">
                <a16:creationId xmlns:a16="http://schemas.microsoft.com/office/drawing/2014/main" id="{6FC20571-577F-3269-FF41-987BD1ACA8DD}"/>
              </a:ext>
            </a:extLst>
          </p:cNvPr>
          <p:cNvSpPr txBox="1"/>
          <p:nvPr/>
        </p:nvSpPr>
        <p:spPr>
          <a:xfrm>
            <a:off x="122722" y="2434158"/>
            <a:ext cx="8016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cab</a:t>
            </a:r>
            <a:r>
              <a:rPr lang="es-MX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cabecera</a:t>
            </a:r>
          </a:p>
        </p:txBody>
      </p:sp>
      <p:sp>
        <p:nvSpPr>
          <p:cNvPr id="77" name="Rectángulo: esquina doblada 76">
            <a:extLst>
              <a:ext uri="{FF2B5EF4-FFF2-40B4-BE49-F238E27FC236}">
                <a16:creationId xmlns:a16="http://schemas.microsoft.com/office/drawing/2014/main" id="{401F8354-706B-D9BB-F32F-41997069EB0F}"/>
              </a:ext>
            </a:extLst>
          </p:cNvPr>
          <p:cNvSpPr/>
          <p:nvPr/>
        </p:nvSpPr>
        <p:spPr>
          <a:xfrm>
            <a:off x="230358" y="5080818"/>
            <a:ext cx="1729445" cy="1729445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rgbClr val="2728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37" name="Tabla 38">
            <a:extLst>
              <a:ext uri="{FF2B5EF4-FFF2-40B4-BE49-F238E27FC236}">
                <a16:creationId xmlns:a16="http://schemas.microsoft.com/office/drawing/2014/main" id="{32BF9078-A7BF-3056-34AD-DF66C03FD48E}"/>
              </a:ext>
            </a:extLst>
          </p:cNvPr>
          <p:cNvGraphicFramePr>
            <a:graphicFrameLocks noGrp="1"/>
          </p:cNvGraphicFramePr>
          <p:nvPr/>
        </p:nvGraphicFramePr>
        <p:xfrm>
          <a:off x="387227" y="7032016"/>
          <a:ext cx="2643321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861">
                  <a:extLst>
                    <a:ext uri="{9D8B030D-6E8A-4147-A177-3AD203B41FA5}">
                      <a16:colId xmlns:a16="http://schemas.microsoft.com/office/drawing/2014/main" val="4000583223"/>
                    </a:ext>
                  </a:extLst>
                </a:gridCol>
                <a:gridCol w="2350460">
                  <a:extLst>
                    <a:ext uri="{9D8B030D-6E8A-4147-A177-3AD203B41FA5}">
                      <a16:colId xmlns:a16="http://schemas.microsoft.com/office/drawing/2014/main" val="1722026803"/>
                    </a:ext>
                  </a:extLst>
                </a:gridCol>
              </a:tblGrid>
              <a:tr h="446763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7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7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7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7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7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7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7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7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7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7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7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7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7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7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700" dirty="0"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700" b="0" i="1" u="none" dirty="0" err="1">
                          <a:solidFill>
                            <a:srgbClr val="66D9E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7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main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(){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7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nodo_t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n1;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7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nodo_t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7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n2, </a:t>
                      </a:r>
                      <a:r>
                        <a:rPr lang="es-MX" sz="7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n3;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n1.info </a:t>
                      </a:r>
                      <a:r>
                        <a:rPr lang="es-MX" sz="7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700" b="0" u="none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n1.sig </a:t>
                      </a:r>
                      <a:r>
                        <a:rPr lang="es-MX" sz="7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700" b="0" u="none" dirty="0" err="1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n2 </a:t>
                      </a:r>
                      <a:r>
                        <a:rPr lang="es-MX" sz="7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7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n1;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n2-&gt;</a:t>
                      </a:r>
                      <a:r>
                        <a:rPr lang="es-MX" sz="700" b="0" u="non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info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7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700" b="0" u="none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7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700" b="0" u="none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700" b="0" u="none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%d</a:t>
                      </a:r>
                      <a:r>
                        <a:rPr lang="es-MX" sz="700" b="0" u="none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, n1.info);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n3 </a:t>
                      </a:r>
                      <a:r>
                        <a:rPr lang="es-MX" sz="7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s-MX" sz="7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nodo_t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7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MX" sz="7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malloc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700" b="0" u="none" dirty="0" err="1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sizeof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7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nodo_t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));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7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assert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(n3 </a:t>
                      </a:r>
                      <a:r>
                        <a:rPr lang="es-MX" sz="7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!=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700" b="0" u="none" dirty="0" err="1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n3-&gt;</a:t>
                      </a:r>
                      <a:r>
                        <a:rPr lang="es-MX" sz="700" b="0" u="non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info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7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700" b="0" u="none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n3-&gt;</a:t>
                      </a:r>
                      <a:r>
                        <a:rPr lang="es-MX" sz="700" b="0" u="non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sig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7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700" b="0" u="none" dirty="0" err="1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n2-&gt;</a:t>
                      </a:r>
                      <a:r>
                        <a:rPr lang="es-MX" sz="700" b="0" u="non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sig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7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n3;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700" b="0" u="none" dirty="0" err="1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700" b="0" u="none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7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5527168"/>
                  </a:ext>
                </a:extLst>
              </a:tr>
            </a:tbl>
          </a:graphicData>
        </a:graphic>
      </p:graphicFrame>
      <p:grpSp>
        <p:nvGrpSpPr>
          <p:cNvPr id="70" name="Grupo 69">
            <a:extLst>
              <a:ext uri="{FF2B5EF4-FFF2-40B4-BE49-F238E27FC236}">
                <a16:creationId xmlns:a16="http://schemas.microsoft.com/office/drawing/2014/main" id="{8C193233-A0E8-FFFB-1307-585FC5702097}"/>
              </a:ext>
            </a:extLst>
          </p:cNvPr>
          <p:cNvGrpSpPr/>
          <p:nvPr/>
        </p:nvGrpSpPr>
        <p:grpSpPr>
          <a:xfrm>
            <a:off x="3468486" y="7084604"/>
            <a:ext cx="953018" cy="598608"/>
            <a:chOff x="4095232" y="7274059"/>
            <a:chExt cx="2275771" cy="906449"/>
          </a:xfrm>
        </p:grpSpPr>
        <p:sp>
          <p:nvSpPr>
            <p:cNvPr id="44" name="Rectángulo 43">
              <a:extLst>
                <a:ext uri="{FF2B5EF4-FFF2-40B4-BE49-F238E27FC236}">
                  <a16:creationId xmlns:a16="http://schemas.microsoft.com/office/drawing/2014/main" id="{8C0C6FA0-6373-088E-AE12-BDD7C78FFE92}"/>
                </a:ext>
              </a:extLst>
            </p:cNvPr>
            <p:cNvSpPr/>
            <p:nvPr/>
          </p:nvSpPr>
          <p:spPr>
            <a:xfrm>
              <a:off x="4095232" y="7274059"/>
              <a:ext cx="2275771" cy="906449"/>
            </a:xfrm>
            <a:prstGeom prst="rect">
              <a:avLst/>
            </a:prstGeom>
            <a:solidFill>
              <a:srgbClr val="B1B8E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dirty="0"/>
            </a:p>
            <a:p>
              <a:endParaRPr lang="es-MX" sz="600" dirty="0"/>
            </a:p>
            <a:p>
              <a:endParaRPr lang="es-MX" dirty="0"/>
            </a:p>
          </p:txBody>
        </p:sp>
        <p:sp>
          <p:nvSpPr>
            <p:cNvPr id="46" name="Rectángulo 45">
              <a:extLst>
                <a:ext uri="{FF2B5EF4-FFF2-40B4-BE49-F238E27FC236}">
                  <a16:creationId xmlns:a16="http://schemas.microsoft.com/office/drawing/2014/main" id="{FB66652E-87BD-16C6-7190-A75D5FB6B9D9}"/>
                </a:ext>
              </a:extLst>
            </p:cNvPr>
            <p:cNvSpPr/>
            <p:nvPr/>
          </p:nvSpPr>
          <p:spPr>
            <a:xfrm>
              <a:off x="4755191" y="7408102"/>
              <a:ext cx="1425555" cy="199671"/>
            </a:xfrm>
            <a:prstGeom prst="rect">
              <a:avLst/>
            </a:prstGeom>
            <a:solidFill>
              <a:srgbClr val="D3D3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8" name="Rectángulo 57">
              <a:extLst>
                <a:ext uri="{FF2B5EF4-FFF2-40B4-BE49-F238E27FC236}">
                  <a16:creationId xmlns:a16="http://schemas.microsoft.com/office/drawing/2014/main" id="{318722DB-1768-4534-E0D6-5BF77C1CD48E}"/>
                </a:ext>
              </a:extLst>
            </p:cNvPr>
            <p:cNvSpPr/>
            <p:nvPr/>
          </p:nvSpPr>
          <p:spPr>
            <a:xfrm>
              <a:off x="4755191" y="7817070"/>
              <a:ext cx="1425555" cy="199671"/>
            </a:xfrm>
            <a:prstGeom prst="rect">
              <a:avLst/>
            </a:prstGeom>
            <a:solidFill>
              <a:srgbClr val="D3D3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67" name="Imagen 66">
              <a:extLst>
                <a:ext uri="{FF2B5EF4-FFF2-40B4-BE49-F238E27FC236}">
                  <a16:creationId xmlns:a16="http://schemas.microsoft.com/office/drawing/2014/main" id="{5E5B35B1-CEA3-FFF6-5538-355465427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18110" y="7323682"/>
              <a:ext cx="560881" cy="432854"/>
            </a:xfrm>
            <a:prstGeom prst="rect">
              <a:avLst/>
            </a:prstGeom>
          </p:spPr>
        </p:pic>
        <p:pic>
          <p:nvPicPr>
            <p:cNvPr id="69" name="Imagen 68">
              <a:extLst>
                <a:ext uri="{FF2B5EF4-FFF2-40B4-BE49-F238E27FC236}">
                  <a16:creationId xmlns:a16="http://schemas.microsoft.com/office/drawing/2014/main" id="{8E8721A2-79A6-9F95-8072-47DD2FA7C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12014" y="7700478"/>
              <a:ext cx="566977" cy="432854"/>
            </a:xfrm>
            <a:prstGeom prst="rect">
              <a:avLst/>
            </a:prstGeom>
          </p:spPr>
        </p:pic>
      </p:grpSp>
      <p:sp>
        <p:nvSpPr>
          <p:cNvPr id="71" name="Rectángulo 70">
            <a:extLst>
              <a:ext uri="{FF2B5EF4-FFF2-40B4-BE49-F238E27FC236}">
                <a16:creationId xmlns:a16="http://schemas.microsoft.com/office/drawing/2014/main" id="{06E4CC34-B3D1-DDF8-EBD5-02D360A303C5}"/>
              </a:ext>
            </a:extLst>
          </p:cNvPr>
          <p:cNvSpPr/>
          <p:nvPr/>
        </p:nvSpPr>
        <p:spPr>
          <a:xfrm>
            <a:off x="4927600" y="7084604"/>
            <a:ext cx="633863" cy="598608"/>
          </a:xfrm>
          <a:prstGeom prst="rect">
            <a:avLst/>
          </a:prstGeom>
          <a:solidFill>
            <a:srgbClr val="B1B8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BB96AA2D-77B4-29E3-284F-C722F4B6FE5E}"/>
              </a:ext>
            </a:extLst>
          </p:cNvPr>
          <p:cNvSpPr/>
          <p:nvPr/>
        </p:nvSpPr>
        <p:spPr>
          <a:xfrm>
            <a:off x="4028141" y="8117470"/>
            <a:ext cx="633863" cy="598608"/>
          </a:xfrm>
          <a:prstGeom prst="rect">
            <a:avLst/>
          </a:prstGeom>
          <a:solidFill>
            <a:srgbClr val="B1B8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73" name="Grupo 72">
            <a:extLst>
              <a:ext uri="{FF2B5EF4-FFF2-40B4-BE49-F238E27FC236}">
                <a16:creationId xmlns:a16="http://schemas.microsoft.com/office/drawing/2014/main" id="{BE49E085-A3B3-C24D-EA02-92DADC27BDC0}"/>
              </a:ext>
            </a:extLst>
          </p:cNvPr>
          <p:cNvGrpSpPr/>
          <p:nvPr/>
        </p:nvGrpSpPr>
        <p:grpSpPr>
          <a:xfrm>
            <a:off x="5244531" y="8118025"/>
            <a:ext cx="953018" cy="598608"/>
            <a:chOff x="4095232" y="7274059"/>
            <a:chExt cx="2275771" cy="906449"/>
          </a:xfrm>
        </p:grpSpPr>
        <p:sp>
          <p:nvSpPr>
            <p:cNvPr id="74" name="Rectángulo 73">
              <a:extLst>
                <a:ext uri="{FF2B5EF4-FFF2-40B4-BE49-F238E27FC236}">
                  <a16:creationId xmlns:a16="http://schemas.microsoft.com/office/drawing/2014/main" id="{24A9FDED-872D-7758-5327-1891BAA438D8}"/>
                </a:ext>
              </a:extLst>
            </p:cNvPr>
            <p:cNvSpPr/>
            <p:nvPr/>
          </p:nvSpPr>
          <p:spPr>
            <a:xfrm>
              <a:off x="4095232" y="7274059"/>
              <a:ext cx="2275771" cy="906449"/>
            </a:xfrm>
            <a:prstGeom prst="rect">
              <a:avLst/>
            </a:prstGeom>
            <a:solidFill>
              <a:srgbClr val="B1B8E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dirty="0"/>
            </a:p>
            <a:p>
              <a:endParaRPr lang="es-MX" sz="600" dirty="0"/>
            </a:p>
            <a:p>
              <a:endParaRPr lang="es-MX" dirty="0"/>
            </a:p>
          </p:txBody>
        </p:sp>
        <p:sp>
          <p:nvSpPr>
            <p:cNvPr id="75" name="Rectángulo 74">
              <a:extLst>
                <a:ext uri="{FF2B5EF4-FFF2-40B4-BE49-F238E27FC236}">
                  <a16:creationId xmlns:a16="http://schemas.microsoft.com/office/drawing/2014/main" id="{361213B5-11CD-65EF-702D-774E196169C0}"/>
                </a:ext>
              </a:extLst>
            </p:cNvPr>
            <p:cNvSpPr/>
            <p:nvPr/>
          </p:nvSpPr>
          <p:spPr>
            <a:xfrm>
              <a:off x="4755191" y="7408102"/>
              <a:ext cx="1425555" cy="199671"/>
            </a:xfrm>
            <a:prstGeom prst="rect">
              <a:avLst/>
            </a:prstGeom>
            <a:solidFill>
              <a:srgbClr val="D3D3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6" name="Rectángulo 75">
              <a:extLst>
                <a:ext uri="{FF2B5EF4-FFF2-40B4-BE49-F238E27FC236}">
                  <a16:creationId xmlns:a16="http://schemas.microsoft.com/office/drawing/2014/main" id="{9FE1D5E7-B190-960A-A5C0-7C2598350F90}"/>
                </a:ext>
              </a:extLst>
            </p:cNvPr>
            <p:cNvSpPr/>
            <p:nvPr/>
          </p:nvSpPr>
          <p:spPr>
            <a:xfrm>
              <a:off x="4755191" y="7817070"/>
              <a:ext cx="1425555" cy="199671"/>
            </a:xfrm>
            <a:prstGeom prst="rect">
              <a:avLst/>
            </a:prstGeom>
            <a:solidFill>
              <a:srgbClr val="D3D3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78" name="Imagen 77">
              <a:extLst>
                <a:ext uri="{FF2B5EF4-FFF2-40B4-BE49-F238E27FC236}">
                  <a16:creationId xmlns:a16="http://schemas.microsoft.com/office/drawing/2014/main" id="{C66984C2-6A9B-9148-2AD3-52C37F220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18110" y="7323682"/>
              <a:ext cx="560881" cy="432854"/>
            </a:xfrm>
            <a:prstGeom prst="rect">
              <a:avLst/>
            </a:prstGeom>
          </p:spPr>
        </p:pic>
        <p:pic>
          <p:nvPicPr>
            <p:cNvPr id="79" name="Imagen 78">
              <a:extLst>
                <a:ext uri="{FF2B5EF4-FFF2-40B4-BE49-F238E27FC236}">
                  <a16:creationId xmlns:a16="http://schemas.microsoft.com/office/drawing/2014/main" id="{61A6A5DD-7466-453F-F51C-2B6D5C2C4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12014" y="7700478"/>
              <a:ext cx="566977" cy="432854"/>
            </a:xfrm>
            <a:prstGeom prst="rect">
              <a:avLst/>
            </a:prstGeom>
          </p:spPr>
        </p:pic>
      </p:grpSp>
      <p:sp>
        <p:nvSpPr>
          <p:cNvPr id="80" name="CuadroTexto 79">
            <a:extLst>
              <a:ext uri="{FF2B5EF4-FFF2-40B4-BE49-F238E27FC236}">
                <a16:creationId xmlns:a16="http://schemas.microsoft.com/office/drawing/2014/main" id="{BE1ADF59-FC47-AD74-132B-827DFB12734F}"/>
              </a:ext>
            </a:extLst>
          </p:cNvPr>
          <p:cNvSpPr txBox="1"/>
          <p:nvPr/>
        </p:nvSpPr>
        <p:spPr>
          <a:xfrm>
            <a:off x="3504433" y="6831312"/>
            <a:ext cx="9032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 (nodo)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5DA3099B-78E5-04B8-7076-999D56591C4D}"/>
              </a:ext>
            </a:extLst>
          </p:cNvPr>
          <p:cNvSpPr txBox="1"/>
          <p:nvPr/>
        </p:nvSpPr>
        <p:spPr>
          <a:xfrm>
            <a:off x="4792927" y="6823511"/>
            <a:ext cx="9032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n2 (nodo *)</a:t>
            </a: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B2B04C52-5FD5-C29E-6F3B-E512706D3556}"/>
              </a:ext>
            </a:extLst>
          </p:cNvPr>
          <p:cNvSpPr txBox="1"/>
          <p:nvPr/>
        </p:nvSpPr>
        <p:spPr>
          <a:xfrm>
            <a:off x="3894148" y="7861701"/>
            <a:ext cx="9032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n3 (nodo *)</a:t>
            </a: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36332307-2BB4-E3F8-B1BD-B2602D9D0525}"/>
              </a:ext>
            </a:extLst>
          </p:cNvPr>
          <p:cNvSpPr txBox="1"/>
          <p:nvPr/>
        </p:nvSpPr>
        <p:spPr>
          <a:xfrm>
            <a:off x="5271239" y="7848016"/>
            <a:ext cx="9032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nodo</a:t>
            </a:r>
          </a:p>
        </p:txBody>
      </p:sp>
      <p:cxnSp>
        <p:nvCxnSpPr>
          <p:cNvPr id="90" name="Conector: curvado 89">
            <a:extLst>
              <a:ext uri="{FF2B5EF4-FFF2-40B4-BE49-F238E27FC236}">
                <a16:creationId xmlns:a16="http://schemas.microsoft.com/office/drawing/2014/main" id="{409B3A2D-D6DE-10B9-1FA0-308AD808AF0D}"/>
              </a:ext>
            </a:extLst>
          </p:cNvPr>
          <p:cNvCxnSpPr>
            <a:stCxn id="71" idx="1"/>
            <a:endCxn id="44" idx="3"/>
          </p:cNvCxnSpPr>
          <p:nvPr/>
        </p:nvCxnSpPr>
        <p:spPr>
          <a:xfrm rot="10800000">
            <a:off x="4421504" y="7383908"/>
            <a:ext cx="506096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: curvado 91">
            <a:extLst>
              <a:ext uri="{FF2B5EF4-FFF2-40B4-BE49-F238E27FC236}">
                <a16:creationId xmlns:a16="http://schemas.microsoft.com/office/drawing/2014/main" id="{DFDD4751-B5F2-BD97-6E47-A25D2694E26E}"/>
              </a:ext>
            </a:extLst>
          </p:cNvPr>
          <p:cNvCxnSpPr>
            <a:stCxn id="72" idx="3"/>
            <a:endCxn id="74" idx="1"/>
          </p:cNvCxnSpPr>
          <p:nvPr/>
        </p:nvCxnSpPr>
        <p:spPr>
          <a:xfrm>
            <a:off x="4662004" y="8416774"/>
            <a:ext cx="582527" cy="5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upo 92">
            <a:extLst>
              <a:ext uri="{FF2B5EF4-FFF2-40B4-BE49-F238E27FC236}">
                <a16:creationId xmlns:a16="http://schemas.microsoft.com/office/drawing/2014/main" id="{1A6E3BE1-531F-A9CC-8A39-EC693A6A8110}"/>
              </a:ext>
            </a:extLst>
          </p:cNvPr>
          <p:cNvGrpSpPr/>
          <p:nvPr/>
        </p:nvGrpSpPr>
        <p:grpSpPr>
          <a:xfrm>
            <a:off x="4373756" y="9139167"/>
            <a:ext cx="687756" cy="399342"/>
            <a:chOff x="1036320" y="2211977"/>
            <a:chExt cx="1079863" cy="627017"/>
          </a:xfrm>
        </p:grpSpPr>
        <p:sp>
          <p:nvSpPr>
            <p:cNvPr id="94" name="Rectángulo 93">
              <a:extLst>
                <a:ext uri="{FF2B5EF4-FFF2-40B4-BE49-F238E27FC236}">
                  <a16:creationId xmlns:a16="http://schemas.microsoft.com/office/drawing/2014/main" id="{7989D108-BAE3-D897-AB18-E075C856A1F1}"/>
                </a:ext>
              </a:extLst>
            </p:cNvPr>
            <p:cNvSpPr/>
            <p:nvPr/>
          </p:nvSpPr>
          <p:spPr>
            <a:xfrm>
              <a:off x="1036320" y="2211977"/>
              <a:ext cx="1079863" cy="627017"/>
            </a:xfrm>
            <a:prstGeom prst="rect">
              <a:avLst/>
            </a:prstGeom>
            <a:solidFill>
              <a:srgbClr val="B1B8E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dirty="0"/>
                <a:t>10</a:t>
              </a:r>
            </a:p>
          </p:txBody>
        </p:sp>
        <p:cxnSp>
          <p:nvCxnSpPr>
            <p:cNvPr id="95" name="Conector recto 94">
              <a:extLst>
                <a:ext uri="{FF2B5EF4-FFF2-40B4-BE49-F238E27FC236}">
                  <a16:creationId xmlns:a16="http://schemas.microsoft.com/office/drawing/2014/main" id="{B1F4D310-1A84-4425-7B5D-9FE25249C517}"/>
                </a:ext>
              </a:extLst>
            </p:cNvPr>
            <p:cNvCxnSpPr/>
            <p:nvPr/>
          </p:nvCxnSpPr>
          <p:spPr>
            <a:xfrm>
              <a:off x="1767383" y="2211977"/>
              <a:ext cx="0" cy="627017"/>
            </a:xfrm>
            <a:prstGeom prst="line">
              <a:avLst/>
            </a:prstGeom>
            <a:ln w="190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CuadroTexto 95">
            <a:extLst>
              <a:ext uri="{FF2B5EF4-FFF2-40B4-BE49-F238E27FC236}">
                <a16:creationId xmlns:a16="http://schemas.microsoft.com/office/drawing/2014/main" id="{792AD0A1-08CC-4BCE-8229-545E3FA1E729}"/>
              </a:ext>
            </a:extLst>
          </p:cNvPr>
          <p:cNvSpPr txBox="1"/>
          <p:nvPr/>
        </p:nvSpPr>
        <p:spPr>
          <a:xfrm>
            <a:off x="4443313" y="8862167"/>
            <a:ext cx="54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74C1E309-250D-860C-699A-7CACC863B98B}"/>
              </a:ext>
            </a:extLst>
          </p:cNvPr>
          <p:cNvSpPr txBox="1"/>
          <p:nvPr/>
        </p:nvSpPr>
        <p:spPr>
          <a:xfrm>
            <a:off x="3643647" y="9200337"/>
            <a:ext cx="54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n2</a:t>
            </a:r>
          </a:p>
        </p:txBody>
      </p:sp>
      <p:cxnSp>
        <p:nvCxnSpPr>
          <p:cNvPr id="98" name="Conector: curvado 97">
            <a:extLst>
              <a:ext uri="{FF2B5EF4-FFF2-40B4-BE49-F238E27FC236}">
                <a16:creationId xmlns:a16="http://schemas.microsoft.com/office/drawing/2014/main" id="{6A17C609-D537-F0B8-4EF2-78888B783461}"/>
              </a:ext>
            </a:extLst>
          </p:cNvPr>
          <p:cNvCxnSpPr>
            <a:cxnSpLocks/>
            <a:endCxn id="94" idx="1"/>
          </p:cNvCxnSpPr>
          <p:nvPr/>
        </p:nvCxnSpPr>
        <p:spPr>
          <a:xfrm>
            <a:off x="4067566" y="9338836"/>
            <a:ext cx="306190" cy="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D7A05054-EF15-1221-6AE8-82D2BF49BFCE}"/>
              </a:ext>
            </a:extLst>
          </p:cNvPr>
          <p:cNvGrpSpPr/>
          <p:nvPr/>
        </p:nvGrpSpPr>
        <p:grpSpPr>
          <a:xfrm>
            <a:off x="5972597" y="9119824"/>
            <a:ext cx="687756" cy="399344"/>
            <a:chOff x="4154093" y="4777883"/>
            <a:chExt cx="1079863" cy="627020"/>
          </a:xfrm>
        </p:grpSpPr>
        <p:grpSp>
          <p:nvGrpSpPr>
            <p:cNvPr id="104" name="Grupo 103">
              <a:extLst>
                <a:ext uri="{FF2B5EF4-FFF2-40B4-BE49-F238E27FC236}">
                  <a16:creationId xmlns:a16="http://schemas.microsoft.com/office/drawing/2014/main" id="{C8A300E5-CA8A-B3A0-077E-EBA21ECC612E}"/>
                </a:ext>
              </a:extLst>
            </p:cNvPr>
            <p:cNvGrpSpPr/>
            <p:nvPr/>
          </p:nvGrpSpPr>
          <p:grpSpPr>
            <a:xfrm>
              <a:off x="4154093" y="4777883"/>
              <a:ext cx="1079863" cy="627020"/>
              <a:chOff x="1036320" y="2211974"/>
              <a:chExt cx="1079863" cy="627020"/>
            </a:xfrm>
          </p:grpSpPr>
          <p:sp>
            <p:nvSpPr>
              <p:cNvPr id="106" name="Rectángulo 105">
                <a:extLst>
                  <a:ext uri="{FF2B5EF4-FFF2-40B4-BE49-F238E27FC236}">
                    <a16:creationId xmlns:a16="http://schemas.microsoft.com/office/drawing/2014/main" id="{1A38C972-2095-6DEB-034E-D9C33AF9A1C6}"/>
                  </a:ext>
                </a:extLst>
              </p:cNvPr>
              <p:cNvSpPr/>
              <p:nvPr/>
            </p:nvSpPr>
            <p:spPr>
              <a:xfrm>
                <a:off x="1036320" y="2211974"/>
                <a:ext cx="1079863" cy="627017"/>
              </a:xfrm>
              <a:prstGeom prst="rect">
                <a:avLst/>
              </a:prstGeom>
              <a:solidFill>
                <a:srgbClr val="B1B8E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dirty="0"/>
                  <a:t> 7</a:t>
                </a:r>
              </a:p>
            </p:txBody>
          </p:sp>
          <p:cxnSp>
            <p:nvCxnSpPr>
              <p:cNvPr id="107" name="Conector recto 106">
                <a:extLst>
                  <a:ext uri="{FF2B5EF4-FFF2-40B4-BE49-F238E27FC236}">
                    <a16:creationId xmlns:a16="http://schemas.microsoft.com/office/drawing/2014/main" id="{2475A556-D37B-B120-B5DD-57E85C67787E}"/>
                  </a:ext>
                </a:extLst>
              </p:cNvPr>
              <p:cNvCxnSpPr/>
              <p:nvPr/>
            </p:nvCxnSpPr>
            <p:spPr>
              <a:xfrm>
                <a:off x="1767383" y="2211977"/>
                <a:ext cx="0" cy="627017"/>
              </a:xfrm>
              <a:prstGeom prst="line">
                <a:avLst/>
              </a:prstGeom>
              <a:ln w="1905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5" name="Conector recto 104">
              <a:extLst>
                <a:ext uri="{FF2B5EF4-FFF2-40B4-BE49-F238E27FC236}">
                  <a16:creationId xmlns:a16="http://schemas.microsoft.com/office/drawing/2014/main" id="{78ACEAF1-77D8-5061-370F-536B1060B726}"/>
                </a:ext>
              </a:extLst>
            </p:cNvPr>
            <p:cNvCxnSpPr/>
            <p:nvPr/>
          </p:nvCxnSpPr>
          <p:spPr>
            <a:xfrm flipH="1">
              <a:off x="4885156" y="4777886"/>
              <a:ext cx="348800" cy="627017"/>
            </a:xfrm>
            <a:prstGeom prst="line">
              <a:avLst/>
            </a:prstGeom>
            <a:ln w="190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Conector: curvado 111">
            <a:extLst>
              <a:ext uri="{FF2B5EF4-FFF2-40B4-BE49-F238E27FC236}">
                <a16:creationId xmlns:a16="http://schemas.microsoft.com/office/drawing/2014/main" id="{D397A2D7-CEBD-7900-0A98-B29F07E04203}"/>
              </a:ext>
            </a:extLst>
          </p:cNvPr>
          <p:cNvCxnSpPr>
            <a:cxnSpLocks/>
            <a:stCxn id="94" idx="3"/>
            <a:endCxn id="106" idx="1"/>
          </p:cNvCxnSpPr>
          <p:nvPr/>
        </p:nvCxnSpPr>
        <p:spPr>
          <a:xfrm flipV="1">
            <a:off x="5061512" y="9319495"/>
            <a:ext cx="911085" cy="193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342B62EE-25B7-39A5-A248-8F5F84F29FB2}"/>
              </a:ext>
            </a:extLst>
          </p:cNvPr>
          <p:cNvSpPr txBox="1"/>
          <p:nvPr/>
        </p:nvSpPr>
        <p:spPr>
          <a:xfrm>
            <a:off x="6795247" y="8616670"/>
            <a:ext cx="379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n3</a:t>
            </a:r>
          </a:p>
        </p:txBody>
      </p:sp>
      <p:cxnSp>
        <p:nvCxnSpPr>
          <p:cNvPr id="116" name="Conector: curvado 115">
            <a:extLst>
              <a:ext uri="{FF2B5EF4-FFF2-40B4-BE49-F238E27FC236}">
                <a16:creationId xmlns:a16="http://schemas.microsoft.com/office/drawing/2014/main" id="{51559E39-A6ED-C21C-76AF-BFE83FCFA11B}"/>
              </a:ext>
            </a:extLst>
          </p:cNvPr>
          <p:cNvCxnSpPr>
            <a:stCxn id="114" idx="1"/>
            <a:endCxn id="106" idx="0"/>
          </p:cNvCxnSpPr>
          <p:nvPr/>
        </p:nvCxnSpPr>
        <p:spPr>
          <a:xfrm rot="10800000" flipV="1">
            <a:off x="6316475" y="8755170"/>
            <a:ext cx="478772" cy="36465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upo 118">
            <a:extLst>
              <a:ext uri="{FF2B5EF4-FFF2-40B4-BE49-F238E27FC236}">
                <a16:creationId xmlns:a16="http://schemas.microsoft.com/office/drawing/2014/main" id="{723D7896-7F42-76DB-44D4-9028ECD5638A}"/>
              </a:ext>
            </a:extLst>
          </p:cNvPr>
          <p:cNvGrpSpPr/>
          <p:nvPr/>
        </p:nvGrpSpPr>
        <p:grpSpPr>
          <a:xfrm>
            <a:off x="2052428" y="5096242"/>
            <a:ext cx="5360556" cy="1672391"/>
            <a:chOff x="2079853" y="5886684"/>
            <a:chExt cx="5360556" cy="1672391"/>
          </a:xfrm>
        </p:grpSpPr>
        <p:sp>
          <p:nvSpPr>
            <p:cNvPr id="117" name="Rectángulo 116">
              <a:extLst>
                <a:ext uri="{FF2B5EF4-FFF2-40B4-BE49-F238E27FC236}">
                  <a16:creationId xmlns:a16="http://schemas.microsoft.com/office/drawing/2014/main" id="{EF9EB27C-B3B4-2C1C-DED8-B81203292D3D}"/>
                </a:ext>
              </a:extLst>
            </p:cNvPr>
            <p:cNvSpPr/>
            <p:nvPr/>
          </p:nvSpPr>
          <p:spPr>
            <a:xfrm>
              <a:off x="2079853" y="5886684"/>
              <a:ext cx="5360556" cy="1672391"/>
            </a:xfrm>
            <a:prstGeom prst="rect">
              <a:avLst/>
            </a:prstGeom>
            <a:gradFill flip="none" rotWithShape="1">
              <a:gsLst>
                <a:gs pos="11000">
                  <a:srgbClr val="CFCFCF">
                    <a:shade val="30000"/>
                    <a:satMod val="115000"/>
                  </a:srgbClr>
                </a:gs>
                <a:gs pos="100000">
                  <a:srgbClr val="DEDEDE"/>
                </a:gs>
                <a:gs pos="61000">
                  <a:srgbClr val="BCBCBC"/>
                </a:gs>
                <a:gs pos="100000">
                  <a:schemeClr val="bg1"/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8" name="Rectángulo: esquinas redondeadas 117">
              <a:extLst>
                <a:ext uri="{FF2B5EF4-FFF2-40B4-BE49-F238E27FC236}">
                  <a16:creationId xmlns:a16="http://schemas.microsoft.com/office/drawing/2014/main" id="{0D8CD2B4-3C11-3262-4EA6-2B42EB3E7724}"/>
                </a:ext>
              </a:extLst>
            </p:cNvPr>
            <p:cNvSpPr/>
            <p:nvPr/>
          </p:nvSpPr>
          <p:spPr>
            <a:xfrm>
              <a:off x="2291049" y="6094680"/>
              <a:ext cx="4938164" cy="1256399"/>
            </a:xfrm>
            <a:prstGeom prst="roundRect">
              <a:avLst>
                <a:gd name="adj" fmla="val 3632"/>
              </a:avLst>
            </a:prstGeom>
            <a:solidFill>
              <a:srgbClr val="2728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graphicFrame>
        <p:nvGraphicFramePr>
          <p:cNvPr id="121" name="Tabla 38">
            <a:extLst>
              <a:ext uri="{FF2B5EF4-FFF2-40B4-BE49-F238E27FC236}">
                <a16:creationId xmlns:a16="http://schemas.microsoft.com/office/drawing/2014/main" id="{208EA35E-F4A1-5576-727C-B56AC5AFD0E8}"/>
              </a:ext>
            </a:extLst>
          </p:cNvPr>
          <p:cNvGraphicFramePr>
            <a:graphicFrameLocks noGrp="1"/>
          </p:cNvGraphicFramePr>
          <p:nvPr/>
        </p:nvGraphicFramePr>
        <p:xfrm>
          <a:off x="2263624" y="5368782"/>
          <a:ext cx="3786234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652">
                  <a:extLst>
                    <a:ext uri="{9D8B030D-6E8A-4147-A177-3AD203B41FA5}">
                      <a16:colId xmlns:a16="http://schemas.microsoft.com/office/drawing/2014/main" val="4000583223"/>
                    </a:ext>
                  </a:extLst>
                </a:gridCol>
                <a:gridCol w="3428582">
                  <a:extLst>
                    <a:ext uri="{9D8B030D-6E8A-4147-A177-3AD203B41FA5}">
                      <a16:colId xmlns:a16="http://schemas.microsoft.com/office/drawing/2014/main" val="17220268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4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4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4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4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400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i="1" u="none" dirty="0" err="1">
                          <a:solidFill>
                            <a:srgbClr val="66D9EF"/>
                          </a:solidFill>
                          <a:effectLst/>
                          <a:latin typeface="Consolas" panose="020B0609020204030204" pitchFamily="49" charset="0"/>
                        </a:rPr>
                        <a:t>struct</a:t>
                      </a:r>
                      <a:r>
                        <a:rPr lang="es-MX" sz="14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400" b="0" u="non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nodo</a:t>
                      </a:r>
                      <a:r>
                        <a:rPr lang="es-MX" sz="14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400" b="0" i="1" u="none" dirty="0" err="1">
                          <a:solidFill>
                            <a:srgbClr val="66D9E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s-MX" sz="14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400" b="0" u="non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info</a:t>
                      </a:r>
                      <a:r>
                        <a:rPr lang="es-MX" sz="14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400" b="0" i="1" u="none" dirty="0" err="1">
                          <a:solidFill>
                            <a:srgbClr val="66D9EF"/>
                          </a:solidFill>
                          <a:effectLst/>
                          <a:latin typeface="Consolas" panose="020B0609020204030204" pitchFamily="49" charset="0"/>
                        </a:rPr>
                        <a:t>struct</a:t>
                      </a:r>
                      <a:r>
                        <a:rPr lang="es-MX" sz="14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400" b="0" u="non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nodo</a:t>
                      </a:r>
                      <a:r>
                        <a:rPr lang="es-MX" sz="14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4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s-MX" sz="1400" b="0" u="non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sig</a:t>
                      </a:r>
                      <a:r>
                        <a:rPr lang="es-MX" sz="14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};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400" b="0" u="none" dirty="0" err="1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typedef</a:t>
                      </a:r>
                      <a:r>
                        <a:rPr lang="es-MX" sz="14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400" b="0" i="1" u="none" dirty="0" err="1">
                          <a:solidFill>
                            <a:srgbClr val="66D9EF"/>
                          </a:solidFill>
                          <a:effectLst/>
                          <a:latin typeface="Consolas" panose="020B0609020204030204" pitchFamily="49" charset="0"/>
                        </a:rPr>
                        <a:t>struct</a:t>
                      </a:r>
                      <a:r>
                        <a:rPr lang="es-MX" sz="14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400" b="0" u="non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nodo</a:t>
                      </a:r>
                      <a:r>
                        <a:rPr lang="es-MX" sz="14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4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nodo_t</a:t>
                      </a:r>
                      <a:r>
                        <a:rPr lang="es-MX" sz="14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5527168"/>
                  </a:ext>
                </a:extLst>
              </a:tr>
            </a:tbl>
          </a:graphicData>
        </a:graphic>
      </p:graphicFrame>
      <p:sp>
        <p:nvSpPr>
          <p:cNvPr id="125" name="CuadroTexto 124">
            <a:extLst>
              <a:ext uri="{FF2B5EF4-FFF2-40B4-BE49-F238E27FC236}">
                <a16:creationId xmlns:a16="http://schemas.microsoft.com/office/drawing/2014/main" id="{5770C121-19F1-AFFD-A092-1204C1B53C38}"/>
              </a:ext>
            </a:extLst>
          </p:cNvPr>
          <p:cNvSpPr txBox="1"/>
          <p:nvPr/>
        </p:nvSpPr>
        <p:spPr>
          <a:xfrm>
            <a:off x="279779" y="8952931"/>
            <a:ext cx="29607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D063891-144E-1959-2257-C14C152491D9}"/>
              </a:ext>
            </a:extLst>
          </p:cNvPr>
          <p:cNvSpPr txBox="1"/>
          <p:nvPr/>
        </p:nvSpPr>
        <p:spPr>
          <a:xfrm>
            <a:off x="121253" y="469796"/>
            <a:ext cx="61844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LISTAS ENLAZADAS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481219D-E4C6-4269-D34C-C91114DAE475}"/>
              </a:ext>
            </a:extLst>
          </p:cNvPr>
          <p:cNvGrpSpPr/>
          <p:nvPr/>
        </p:nvGrpSpPr>
        <p:grpSpPr>
          <a:xfrm>
            <a:off x="209007" y="930923"/>
            <a:ext cx="6008913" cy="196836"/>
            <a:chOff x="374469" y="870866"/>
            <a:chExt cx="5529942" cy="195935"/>
          </a:xfrm>
        </p:grpSpPr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D18B2FA1-5188-74FA-E33C-5EEE98ADF5D7}"/>
                </a:ext>
              </a:extLst>
            </p:cNvPr>
            <p:cNvCxnSpPr/>
            <p:nvPr/>
          </p:nvCxnSpPr>
          <p:spPr>
            <a:xfrm>
              <a:off x="374469" y="870866"/>
              <a:ext cx="5529942" cy="0"/>
            </a:xfrm>
            <a:prstGeom prst="line">
              <a:avLst/>
            </a:prstGeom>
            <a:ln w="57150">
              <a:solidFill>
                <a:srgbClr val="5C6B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6B35AA3B-72B2-B95B-DF53-2D49D76CD043}"/>
                </a:ext>
              </a:extLst>
            </p:cNvPr>
            <p:cNvCxnSpPr/>
            <p:nvPr/>
          </p:nvCxnSpPr>
          <p:spPr>
            <a:xfrm>
              <a:off x="374469" y="971011"/>
              <a:ext cx="5529942" cy="0"/>
            </a:xfrm>
            <a:prstGeom prst="line">
              <a:avLst/>
            </a:prstGeom>
            <a:ln w="57150">
              <a:solidFill>
                <a:srgbClr val="8691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52D2F1F2-E894-911B-96BA-620D3C4F52C5}"/>
                </a:ext>
              </a:extLst>
            </p:cNvPr>
            <p:cNvCxnSpPr/>
            <p:nvPr/>
          </p:nvCxnSpPr>
          <p:spPr>
            <a:xfrm>
              <a:off x="374469" y="1066801"/>
              <a:ext cx="5529942" cy="0"/>
            </a:xfrm>
            <a:prstGeom prst="line">
              <a:avLst/>
            </a:prstGeom>
            <a:ln w="57150">
              <a:solidFill>
                <a:srgbClr val="A7AF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022FDD91-531E-97FC-63FE-71C8EEC4ABD1}"/>
              </a:ext>
            </a:extLst>
          </p:cNvPr>
          <p:cNvSpPr/>
          <p:nvPr/>
        </p:nvSpPr>
        <p:spPr>
          <a:xfrm>
            <a:off x="6516189" y="293048"/>
            <a:ext cx="856942" cy="995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A1E3A666-8BE3-9625-75B1-FA1D15347B72}"/>
              </a:ext>
            </a:extLst>
          </p:cNvPr>
          <p:cNvSpPr/>
          <p:nvPr/>
        </p:nvSpPr>
        <p:spPr>
          <a:xfrm>
            <a:off x="209006" y="1357040"/>
            <a:ext cx="417800" cy="314492"/>
          </a:xfrm>
          <a:prstGeom prst="round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2.1</a:t>
            </a:r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DD40A6A1-8695-A049-6E71-B6B20E30BB46}"/>
              </a:ext>
            </a:extLst>
          </p:cNvPr>
          <p:cNvSpPr/>
          <p:nvPr/>
        </p:nvSpPr>
        <p:spPr>
          <a:xfrm>
            <a:off x="744794" y="1357040"/>
            <a:ext cx="6818599" cy="314492"/>
          </a:xfrm>
          <a:prstGeom prst="roundRect">
            <a:avLst/>
          </a:prstGeom>
          <a:gradFill flip="none" rotWithShape="1">
            <a:gsLst>
              <a:gs pos="19000">
                <a:srgbClr val="5C6B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latin typeface="Times New Roman" panose="02020603050405020304" pitchFamily="18" charset="0"/>
              </a:rPr>
              <a:t>Listas simples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1E549B8B-57E0-7AC1-6F91-74836588C81A}"/>
              </a:ext>
            </a:extLst>
          </p:cNvPr>
          <p:cNvSpPr/>
          <p:nvPr/>
        </p:nvSpPr>
        <p:spPr>
          <a:xfrm>
            <a:off x="209006" y="4585285"/>
            <a:ext cx="535787" cy="314492"/>
          </a:xfrm>
          <a:prstGeom prst="round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2.1.1</a:t>
            </a:r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B5D45A97-F351-71BF-E3CC-A76F3210E63B}"/>
              </a:ext>
            </a:extLst>
          </p:cNvPr>
          <p:cNvSpPr/>
          <p:nvPr/>
        </p:nvSpPr>
        <p:spPr>
          <a:xfrm>
            <a:off x="834889" y="4585285"/>
            <a:ext cx="6728504" cy="314492"/>
          </a:xfrm>
          <a:prstGeom prst="roundRect">
            <a:avLst/>
          </a:prstGeom>
          <a:gradFill flip="none" rotWithShape="1">
            <a:gsLst>
              <a:gs pos="19000">
                <a:srgbClr val="5C6B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latin typeface="Times New Roman" panose="02020603050405020304" pitchFamily="18" charset="0"/>
              </a:rPr>
              <a:t>Definir la estructura del nodo</a:t>
            </a:r>
          </a:p>
        </p:txBody>
      </p:sp>
    </p:spTree>
    <p:extLst>
      <p:ext uri="{BB962C8B-B14F-4D97-AF65-F5344CB8AC3E}">
        <p14:creationId xmlns:p14="http://schemas.microsoft.com/office/powerpoint/2010/main" val="3130570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EC980938-48F5-C543-6F0B-FB977FA882B9}"/>
              </a:ext>
            </a:extLst>
          </p:cNvPr>
          <p:cNvSpPr/>
          <p:nvPr/>
        </p:nvSpPr>
        <p:spPr>
          <a:xfrm>
            <a:off x="209006" y="216448"/>
            <a:ext cx="7384868" cy="217714"/>
          </a:xfrm>
          <a:prstGeom prst="roundRect">
            <a:avLst/>
          </a:prstGeom>
          <a:solidFill>
            <a:srgbClr val="36428A"/>
          </a:solidFill>
          <a:ln>
            <a:solidFill>
              <a:srgbClr val="2845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2.1.2 Función para crear un nodo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Esparza Castañeda Hugo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24C939F-9A91-3E0E-E944-FF21B2D01467}"/>
              </a:ext>
            </a:extLst>
          </p:cNvPr>
          <p:cNvSpPr/>
          <p:nvPr/>
        </p:nvSpPr>
        <p:spPr>
          <a:xfrm>
            <a:off x="1763486" y="9635267"/>
            <a:ext cx="6008914" cy="217714"/>
          </a:xfrm>
          <a:prstGeom prst="rect">
            <a:avLst/>
          </a:prstGeom>
          <a:gradFill flip="none" rotWithShape="1">
            <a:gsLst>
              <a:gs pos="44000">
                <a:srgbClr val="5C6BC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Listas Enlazadas	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89A5BA7-DAE1-54FF-25B6-56F62BC6E95E}"/>
              </a:ext>
            </a:extLst>
          </p:cNvPr>
          <p:cNvSpPr/>
          <p:nvPr/>
        </p:nvSpPr>
        <p:spPr>
          <a:xfrm>
            <a:off x="0" y="9630144"/>
            <a:ext cx="977153" cy="217714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1260D717-0294-F30B-E16F-EA368A38CA87}"/>
              </a:ext>
            </a:extLst>
          </p:cNvPr>
          <p:cNvSpPr/>
          <p:nvPr/>
        </p:nvSpPr>
        <p:spPr>
          <a:xfrm>
            <a:off x="306454" y="9532813"/>
            <a:ext cx="521803" cy="412376"/>
          </a:xfrm>
          <a:prstGeom prst="roundRect">
            <a:avLst/>
          </a:prstGeom>
          <a:solidFill>
            <a:srgbClr val="A7A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F767BF0-3BB7-4600-6D06-5278023C9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792" y="58141"/>
            <a:ext cx="512815" cy="512815"/>
          </a:xfrm>
          <a:prstGeom prst="rect">
            <a:avLst/>
          </a:prstGeom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82C034A4-F56C-7C9C-915D-0A675DB77580}"/>
              </a:ext>
            </a:extLst>
          </p:cNvPr>
          <p:cNvSpPr/>
          <p:nvPr/>
        </p:nvSpPr>
        <p:spPr>
          <a:xfrm>
            <a:off x="209006" y="623342"/>
            <a:ext cx="535787" cy="314492"/>
          </a:xfrm>
          <a:prstGeom prst="round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2.1.2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AFE49F2-32EC-1400-95F5-890356F6ED4A}"/>
              </a:ext>
            </a:extLst>
          </p:cNvPr>
          <p:cNvSpPr/>
          <p:nvPr/>
        </p:nvSpPr>
        <p:spPr>
          <a:xfrm>
            <a:off x="834889" y="623342"/>
            <a:ext cx="6728504" cy="314492"/>
          </a:xfrm>
          <a:prstGeom prst="roundRect">
            <a:avLst/>
          </a:prstGeom>
          <a:gradFill flip="none" rotWithShape="1">
            <a:gsLst>
              <a:gs pos="19000">
                <a:srgbClr val="5C6B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latin typeface="Times New Roman" panose="02020603050405020304" pitchFamily="18" charset="0"/>
              </a:rPr>
              <a:t>Función para crear un nodo</a:t>
            </a:r>
          </a:p>
        </p:txBody>
      </p:sp>
      <p:sp>
        <p:nvSpPr>
          <p:cNvPr id="5" name="Rectángulo: esquina doblada 4">
            <a:extLst>
              <a:ext uri="{FF2B5EF4-FFF2-40B4-BE49-F238E27FC236}">
                <a16:creationId xmlns:a16="http://schemas.microsoft.com/office/drawing/2014/main" id="{526B7FA5-5032-DB1E-8EED-4AA454ADF220}"/>
              </a:ext>
            </a:extLst>
          </p:cNvPr>
          <p:cNvSpPr/>
          <p:nvPr/>
        </p:nvSpPr>
        <p:spPr>
          <a:xfrm>
            <a:off x="230358" y="1020599"/>
            <a:ext cx="2308126" cy="2308126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rgbClr val="1E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E3A27B09-0392-3B84-CECD-2445A3392317}"/>
              </a:ext>
            </a:extLst>
          </p:cNvPr>
          <p:cNvGrpSpPr/>
          <p:nvPr/>
        </p:nvGrpSpPr>
        <p:grpSpPr>
          <a:xfrm>
            <a:off x="2743200" y="1022377"/>
            <a:ext cx="4669783" cy="2302063"/>
            <a:chOff x="2743200" y="1022377"/>
            <a:chExt cx="4669783" cy="2302063"/>
          </a:xfrm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214012B6-64BA-ABDF-D505-6CBAF69A0301}"/>
                </a:ext>
              </a:extLst>
            </p:cNvPr>
            <p:cNvSpPr/>
            <p:nvPr/>
          </p:nvSpPr>
          <p:spPr>
            <a:xfrm>
              <a:off x="2743200" y="1022377"/>
              <a:ext cx="4669783" cy="2302063"/>
            </a:xfrm>
            <a:prstGeom prst="rect">
              <a:avLst/>
            </a:prstGeom>
            <a:gradFill flip="none" rotWithShape="1">
              <a:gsLst>
                <a:gs pos="11000">
                  <a:srgbClr val="CFCFCF">
                    <a:shade val="30000"/>
                    <a:satMod val="115000"/>
                  </a:srgbClr>
                </a:gs>
                <a:gs pos="100000">
                  <a:srgbClr val="DEDEDE"/>
                </a:gs>
                <a:gs pos="61000">
                  <a:srgbClr val="BCBCBC"/>
                </a:gs>
                <a:gs pos="100000">
                  <a:schemeClr val="bg1"/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8239524A-C2E2-2736-2EC3-4950DC6FE8F2}"/>
                </a:ext>
              </a:extLst>
            </p:cNvPr>
            <p:cNvSpPr/>
            <p:nvPr/>
          </p:nvSpPr>
          <p:spPr>
            <a:xfrm>
              <a:off x="2975212" y="1207827"/>
              <a:ext cx="4226575" cy="1939474"/>
            </a:xfrm>
            <a:prstGeom prst="roundRect">
              <a:avLst>
                <a:gd name="adj" fmla="val 3632"/>
              </a:avLst>
            </a:prstGeom>
            <a:solidFill>
              <a:srgbClr val="2728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graphicFrame>
        <p:nvGraphicFramePr>
          <p:cNvPr id="13" name="Tabla 38">
            <a:extLst>
              <a:ext uri="{FF2B5EF4-FFF2-40B4-BE49-F238E27FC236}">
                <a16:creationId xmlns:a16="http://schemas.microsoft.com/office/drawing/2014/main" id="{B5FE1DA3-E6DF-A492-4989-69ED25F53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937362"/>
              </p:ext>
            </p:extLst>
          </p:nvPr>
        </p:nvGraphicFramePr>
        <p:xfrm>
          <a:off x="2975212" y="1282891"/>
          <a:ext cx="4226574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898">
                  <a:extLst>
                    <a:ext uri="{9D8B030D-6E8A-4147-A177-3AD203B41FA5}">
                      <a16:colId xmlns:a16="http://schemas.microsoft.com/office/drawing/2014/main" val="4000583223"/>
                    </a:ext>
                  </a:extLst>
                </a:gridCol>
                <a:gridCol w="3864676">
                  <a:extLst>
                    <a:ext uri="{9D8B030D-6E8A-4147-A177-3AD203B41FA5}">
                      <a16:colId xmlns:a16="http://schemas.microsoft.com/office/drawing/2014/main" val="17220268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nodo_t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0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s-MX" sz="10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crea_nodo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(){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0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nodo_t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0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nodo </a:t>
                      </a:r>
                      <a:r>
                        <a:rPr lang="es-MX" sz="10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000" b="0" u="none" dirty="0" err="1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nodo </a:t>
                      </a:r>
                      <a:r>
                        <a:rPr lang="es-MX" sz="10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s-MX" sz="10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nodo_t</a:t>
                      </a:r>
                      <a:r>
                        <a:rPr lang="es-MX" sz="10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MX" sz="10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malloc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1000" b="0" u="none" dirty="0" err="1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sizeof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10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nodo_t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));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000" b="0" u="none" dirty="0" err="1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(nodo </a:t>
                      </a:r>
                      <a:r>
                        <a:rPr lang="es-MX" sz="10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==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000" b="0" u="none" dirty="0" err="1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){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s-MX" sz="10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1000" b="0" u="none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"Error: no hay memoria suficiente"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s-MX" sz="10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exit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1000" b="0" u="non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EXIT_FAILURE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}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nodo-&gt;</a:t>
                      </a:r>
                      <a:r>
                        <a:rPr lang="es-MX" sz="1000" b="0" u="non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info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0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000" b="0" u="none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nodo-&gt;</a:t>
                      </a:r>
                      <a:r>
                        <a:rPr lang="es-MX" sz="1000" b="0" u="non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sig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0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000" b="0" u="none" dirty="0" err="1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000" b="0" u="none" dirty="0" err="1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nodo;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5527168"/>
                  </a:ext>
                </a:extLst>
              </a:tr>
            </a:tbl>
          </a:graphicData>
        </a:graphic>
      </p:graphicFrame>
      <p:sp>
        <p:nvSpPr>
          <p:cNvPr id="14" name="CuadroTexto 13">
            <a:extLst>
              <a:ext uri="{FF2B5EF4-FFF2-40B4-BE49-F238E27FC236}">
                <a16:creationId xmlns:a16="http://schemas.microsoft.com/office/drawing/2014/main" id="{E595E138-D566-9B25-DAA3-5E04D513C877}"/>
              </a:ext>
            </a:extLst>
          </p:cNvPr>
          <p:cNvSpPr txBox="1"/>
          <p:nvPr/>
        </p:nvSpPr>
        <p:spPr>
          <a:xfrm>
            <a:off x="230358" y="3507475"/>
            <a:ext cx="1533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Ejemplo Burdo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8094B16-E3CC-E82D-2459-FA78E8FCF6F6}"/>
              </a:ext>
            </a:extLst>
          </p:cNvPr>
          <p:cNvSpPr/>
          <p:nvPr/>
        </p:nvSpPr>
        <p:spPr>
          <a:xfrm>
            <a:off x="230359" y="3936669"/>
            <a:ext cx="3655842" cy="3242053"/>
          </a:xfrm>
          <a:prstGeom prst="rect">
            <a:avLst/>
          </a:prstGeom>
          <a:gradFill flip="none" rotWithShape="1">
            <a:gsLst>
              <a:gs pos="11000">
                <a:srgbClr val="CFCFCF">
                  <a:shade val="30000"/>
                  <a:satMod val="115000"/>
                </a:srgbClr>
              </a:gs>
              <a:gs pos="100000">
                <a:srgbClr val="DEDEDE"/>
              </a:gs>
              <a:gs pos="61000">
                <a:srgbClr val="BCBCBC"/>
              </a:gs>
              <a:gs pos="100000">
                <a:schemeClr val="bg1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A1183C3E-9B35-9BBA-4E10-FAB9460DAC78}"/>
              </a:ext>
            </a:extLst>
          </p:cNvPr>
          <p:cNvSpPr/>
          <p:nvPr/>
        </p:nvSpPr>
        <p:spPr>
          <a:xfrm>
            <a:off x="462371" y="4142096"/>
            <a:ext cx="3167422" cy="2834641"/>
          </a:xfrm>
          <a:prstGeom prst="roundRect">
            <a:avLst>
              <a:gd name="adj" fmla="val 3632"/>
            </a:avLst>
          </a:prstGeom>
          <a:solidFill>
            <a:srgbClr val="2728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aphicFrame>
        <p:nvGraphicFramePr>
          <p:cNvPr id="19" name="Tabla 38">
            <a:extLst>
              <a:ext uri="{FF2B5EF4-FFF2-40B4-BE49-F238E27FC236}">
                <a16:creationId xmlns:a16="http://schemas.microsoft.com/office/drawing/2014/main" id="{F12C1767-C7B0-E666-B718-E6CB1EC52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065945"/>
              </p:ext>
            </p:extLst>
          </p:nvPr>
        </p:nvGraphicFramePr>
        <p:xfrm>
          <a:off x="472433" y="4203780"/>
          <a:ext cx="3424003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785">
                  <a:extLst>
                    <a:ext uri="{9D8B030D-6E8A-4147-A177-3AD203B41FA5}">
                      <a16:colId xmlns:a16="http://schemas.microsoft.com/office/drawing/2014/main" val="4000583223"/>
                    </a:ext>
                  </a:extLst>
                </a:gridCol>
                <a:gridCol w="3091218">
                  <a:extLst>
                    <a:ext uri="{9D8B030D-6E8A-4147-A177-3AD203B41FA5}">
                      <a16:colId xmlns:a16="http://schemas.microsoft.com/office/drawing/2014/main" val="17220268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000" dirty="0"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0" i="1" u="none" dirty="0" err="1">
                          <a:solidFill>
                            <a:srgbClr val="66D9E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0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main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(){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0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nodo_t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0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n1 </a:t>
                      </a:r>
                      <a:r>
                        <a:rPr lang="es-MX" sz="10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0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crea_nodo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0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nodo_t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0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n2 </a:t>
                      </a:r>
                      <a:r>
                        <a:rPr lang="es-MX" sz="10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0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crea_nodo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0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nodo_t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0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n3 </a:t>
                      </a:r>
                      <a:r>
                        <a:rPr lang="es-MX" sz="10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0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crea_nodo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n1-&gt;</a:t>
                      </a:r>
                      <a:r>
                        <a:rPr lang="es-MX" sz="1000" b="0" u="non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info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0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000" b="0" u="none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n2-&gt;</a:t>
                      </a:r>
                      <a:r>
                        <a:rPr lang="es-MX" sz="1000" b="0" u="non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info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0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000" b="0" u="none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n3-&gt;</a:t>
                      </a:r>
                      <a:r>
                        <a:rPr lang="es-MX" sz="1000" b="0" u="non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info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0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000" b="0" u="none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n1-&gt;</a:t>
                      </a:r>
                      <a:r>
                        <a:rPr lang="es-MX" sz="1000" b="0" u="non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sig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0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n2;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n2-&gt;</a:t>
                      </a:r>
                      <a:r>
                        <a:rPr lang="es-MX" sz="1000" b="0" u="non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sig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0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n3;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0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1000" b="0" u="none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1000" b="0" u="none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%d</a:t>
                      </a:r>
                      <a:r>
                        <a:rPr lang="es-MX" sz="1000" b="0" u="none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 "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, n1-&gt;</a:t>
                      </a:r>
                      <a:r>
                        <a:rPr lang="es-MX" sz="1000" b="0" u="non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info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0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1000" b="0" u="none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1000" b="0" u="none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%d</a:t>
                      </a:r>
                      <a:r>
                        <a:rPr lang="es-MX" sz="1000" b="0" u="none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 "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, n1-&gt;</a:t>
                      </a:r>
                      <a:r>
                        <a:rPr lang="es-MX" sz="1000" b="0" u="non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sig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-&gt;</a:t>
                      </a:r>
                      <a:r>
                        <a:rPr lang="es-MX" sz="1000" b="0" u="non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info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0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1000" b="0" u="none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1000" b="0" u="none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%d</a:t>
                      </a:r>
                      <a:r>
                        <a:rPr lang="es-MX" sz="1000" b="0" u="none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, n1-&gt;</a:t>
                      </a:r>
                      <a:r>
                        <a:rPr lang="es-MX" sz="1000" b="0" u="non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sig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-&gt;</a:t>
                      </a:r>
                      <a:r>
                        <a:rPr lang="es-MX" sz="1000" b="0" u="non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sig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-&gt;</a:t>
                      </a:r>
                      <a:r>
                        <a:rPr lang="es-MX" sz="1000" b="0" u="non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info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000" b="0" u="non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free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(n1);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000" b="0" u="non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free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(n2);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000" b="0" u="non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free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(n3);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000" b="0" u="none" dirty="0" err="1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000" b="0" u="none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10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5527168"/>
                  </a:ext>
                </a:extLst>
              </a:tr>
            </a:tbl>
          </a:graphicData>
        </a:graphic>
      </p:graphicFrame>
      <p:sp>
        <p:nvSpPr>
          <p:cNvPr id="20" name="CuadroTexto 19">
            <a:extLst>
              <a:ext uri="{FF2B5EF4-FFF2-40B4-BE49-F238E27FC236}">
                <a16:creationId xmlns:a16="http://schemas.microsoft.com/office/drawing/2014/main" id="{29DD4E36-AAB5-1129-3A0E-6B158E20DAF1}"/>
              </a:ext>
            </a:extLst>
          </p:cNvPr>
          <p:cNvSpPr txBox="1"/>
          <p:nvPr/>
        </p:nvSpPr>
        <p:spPr>
          <a:xfrm>
            <a:off x="230358" y="7276053"/>
            <a:ext cx="29607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3 7 1</a:t>
            </a:r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6C9BD965-B0D5-2D0A-3BEB-46DDD14A1143}"/>
              </a:ext>
            </a:extLst>
          </p:cNvPr>
          <p:cNvGrpSpPr/>
          <p:nvPr/>
        </p:nvGrpSpPr>
        <p:grpSpPr>
          <a:xfrm>
            <a:off x="4123614" y="4419567"/>
            <a:ext cx="687756" cy="399342"/>
            <a:chOff x="4154093" y="4777886"/>
            <a:chExt cx="1079863" cy="627017"/>
          </a:xfrm>
        </p:grpSpPr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29B49E5D-3F44-C75B-E324-289B34968029}"/>
                </a:ext>
              </a:extLst>
            </p:cNvPr>
            <p:cNvGrpSpPr/>
            <p:nvPr/>
          </p:nvGrpSpPr>
          <p:grpSpPr>
            <a:xfrm>
              <a:off x="4154093" y="4777886"/>
              <a:ext cx="1079863" cy="627017"/>
              <a:chOff x="1036320" y="2211977"/>
              <a:chExt cx="1079863" cy="627017"/>
            </a:xfrm>
          </p:grpSpPr>
          <p:sp>
            <p:nvSpPr>
              <p:cNvPr id="24" name="Rectángulo 23">
                <a:extLst>
                  <a:ext uri="{FF2B5EF4-FFF2-40B4-BE49-F238E27FC236}">
                    <a16:creationId xmlns:a16="http://schemas.microsoft.com/office/drawing/2014/main" id="{8B5C76EB-4523-47E8-48BD-2BE877241450}"/>
                  </a:ext>
                </a:extLst>
              </p:cNvPr>
              <p:cNvSpPr/>
              <p:nvPr/>
            </p:nvSpPr>
            <p:spPr>
              <a:xfrm>
                <a:off x="1036320" y="2211977"/>
                <a:ext cx="1079863" cy="627017"/>
              </a:xfrm>
              <a:prstGeom prst="rect">
                <a:avLst/>
              </a:prstGeom>
              <a:solidFill>
                <a:srgbClr val="B1B8E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dirty="0"/>
                  <a:t> 0</a:t>
                </a:r>
              </a:p>
            </p:txBody>
          </p:sp>
          <p:cxnSp>
            <p:nvCxnSpPr>
              <p:cNvPr id="25" name="Conector recto 24">
                <a:extLst>
                  <a:ext uri="{FF2B5EF4-FFF2-40B4-BE49-F238E27FC236}">
                    <a16:creationId xmlns:a16="http://schemas.microsoft.com/office/drawing/2014/main" id="{431270E4-7FCC-3254-B9F5-77C112F4B7A2}"/>
                  </a:ext>
                </a:extLst>
              </p:cNvPr>
              <p:cNvCxnSpPr/>
              <p:nvPr/>
            </p:nvCxnSpPr>
            <p:spPr>
              <a:xfrm>
                <a:off x="1767383" y="2211977"/>
                <a:ext cx="0" cy="627017"/>
              </a:xfrm>
              <a:prstGeom prst="line">
                <a:avLst/>
              </a:prstGeom>
              <a:ln w="1905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E91BCA51-35FB-A524-D0F7-551B88DF2FD5}"/>
                </a:ext>
              </a:extLst>
            </p:cNvPr>
            <p:cNvCxnSpPr/>
            <p:nvPr/>
          </p:nvCxnSpPr>
          <p:spPr>
            <a:xfrm flipH="1">
              <a:off x="4885156" y="4777886"/>
              <a:ext cx="348800" cy="627017"/>
            </a:xfrm>
            <a:prstGeom prst="line">
              <a:avLst/>
            </a:prstGeom>
            <a:ln w="190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C2B800B-767A-DF1B-C346-55B6C33DF379}"/>
              </a:ext>
            </a:extLst>
          </p:cNvPr>
          <p:cNvSpPr txBox="1"/>
          <p:nvPr/>
        </p:nvSpPr>
        <p:spPr>
          <a:xfrm>
            <a:off x="4193172" y="3962243"/>
            <a:ext cx="54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75120431-D7B7-4C96-CDF7-DB6B0C789464}"/>
              </a:ext>
            </a:extLst>
          </p:cNvPr>
          <p:cNvGrpSpPr/>
          <p:nvPr/>
        </p:nvGrpSpPr>
        <p:grpSpPr>
          <a:xfrm>
            <a:off x="5240459" y="4419567"/>
            <a:ext cx="687756" cy="399342"/>
            <a:chOff x="4154093" y="4777886"/>
            <a:chExt cx="1079863" cy="627017"/>
          </a:xfrm>
        </p:grpSpPr>
        <p:grpSp>
          <p:nvGrpSpPr>
            <p:cNvPr id="28" name="Grupo 27">
              <a:extLst>
                <a:ext uri="{FF2B5EF4-FFF2-40B4-BE49-F238E27FC236}">
                  <a16:creationId xmlns:a16="http://schemas.microsoft.com/office/drawing/2014/main" id="{A0591AC8-F446-7964-6C1F-7D287BD46C64}"/>
                </a:ext>
              </a:extLst>
            </p:cNvPr>
            <p:cNvGrpSpPr/>
            <p:nvPr/>
          </p:nvGrpSpPr>
          <p:grpSpPr>
            <a:xfrm>
              <a:off x="4154093" y="4777886"/>
              <a:ext cx="1079863" cy="627017"/>
              <a:chOff x="1036320" y="2211977"/>
              <a:chExt cx="1079863" cy="627017"/>
            </a:xfrm>
          </p:grpSpPr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527406B9-3BF5-DED6-AE22-2D957458761C}"/>
                  </a:ext>
                </a:extLst>
              </p:cNvPr>
              <p:cNvSpPr/>
              <p:nvPr/>
            </p:nvSpPr>
            <p:spPr>
              <a:xfrm>
                <a:off x="1036320" y="2211977"/>
                <a:ext cx="1079863" cy="627017"/>
              </a:xfrm>
              <a:prstGeom prst="rect">
                <a:avLst/>
              </a:prstGeom>
              <a:solidFill>
                <a:srgbClr val="B1B8E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dirty="0"/>
                  <a:t> 0</a:t>
                </a:r>
              </a:p>
            </p:txBody>
          </p:sp>
          <p:cxnSp>
            <p:nvCxnSpPr>
              <p:cNvPr id="31" name="Conector recto 30">
                <a:extLst>
                  <a:ext uri="{FF2B5EF4-FFF2-40B4-BE49-F238E27FC236}">
                    <a16:creationId xmlns:a16="http://schemas.microsoft.com/office/drawing/2014/main" id="{84797061-4718-1399-973E-98D0EA4886E6}"/>
                  </a:ext>
                </a:extLst>
              </p:cNvPr>
              <p:cNvCxnSpPr/>
              <p:nvPr/>
            </p:nvCxnSpPr>
            <p:spPr>
              <a:xfrm>
                <a:off x="1767383" y="2211977"/>
                <a:ext cx="0" cy="627017"/>
              </a:xfrm>
              <a:prstGeom prst="line">
                <a:avLst/>
              </a:prstGeom>
              <a:ln w="1905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B764B469-A940-2CE2-B320-00EA82B06FD7}"/>
                </a:ext>
              </a:extLst>
            </p:cNvPr>
            <p:cNvCxnSpPr/>
            <p:nvPr/>
          </p:nvCxnSpPr>
          <p:spPr>
            <a:xfrm flipH="1">
              <a:off x="4885156" y="4777886"/>
              <a:ext cx="348800" cy="627017"/>
            </a:xfrm>
            <a:prstGeom prst="line">
              <a:avLst/>
            </a:prstGeom>
            <a:ln w="190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CuadroTexto 31">
            <a:extLst>
              <a:ext uri="{FF2B5EF4-FFF2-40B4-BE49-F238E27FC236}">
                <a16:creationId xmlns:a16="http://schemas.microsoft.com/office/drawing/2014/main" id="{4DCA5198-246C-6DC1-4EEE-8B4EC471829F}"/>
              </a:ext>
            </a:extLst>
          </p:cNvPr>
          <p:cNvSpPr txBox="1"/>
          <p:nvPr/>
        </p:nvSpPr>
        <p:spPr>
          <a:xfrm>
            <a:off x="5310017" y="3964516"/>
            <a:ext cx="54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n2</a:t>
            </a:r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2B6A6006-E5F9-88A8-F073-596D043E7285}"/>
              </a:ext>
            </a:extLst>
          </p:cNvPr>
          <p:cNvGrpSpPr/>
          <p:nvPr/>
        </p:nvGrpSpPr>
        <p:grpSpPr>
          <a:xfrm>
            <a:off x="6357305" y="4419567"/>
            <a:ext cx="687756" cy="399342"/>
            <a:chOff x="4154093" y="4777886"/>
            <a:chExt cx="1079863" cy="627017"/>
          </a:xfrm>
        </p:grpSpPr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74B42332-7D0C-2BCA-F7F5-7FCFA4FB2CBC}"/>
                </a:ext>
              </a:extLst>
            </p:cNvPr>
            <p:cNvGrpSpPr/>
            <p:nvPr/>
          </p:nvGrpSpPr>
          <p:grpSpPr>
            <a:xfrm>
              <a:off x="4154093" y="4777886"/>
              <a:ext cx="1079863" cy="627017"/>
              <a:chOff x="1036320" y="2211977"/>
              <a:chExt cx="1079863" cy="627017"/>
            </a:xfrm>
          </p:grpSpPr>
          <p:sp>
            <p:nvSpPr>
              <p:cNvPr id="36" name="Rectángulo 35">
                <a:extLst>
                  <a:ext uri="{FF2B5EF4-FFF2-40B4-BE49-F238E27FC236}">
                    <a16:creationId xmlns:a16="http://schemas.microsoft.com/office/drawing/2014/main" id="{08DE6AAC-89C2-6A5F-BD33-9EBA0D8008E2}"/>
                  </a:ext>
                </a:extLst>
              </p:cNvPr>
              <p:cNvSpPr/>
              <p:nvPr/>
            </p:nvSpPr>
            <p:spPr>
              <a:xfrm>
                <a:off x="1036320" y="2211977"/>
                <a:ext cx="1079863" cy="627017"/>
              </a:xfrm>
              <a:prstGeom prst="rect">
                <a:avLst/>
              </a:prstGeom>
              <a:solidFill>
                <a:srgbClr val="B1B8E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dirty="0"/>
                  <a:t> 0</a:t>
                </a:r>
              </a:p>
            </p:txBody>
          </p:sp>
          <p:cxnSp>
            <p:nvCxnSpPr>
              <p:cNvPr id="37" name="Conector recto 36">
                <a:extLst>
                  <a:ext uri="{FF2B5EF4-FFF2-40B4-BE49-F238E27FC236}">
                    <a16:creationId xmlns:a16="http://schemas.microsoft.com/office/drawing/2014/main" id="{7A292B26-8B38-4313-4692-63E8F714AAE5}"/>
                  </a:ext>
                </a:extLst>
              </p:cNvPr>
              <p:cNvCxnSpPr/>
              <p:nvPr/>
            </p:nvCxnSpPr>
            <p:spPr>
              <a:xfrm>
                <a:off x="1767383" y="2211977"/>
                <a:ext cx="0" cy="627017"/>
              </a:xfrm>
              <a:prstGeom prst="line">
                <a:avLst/>
              </a:prstGeom>
              <a:ln w="1905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6AA5DF41-29EC-7532-278C-AF33DC29C6D4}"/>
                </a:ext>
              </a:extLst>
            </p:cNvPr>
            <p:cNvCxnSpPr/>
            <p:nvPr/>
          </p:nvCxnSpPr>
          <p:spPr>
            <a:xfrm flipH="1">
              <a:off x="4885156" y="4777886"/>
              <a:ext cx="348800" cy="627017"/>
            </a:xfrm>
            <a:prstGeom prst="line">
              <a:avLst/>
            </a:prstGeom>
            <a:ln w="190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CuadroTexto 37">
            <a:extLst>
              <a:ext uri="{FF2B5EF4-FFF2-40B4-BE49-F238E27FC236}">
                <a16:creationId xmlns:a16="http://schemas.microsoft.com/office/drawing/2014/main" id="{013E273F-9F3F-827F-710C-E51EC495AB9A}"/>
              </a:ext>
            </a:extLst>
          </p:cNvPr>
          <p:cNvSpPr txBox="1"/>
          <p:nvPr/>
        </p:nvSpPr>
        <p:spPr>
          <a:xfrm>
            <a:off x="6426863" y="3964516"/>
            <a:ext cx="54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n3</a:t>
            </a:r>
          </a:p>
        </p:txBody>
      </p:sp>
      <p:cxnSp>
        <p:nvCxnSpPr>
          <p:cNvPr id="40" name="Conector: curvado 39">
            <a:extLst>
              <a:ext uri="{FF2B5EF4-FFF2-40B4-BE49-F238E27FC236}">
                <a16:creationId xmlns:a16="http://schemas.microsoft.com/office/drawing/2014/main" id="{CB0E4186-C556-6F0D-722F-AC4747ED5D48}"/>
              </a:ext>
            </a:extLst>
          </p:cNvPr>
          <p:cNvCxnSpPr>
            <a:stCxn id="26" idx="2"/>
            <a:endCxn id="24" idx="0"/>
          </p:cNvCxnSpPr>
          <p:nvPr/>
        </p:nvCxnSpPr>
        <p:spPr>
          <a:xfrm rot="5400000">
            <a:off x="4377331" y="4329404"/>
            <a:ext cx="180325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: curvado 41">
            <a:extLst>
              <a:ext uri="{FF2B5EF4-FFF2-40B4-BE49-F238E27FC236}">
                <a16:creationId xmlns:a16="http://schemas.microsoft.com/office/drawing/2014/main" id="{755A3B9F-CFEF-3B18-5BD9-E2C95909F42B}"/>
              </a:ext>
            </a:extLst>
          </p:cNvPr>
          <p:cNvCxnSpPr>
            <a:stCxn id="32" idx="2"/>
            <a:endCxn id="30" idx="0"/>
          </p:cNvCxnSpPr>
          <p:nvPr/>
        </p:nvCxnSpPr>
        <p:spPr>
          <a:xfrm rot="5400000">
            <a:off x="5495312" y="4330541"/>
            <a:ext cx="178052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: curvado 43">
            <a:extLst>
              <a:ext uri="{FF2B5EF4-FFF2-40B4-BE49-F238E27FC236}">
                <a16:creationId xmlns:a16="http://schemas.microsoft.com/office/drawing/2014/main" id="{BC4E8596-D01B-C65C-F9EC-6BDCA8463C48}"/>
              </a:ext>
            </a:extLst>
          </p:cNvPr>
          <p:cNvCxnSpPr>
            <a:stCxn id="38" idx="2"/>
            <a:endCxn id="36" idx="0"/>
          </p:cNvCxnSpPr>
          <p:nvPr/>
        </p:nvCxnSpPr>
        <p:spPr>
          <a:xfrm rot="5400000">
            <a:off x="6612158" y="4330541"/>
            <a:ext cx="178052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upo 44">
            <a:extLst>
              <a:ext uri="{FF2B5EF4-FFF2-40B4-BE49-F238E27FC236}">
                <a16:creationId xmlns:a16="http://schemas.microsoft.com/office/drawing/2014/main" id="{E61B6510-82DF-8FF2-CD7F-292CC93D56C7}"/>
              </a:ext>
            </a:extLst>
          </p:cNvPr>
          <p:cNvGrpSpPr/>
          <p:nvPr/>
        </p:nvGrpSpPr>
        <p:grpSpPr>
          <a:xfrm>
            <a:off x="4123614" y="5914036"/>
            <a:ext cx="687756" cy="399342"/>
            <a:chOff x="1036320" y="2211977"/>
            <a:chExt cx="1079863" cy="627017"/>
          </a:xfrm>
        </p:grpSpPr>
        <p:sp>
          <p:nvSpPr>
            <p:cNvPr id="46" name="Rectángulo 45">
              <a:extLst>
                <a:ext uri="{FF2B5EF4-FFF2-40B4-BE49-F238E27FC236}">
                  <a16:creationId xmlns:a16="http://schemas.microsoft.com/office/drawing/2014/main" id="{03CF0971-B083-957B-49EB-106E3527DF98}"/>
                </a:ext>
              </a:extLst>
            </p:cNvPr>
            <p:cNvSpPr/>
            <p:nvPr/>
          </p:nvSpPr>
          <p:spPr>
            <a:xfrm>
              <a:off x="1036320" y="2211977"/>
              <a:ext cx="1079863" cy="627017"/>
            </a:xfrm>
            <a:prstGeom prst="rect">
              <a:avLst/>
            </a:prstGeom>
            <a:solidFill>
              <a:srgbClr val="B1B8E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dirty="0"/>
                <a:t> 3</a:t>
              </a:r>
            </a:p>
          </p:txBody>
        </p:sp>
        <p:cxnSp>
          <p:nvCxnSpPr>
            <p:cNvPr id="47" name="Conector recto 46">
              <a:extLst>
                <a:ext uri="{FF2B5EF4-FFF2-40B4-BE49-F238E27FC236}">
                  <a16:creationId xmlns:a16="http://schemas.microsoft.com/office/drawing/2014/main" id="{DCEDC38F-8543-2765-834B-B9ED79727240}"/>
                </a:ext>
              </a:extLst>
            </p:cNvPr>
            <p:cNvCxnSpPr/>
            <p:nvPr/>
          </p:nvCxnSpPr>
          <p:spPr>
            <a:xfrm>
              <a:off x="1767383" y="2211977"/>
              <a:ext cx="0" cy="627017"/>
            </a:xfrm>
            <a:prstGeom prst="line">
              <a:avLst/>
            </a:prstGeom>
            <a:ln w="190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upo 47">
            <a:extLst>
              <a:ext uri="{FF2B5EF4-FFF2-40B4-BE49-F238E27FC236}">
                <a16:creationId xmlns:a16="http://schemas.microsoft.com/office/drawing/2014/main" id="{6D938270-FE93-F175-4180-84F16BBF210B}"/>
              </a:ext>
            </a:extLst>
          </p:cNvPr>
          <p:cNvGrpSpPr/>
          <p:nvPr/>
        </p:nvGrpSpPr>
        <p:grpSpPr>
          <a:xfrm>
            <a:off x="5240459" y="5914036"/>
            <a:ext cx="687756" cy="399342"/>
            <a:chOff x="1036320" y="2211977"/>
            <a:chExt cx="1079863" cy="627017"/>
          </a:xfrm>
        </p:grpSpPr>
        <p:sp>
          <p:nvSpPr>
            <p:cNvPr id="49" name="Rectángulo 48">
              <a:extLst>
                <a:ext uri="{FF2B5EF4-FFF2-40B4-BE49-F238E27FC236}">
                  <a16:creationId xmlns:a16="http://schemas.microsoft.com/office/drawing/2014/main" id="{468BF058-5E2F-431D-6AC2-FD3F66973210}"/>
                </a:ext>
              </a:extLst>
            </p:cNvPr>
            <p:cNvSpPr/>
            <p:nvPr/>
          </p:nvSpPr>
          <p:spPr>
            <a:xfrm>
              <a:off x="1036320" y="2211977"/>
              <a:ext cx="1079863" cy="627017"/>
            </a:xfrm>
            <a:prstGeom prst="rect">
              <a:avLst/>
            </a:prstGeom>
            <a:solidFill>
              <a:srgbClr val="B1B8E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dirty="0"/>
                <a:t> 7</a:t>
              </a:r>
            </a:p>
          </p:txBody>
        </p: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5827FA99-74D1-82E5-4588-D4545E258145}"/>
                </a:ext>
              </a:extLst>
            </p:cNvPr>
            <p:cNvCxnSpPr/>
            <p:nvPr/>
          </p:nvCxnSpPr>
          <p:spPr>
            <a:xfrm>
              <a:off x="1767383" y="2211977"/>
              <a:ext cx="0" cy="627017"/>
            </a:xfrm>
            <a:prstGeom prst="line">
              <a:avLst/>
            </a:prstGeom>
            <a:ln w="190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CuadroTexto 53">
            <a:extLst>
              <a:ext uri="{FF2B5EF4-FFF2-40B4-BE49-F238E27FC236}">
                <a16:creationId xmlns:a16="http://schemas.microsoft.com/office/drawing/2014/main" id="{C179EAAC-ECCF-1BF5-CFDF-C239509CDC7C}"/>
              </a:ext>
            </a:extLst>
          </p:cNvPr>
          <p:cNvSpPr txBox="1"/>
          <p:nvPr/>
        </p:nvSpPr>
        <p:spPr>
          <a:xfrm>
            <a:off x="4193172" y="5452210"/>
            <a:ext cx="54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F03C9B73-4026-6CE8-1230-934C2DAE7A11}"/>
              </a:ext>
            </a:extLst>
          </p:cNvPr>
          <p:cNvSpPr txBox="1"/>
          <p:nvPr/>
        </p:nvSpPr>
        <p:spPr>
          <a:xfrm>
            <a:off x="5310017" y="5454483"/>
            <a:ext cx="54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n2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EA96A725-8EF9-E4E5-F4ED-6DFA16E6909C}"/>
              </a:ext>
            </a:extLst>
          </p:cNvPr>
          <p:cNvSpPr txBox="1"/>
          <p:nvPr/>
        </p:nvSpPr>
        <p:spPr>
          <a:xfrm>
            <a:off x="6426862" y="5454483"/>
            <a:ext cx="54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n3</a:t>
            </a:r>
          </a:p>
        </p:txBody>
      </p:sp>
      <p:cxnSp>
        <p:nvCxnSpPr>
          <p:cNvPr id="60" name="Conector: curvado 59">
            <a:extLst>
              <a:ext uri="{FF2B5EF4-FFF2-40B4-BE49-F238E27FC236}">
                <a16:creationId xmlns:a16="http://schemas.microsoft.com/office/drawing/2014/main" id="{214F3B74-8DB6-67DE-EDC7-9C7DCC0F312A}"/>
              </a:ext>
            </a:extLst>
          </p:cNvPr>
          <p:cNvCxnSpPr>
            <a:stCxn id="54" idx="2"/>
            <a:endCxn id="46" idx="0"/>
          </p:cNvCxnSpPr>
          <p:nvPr/>
        </p:nvCxnSpPr>
        <p:spPr>
          <a:xfrm rot="5400000">
            <a:off x="4375080" y="5821622"/>
            <a:ext cx="184827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: curvado 61">
            <a:extLst>
              <a:ext uri="{FF2B5EF4-FFF2-40B4-BE49-F238E27FC236}">
                <a16:creationId xmlns:a16="http://schemas.microsoft.com/office/drawing/2014/main" id="{5AE2456B-A599-99B3-4BE0-53FD2C8E38E4}"/>
              </a:ext>
            </a:extLst>
          </p:cNvPr>
          <p:cNvCxnSpPr>
            <a:stCxn id="55" idx="2"/>
            <a:endCxn id="49" idx="0"/>
          </p:cNvCxnSpPr>
          <p:nvPr/>
        </p:nvCxnSpPr>
        <p:spPr>
          <a:xfrm rot="5400000">
            <a:off x="5493061" y="5822759"/>
            <a:ext cx="182554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upo 62">
            <a:extLst>
              <a:ext uri="{FF2B5EF4-FFF2-40B4-BE49-F238E27FC236}">
                <a16:creationId xmlns:a16="http://schemas.microsoft.com/office/drawing/2014/main" id="{8F4DFA57-AB02-D2F9-9550-F1DC4F1765F0}"/>
              </a:ext>
            </a:extLst>
          </p:cNvPr>
          <p:cNvGrpSpPr/>
          <p:nvPr/>
        </p:nvGrpSpPr>
        <p:grpSpPr>
          <a:xfrm>
            <a:off x="6357304" y="5914036"/>
            <a:ext cx="687756" cy="399342"/>
            <a:chOff x="4154093" y="4777886"/>
            <a:chExt cx="1079863" cy="627017"/>
          </a:xfrm>
        </p:grpSpPr>
        <p:grpSp>
          <p:nvGrpSpPr>
            <p:cNvPr id="64" name="Grupo 63">
              <a:extLst>
                <a:ext uri="{FF2B5EF4-FFF2-40B4-BE49-F238E27FC236}">
                  <a16:creationId xmlns:a16="http://schemas.microsoft.com/office/drawing/2014/main" id="{A1DD243B-96B5-781C-9BEC-2F0F1869B7E5}"/>
                </a:ext>
              </a:extLst>
            </p:cNvPr>
            <p:cNvGrpSpPr/>
            <p:nvPr/>
          </p:nvGrpSpPr>
          <p:grpSpPr>
            <a:xfrm>
              <a:off x="4154093" y="4777886"/>
              <a:ext cx="1079863" cy="627017"/>
              <a:chOff x="1036320" y="2211977"/>
              <a:chExt cx="1079863" cy="627017"/>
            </a:xfrm>
          </p:grpSpPr>
          <p:sp>
            <p:nvSpPr>
              <p:cNvPr id="66" name="Rectángulo 65">
                <a:extLst>
                  <a:ext uri="{FF2B5EF4-FFF2-40B4-BE49-F238E27FC236}">
                    <a16:creationId xmlns:a16="http://schemas.microsoft.com/office/drawing/2014/main" id="{D9F504A7-7BA8-6F35-02EF-F51094105FB0}"/>
                  </a:ext>
                </a:extLst>
              </p:cNvPr>
              <p:cNvSpPr/>
              <p:nvPr/>
            </p:nvSpPr>
            <p:spPr>
              <a:xfrm>
                <a:off x="1036320" y="2211977"/>
                <a:ext cx="1079863" cy="627017"/>
              </a:xfrm>
              <a:prstGeom prst="rect">
                <a:avLst/>
              </a:prstGeom>
              <a:solidFill>
                <a:srgbClr val="B1B8E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dirty="0"/>
                  <a:t> 1</a:t>
                </a:r>
              </a:p>
            </p:txBody>
          </p:sp>
          <p:cxnSp>
            <p:nvCxnSpPr>
              <p:cNvPr id="67" name="Conector recto 66">
                <a:extLst>
                  <a:ext uri="{FF2B5EF4-FFF2-40B4-BE49-F238E27FC236}">
                    <a16:creationId xmlns:a16="http://schemas.microsoft.com/office/drawing/2014/main" id="{0B327C41-B25E-D32C-1D24-AFB42E6CE13B}"/>
                  </a:ext>
                </a:extLst>
              </p:cNvPr>
              <p:cNvCxnSpPr/>
              <p:nvPr/>
            </p:nvCxnSpPr>
            <p:spPr>
              <a:xfrm>
                <a:off x="1767383" y="2211977"/>
                <a:ext cx="0" cy="627017"/>
              </a:xfrm>
              <a:prstGeom prst="line">
                <a:avLst/>
              </a:prstGeom>
              <a:ln w="1905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Conector recto 64">
              <a:extLst>
                <a:ext uri="{FF2B5EF4-FFF2-40B4-BE49-F238E27FC236}">
                  <a16:creationId xmlns:a16="http://schemas.microsoft.com/office/drawing/2014/main" id="{3A7CA7DE-F447-17C5-87C7-D0D74AF3FA33}"/>
                </a:ext>
              </a:extLst>
            </p:cNvPr>
            <p:cNvCxnSpPr/>
            <p:nvPr/>
          </p:nvCxnSpPr>
          <p:spPr>
            <a:xfrm flipH="1">
              <a:off x="4885156" y="4777886"/>
              <a:ext cx="348800" cy="627017"/>
            </a:xfrm>
            <a:prstGeom prst="line">
              <a:avLst/>
            </a:prstGeom>
            <a:ln w="190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Conector: curvado 70">
            <a:extLst>
              <a:ext uri="{FF2B5EF4-FFF2-40B4-BE49-F238E27FC236}">
                <a16:creationId xmlns:a16="http://schemas.microsoft.com/office/drawing/2014/main" id="{C90715BD-7CFC-3176-3894-46FD82BA631C}"/>
              </a:ext>
            </a:extLst>
          </p:cNvPr>
          <p:cNvCxnSpPr>
            <a:stCxn id="56" idx="2"/>
            <a:endCxn id="66" idx="0"/>
          </p:cNvCxnSpPr>
          <p:nvPr/>
        </p:nvCxnSpPr>
        <p:spPr>
          <a:xfrm rot="5400000">
            <a:off x="6609906" y="5822759"/>
            <a:ext cx="182554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: curvado 74">
            <a:extLst>
              <a:ext uri="{FF2B5EF4-FFF2-40B4-BE49-F238E27FC236}">
                <a16:creationId xmlns:a16="http://schemas.microsoft.com/office/drawing/2014/main" id="{FEF84945-9AE3-20E9-5D1A-7531A327DB8A}"/>
              </a:ext>
            </a:extLst>
          </p:cNvPr>
          <p:cNvCxnSpPr>
            <a:stCxn id="46" idx="3"/>
            <a:endCxn id="49" idx="1"/>
          </p:cNvCxnSpPr>
          <p:nvPr/>
        </p:nvCxnSpPr>
        <p:spPr>
          <a:xfrm>
            <a:off x="4811370" y="6113707"/>
            <a:ext cx="429089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: curvado 76">
            <a:extLst>
              <a:ext uri="{FF2B5EF4-FFF2-40B4-BE49-F238E27FC236}">
                <a16:creationId xmlns:a16="http://schemas.microsoft.com/office/drawing/2014/main" id="{7566A7D8-1893-F049-3A2C-7ADFA48779F1}"/>
              </a:ext>
            </a:extLst>
          </p:cNvPr>
          <p:cNvCxnSpPr>
            <a:stCxn id="49" idx="3"/>
            <a:endCxn id="66" idx="1"/>
          </p:cNvCxnSpPr>
          <p:nvPr/>
        </p:nvCxnSpPr>
        <p:spPr>
          <a:xfrm>
            <a:off x="5928215" y="6113707"/>
            <a:ext cx="429089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837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D2F5F6FC-565C-5B61-67A5-16B63E8E1DDB}"/>
              </a:ext>
            </a:extLst>
          </p:cNvPr>
          <p:cNvSpPr/>
          <p:nvPr/>
        </p:nvSpPr>
        <p:spPr>
          <a:xfrm>
            <a:off x="6795247" y="9627318"/>
            <a:ext cx="977153" cy="217714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A806BC2E-603F-567C-A5A1-1B7905F24F2D}"/>
              </a:ext>
            </a:extLst>
          </p:cNvPr>
          <p:cNvSpPr/>
          <p:nvPr/>
        </p:nvSpPr>
        <p:spPr>
          <a:xfrm>
            <a:off x="6944659" y="9529987"/>
            <a:ext cx="513415" cy="412376"/>
          </a:xfrm>
          <a:prstGeom prst="roundRect">
            <a:avLst/>
          </a:prstGeom>
          <a:solidFill>
            <a:srgbClr val="A7A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574BF0B-54DC-6C75-7D92-3C0E0492AA68}"/>
              </a:ext>
            </a:extLst>
          </p:cNvPr>
          <p:cNvSpPr/>
          <p:nvPr/>
        </p:nvSpPr>
        <p:spPr>
          <a:xfrm>
            <a:off x="0" y="9627316"/>
            <a:ext cx="6008914" cy="217714"/>
          </a:xfrm>
          <a:prstGeom prst="rect">
            <a:avLst/>
          </a:prstGeom>
          <a:gradFill flip="none" rotWithShape="1">
            <a:gsLst>
              <a:gs pos="44000">
                <a:srgbClr val="5C6BC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Listas Enlazadas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7AC622DC-104C-DC08-8A1F-5155ADD11696}"/>
              </a:ext>
            </a:extLst>
          </p:cNvPr>
          <p:cNvSpPr/>
          <p:nvPr/>
        </p:nvSpPr>
        <p:spPr>
          <a:xfrm>
            <a:off x="209006" y="216448"/>
            <a:ext cx="7384868" cy="217714"/>
          </a:xfrm>
          <a:prstGeom prst="roundRect">
            <a:avLst/>
          </a:prstGeom>
          <a:solidFill>
            <a:srgbClr val="36428A"/>
          </a:solidFill>
          <a:ln>
            <a:solidFill>
              <a:srgbClr val="2845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2.1.3 </a:t>
            </a:r>
            <a:r>
              <a:rPr lang="es-MX" sz="1400" dirty="0">
                <a:latin typeface="Times New Roman" panose="02020603050405020304" pitchFamily="18" charset="0"/>
              </a:rPr>
              <a:t>Operaciones en listas enlazadas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Esparza Castañeda Hugo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780D73D2-A1CB-1F33-AF0C-6FC6D4504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792" y="58141"/>
            <a:ext cx="512815" cy="512815"/>
          </a:xfrm>
          <a:prstGeom prst="rect">
            <a:avLst/>
          </a:prstGeom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8B83770A-76EC-5ABA-588D-ECC0F674209A}"/>
              </a:ext>
            </a:extLst>
          </p:cNvPr>
          <p:cNvSpPr/>
          <p:nvPr/>
        </p:nvSpPr>
        <p:spPr>
          <a:xfrm>
            <a:off x="209006" y="623342"/>
            <a:ext cx="535787" cy="314492"/>
          </a:xfrm>
          <a:prstGeom prst="round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2.1.3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62625847-F208-FE0D-59B2-06D42C385DD7}"/>
              </a:ext>
            </a:extLst>
          </p:cNvPr>
          <p:cNvSpPr/>
          <p:nvPr/>
        </p:nvSpPr>
        <p:spPr>
          <a:xfrm>
            <a:off x="834889" y="623342"/>
            <a:ext cx="6728504" cy="314492"/>
          </a:xfrm>
          <a:prstGeom prst="roundRect">
            <a:avLst/>
          </a:prstGeom>
          <a:gradFill flip="none" rotWithShape="1">
            <a:gsLst>
              <a:gs pos="19000">
                <a:srgbClr val="5C6B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latin typeface="Times New Roman" panose="02020603050405020304" pitchFamily="18" charset="0"/>
              </a:rPr>
              <a:t>Operaciones en listas enlazadas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2238D91D-4F12-CEF9-01DC-F4E7204620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7816031"/>
              </p:ext>
            </p:extLst>
          </p:nvPr>
        </p:nvGraphicFramePr>
        <p:xfrm>
          <a:off x="1295400" y="995522"/>
          <a:ext cx="4941627" cy="2457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83CBE40C-F53F-1B83-72EA-52FF2880809A}"/>
              </a:ext>
            </a:extLst>
          </p:cNvPr>
          <p:cNvSpPr/>
          <p:nvPr/>
        </p:nvSpPr>
        <p:spPr>
          <a:xfrm>
            <a:off x="209006" y="3553312"/>
            <a:ext cx="535787" cy="314492"/>
          </a:xfrm>
          <a:prstGeom prst="round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2.1.3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6A6EAFF-4573-A928-DE75-7AA53EB10C76}"/>
              </a:ext>
            </a:extLst>
          </p:cNvPr>
          <p:cNvSpPr/>
          <p:nvPr/>
        </p:nvSpPr>
        <p:spPr>
          <a:xfrm>
            <a:off x="834889" y="3553312"/>
            <a:ext cx="6728504" cy="314492"/>
          </a:xfrm>
          <a:prstGeom prst="roundRect">
            <a:avLst/>
          </a:prstGeom>
          <a:gradFill flip="none" rotWithShape="1">
            <a:gsLst>
              <a:gs pos="19000">
                <a:srgbClr val="5C6B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latin typeface="Times New Roman" panose="02020603050405020304" pitchFamily="18" charset="0"/>
              </a:rPr>
              <a:t>Creando un menú de opciones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EB63AD7-40CC-656F-0528-0223434496BB}"/>
              </a:ext>
            </a:extLst>
          </p:cNvPr>
          <p:cNvSpPr/>
          <p:nvPr/>
        </p:nvSpPr>
        <p:spPr>
          <a:xfrm>
            <a:off x="230362" y="3936668"/>
            <a:ext cx="5046491" cy="5593319"/>
          </a:xfrm>
          <a:prstGeom prst="rect">
            <a:avLst/>
          </a:prstGeom>
          <a:gradFill flip="none" rotWithShape="1">
            <a:gsLst>
              <a:gs pos="11000">
                <a:srgbClr val="CFCFCF">
                  <a:shade val="30000"/>
                  <a:satMod val="115000"/>
                </a:srgbClr>
              </a:gs>
              <a:gs pos="100000">
                <a:srgbClr val="DEDEDE"/>
              </a:gs>
              <a:gs pos="61000">
                <a:srgbClr val="BCBCBC"/>
              </a:gs>
              <a:gs pos="100000">
                <a:schemeClr val="bg1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0C978D1F-6A83-1426-2CD4-472ED6907C6B}"/>
              </a:ext>
            </a:extLst>
          </p:cNvPr>
          <p:cNvSpPr/>
          <p:nvPr/>
        </p:nvSpPr>
        <p:spPr>
          <a:xfrm>
            <a:off x="462374" y="4142096"/>
            <a:ext cx="4576355" cy="5211454"/>
          </a:xfrm>
          <a:prstGeom prst="roundRect">
            <a:avLst>
              <a:gd name="adj" fmla="val 3632"/>
            </a:avLst>
          </a:prstGeom>
          <a:solidFill>
            <a:srgbClr val="2728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aphicFrame>
        <p:nvGraphicFramePr>
          <p:cNvPr id="16" name="Tabla 38">
            <a:extLst>
              <a:ext uri="{FF2B5EF4-FFF2-40B4-BE49-F238E27FC236}">
                <a16:creationId xmlns:a16="http://schemas.microsoft.com/office/drawing/2014/main" id="{28BA174A-3A2C-BE5A-4492-C16DE0C4D4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329429"/>
              </p:ext>
            </p:extLst>
          </p:nvPr>
        </p:nvGraphicFramePr>
        <p:xfrm>
          <a:off x="601923" y="4246530"/>
          <a:ext cx="4189156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531">
                  <a:extLst>
                    <a:ext uri="{9D8B030D-6E8A-4147-A177-3AD203B41FA5}">
                      <a16:colId xmlns:a16="http://schemas.microsoft.com/office/drawing/2014/main" val="4000583223"/>
                    </a:ext>
                  </a:extLst>
                </a:gridCol>
                <a:gridCol w="3857625">
                  <a:extLst>
                    <a:ext uri="{9D8B030D-6E8A-4147-A177-3AD203B41FA5}">
                      <a16:colId xmlns:a16="http://schemas.microsoft.com/office/drawing/2014/main" val="17220268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27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28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29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30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31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32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33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34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35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36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900" b="0" i="1" dirty="0" err="1">
                          <a:solidFill>
                            <a:srgbClr val="66D9E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main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(){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9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nodo_t</a:t>
                      </a:r>
                      <a:r>
                        <a:rPr lang="es-MX" sz="9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s-MX" sz="9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lista </a:t>
                      </a:r>
                      <a:r>
                        <a:rPr lang="es-MX" sz="9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9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u="none" dirty="0" err="1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s-MX" sz="9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9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900" b="0" i="1" u="none" dirty="0" err="1">
                          <a:solidFill>
                            <a:srgbClr val="66D9E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s-MX" sz="9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u="non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opcion</a:t>
                      </a:r>
                      <a:r>
                        <a:rPr lang="es-MX" sz="9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s-MX" sz="900" b="0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do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s-MX" sz="900" b="0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opcion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selecciona_opcion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switch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opcion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){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case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"Valor del numero: "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scanf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9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%d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s-MX" sz="900" b="0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insertar_inicio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lista, </a:t>
                      </a:r>
                      <a:r>
                        <a:rPr lang="es-MX" sz="900" b="0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break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case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"Valor del numero: "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scanf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9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%d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s-MX" sz="900" b="0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insertar_final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lista, </a:t>
                      </a:r>
                      <a:r>
                        <a:rPr lang="es-MX" sz="900" b="0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break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case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eliminar_inicio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lista);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break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case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eliminar_final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lista);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break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case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imprimir_lista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(lista);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break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case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"Valor del numero: "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scanf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9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%d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s-MX" sz="900" b="0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elimina_nodo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lista, </a:t>
                      </a:r>
                      <a:r>
                        <a:rPr lang="es-MX" sz="900" b="0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break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case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liberar_lista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lista);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break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case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"Valor del numero: "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scanf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9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%d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s-MX" sz="900" b="0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9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%p\n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buscar_dato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(lista, </a:t>
                      </a:r>
                      <a:r>
                        <a:rPr lang="es-MX" sz="900" b="0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break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default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puts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900" b="0" dirty="0" err="1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Opcion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 no valida"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break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    }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}</a:t>
                      </a:r>
                      <a:r>
                        <a:rPr lang="es-MX" sz="900" b="0" dirty="0" err="1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opcion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!=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900" b="0" dirty="0" err="1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5527168"/>
                  </a:ext>
                </a:extLst>
              </a:tr>
            </a:tbl>
          </a:graphicData>
        </a:graphic>
      </p:graphicFrame>
      <p:sp>
        <p:nvSpPr>
          <p:cNvPr id="17" name="Rectángulo: esquina doblada 16">
            <a:extLst>
              <a:ext uri="{FF2B5EF4-FFF2-40B4-BE49-F238E27FC236}">
                <a16:creationId xmlns:a16="http://schemas.microsoft.com/office/drawing/2014/main" id="{FECBA986-1774-80A4-311B-7455992DBE9A}"/>
              </a:ext>
            </a:extLst>
          </p:cNvPr>
          <p:cNvSpPr/>
          <p:nvPr/>
        </p:nvSpPr>
        <p:spPr>
          <a:xfrm>
            <a:off x="5498406" y="3948052"/>
            <a:ext cx="1729445" cy="1729445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rgbClr val="1E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2174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EC980938-48F5-C543-6F0B-FB977FA882B9}"/>
              </a:ext>
            </a:extLst>
          </p:cNvPr>
          <p:cNvSpPr/>
          <p:nvPr/>
        </p:nvSpPr>
        <p:spPr>
          <a:xfrm>
            <a:off x="209006" y="216448"/>
            <a:ext cx="7384868" cy="217714"/>
          </a:xfrm>
          <a:prstGeom prst="roundRect">
            <a:avLst/>
          </a:prstGeom>
          <a:solidFill>
            <a:srgbClr val="36428A"/>
          </a:solidFill>
          <a:ln>
            <a:solidFill>
              <a:srgbClr val="2845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2.1.5 </a:t>
            </a:r>
            <a:r>
              <a:rPr lang="es-MX" sz="1200" dirty="0">
                <a:latin typeface="Times New Roman" panose="02020603050405020304" pitchFamily="18" charset="0"/>
              </a:rPr>
              <a:t>Función “</a:t>
            </a:r>
            <a:r>
              <a:rPr lang="es-MX" sz="1200" dirty="0" err="1">
                <a:latin typeface="Times New Roman" panose="02020603050405020304" pitchFamily="18" charset="0"/>
              </a:rPr>
              <a:t>int</a:t>
            </a:r>
            <a:r>
              <a:rPr lang="es-MX" sz="1200" dirty="0">
                <a:latin typeface="Times New Roman" panose="02020603050405020304" pitchFamily="18" charset="0"/>
              </a:rPr>
              <a:t> </a:t>
            </a:r>
            <a:r>
              <a:rPr lang="es-MX" sz="1200" dirty="0" err="1">
                <a:latin typeface="Times New Roman" panose="02020603050405020304" pitchFamily="18" charset="0"/>
              </a:rPr>
              <a:t>selecciona_opción</a:t>
            </a:r>
            <a:r>
              <a:rPr lang="es-MX" sz="1200" dirty="0">
                <a:latin typeface="Times New Roman" panose="02020603050405020304" pitchFamily="18" charset="0"/>
              </a:rPr>
              <a:t>();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Esparza Castañeda Hugo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24C939F-9A91-3E0E-E944-FF21B2D01467}"/>
              </a:ext>
            </a:extLst>
          </p:cNvPr>
          <p:cNvSpPr/>
          <p:nvPr/>
        </p:nvSpPr>
        <p:spPr>
          <a:xfrm>
            <a:off x="1763486" y="9635267"/>
            <a:ext cx="6008914" cy="217714"/>
          </a:xfrm>
          <a:prstGeom prst="rect">
            <a:avLst/>
          </a:prstGeom>
          <a:gradFill flip="none" rotWithShape="1">
            <a:gsLst>
              <a:gs pos="44000">
                <a:srgbClr val="5C6BC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Listas Enlazadas	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89A5BA7-DAE1-54FF-25B6-56F62BC6E95E}"/>
              </a:ext>
            </a:extLst>
          </p:cNvPr>
          <p:cNvSpPr/>
          <p:nvPr/>
        </p:nvSpPr>
        <p:spPr>
          <a:xfrm>
            <a:off x="0" y="9630144"/>
            <a:ext cx="977153" cy="217714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1260D717-0294-F30B-E16F-EA368A38CA87}"/>
              </a:ext>
            </a:extLst>
          </p:cNvPr>
          <p:cNvSpPr/>
          <p:nvPr/>
        </p:nvSpPr>
        <p:spPr>
          <a:xfrm>
            <a:off x="304800" y="9532813"/>
            <a:ext cx="523457" cy="412376"/>
          </a:xfrm>
          <a:prstGeom prst="roundRect">
            <a:avLst/>
          </a:prstGeom>
          <a:solidFill>
            <a:srgbClr val="A7A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F767BF0-3BB7-4600-6D06-5278023C9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792" y="58141"/>
            <a:ext cx="512815" cy="512815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673EB422-41EF-F56E-F450-8AD5DDB9910B}"/>
              </a:ext>
            </a:extLst>
          </p:cNvPr>
          <p:cNvSpPr/>
          <p:nvPr/>
        </p:nvSpPr>
        <p:spPr>
          <a:xfrm>
            <a:off x="2277524" y="1059834"/>
            <a:ext cx="5046491" cy="2818979"/>
          </a:xfrm>
          <a:prstGeom prst="rect">
            <a:avLst/>
          </a:prstGeom>
          <a:gradFill flip="none" rotWithShape="1">
            <a:gsLst>
              <a:gs pos="11000">
                <a:srgbClr val="CFCFCF">
                  <a:shade val="30000"/>
                  <a:satMod val="115000"/>
                </a:srgbClr>
              </a:gs>
              <a:gs pos="100000">
                <a:srgbClr val="DEDEDE"/>
              </a:gs>
              <a:gs pos="61000">
                <a:srgbClr val="BCBCBC"/>
              </a:gs>
              <a:gs pos="100000">
                <a:schemeClr val="bg1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100793B-1879-3E68-A3F9-8BE09A9EB1F0}"/>
              </a:ext>
            </a:extLst>
          </p:cNvPr>
          <p:cNvSpPr/>
          <p:nvPr/>
        </p:nvSpPr>
        <p:spPr>
          <a:xfrm>
            <a:off x="2512592" y="1265262"/>
            <a:ext cx="4576355" cy="2354243"/>
          </a:xfrm>
          <a:prstGeom prst="roundRect">
            <a:avLst>
              <a:gd name="adj" fmla="val 3632"/>
            </a:avLst>
          </a:prstGeom>
          <a:solidFill>
            <a:srgbClr val="2728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aphicFrame>
        <p:nvGraphicFramePr>
          <p:cNvPr id="5" name="Tabla 38">
            <a:extLst>
              <a:ext uri="{FF2B5EF4-FFF2-40B4-BE49-F238E27FC236}">
                <a16:creationId xmlns:a16="http://schemas.microsoft.com/office/drawing/2014/main" id="{D03854E9-6F19-6860-AFC1-DFFDEB28B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53959"/>
              </p:ext>
            </p:extLst>
          </p:nvPr>
        </p:nvGraphicFramePr>
        <p:xfrm>
          <a:off x="2706191" y="1369696"/>
          <a:ext cx="4189156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531">
                  <a:extLst>
                    <a:ext uri="{9D8B030D-6E8A-4147-A177-3AD203B41FA5}">
                      <a16:colId xmlns:a16="http://schemas.microsoft.com/office/drawing/2014/main" val="4000583223"/>
                    </a:ext>
                  </a:extLst>
                </a:gridCol>
                <a:gridCol w="3857625">
                  <a:extLst>
                    <a:ext uri="{9D8B030D-6E8A-4147-A177-3AD203B41FA5}">
                      <a16:colId xmlns:a16="http://schemas.microsoft.com/office/drawing/2014/main" val="17220268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900" dirty="0"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900" b="0" i="1" dirty="0" err="1">
                          <a:solidFill>
                            <a:srgbClr val="66D9E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selecciona_opcion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(){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puts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"Selecciona una </a:t>
                      </a:r>
                      <a:r>
                        <a:rPr lang="es-MX" sz="900" b="0" dirty="0" err="1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opcion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puts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"0. Salir"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puts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"1. Insertar inicio"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puts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"2. Insertar al final"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puts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"3. Eliminar al inicio"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puts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"4. Eliminar al final"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puts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"5. Imprimir toda la lista"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puts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"6. Eliminar nodo arbitrario"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puts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"7. Eliminar/Liberar toda la lista"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puts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"8. Buscar dato"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900" b="0" i="1" dirty="0" err="1">
                          <a:solidFill>
                            <a:srgbClr val="66D9E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opcion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9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scanf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9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%d</a:t>
                      </a:r>
                      <a:r>
                        <a:rPr lang="es-MX" sz="9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s-MX" sz="9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s-MX" sz="900" b="0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opcion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900" b="0" dirty="0" err="1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900" b="0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opcion</a:t>
                      </a:r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9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5527168"/>
                  </a:ext>
                </a:extLst>
              </a:tr>
            </a:tbl>
          </a:graphicData>
        </a:graphic>
      </p:graphicFrame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47F2D5EB-FC4F-4297-80B3-16A31DBC01E3}"/>
              </a:ext>
            </a:extLst>
          </p:cNvPr>
          <p:cNvSpPr/>
          <p:nvPr/>
        </p:nvSpPr>
        <p:spPr>
          <a:xfrm>
            <a:off x="209006" y="623342"/>
            <a:ext cx="535787" cy="314492"/>
          </a:xfrm>
          <a:prstGeom prst="round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2.1.5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D8190B6D-8433-251C-B352-64D0755034CA}"/>
              </a:ext>
            </a:extLst>
          </p:cNvPr>
          <p:cNvSpPr/>
          <p:nvPr/>
        </p:nvSpPr>
        <p:spPr>
          <a:xfrm>
            <a:off x="834889" y="623342"/>
            <a:ext cx="6728504" cy="314492"/>
          </a:xfrm>
          <a:prstGeom prst="roundRect">
            <a:avLst/>
          </a:prstGeom>
          <a:gradFill flip="none" rotWithShape="1">
            <a:gsLst>
              <a:gs pos="19000">
                <a:srgbClr val="5C6B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latin typeface="Times New Roman" panose="02020603050405020304" pitchFamily="18" charset="0"/>
              </a:rPr>
              <a:t>Función “</a:t>
            </a:r>
            <a:r>
              <a:rPr lang="es-MX" dirty="0" err="1">
                <a:latin typeface="Times New Roman" panose="02020603050405020304" pitchFamily="18" charset="0"/>
              </a:rPr>
              <a:t>int</a:t>
            </a:r>
            <a:r>
              <a:rPr lang="es-MX" dirty="0">
                <a:latin typeface="Times New Roman" panose="02020603050405020304" pitchFamily="18" charset="0"/>
              </a:rPr>
              <a:t> </a:t>
            </a:r>
            <a:r>
              <a:rPr lang="es-MX" dirty="0" err="1">
                <a:latin typeface="Times New Roman" panose="02020603050405020304" pitchFamily="18" charset="0"/>
              </a:rPr>
              <a:t>selecciona_opción</a:t>
            </a:r>
            <a:r>
              <a:rPr lang="es-MX" dirty="0">
                <a:latin typeface="Times New Roman" panose="02020603050405020304" pitchFamily="18" charset="0"/>
              </a:rPr>
              <a:t>();”</a:t>
            </a:r>
          </a:p>
        </p:txBody>
      </p:sp>
      <p:sp>
        <p:nvSpPr>
          <p:cNvPr id="12" name="Rectángulo: esquina doblada 11">
            <a:extLst>
              <a:ext uri="{FF2B5EF4-FFF2-40B4-BE49-F238E27FC236}">
                <a16:creationId xmlns:a16="http://schemas.microsoft.com/office/drawing/2014/main" id="{193DD779-0A53-D3F0-4E0E-507EEA57A4B5}"/>
              </a:ext>
            </a:extLst>
          </p:cNvPr>
          <p:cNvSpPr/>
          <p:nvPr/>
        </p:nvSpPr>
        <p:spPr>
          <a:xfrm>
            <a:off x="230358" y="1068365"/>
            <a:ext cx="1729445" cy="1729445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rgbClr val="1E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9FC544EF-8C15-DA1A-390F-DE9FC8454DFC}"/>
              </a:ext>
            </a:extLst>
          </p:cNvPr>
          <p:cNvSpPr/>
          <p:nvPr/>
        </p:nvSpPr>
        <p:spPr>
          <a:xfrm>
            <a:off x="209006" y="4000813"/>
            <a:ext cx="535787" cy="314492"/>
          </a:xfrm>
          <a:prstGeom prst="round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2.1.5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97646C56-73BA-579B-28E7-1409C155E017}"/>
              </a:ext>
            </a:extLst>
          </p:cNvPr>
          <p:cNvSpPr/>
          <p:nvPr/>
        </p:nvSpPr>
        <p:spPr>
          <a:xfrm>
            <a:off x="834889" y="4000813"/>
            <a:ext cx="6728504" cy="314492"/>
          </a:xfrm>
          <a:prstGeom prst="roundRect">
            <a:avLst/>
          </a:prstGeom>
          <a:gradFill flip="none" rotWithShape="1">
            <a:gsLst>
              <a:gs pos="19000">
                <a:srgbClr val="5C6B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latin typeface="Times New Roman" panose="02020603050405020304" pitchFamily="18" charset="0"/>
              </a:rPr>
              <a:t>Función “</a:t>
            </a:r>
            <a:r>
              <a:rPr lang="es-MX" dirty="0" err="1">
                <a:latin typeface="Times New Roman" panose="02020603050405020304" pitchFamily="18" charset="0"/>
              </a:rPr>
              <a:t>void</a:t>
            </a:r>
            <a:r>
              <a:rPr lang="es-MX" dirty="0">
                <a:latin typeface="Times New Roman" panose="02020603050405020304" pitchFamily="18" charset="0"/>
              </a:rPr>
              <a:t> </a:t>
            </a:r>
            <a:r>
              <a:rPr lang="es-MX" dirty="0" err="1">
                <a:latin typeface="Times New Roman" panose="02020603050405020304" pitchFamily="18" charset="0"/>
              </a:rPr>
              <a:t>insertar_inicio</a:t>
            </a:r>
            <a:r>
              <a:rPr lang="es-MX" dirty="0">
                <a:latin typeface="Times New Roman" panose="02020603050405020304" pitchFamily="18" charset="0"/>
              </a:rPr>
              <a:t>(</a:t>
            </a:r>
            <a:r>
              <a:rPr lang="es-MX" dirty="0" err="1">
                <a:latin typeface="Times New Roman" panose="02020603050405020304" pitchFamily="18" charset="0"/>
              </a:rPr>
              <a:t>nodo_t</a:t>
            </a:r>
            <a:r>
              <a:rPr lang="es-MX" dirty="0">
                <a:latin typeface="Times New Roman" panose="02020603050405020304" pitchFamily="18" charset="0"/>
              </a:rPr>
              <a:t> **, </a:t>
            </a:r>
            <a:r>
              <a:rPr lang="es-MX" dirty="0" err="1">
                <a:latin typeface="Times New Roman" panose="02020603050405020304" pitchFamily="18" charset="0"/>
              </a:rPr>
              <a:t>int</a:t>
            </a:r>
            <a:r>
              <a:rPr lang="es-MX" dirty="0">
                <a:latin typeface="Times New Roman" panose="02020603050405020304" pitchFamily="18" charset="0"/>
              </a:rPr>
              <a:t>);”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810D1CAB-9789-A456-DAFD-1ECB0A8985DA}"/>
              </a:ext>
            </a:extLst>
          </p:cNvPr>
          <p:cNvSpPr/>
          <p:nvPr/>
        </p:nvSpPr>
        <p:spPr>
          <a:xfrm>
            <a:off x="209006" y="4476001"/>
            <a:ext cx="5046491" cy="1905750"/>
          </a:xfrm>
          <a:prstGeom prst="rect">
            <a:avLst/>
          </a:prstGeom>
          <a:gradFill flip="none" rotWithShape="1">
            <a:gsLst>
              <a:gs pos="11000">
                <a:srgbClr val="CFCFCF">
                  <a:shade val="30000"/>
                  <a:satMod val="115000"/>
                </a:srgbClr>
              </a:gs>
              <a:gs pos="100000">
                <a:srgbClr val="DEDEDE"/>
              </a:gs>
              <a:gs pos="61000">
                <a:srgbClr val="BCBCBC"/>
              </a:gs>
              <a:gs pos="100000">
                <a:schemeClr val="bg1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E8FDDCA8-A06F-4677-3BB4-6DF60669EB43}"/>
              </a:ext>
            </a:extLst>
          </p:cNvPr>
          <p:cNvSpPr/>
          <p:nvPr/>
        </p:nvSpPr>
        <p:spPr>
          <a:xfrm>
            <a:off x="444074" y="4681428"/>
            <a:ext cx="4576355" cy="1435219"/>
          </a:xfrm>
          <a:prstGeom prst="roundRect">
            <a:avLst>
              <a:gd name="adj" fmla="val 3632"/>
            </a:avLst>
          </a:prstGeom>
          <a:solidFill>
            <a:srgbClr val="2728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aphicFrame>
        <p:nvGraphicFramePr>
          <p:cNvPr id="22" name="Tabla 38">
            <a:extLst>
              <a:ext uri="{FF2B5EF4-FFF2-40B4-BE49-F238E27FC236}">
                <a16:creationId xmlns:a16="http://schemas.microsoft.com/office/drawing/2014/main" id="{BC9ABDBA-7AC9-C2F9-3753-A811B5ECA4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000216"/>
              </p:ext>
            </p:extLst>
          </p:nvPr>
        </p:nvGraphicFramePr>
        <p:xfrm>
          <a:off x="499551" y="4785862"/>
          <a:ext cx="452087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84">
                  <a:extLst>
                    <a:ext uri="{9D8B030D-6E8A-4147-A177-3AD203B41FA5}">
                      <a16:colId xmlns:a16="http://schemas.microsoft.com/office/drawing/2014/main" val="4000583223"/>
                    </a:ext>
                  </a:extLst>
                </a:gridCol>
                <a:gridCol w="4163094">
                  <a:extLst>
                    <a:ext uri="{9D8B030D-6E8A-4147-A177-3AD203B41FA5}">
                      <a16:colId xmlns:a16="http://schemas.microsoft.com/office/drawing/2014/main" val="17220268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2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2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2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2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2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200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i="1" u="none" dirty="0" err="1">
                          <a:solidFill>
                            <a:srgbClr val="66D9EF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s-MX" sz="12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2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insertar_inicio</a:t>
                      </a:r>
                      <a:r>
                        <a:rPr lang="es-MX" sz="12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12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nodo_t</a:t>
                      </a:r>
                      <a:r>
                        <a:rPr lang="es-MX" sz="12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2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**</a:t>
                      </a:r>
                      <a:r>
                        <a:rPr lang="es-MX" sz="1200" b="0" i="1" u="none" dirty="0" err="1">
                          <a:solidFill>
                            <a:srgbClr val="FD971F"/>
                          </a:solidFill>
                          <a:effectLst/>
                          <a:latin typeface="Consolas" panose="020B0609020204030204" pitchFamily="49" charset="0"/>
                        </a:rPr>
                        <a:t>cab</a:t>
                      </a:r>
                      <a:r>
                        <a:rPr lang="es-MX" sz="12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s-MX" sz="1200" b="0" i="1" u="none" dirty="0" err="1">
                          <a:solidFill>
                            <a:srgbClr val="66D9E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s-MX" sz="12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200" b="0" i="1" u="none" dirty="0">
                          <a:solidFill>
                            <a:srgbClr val="FD971F"/>
                          </a:solidFill>
                          <a:effectLst/>
                          <a:latin typeface="Consolas" panose="020B0609020204030204" pitchFamily="49" charset="0"/>
                        </a:rPr>
                        <a:t>dato</a:t>
                      </a:r>
                      <a:r>
                        <a:rPr lang="es-MX" sz="12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){</a:t>
                      </a:r>
                    </a:p>
                    <a:p>
                      <a:r>
                        <a:rPr lang="es-MX" sz="12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2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nodo_t</a:t>
                      </a:r>
                      <a:r>
                        <a:rPr lang="es-MX" sz="12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2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s-MX" sz="12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nodo </a:t>
                      </a:r>
                      <a:r>
                        <a:rPr lang="es-MX" sz="12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12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200" b="0" u="non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crea_nodo</a:t>
                      </a:r>
                      <a:r>
                        <a:rPr lang="es-MX" sz="12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s-MX" sz="12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nodo-&gt;</a:t>
                      </a:r>
                      <a:r>
                        <a:rPr lang="es-MX" sz="1200" b="0" u="non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info</a:t>
                      </a:r>
                      <a:r>
                        <a:rPr lang="es-MX" sz="12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2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12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200" b="0" i="1" u="none" dirty="0">
                          <a:solidFill>
                            <a:srgbClr val="FD971F"/>
                          </a:solidFill>
                          <a:effectLst/>
                          <a:latin typeface="Consolas" panose="020B0609020204030204" pitchFamily="49" charset="0"/>
                        </a:rPr>
                        <a:t>dato</a:t>
                      </a:r>
                      <a:r>
                        <a:rPr lang="es-MX" sz="12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12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nodo-&gt;</a:t>
                      </a:r>
                      <a:r>
                        <a:rPr lang="es-MX" sz="1200" b="0" u="non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sig</a:t>
                      </a:r>
                      <a:r>
                        <a:rPr lang="es-MX" sz="12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2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12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2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s-MX" sz="1200" b="0" i="1" u="none" dirty="0" err="1">
                          <a:solidFill>
                            <a:srgbClr val="FD971F"/>
                          </a:solidFill>
                          <a:effectLst/>
                          <a:latin typeface="Consolas" panose="020B0609020204030204" pitchFamily="49" charset="0"/>
                        </a:rPr>
                        <a:t>cab</a:t>
                      </a:r>
                      <a:r>
                        <a:rPr lang="es-MX" sz="12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12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2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s-MX" sz="1200" b="0" i="1" u="none" dirty="0" err="1">
                          <a:solidFill>
                            <a:srgbClr val="FD971F"/>
                          </a:solidFill>
                          <a:effectLst/>
                          <a:latin typeface="Consolas" panose="020B0609020204030204" pitchFamily="49" charset="0"/>
                        </a:rPr>
                        <a:t>cab</a:t>
                      </a:r>
                      <a:r>
                        <a:rPr lang="es-MX" sz="12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2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12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nodo;</a:t>
                      </a:r>
                    </a:p>
                    <a:p>
                      <a:r>
                        <a:rPr lang="es-MX" sz="12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5527168"/>
                  </a:ext>
                </a:extLst>
              </a:tr>
            </a:tbl>
          </a:graphicData>
        </a:graphic>
      </p:graphicFrame>
      <p:sp>
        <p:nvSpPr>
          <p:cNvPr id="23" name="Rectángulo: esquina doblada 22">
            <a:extLst>
              <a:ext uri="{FF2B5EF4-FFF2-40B4-BE49-F238E27FC236}">
                <a16:creationId xmlns:a16="http://schemas.microsoft.com/office/drawing/2014/main" id="{0D7A4920-95F8-E59B-A881-D462CECD3F34}"/>
              </a:ext>
            </a:extLst>
          </p:cNvPr>
          <p:cNvSpPr/>
          <p:nvPr/>
        </p:nvSpPr>
        <p:spPr>
          <a:xfrm>
            <a:off x="5490565" y="4550040"/>
            <a:ext cx="1729445" cy="1729445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rgbClr val="1E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89B0C40-93A8-ED2B-DD07-26DB275552B1}"/>
              </a:ext>
            </a:extLst>
          </p:cNvPr>
          <p:cNvSpPr txBox="1"/>
          <p:nvPr/>
        </p:nvSpPr>
        <p:spPr>
          <a:xfrm>
            <a:off x="230358" y="2886075"/>
            <a:ext cx="19222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puts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funciona como </a:t>
            </a:r>
            <a:r>
              <a:rPr lang="es-MX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pero es para imprimir en pantalla puro texto, y ya imprime el salto de línea sin necesidad de ponerlo.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164D6C09-8109-F36A-EEDF-1284DCA49305}"/>
              </a:ext>
            </a:extLst>
          </p:cNvPr>
          <p:cNvSpPr txBox="1"/>
          <p:nvPr/>
        </p:nvSpPr>
        <p:spPr>
          <a:xfrm>
            <a:off x="209006" y="6467475"/>
            <a:ext cx="2838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Ejemplo: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598F8A09-0B63-EF2A-0CA0-7714990A0E55}"/>
              </a:ext>
            </a:extLst>
          </p:cNvPr>
          <p:cNvSpPr/>
          <p:nvPr/>
        </p:nvSpPr>
        <p:spPr>
          <a:xfrm>
            <a:off x="230359" y="6856322"/>
            <a:ext cx="3655842" cy="1905750"/>
          </a:xfrm>
          <a:prstGeom prst="rect">
            <a:avLst/>
          </a:prstGeom>
          <a:gradFill flip="none" rotWithShape="1">
            <a:gsLst>
              <a:gs pos="11000">
                <a:srgbClr val="CFCFCF">
                  <a:shade val="30000"/>
                  <a:satMod val="115000"/>
                </a:srgbClr>
              </a:gs>
              <a:gs pos="100000">
                <a:srgbClr val="DEDEDE"/>
              </a:gs>
              <a:gs pos="61000">
                <a:srgbClr val="BCBCBC"/>
              </a:gs>
              <a:gs pos="100000">
                <a:schemeClr val="bg1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4743B2F9-32AF-5B44-C361-63358711168C}"/>
              </a:ext>
            </a:extLst>
          </p:cNvPr>
          <p:cNvSpPr/>
          <p:nvPr/>
        </p:nvSpPr>
        <p:spPr>
          <a:xfrm>
            <a:off x="465427" y="7061749"/>
            <a:ext cx="3164366" cy="1435219"/>
          </a:xfrm>
          <a:prstGeom prst="roundRect">
            <a:avLst>
              <a:gd name="adj" fmla="val 3632"/>
            </a:avLst>
          </a:prstGeom>
          <a:solidFill>
            <a:srgbClr val="2728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aphicFrame>
        <p:nvGraphicFramePr>
          <p:cNvPr id="30" name="Tabla 38">
            <a:extLst>
              <a:ext uri="{FF2B5EF4-FFF2-40B4-BE49-F238E27FC236}">
                <a16:creationId xmlns:a16="http://schemas.microsoft.com/office/drawing/2014/main" id="{DC2D1C6E-FCF9-A218-C0B1-BCBC8A28A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726488"/>
              </p:ext>
            </p:extLst>
          </p:nvPr>
        </p:nvGraphicFramePr>
        <p:xfrm>
          <a:off x="520903" y="7166183"/>
          <a:ext cx="3108889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039">
                  <a:extLst>
                    <a:ext uri="{9D8B030D-6E8A-4147-A177-3AD203B41FA5}">
                      <a16:colId xmlns:a16="http://schemas.microsoft.com/office/drawing/2014/main" val="4000583223"/>
                    </a:ext>
                  </a:extLst>
                </a:gridCol>
                <a:gridCol w="2862850">
                  <a:extLst>
                    <a:ext uri="{9D8B030D-6E8A-4147-A177-3AD203B41FA5}">
                      <a16:colId xmlns:a16="http://schemas.microsoft.com/office/drawing/2014/main" val="17220268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2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2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2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2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2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200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i="1" dirty="0" err="1">
                          <a:solidFill>
                            <a:srgbClr val="66D9E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2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main</a:t>
                      </a:r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(){</a:t>
                      </a:r>
                    </a:p>
                    <a:p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200" b="0" u="sng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nodo_t</a:t>
                      </a:r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2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lista </a:t>
                      </a:r>
                      <a:r>
                        <a:rPr lang="es-MX" sz="12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200" b="0" dirty="0" err="1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2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insertar_inicio</a:t>
                      </a:r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12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lista, </a:t>
                      </a:r>
                      <a:r>
                        <a:rPr lang="es-MX" sz="12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2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insertar_inicio</a:t>
                      </a:r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12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lista, </a:t>
                      </a:r>
                      <a:r>
                        <a:rPr lang="es-MX" sz="12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200" b="0" dirty="0" err="1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2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5527168"/>
                  </a:ext>
                </a:extLst>
              </a:tr>
            </a:tbl>
          </a:graphicData>
        </a:graphic>
      </p:graphicFrame>
      <p:sp>
        <p:nvSpPr>
          <p:cNvPr id="57" name="CuadroTexto 56">
            <a:extLst>
              <a:ext uri="{FF2B5EF4-FFF2-40B4-BE49-F238E27FC236}">
                <a16:creationId xmlns:a16="http://schemas.microsoft.com/office/drawing/2014/main" id="{31B64FA1-CECC-B5C4-F25C-43ABAC8BC279}"/>
              </a:ext>
            </a:extLst>
          </p:cNvPr>
          <p:cNvSpPr txBox="1"/>
          <p:nvPr/>
        </p:nvSpPr>
        <p:spPr>
          <a:xfrm>
            <a:off x="3961086" y="6925364"/>
            <a:ext cx="54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cab</a:t>
            </a:r>
            <a:endParaRPr lang="es-MX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Conector: curvado 57">
            <a:extLst>
              <a:ext uri="{FF2B5EF4-FFF2-40B4-BE49-F238E27FC236}">
                <a16:creationId xmlns:a16="http://schemas.microsoft.com/office/drawing/2014/main" id="{7E7FBF86-D588-2771-0369-F2743266FD39}"/>
              </a:ext>
            </a:extLst>
          </p:cNvPr>
          <p:cNvCxnSpPr>
            <a:cxnSpLocks/>
            <a:stCxn id="57" idx="3"/>
          </p:cNvCxnSpPr>
          <p:nvPr/>
        </p:nvCxnSpPr>
        <p:spPr>
          <a:xfrm flipV="1">
            <a:off x="4509727" y="7061749"/>
            <a:ext cx="391554" cy="21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0">
            <a:extLst>
              <a:ext uri="{FF2B5EF4-FFF2-40B4-BE49-F238E27FC236}">
                <a16:creationId xmlns:a16="http://schemas.microsoft.com/office/drawing/2014/main" id="{9F919C32-E152-1EF7-A305-8CB72125122E}"/>
              </a:ext>
            </a:extLst>
          </p:cNvPr>
          <p:cNvSpPr txBox="1"/>
          <p:nvPr/>
        </p:nvSpPr>
        <p:spPr>
          <a:xfrm>
            <a:off x="4901281" y="6925364"/>
            <a:ext cx="687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es-MX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FA11BD7D-EEE7-A776-9F13-C66B35EE7682}"/>
              </a:ext>
            </a:extLst>
          </p:cNvPr>
          <p:cNvSpPr txBox="1"/>
          <p:nvPr/>
        </p:nvSpPr>
        <p:spPr>
          <a:xfrm>
            <a:off x="3961086" y="7591561"/>
            <a:ext cx="54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cab</a:t>
            </a:r>
            <a:endParaRPr lang="es-MX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3" name="Grupo 62">
            <a:extLst>
              <a:ext uri="{FF2B5EF4-FFF2-40B4-BE49-F238E27FC236}">
                <a16:creationId xmlns:a16="http://schemas.microsoft.com/office/drawing/2014/main" id="{5A1AA020-1B75-2677-A2B6-23A8F2956111}"/>
              </a:ext>
            </a:extLst>
          </p:cNvPr>
          <p:cNvGrpSpPr/>
          <p:nvPr/>
        </p:nvGrpSpPr>
        <p:grpSpPr>
          <a:xfrm>
            <a:off x="4911619" y="7531905"/>
            <a:ext cx="687756" cy="399342"/>
            <a:chOff x="4154093" y="4777886"/>
            <a:chExt cx="1079863" cy="627017"/>
          </a:xfrm>
        </p:grpSpPr>
        <p:grpSp>
          <p:nvGrpSpPr>
            <p:cNvPr id="64" name="Grupo 63">
              <a:extLst>
                <a:ext uri="{FF2B5EF4-FFF2-40B4-BE49-F238E27FC236}">
                  <a16:creationId xmlns:a16="http://schemas.microsoft.com/office/drawing/2014/main" id="{13FF327C-E6A2-5BE3-71B7-BC5CCC967B9B}"/>
                </a:ext>
              </a:extLst>
            </p:cNvPr>
            <p:cNvGrpSpPr/>
            <p:nvPr/>
          </p:nvGrpSpPr>
          <p:grpSpPr>
            <a:xfrm>
              <a:off x="4154093" y="4777886"/>
              <a:ext cx="1079863" cy="627017"/>
              <a:chOff x="1036320" y="2211977"/>
              <a:chExt cx="1079863" cy="627017"/>
            </a:xfrm>
          </p:grpSpPr>
          <p:sp>
            <p:nvSpPr>
              <p:cNvPr id="66" name="Rectángulo 65">
                <a:extLst>
                  <a:ext uri="{FF2B5EF4-FFF2-40B4-BE49-F238E27FC236}">
                    <a16:creationId xmlns:a16="http://schemas.microsoft.com/office/drawing/2014/main" id="{032E5451-0D9C-B7B3-1F06-5D5078413FF1}"/>
                  </a:ext>
                </a:extLst>
              </p:cNvPr>
              <p:cNvSpPr/>
              <p:nvPr/>
            </p:nvSpPr>
            <p:spPr>
              <a:xfrm>
                <a:off x="1036320" y="2211977"/>
                <a:ext cx="1079863" cy="627017"/>
              </a:xfrm>
              <a:prstGeom prst="rect">
                <a:avLst/>
              </a:prstGeom>
              <a:solidFill>
                <a:srgbClr val="B1B8E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dirty="0"/>
                  <a:t> 7</a:t>
                </a:r>
              </a:p>
            </p:txBody>
          </p:sp>
          <p:cxnSp>
            <p:nvCxnSpPr>
              <p:cNvPr id="67" name="Conector recto 66">
                <a:extLst>
                  <a:ext uri="{FF2B5EF4-FFF2-40B4-BE49-F238E27FC236}">
                    <a16:creationId xmlns:a16="http://schemas.microsoft.com/office/drawing/2014/main" id="{0A23340E-4123-0A09-A9E3-8A6714801466}"/>
                  </a:ext>
                </a:extLst>
              </p:cNvPr>
              <p:cNvCxnSpPr/>
              <p:nvPr/>
            </p:nvCxnSpPr>
            <p:spPr>
              <a:xfrm>
                <a:off x="1767383" y="2211977"/>
                <a:ext cx="0" cy="627017"/>
              </a:xfrm>
              <a:prstGeom prst="line">
                <a:avLst/>
              </a:prstGeom>
              <a:ln w="1905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Conector recto 64">
              <a:extLst>
                <a:ext uri="{FF2B5EF4-FFF2-40B4-BE49-F238E27FC236}">
                  <a16:creationId xmlns:a16="http://schemas.microsoft.com/office/drawing/2014/main" id="{E75A7EEA-D651-0736-4D81-AA7A3B36D5AD}"/>
                </a:ext>
              </a:extLst>
            </p:cNvPr>
            <p:cNvCxnSpPr/>
            <p:nvPr/>
          </p:nvCxnSpPr>
          <p:spPr>
            <a:xfrm flipH="1">
              <a:off x="4885156" y="4777886"/>
              <a:ext cx="348800" cy="627017"/>
            </a:xfrm>
            <a:prstGeom prst="line">
              <a:avLst/>
            </a:prstGeom>
            <a:ln w="190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CuadroTexto 67">
            <a:extLst>
              <a:ext uri="{FF2B5EF4-FFF2-40B4-BE49-F238E27FC236}">
                <a16:creationId xmlns:a16="http://schemas.microsoft.com/office/drawing/2014/main" id="{02408066-F6C9-9775-1669-A3D5E2B0C177}"/>
              </a:ext>
            </a:extLst>
          </p:cNvPr>
          <p:cNvSpPr txBox="1"/>
          <p:nvPr/>
        </p:nvSpPr>
        <p:spPr>
          <a:xfrm>
            <a:off x="5001784" y="7280434"/>
            <a:ext cx="54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nodo</a:t>
            </a:r>
          </a:p>
        </p:txBody>
      </p:sp>
      <p:cxnSp>
        <p:nvCxnSpPr>
          <p:cNvPr id="70" name="Conector: curvado 69">
            <a:extLst>
              <a:ext uri="{FF2B5EF4-FFF2-40B4-BE49-F238E27FC236}">
                <a16:creationId xmlns:a16="http://schemas.microsoft.com/office/drawing/2014/main" id="{0B555F19-5B34-CCD2-38A3-18C9F9F8CB87}"/>
              </a:ext>
            </a:extLst>
          </p:cNvPr>
          <p:cNvCxnSpPr>
            <a:stCxn id="62" idx="3"/>
            <a:endCxn id="66" idx="1"/>
          </p:cNvCxnSpPr>
          <p:nvPr/>
        </p:nvCxnSpPr>
        <p:spPr>
          <a:xfrm>
            <a:off x="4509727" y="7730061"/>
            <a:ext cx="401892" cy="15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uadroTexto 70">
            <a:extLst>
              <a:ext uri="{FF2B5EF4-FFF2-40B4-BE49-F238E27FC236}">
                <a16:creationId xmlns:a16="http://schemas.microsoft.com/office/drawing/2014/main" id="{6C477CAC-CBE0-14E9-6494-AF85D413581D}"/>
              </a:ext>
            </a:extLst>
          </p:cNvPr>
          <p:cNvSpPr txBox="1"/>
          <p:nvPr/>
        </p:nvSpPr>
        <p:spPr>
          <a:xfrm>
            <a:off x="3950748" y="8300771"/>
            <a:ext cx="54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cab</a:t>
            </a:r>
            <a:endParaRPr lang="es-MX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2" name="Grupo 71">
            <a:extLst>
              <a:ext uri="{FF2B5EF4-FFF2-40B4-BE49-F238E27FC236}">
                <a16:creationId xmlns:a16="http://schemas.microsoft.com/office/drawing/2014/main" id="{89CDB8CB-EF40-62FF-22CB-21DF26DDA980}"/>
              </a:ext>
            </a:extLst>
          </p:cNvPr>
          <p:cNvGrpSpPr/>
          <p:nvPr/>
        </p:nvGrpSpPr>
        <p:grpSpPr>
          <a:xfrm>
            <a:off x="4901281" y="8241115"/>
            <a:ext cx="687756" cy="399342"/>
            <a:chOff x="4154093" y="4777886"/>
            <a:chExt cx="1079863" cy="627017"/>
          </a:xfrm>
        </p:grpSpPr>
        <p:grpSp>
          <p:nvGrpSpPr>
            <p:cNvPr id="73" name="Grupo 72">
              <a:extLst>
                <a:ext uri="{FF2B5EF4-FFF2-40B4-BE49-F238E27FC236}">
                  <a16:creationId xmlns:a16="http://schemas.microsoft.com/office/drawing/2014/main" id="{56395B19-2011-2ACF-CEEE-93F9221C4467}"/>
                </a:ext>
              </a:extLst>
            </p:cNvPr>
            <p:cNvGrpSpPr/>
            <p:nvPr/>
          </p:nvGrpSpPr>
          <p:grpSpPr>
            <a:xfrm>
              <a:off x="4154093" y="4777886"/>
              <a:ext cx="1079863" cy="627017"/>
              <a:chOff x="1036320" y="2211977"/>
              <a:chExt cx="1079863" cy="627017"/>
            </a:xfrm>
          </p:grpSpPr>
          <p:sp>
            <p:nvSpPr>
              <p:cNvPr id="75" name="Rectángulo 74">
                <a:extLst>
                  <a:ext uri="{FF2B5EF4-FFF2-40B4-BE49-F238E27FC236}">
                    <a16:creationId xmlns:a16="http://schemas.microsoft.com/office/drawing/2014/main" id="{804C151A-F1DD-64D2-B172-E53215037BC9}"/>
                  </a:ext>
                </a:extLst>
              </p:cNvPr>
              <p:cNvSpPr/>
              <p:nvPr/>
            </p:nvSpPr>
            <p:spPr>
              <a:xfrm>
                <a:off x="1036320" y="2211977"/>
                <a:ext cx="1079863" cy="627017"/>
              </a:xfrm>
              <a:prstGeom prst="rect">
                <a:avLst/>
              </a:prstGeom>
              <a:solidFill>
                <a:srgbClr val="B1B8E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dirty="0"/>
                  <a:t> 7</a:t>
                </a:r>
              </a:p>
            </p:txBody>
          </p:sp>
          <p:cxnSp>
            <p:nvCxnSpPr>
              <p:cNvPr id="76" name="Conector recto 75">
                <a:extLst>
                  <a:ext uri="{FF2B5EF4-FFF2-40B4-BE49-F238E27FC236}">
                    <a16:creationId xmlns:a16="http://schemas.microsoft.com/office/drawing/2014/main" id="{E9A62646-107A-F058-B96E-D464842F7706}"/>
                  </a:ext>
                </a:extLst>
              </p:cNvPr>
              <p:cNvCxnSpPr/>
              <p:nvPr/>
            </p:nvCxnSpPr>
            <p:spPr>
              <a:xfrm>
                <a:off x="1767383" y="2211977"/>
                <a:ext cx="0" cy="627017"/>
              </a:xfrm>
              <a:prstGeom prst="line">
                <a:avLst/>
              </a:prstGeom>
              <a:ln w="1905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4" name="Conector recto 73">
              <a:extLst>
                <a:ext uri="{FF2B5EF4-FFF2-40B4-BE49-F238E27FC236}">
                  <a16:creationId xmlns:a16="http://schemas.microsoft.com/office/drawing/2014/main" id="{4B857B91-18D0-6193-9A0F-F2BD936EA386}"/>
                </a:ext>
              </a:extLst>
            </p:cNvPr>
            <p:cNvCxnSpPr/>
            <p:nvPr/>
          </p:nvCxnSpPr>
          <p:spPr>
            <a:xfrm flipH="1">
              <a:off x="4885156" y="4777886"/>
              <a:ext cx="348800" cy="627017"/>
            </a:xfrm>
            <a:prstGeom prst="line">
              <a:avLst/>
            </a:prstGeom>
            <a:ln w="190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CuadroTexto 76">
            <a:extLst>
              <a:ext uri="{FF2B5EF4-FFF2-40B4-BE49-F238E27FC236}">
                <a16:creationId xmlns:a16="http://schemas.microsoft.com/office/drawing/2014/main" id="{C5711255-A557-920C-DC7F-BD94B7FE3F3A}"/>
              </a:ext>
            </a:extLst>
          </p:cNvPr>
          <p:cNvSpPr txBox="1"/>
          <p:nvPr/>
        </p:nvSpPr>
        <p:spPr>
          <a:xfrm>
            <a:off x="5019681" y="7989329"/>
            <a:ext cx="54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nodo</a:t>
            </a:r>
          </a:p>
        </p:txBody>
      </p:sp>
      <p:cxnSp>
        <p:nvCxnSpPr>
          <p:cNvPr id="78" name="Conector: curvado 77">
            <a:extLst>
              <a:ext uri="{FF2B5EF4-FFF2-40B4-BE49-F238E27FC236}">
                <a16:creationId xmlns:a16="http://schemas.microsoft.com/office/drawing/2014/main" id="{2FDF18F0-316E-1679-DC51-3CB81AA38F8D}"/>
              </a:ext>
            </a:extLst>
          </p:cNvPr>
          <p:cNvCxnSpPr>
            <a:cxnSpLocks/>
            <a:stCxn id="71" idx="3"/>
            <a:endCxn id="80" idx="1"/>
          </p:cNvCxnSpPr>
          <p:nvPr/>
        </p:nvCxnSpPr>
        <p:spPr>
          <a:xfrm>
            <a:off x="4499389" y="8439271"/>
            <a:ext cx="1089648" cy="891995"/>
          </a:xfrm>
          <a:prstGeom prst="curvedConnector3">
            <a:avLst>
              <a:gd name="adj1" fmla="val 45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upo 78">
            <a:extLst>
              <a:ext uri="{FF2B5EF4-FFF2-40B4-BE49-F238E27FC236}">
                <a16:creationId xmlns:a16="http://schemas.microsoft.com/office/drawing/2014/main" id="{A09F6F82-79DB-9880-F37F-54278D3474DC}"/>
              </a:ext>
            </a:extLst>
          </p:cNvPr>
          <p:cNvGrpSpPr/>
          <p:nvPr/>
        </p:nvGrpSpPr>
        <p:grpSpPr>
          <a:xfrm>
            <a:off x="5589037" y="9131595"/>
            <a:ext cx="687756" cy="399342"/>
            <a:chOff x="1036320" y="2211977"/>
            <a:chExt cx="1079863" cy="627017"/>
          </a:xfrm>
        </p:grpSpPr>
        <p:sp>
          <p:nvSpPr>
            <p:cNvPr id="80" name="Rectángulo 79">
              <a:extLst>
                <a:ext uri="{FF2B5EF4-FFF2-40B4-BE49-F238E27FC236}">
                  <a16:creationId xmlns:a16="http://schemas.microsoft.com/office/drawing/2014/main" id="{BCBF4507-2078-9229-5590-40DD45017495}"/>
                </a:ext>
              </a:extLst>
            </p:cNvPr>
            <p:cNvSpPr/>
            <p:nvPr/>
          </p:nvSpPr>
          <p:spPr>
            <a:xfrm>
              <a:off x="1036320" y="2211977"/>
              <a:ext cx="1079863" cy="627017"/>
            </a:xfrm>
            <a:prstGeom prst="rect">
              <a:avLst/>
            </a:prstGeom>
            <a:solidFill>
              <a:srgbClr val="B1B8E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dirty="0"/>
                <a:t> 9</a:t>
              </a:r>
            </a:p>
          </p:txBody>
        </p:sp>
        <p:cxnSp>
          <p:nvCxnSpPr>
            <p:cNvPr id="81" name="Conector recto 80">
              <a:extLst>
                <a:ext uri="{FF2B5EF4-FFF2-40B4-BE49-F238E27FC236}">
                  <a16:creationId xmlns:a16="http://schemas.microsoft.com/office/drawing/2014/main" id="{76924FC0-F971-886D-FA58-E770B8924E43}"/>
                </a:ext>
              </a:extLst>
            </p:cNvPr>
            <p:cNvCxnSpPr/>
            <p:nvPr/>
          </p:nvCxnSpPr>
          <p:spPr>
            <a:xfrm>
              <a:off x="1767383" y="2211977"/>
              <a:ext cx="0" cy="627017"/>
            </a:xfrm>
            <a:prstGeom prst="line">
              <a:avLst/>
            </a:prstGeom>
            <a:ln w="190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CuadroTexto 81">
            <a:extLst>
              <a:ext uri="{FF2B5EF4-FFF2-40B4-BE49-F238E27FC236}">
                <a16:creationId xmlns:a16="http://schemas.microsoft.com/office/drawing/2014/main" id="{2DA691A1-52C9-6CF4-96CA-BF04A06ACFF3}"/>
              </a:ext>
            </a:extLst>
          </p:cNvPr>
          <p:cNvSpPr txBox="1"/>
          <p:nvPr/>
        </p:nvSpPr>
        <p:spPr>
          <a:xfrm>
            <a:off x="5653584" y="8854596"/>
            <a:ext cx="54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nodo</a:t>
            </a:r>
          </a:p>
        </p:txBody>
      </p:sp>
      <p:cxnSp>
        <p:nvCxnSpPr>
          <p:cNvPr id="92" name="Conector: curvado 91">
            <a:extLst>
              <a:ext uri="{FF2B5EF4-FFF2-40B4-BE49-F238E27FC236}">
                <a16:creationId xmlns:a16="http://schemas.microsoft.com/office/drawing/2014/main" id="{A9510DA6-EF72-07B0-C2BF-E3CA26388921}"/>
              </a:ext>
            </a:extLst>
          </p:cNvPr>
          <p:cNvCxnSpPr>
            <a:stCxn id="80" idx="3"/>
            <a:endCxn id="75" idx="1"/>
          </p:cNvCxnSpPr>
          <p:nvPr/>
        </p:nvCxnSpPr>
        <p:spPr>
          <a:xfrm flipH="1" flipV="1">
            <a:off x="4901281" y="8440786"/>
            <a:ext cx="1375512" cy="890480"/>
          </a:xfrm>
          <a:prstGeom prst="curvedConnector5">
            <a:avLst>
              <a:gd name="adj1" fmla="val -16619"/>
              <a:gd name="adj2" fmla="val 60696"/>
              <a:gd name="adj3" fmla="val 1166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665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D2F5F6FC-565C-5B61-67A5-16B63E8E1DDB}"/>
              </a:ext>
            </a:extLst>
          </p:cNvPr>
          <p:cNvSpPr/>
          <p:nvPr/>
        </p:nvSpPr>
        <p:spPr>
          <a:xfrm>
            <a:off x="6795247" y="9627318"/>
            <a:ext cx="977153" cy="217714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A806BC2E-603F-567C-A5A1-1B7905F24F2D}"/>
              </a:ext>
            </a:extLst>
          </p:cNvPr>
          <p:cNvSpPr/>
          <p:nvPr/>
        </p:nvSpPr>
        <p:spPr>
          <a:xfrm>
            <a:off x="6944660" y="9529987"/>
            <a:ext cx="328706" cy="412376"/>
          </a:xfrm>
          <a:prstGeom prst="roundRect">
            <a:avLst/>
          </a:prstGeom>
          <a:solidFill>
            <a:srgbClr val="A7A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574BF0B-54DC-6C75-7D92-3C0E0492AA68}"/>
              </a:ext>
            </a:extLst>
          </p:cNvPr>
          <p:cNvSpPr/>
          <p:nvPr/>
        </p:nvSpPr>
        <p:spPr>
          <a:xfrm>
            <a:off x="0" y="9627316"/>
            <a:ext cx="6008914" cy="217714"/>
          </a:xfrm>
          <a:prstGeom prst="rect">
            <a:avLst/>
          </a:prstGeom>
          <a:gradFill flip="none" rotWithShape="1">
            <a:gsLst>
              <a:gs pos="44000">
                <a:srgbClr val="5C6BC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Fundamentos de un lenguaje de alto nivel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7AC622DC-104C-DC08-8A1F-5155ADD11696}"/>
              </a:ext>
            </a:extLst>
          </p:cNvPr>
          <p:cNvSpPr/>
          <p:nvPr/>
        </p:nvSpPr>
        <p:spPr>
          <a:xfrm>
            <a:off x="209006" y="216448"/>
            <a:ext cx="7384868" cy="217714"/>
          </a:xfrm>
          <a:prstGeom prst="roundRect">
            <a:avLst/>
          </a:prstGeom>
          <a:solidFill>
            <a:srgbClr val="36428A"/>
          </a:solidFill>
          <a:ln>
            <a:solidFill>
              <a:srgbClr val="2845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 Variables y tipos de Datos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Esparza Castañeda Hugo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780D73D2-A1CB-1F33-AF0C-6FC6D4504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792" y="58141"/>
            <a:ext cx="512815" cy="51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733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EC980938-48F5-C543-6F0B-FB977FA882B9}"/>
              </a:ext>
            </a:extLst>
          </p:cNvPr>
          <p:cNvSpPr/>
          <p:nvPr/>
        </p:nvSpPr>
        <p:spPr>
          <a:xfrm>
            <a:off x="209006" y="216448"/>
            <a:ext cx="7384868" cy="217714"/>
          </a:xfrm>
          <a:prstGeom prst="roundRect">
            <a:avLst/>
          </a:prstGeom>
          <a:solidFill>
            <a:srgbClr val="36428A"/>
          </a:solidFill>
          <a:ln>
            <a:solidFill>
              <a:srgbClr val="2845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 Variables y tipos de Datos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Esparza Castañeda Hugo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24C939F-9A91-3E0E-E944-FF21B2D01467}"/>
              </a:ext>
            </a:extLst>
          </p:cNvPr>
          <p:cNvSpPr/>
          <p:nvPr/>
        </p:nvSpPr>
        <p:spPr>
          <a:xfrm>
            <a:off x="1763486" y="9635267"/>
            <a:ext cx="6008914" cy="217714"/>
          </a:xfrm>
          <a:prstGeom prst="rect">
            <a:avLst/>
          </a:prstGeom>
          <a:gradFill flip="none" rotWithShape="1">
            <a:gsLst>
              <a:gs pos="44000">
                <a:srgbClr val="5C6BC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Fundamentos de un lenguaje de alto nivel	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89A5BA7-DAE1-54FF-25B6-56F62BC6E95E}"/>
              </a:ext>
            </a:extLst>
          </p:cNvPr>
          <p:cNvSpPr/>
          <p:nvPr/>
        </p:nvSpPr>
        <p:spPr>
          <a:xfrm>
            <a:off x="0" y="9630144"/>
            <a:ext cx="977153" cy="217714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1260D717-0294-F30B-E16F-EA368A38CA87}"/>
              </a:ext>
            </a:extLst>
          </p:cNvPr>
          <p:cNvSpPr/>
          <p:nvPr/>
        </p:nvSpPr>
        <p:spPr>
          <a:xfrm>
            <a:off x="499551" y="9532813"/>
            <a:ext cx="328706" cy="412376"/>
          </a:xfrm>
          <a:prstGeom prst="roundRect">
            <a:avLst/>
          </a:prstGeom>
          <a:solidFill>
            <a:srgbClr val="A7A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F767BF0-3BB7-4600-6D06-5278023C9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792" y="58141"/>
            <a:ext cx="512815" cy="51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33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452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D2F5F6FC-565C-5B61-67A5-16B63E8E1DDB}"/>
              </a:ext>
            </a:extLst>
          </p:cNvPr>
          <p:cNvSpPr/>
          <p:nvPr/>
        </p:nvSpPr>
        <p:spPr>
          <a:xfrm>
            <a:off x="6795247" y="9627318"/>
            <a:ext cx="977153" cy="217714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A806BC2E-603F-567C-A5A1-1B7905F24F2D}"/>
              </a:ext>
            </a:extLst>
          </p:cNvPr>
          <p:cNvSpPr/>
          <p:nvPr/>
        </p:nvSpPr>
        <p:spPr>
          <a:xfrm>
            <a:off x="6944659" y="9529987"/>
            <a:ext cx="541989" cy="412376"/>
          </a:xfrm>
          <a:prstGeom prst="roundRect">
            <a:avLst/>
          </a:prstGeom>
          <a:solidFill>
            <a:srgbClr val="A7A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91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574BF0B-54DC-6C75-7D92-3C0E0492AA68}"/>
              </a:ext>
            </a:extLst>
          </p:cNvPr>
          <p:cNvSpPr/>
          <p:nvPr/>
        </p:nvSpPr>
        <p:spPr>
          <a:xfrm>
            <a:off x="0" y="9627316"/>
            <a:ext cx="6008914" cy="217714"/>
          </a:xfrm>
          <a:prstGeom prst="rect">
            <a:avLst/>
          </a:prstGeom>
          <a:gradFill flip="none" rotWithShape="1">
            <a:gsLst>
              <a:gs pos="44000">
                <a:srgbClr val="5C6BC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Árboles binarios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D063891-144E-1959-2257-C14C152491D9}"/>
              </a:ext>
            </a:extLst>
          </p:cNvPr>
          <p:cNvSpPr txBox="1"/>
          <p:nvPr/>
        </p:nvSpPr>
        <p:spPr>
          <a:xfrm>
            <a:off x="121253" y="469796"/>
            <a:ext cx="61844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ÁRBOLES BINARIOS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481219D-E4C6-4269-D34C-C91114DAE475}"/>
              </a:ext>
            </a:extLst>
          </p:cNvPr>
          <p:cNvGrpSpPr/>
          <p:nvPr/>
        </p:nvGrpSpPr>
        <p:grpSpPr>
          <a:xfrm>
            <a:off x="209007" y="930923"/>
            <a:ext cx="6008913" cy="196836"/>
            <a:chOff x="374469" y="870866"/>
            <a:chExt cx="5529942" cy="195935"/>
          </a:xfrm>
        </p:grpSpPr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D18B2FA1-5188-74FA-E33C-5EEE98ADF5D7}"/>
                </a:ext>
              </a:extLst>
            </p:cNvPr>
            <p:cNvCxnSpPr/>
            <p:nvPr/>
          </p:nvCxnSpPr>
          <p:spPr>
            <a:xfrm>
              <a:off x="374469" y="870866"/>
              <a:ext cx="5529942" cy="0"/>
            </a:xfrm>
            <a:prstGeom prst="line">
              <a:avLst/>
            </a:prstGeom>
            <a:ln w="57150">
              <a:solidFill>
                <a:srgbClr val="5C6B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6B35AA3B-72B2-B95B-DF53-2D49D76CD043}"/>
                </a:ext>
              </a:extLst>
            </p:cNvPr>
            <p:cNvCxnSpPr/>
            <p:nvPr/>
          </p:nvCxnSpPr>
          <p:spPr>
            <a:xfrm>
              <a:off x="374469" y="971011"/>
              <a:ext cx="5529942" cy="0"/>
            </a:xfrm>
            <a:prstGeom prst="line">
              <a:avLst/>
            </a:prstGeom>
            <a:ln w="57150">
              <a:solidFill>
                <a:srgbClr val="8691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52D2F1F2-E894-911B-96BA-620D3C4F52C5}"/>
                </a:ext>
              </a:extLst>
            </p:cNvPr>
            <p:cNvCxnSpPr/>
            <p:nvPr/>
          </p:nvCxnSpPr>
          <p:spPr>
            <a:xfrm>
              <a:off x="374469" y="1066801"/>
              <a:ext cx="5529942" cy="0"/>
            </a:xfrm>
            <a:prstGeom prst="line">
              <a:avLst/>
            </a:prstGeom>
            <a:ln w="57150">
              <a:solidFill>
                <a:srgbClr val="A7AF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022FDD91-531E-97FC-63FE-71C8EEC4ABD1}"/>
              </a:ext>
            </a:extLst>
          </p:cNvPr>
          <p:cNvSpPr/>
          <p:nvPr/>
        </p:nvSpPr>
        <p:spPr>
          <a:xfrm>
            <a:off x="6516189" y="293048"/>
            <a:ext cx="856942" cy="995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grpSp>
        <p:nvGrpSpPr>
          <p:cNvPr id="131" name="Grupo 130">
            <a:extLst>
              <a:ext uri="{FF2B5EF4-FFF2-40B4-BE49-F238E27FC236}">
                <a16:creationId xmlns:a16="http://schemas.microsoft.com/office/drawing/2014/main" id="{D0AEDC59-D816-F9AF-0C73-2596987DB20B}"/>
              </a:ext>
            </a:extLst>
          </p:cNvPr>
          <p:cNvGrpSpPr/>
          <p:nvPr/>
        </p:nvGrpSpPr>
        <p:grpSpPr>
          <a:xfrm>
            <a:off x="209006" y="1787837"/>
            <a:ext cx="2160000" cy="3042587"/>
            <a:chOff x="188838" y="1391529"/>
            <a:chExt cx="4755713" cy="3081409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3E27B5E4-34E2-2D00-7DFE-9C15DFAAA471}"/>
                </a:ext>
              </a:extLst>
            </p:cNvPr>
            <p:cNvSpPr/>
            <p:nvPr/>
          </p:nvSpPr>
          <p:spPr>
            <a:xfrm>
              <a:off x="2485728" y="139152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62" name="Grupo 61">
              <a:extLst>
                <a:ext uri="{FF2B5EF4-FFF2-40B4-BE49-F238E27FC236}">
                  <a16:creationId xmlns:a16="http://schemas.microsoft.com/office/drawing/2014/main" id="{CE120B09-7064-9E01-075B-C549B55D8DBD}"/>
                </a:ext>
              </a:extLst>
            </p:cNvPr>
            <p:cNvGrpSpPr/>
            <p:nvPr/>
          </p:nvGrpSpPr>
          <p:grpSpPr>
            <a:xfrm>
              <a:off x="188838" y="2230377"/>
              <a:ext cx="2292932" cy="2242561"/>
              <a:chOff x="188838" y="2230377"/>
              <a:chExt cx="2292932" cy="2242561"/>
            </a:xfrm>
          </p:grpSpPr>
          <p:sp>
            <p:nvSpPr>
              <p:cNvPr id="5" name="Elipse 4">
                <a:extLst>
                  <a:ext uri="{FF2B5EF4-FFF2-40B4-BE49-F238E27FC236}">
                    <a16:creationId xmlns:a16="http://schemas.microsoft.com/office/drawing/2014/main" id="{9571E0D5-D068-2885-A1E2-5672D7035DAF}"/>
                  </a:ext>
                </a:extLst>
              </p:cNvPr>
              <p:cNvSpPr/>
              <p:nvPr/>
            </p:nvSpPr>
            <p:spPr>
              <a:xfrm>
                <a:off x="1065304" y="2230377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grpSp>
            <p:nvGrpSpPr>
              <p:cNvPr id="43" name="Grupo 42">
                <a:extLst>
                  <a:ext uri="{FF2B5EF4-FFF2-40B4-BE49-F238E27FC236}">
                    <a16:creationId xmlns:a16="http://schemas.microsoft.com/office/drawing/2014/main" id="{20A40729-A4F8-942D-2E62-FF7227B917E4}"/>
                  </a:ext>
                </a:extLst>
              </p:cNvPr>
              <p:cNvGrpSpPr/>
              <p:nvPr/>
            </p:nvGrpSpPr>
            <p:grpSpPr>
              <a:xfrm>
                <a:off x="188838" y="3081657"/>
                <a:ext cx="2292932" cy="540000"/>
                <a:chOff x="188838" y="3104518"/>
                <a:chExt cx="2292932" cy="540000"/>
              </a:xfrm>
            </p:grpSpPr>
            <p:sp>
              <p:nvSpPr>
                <p:cNvPr id="7" name="Elipse 6">
                  <a:extLst>
                    <a:ext uri="{FF2B5EF4-FFF2-40B4-BE49-F238E27FC236}">
                      <a16:creationId xmlns:a16="http://schemas.microsoft.com/office/drawing/2014/main" id="{8CD2BD2C-5F4C-D09E-ED81-65F64E95F27A}"/>
                    </a:ext>
                  </a:extLst>
                </p:cNvPr>
                <p:cNvSpPr/>
                <p:nvPr/>
              </p:nvSpPr>
              <p:spPr>
                <a:xfrm>
                  <a:off x="188838" y="3104518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1" name="Elipse 10">
                  <a:extLst>
                    <a:ext uri="{FF2B5EF4-FFF2-40B4-BE49-F238E27FC236}">
                      <a16:creationId xmlns:a16="http://schemas.microsoft.com/office/drawing/2014/main" id="{498B3B58-7567-35C0-E2E9-BDD0F4D0478C}"/>
                    </a:ext>
                  </a:extLst>
                </p:cNvPr>
                <p:cNvSpPr/>
                <p:nvPr/>
              </p:nvSpPr>
              <p:spPr>
                <a:xfrm>
                  <a:off x="1065304" y="3104518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2" name="Elipse 11">
                  <a:extLst>
                    <a:ext uri="{FF2B5EF4-FFF2-40B4-BE49-F238E27FC236}">
                      <a16:creationId xmlns:a16="http://schemas.microsoft.com/office/drawing/2014/main" id="{5C97FC63-EA70-238A-6381-85A010BB3831}"/>
                    </a:ext>
                  </a:extLst>
                </p:cNvPr>
                <p:cNvSpPr/>
                <p:nvPr/>
              </p:nvSpPr>
              <p:spPr>
                <a:xfrm>
                  <a:off x="1941770" y="3104518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61" name="Grupo 60">
                <a:extLst>
                  <a:ext uri="{FF2B5EF4-FFF2-40B4-BE49-F238E27FC236}">
                    <a16:creationId xmlns:a16="http://schemas.microsoft.com/office/drawing/2014/main" id="{22601E6D-6541-5F3F-C86A-F41FCE3F05E6}"/>
                  </a:ext>
                </a:extLst>
              </p:cNvPr>
              <p:cNvGrpSpPr/>
              <p:nvPr/>
            </p:nvGrpSpPr>
            <p:grpSpPr>
              <a:xfrm>
                <a:off x="530209" y="3932938"/>
                <a:ext cx="1610191" cy="540000"/>
                <a:chOff x="564889" y="3932938"/>
                <a:chExt cx="1610191" cy="540000"/>
              </a:xfrm>
            </p:grpSpPr>
            <p:sp>
              <p:nvSpPr>
                <p:cNvPr id="6" name="Elipse 5">
                  <a:extLst>
                    <a:ext uri="{FF2B5EF4-FFF2-40B4-BE49-F238E27FC236}">
                      <a16:creationId xmlns:a16="http://schemas.microsoft.com/office/drawing/2014/main" id="{749163B2-7041-C8B4-21AB-DA0E5FCFE54C}"/>
                    </a:ext>
                  </a:extLst>
                </p:cNvPr>
                <p:cNvSpPr/>
                <p:nvPr/>
              </p:nvSpPr>
              <p:spPr>
                <a:xfrm>
                  <a:off x="1635080" y="3932938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40" name="Elipse 39">
                  <a:extLst>
                    <a:ext uri="{FF2B5EF4-FFF2-40B4-BE49-F238E27FC236}">
                      <a16:creationId xmlns:a16="http://schemas.microsoft.com/office/drawing/2014/main" id="{D20C07A9-79A7-A9CB-8FAB-58567A2572FD}"/>
                    </a:ext>
                  </a:extLst>
                </p:cNvPr>
                <p:cNvSpPr/>
                <p:nvPr/>
              </p:nvSpPr>
              <p:spPr>
                <a:xfrm>
                  <a:off x="564889" y="3932938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</p:grpSp>
        <p:cxnSp>
          <p:nvCxnSpPr>
            <p:cNvPr id="66" name="Conector recto de flecha 65">
              <a:extLst>
                <a:ext uri="{FF2B5EF4-FFF2-40B4-BE49-F238E27FC236}">
                  <a16:creationId xmlns:a16="http://schemas.microsoft.com/office/drawing/2014/main" id="{446C5320-A94F-9299-AE40-322A7513CE4C}"/>
                </a:ext>
              </a:extLst>
            </p:cNvPr>
            <p:cNvCxnSpPr>
              <a:cxnSpLocks/>
              <a:stCxn id="5" idx="3"/>
              <a:endCxn id="7" idx="0"/>
            </p:cNvCxnSpPr>
            <p:nvPr/>
          </p:nvCxnSpPr>
          <p:spPr>
            <a:xfrm flipH="1">
              <a:off x="458838" y="2691296"/>
              <a:ext cx="685547" cy="3903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de flecha 85">
              <a:extLst>
                <a:ext uri="{FF2B5EF4-FFF2-40B4-BE49-F238E27FC236}">
                  <a16:creationId xmlns:a16="http://schemas.microsoft.com/office/drawing/2014/main" id="{AB7D41BE-A9D1-D877-4374-4AEE4D7AAFE6}"/>
                </a:ext>
              </a:extLst>
            </p:cNvPr>
            <p:cNvCxnSpPr>
              <a:stCxn id="5" idx="4"/>
              <a:endCxn id="11" idx="0"/>
            </p:cNvCxnSpPr>
            <p:nvPr/>
          </p:nvCxnSpPr>
          <p:spPr>
            <a:xfrm>
              <a:off x="1335304" y="2770377"/>
              <a:ext cx="0" cy="311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de flecha 87">
              <a:extLst>
                <a:ext uri="{FF2B5EF4-FFF2-40B4-BE49-F238E27FC236}">
                  <a16:creationId xmlns:a16="http://schemas.microsoft.com/office/drawing/2014/main" id="{FFBA0FE8-4A35-4672-AC9B-D42672292156}"/>
                </a:ext>
              </a:extLst>
            </p:cNvPr>
            <p:cNvCxnSpPr>
              <a:stCxn id="5" idx="5"/>
              <a:endCxn id="12" idx="0"/>
            </p:cNvCxnSpPr>
            <p:nvPr/>
          </p:nvCxnSpPr>
          <p:spPr>
            <a:xfrm>
              <a:off x="1526223" y="2691296"/>
              <a:ext cx="685547" cy="3903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de flecha 90">
              <a:extLst>
                <a:ext uri="{FF2B5EF4-FFF2-40B4-BE49-F238E27FC236}">
                  <a16:creationId xmlns:a16="http://schemas.microsoft.com/office/drawing/2014/main" id="{95676147-72AC-E163-8FA4-32E67278FD1B}"/>
                </a:ext>
              </a:extLst>
            </p:cNvPr>
            <p:cNvCxnSpPr>
              <a:stCxn id="11" idx="3"/>
              <a:endCxn id="40" idx="0"/>
            </p:cNvCxnSpPr>
            <p:nvPr/>
          </p:nvCxnSpPr>
          <p:spPr>
            <a:xfrm flipH="1">
              <a:off x="800209" y="3542576"/>
              <a:ext cx="344176" cy="390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de flecha 99">
              <a:extLst>
                <a:ext uri="{FF2B5EF4-FFF2-40B4-BE49-F238E27FC236}">
                  <a16:creationId xmlns:a16="http://schemas.microsoft.com/office/drawing/2014/main" id="{242A62C8-C7DB-4B90-1756-C403950A134A}"/>
                </a:ext>
              </a:extLst>
            </p:cNvPr>
            <p:cNvCxnSpPr>
              <a:stCxn id="11" idx="5"/>
              <a:endCxn id="6" idx="0"/>
            </p:cNvCxnSpPr>
            <p:nvPr/>
          </p:nvCxnSpPr>
          <p:spPr>
            <a:xfrm>
              <a:off x="1526223" y="3542576"/>
              <a:ext cx="344177" cy="390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Grupo 109">
              <a:extLst>
                <a:ext uri="{FF2B5EF4-FFF2-40B4-BE49-F238E27FC236}">
                  <a16:creationId xmlns:a16="http://schemas.microsoft.com/office/drawing/2014/main" id="{BDC6FBCB-772F-B937-A3AF-3A8852F5D5BB}"/>
                </a:ext>
              </a:extLst>
            </p:cNvPr>
            <p:cNvGrpSpPr/>
            <p:nvPr/>
          </p:nvGrpSpPr>
          <p:grpSpPr>
            <a:xfrm>
              <a:off x="3029685" y="2231273"/>
              <a:ext cx="1914866" cy="2239047"/>
              <a:chOff x="3029685" y="2231273"/>
              <a:chExt cx="1914866" cy="2239047"/>
            </a:xfrm>
          </p:grpSpPr>
          <p:sp>
            <p:nvSpPr>
              <p:cNvPr id="101" name="Elipse 100">
                <a:extLst>
                  <a:ext uri="{FF2B5EF4-FFF2-40B4-BE49-F238E27FC236}">
                    <a16:creationId xmlns:a16="http://schemas.microsoft.com/office/drawing/2014/main" id="{8049C56E-BBF9-A794-2D35-5097B896D603}"/>
                  </a:ext>
                </a:extLst>
              </p:cNvPr>
              <p:cNvSpPr/>
              <p:nvPr/>
            </p:nvSpPr>
            <p:spPr>
              <a:xfrm>
                <a:off x="3717118" y="2231273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2" name="Elipse 101">
                <a:extLst>
                  <a:ext uri="{FF2B5EF4-FFF2-40B4-BE49-F238E27FC236}">
                    <a16:creationId xmlns:a16="http://schemas.microsoft.com/office/drawing/2014/main" id="{62DF9845-500D-275A-AD41-4D77E282A20C}"/>
                  </a:ext>
                </a:extLst>
              </p:cNvPr>
              <p:cNvSpPr/>
              <p:nvPr/>
            </p:nvSpPr>
            <p:spPr>
              <a:xfrm>
                <a:off x="4404551" y="3083842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8" name="Elipse 107">
                <a:extLst>
                  <a:ext uri="{FF2B5EF4-FFF2-40B4-BE49-F238E27FC236}">
                    <a16:creationId xmlns:a16="http://schemas.microsoft.com/office/drawing/2014/main" id="{6E5803C2-1BA0-FD2F-5D27-4907984D28B3}"/>
                  </a:ext>
                </a:extLst>
              </p:cNvPr>
              <p:cNvSpPr/>
              <p:nvPr/>
            </p:nvSpPr>
            <p:spPr>
              <a:xfrm>
                <a:off x="3029685" y="3083842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9" name="Elipse 108">
                <a:extLst>
                  <a:ext uri="{FF2B5EF4-FFF2-40B4-BE49-F238E27FC236}">
                    <a16:creationId xmlns:a16="http://schemas.microsoft.com/office/drawing/2014/main" id="{17ED236F-D04C-CDFB-DC8F-A61FA1DC2AB8}"/>
                  </a:ext>
                </a:extLst>
              </p:cNvPr>
              <p:cNvSpPr/>
              <p:nvPr/>
            </p:nvSpPr>
            <p:spPr>
              <a:xfrm>
                <a:off x="3029685" y="3930320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cxnSp>
          <p:nvCxnSpPr>
            <p:cNvPr id="113" name="Conector recto de flecha 112">
              <a:extLst>
                <a:ext uri="{FF2B5EF4-FFF2-40B4-BE49-F238E27FC236}">
                  <a16:creationId xmlns:a16="http://schemas.microsoft.com/office/drawing/2014/main" id="{3764359D-04B4-933A-BD2A-D6D45772DE03}"/>
                </a:ext>
              </a:extLst>
            </p:cNvPr>
            <p:cNvCxnSpPr>
              <a:stCxn id="108" idx="4"/>
              <a:endCxn id="109" idx="0"/>
            </p:cNvCxnSpPr>
            <p:nvPr/>
          </p:nvCxnSpPr>
          <p:spPr>
            <a:xfrm>
              <a:off x="3299685" y="3623842"/>
              <a:ext cx="0" cy="3064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de flecha 119">
              <a:extLst>
                <a:ext uri="{FF2B5EF4-FFF2-40B4-BE49-F238E27FC236}">
                  <a16:creationId xmlns:a16="http://schemas.microsoft.com/office/drawing/2014/main" id="{BF9CF05B-C587-1C61-75A5-0D3E947BF59A}"/>
                </a:ext>
              </a:extLst>
            </p:cNvPr>
            <p:cNvCxnSpPr>
              <a:stCxn id="101" idx="3"/>
              <a:endCxn id="108" idx="0"/>
            </p:cNvCxnSpPr>
            <p:nvPr/>
          </p:nvCxnSpPr>
          <p:spPr>
            <a:xfrm flipH="1">
              <a:off x="3299685" y="2692192"/>
              <a:ext cx="496514" cy="391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de flecha 125">
              <a:extLst>
                <a:ext uri="{FF2B5EF4-FFF2-40B4-BE49-F238E27FC236}">
                  <a16:creationId xmlns:a16="http://schemas.microsoft.com/office/drawing/2014/main" id="{983018DF-A94F-1D8F-FEC8-3A706B7B6642}"/>
                </a:ext>
              </a:extLst>
            </p:cNvPr>
            <p:cNvCxnSpPr>
              <a:stCxn id="101" idx="5"/>
              <a:endCxn id="102" idx="0"/>
            </p:cNvCxnSpPr>
            <p:nvPr/>
          </p:nvCxnSpPr>
          <p:spPr>
            <a:xfrm>
              <a:off x="4178037" y="2692192"/>
              <a:ext cx="496514" cy="391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de flecha 127">
              <a:extLst>
                <a:ext uri="{FF2B5EF4-FFF2-40B4-BE49-F238E27FC236}">
                  <a16:creationId xmlns:a16="http://schemas.microsoft.com/office/drawing/2014/main" id="{96AD7E1C-4FF3-B694-FA1E-CAEF93C9DD0D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 flipH="1">
              <a:off x="1335304" y="1852448"/>
              <a:ext cx="1229505" cy="3779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de flecha 129">
              <a:extLst>
                <a:ext uri="{FF2B5EF4-FFF2-40B4-BE49-F238E27FC236}">
                  <a16:creationId xmlns:a16="http://schemas.microsoft.com/office/drawing/2014/main" id="{787F1A50-CBD3-A692-EDF7-0E80CB663166}"/>
                </a:ext>
              </a:extLst>
            </p:cNvPr>
            <p:cNvCxnSpPr>
              <a:stCxn id="4" idx="5"/>
              <a:endCxn id="101" idx="0"/>
            </p:cNvCxnSpPr>
            <p:nvPr/>
          </p:nvCxnSpPr>
          <p:spPr>
            <a:xfrm>
              <a:off x="2946647" y="1852448"/>
              <a:ext cx="1040471" cy="3788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CuadroTexto 131">
            <a:extLst>
              <a:ext uri="{FF2B5EF4-FFF2-40B4-BE49-F238E27FC236}">
                <a16:creationId xmlns:a16="http://schemas.microsoft.com/office/drawing/2014/main" id="{B2617059-0E3F-3C1C-7F6F-AC4A87F94811}"/>
              </a:ext>
            </a:extLst>
          </p:cNvPr>
          <p:cNvSpPr txBox="1"/>
          <p:nvPr/>
        </p:nvSpPr>
        <p:spPr>
          <a:xfrm>
            <a:off x="1534137" y="1809146"/>
            <a:ext cx="548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raíz</a:t>
            </a:r>
          </a:p>
        </p:txBody>
      </p:sp>
      <p:graphicFrame>
        <p:nvGraphicFramePr>
          <p:cNvPr id="133" name="Tabla 133">
            <a:extLst>
              <a:ext uri="{FF2B5EF4-FFF2-40B4-BE49-F238E27FC236}">
                <a16:creationId xmlns:a16="http://schemas.microsoft.com/office/drawing/2014/main" id="{06813069-24EC-18BB-EC88-B33555706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602926"/>
              </p:ext>
            </p:extLst>
          </p:nvPr>
        </p:nvGraphicFramePr>
        <p:xfrm>
          <a:off x="2543373" y="1881330"/>
          <a:ext cx="5056707" cy="2884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453">
                  <a:extLst>
                    <a:ext uri="{9D8B030D-6E8A-4147-A177-3AD203B41FA5}">
                      <a16:colId xmlns:a16="http://schemas.microsoft.com/office/drawing/2014/main" val="971430931"/>
                    </a:ext>
                  </a:extLst>
                </a:gridCol>
                <a:gridCol w="3929254">
                  <a:extLst>
                    <a:ext uri="{9D8B030D-6E8A-4147-A177-3AD203B41FA5}">
                      <a16:colId xmlns:a16="http://schemas.microsoft.com/office/drawing/2014/main" val="132846790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s-MX" dirty="0"/>
                        <a:t>Terminología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3328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Raíz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Nodo principal, cabecera.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121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Hijos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Nodos izquierdo y derecho de un nodo.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178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Padre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Nodo con hijos.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876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Hermanos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Nodos que tienen el mismo padre.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1730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Antecesor y descendiente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 podemos ir desde el nodo A hacia el nodo B, entonces A es un antecesor de B, y B es un descendiente de 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952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Nodos sin hijos.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3635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Nodo interno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Nodos que no son hojas.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4302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Camino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Secuencia de aristas desde un nodo antecesor hasta un nodo descendiente.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042617"/>
                  </a:ext>
                </a:extLst>
              </a:tr>
            </a:tbl>
          </a:graphicData>
        </a:graphic>
      </p:graphicFrame>
      <p:sp>
        <p:nvSpPr>
          <p:cNvPr id="134" name="Rectángulo: esquinas redondeadas 133">
            <a:extLst>
              <a:ext uri="{FF2B5EF4-FFF2-40B4-BE49-F238E27FC236}">
                <a16:creationId xmlns:a16="http://schemas.microsoft.com/office/drawing/2014/main" id="{491E8D6F-935C-7E63-1FC8-4F4B21601D5C}"/>
              </a:ext>
            </a:extLst>
          </p:cNvPr>
          <p:cNvSpPr/>
          <p:nvPr/>
        </p:nvSpPr>
        <p:spPr>
          <a:xfrm>
            <a:off x="209006" y="5038046"/>
            <a:ext cx="7391074" cy="314492"/>
          </a:xfrm>
          <a:prstGeom prst="roundRect">
            <a:avLst/>
          </a:prstGeom>
          <a:gradFill flip="none" rotWithShape="1">
            <a:gsLst>
              <a:gs pos="19000">
                <a:srgbClr val="5C6B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latin typeface="Times New Roman" panose="02020603050405020304" pitchFamily="18" charset="0"/>
              </a:rPr>
              <a:t>Definiciones y aplicaciones</a:t>
            </a:r>
          </a:p>
        </p:txBody>
      </p:sp>
      <p:sp>
        <p:nvSpPr>
          <p:cNvPr id="135" name="CuadroTexto 134">
            <a:extLst>
              <a:ext uri="{FF2B5EF4-FFF2-40B4-BE49-F238E27FC236}">
                <a16:creationId xmlns:a16="http://schemas.microsoft.com/office/drawing/2014/main" id="{10E818F9-C250-8FB9-7005-9472B0CB130D}"/>
              </a:ext>
            </a:extLst>
          </p:cNvPr>
          <p:cNvSpPr txBox="1"/>
          <p:nvPr/>
        </p:nvSpPr>
        <p:spPr>
          <a:xfrm>
            <a:off x="209006" y="5436070"/>
            <a:ext cx="7277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árbol binario 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un árbol en el cual cada nodo puede tener a lo máximo 2 hijos.</a:t>
            </a:r>
          </a:p>
          <a:p>
            <a:endParaRPr lang="es-MX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Ejemplos:</a:t>
            </a:r>
          </a:p>
        </p:txBody>
      </p:sp>
      <p:sp>
        <p:nvSpPr>
          <p:cNvPr id="162" name="Elipse 161">
            <a:extLst>
              <a:ext uri="{FF2B5EF4-FFF2-40B4-BE49-F238E27FC236}">
                <a16:creationId xmlns:a16="http://schemas.microsoft.com/office/drawing/2014/main" id="{F1C1F5FB-6C39-FF74-F326-7F775669093A}"/>
              </a:ext>
            </a:extLst>
          </p:cNvPr>
          <p:cNvSpPr/>
          <p:nvPr/>
        </p:nvSpPr>
        <p:spPr>
          <a:xfrm>
            <a:off x="520373" y="6053023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188F5A63-3318-288F-AE6A-05D23FA825A3}"/>
              </a:ext>
            </a:extLst>
          </p:cNvPr>
          <p:cNvGrpSpPr/>
          <p:nvPr/>
        </p:nvGrpSpPr>
        <p:grpSpPr>
          <a:xfrm>
            <a:off x="1184024" y="6053023"/>
            <a:ext cx="739534" cy="701545"/>
            <a:chOff x="1220269" y="5720650"/>
            <a:chExt cx="862380" cy="701545"/>
          </a:xfrm>
        </p:grpSpPr>
        <p:sp>
          <p:nvSpPr>
            <p:cNvPr id="169" name="Elipse 168">
              <a:extLst>
                <a:ext uri="{FF2B5EF4-FFF2-40B4-BE49-F238E27FC236}">
                  <a16:creationId xmlns:a16="http://schemas.microsoft.com/office/drawing/2014/main" id="{C3FA23BB-B6CF-CB6A-A986-E1F4FC217323}"/>
                </a:ext>
              </a:extLst>
            </p:cNvPr>
            <p:cNvSpPr/>
            <p:nvPr/>
          </p:nvSpPr>
          <p:spPr>
            <a:xfrm>
              <a:off x="1509695" y="5720650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0" name="Elipse 169">
              <a:extLst>
                <a:ext uri="{FF2B5EF4-FFF2-40B4-BE49-F238E27FC236}">
                  <a16:creationId xmlns:a16="http://schemas.microsoft.com/office/drawing/2014/main" id="{2B928E95-9920-0AB1-67FA-A455BBEC84C0}"/>
                </a:ext>
              </a:extLst>
            </p:cNvPr>
            <p:cNvSpPr/>
            <p:nvPr/>
          </p:nvSpPr>
          <p:spPr>
            <a:xfrm>
              <a:off x="1220269" y="6131613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1" name="Elipse 170">
              <a:extLst>
                <a:ext uri="{FF2B5EF4-FFF2-40B4-BE49-F238E27FC236}">
                  <a16:creationId xmlns:a16="http://schemas.microsoft.com/office/drawing/2014/main" id="{63A4F025-D58F-AA37-A2F1-483B215EF34A}"/>
                </a:ext>
              </a:extLst>
            </p:cNvPr>
            <p:cNvSpPr/>
            <p:nvPr/>
          </p:nvSpPr>
          <p:spPr>
            <a:xfrm>
              <a:off x="1794649" y="6134195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73" name="Conector recto de flecha 172">
              <a:extLst>
                <a:ext uri="{FF2B5EF4-FFF2-40B4-BE49-F238E27FC236}">
                  <a16:creationId xmlns:a16="http://schemas.microsoft.com/office/drawing/2014/main" id="{DECC9142-79C7-38BF-E071-0F03B3B64D4A}"/>
                </a:ext>
              </a:extLst>
            </p:cNvPr>
            <p:cNvCxnSpPr>
              <a:stCxn id="169" idx="3"/>
              <a:endCxn id="170" idx="0"/>
            </p:cNvCxnSpPr>
            <p:nvPr/>
          </p:nvCxnSpPr>
          <p:spPr>
            <a:xfrm flipH="1">
              <a:off x="1364269" y="5966473"/>
              <a:ext cx="187603" cy="1651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cto de flecha 174">
              <a:extLst>
                <a:ext uri="{FF2B5EF4-FFF2-40B4-BE49-F238E27FC236}">
                  <a16:creationId xmlns:a16="http://schemas.microsoft.com/office/drawing/2014/main" id="{5DFF998C-5297-6A99-4542-1750BC10E368}"/>
                </a:ext>
              </a:extLst>
            </p:cNvPr>
            <p:cNvCxnSpPr>
              <a:stCxn id="169" idx="5"/>
              <a:endCxn id="171" idx="0"/>
            </p:cNvCxnSpPr>
            <p:nvPr/>
          </p:nvCxnSpPr>
          <p:spPr>
            <a:xfrm>
              <a:off x="1755518" y="5966473"/>
              <a:ext cx="183131" cy="1677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Grupo 202">
            <a:extLst>
              <a:ext uri="{FF2B5EF4-FFF2-40B4-BE49-F238E27FC236}">
                <a16:creationId xmlns:a16="http://schemas.microsoft.com/office/drawing/2014/main" id="{00A48F0D-BD8C-CBAF-6B4A-DC6625EE644C}"/>
              </a:ext>
            </a:extLst>
          </p:cNvPr>
          <p:cNvGrpSpPr/>
          <p:nvPr/>
        </p:nvGrpSpPr>
        <p:grpSpPr>
          <a:xfrm>
            <a:off x="2299209" y="6053023"/>
            <a:ext cx="1335169" cy="1136069"/>
            <a:chOff x="2726291" y="5873050"/>
            <a:chExt cx="1921728" cy="1136069"/>
          </a:xfrm>
        </p:grpSpPr>
        <p:sp>
          <p:nvSpPr>
            <p:cNvPr id="176" name="Elipse 175">
              <a:extLst>
                <a:ext uri="{FF2B5EF4-FFF2-40B4-BE49-F238E27FC236}">
                  <a16:creationId xmlns:a16="http://schemas.microsoft.com/office/drawing/2014/main" id="{22F5A349-AB34-FB5C-2561-0060E3FB7D56}"/>
                </a:ext>
              </a:extLst>
            </p:cNvPr>
            <p:cNvSpPr/>
            <p:nvPr/>
          </p:nvSpPr>
          <p:spPr>
            <a:xfrm>
              <a:off x="3518199" y="5873050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7" name="Elipse 176">
              <a:extLst>
                <a:ext uri="{FF2B5EF4-FFF2-40B4-BE49-F238E27FC236}">
                  <a16:creationId xmlns:a16="http://schemas.microsoft.com/office/drawing/2014/main" id="{C749B07B-8329-A9B1-ED2B-F5C109C21624}"/>
                </a:ext>
              </a:extLst>
            </p:cNvPr>
            <p:cNvSpPr/>
            <p:nvPr/>
          </p:nvSpPr>
          <p:spPr>
            <a:xfrm>
              <a:off x="3014291" y="6294118"/>
              <a:ext cx="303673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8" name="Elipse 177">
              <a:extLst>
                <a:ext uri="{FF2B5EF4-FFF2-40B4-BE49-F238E27FC236}">
                  <a16:creationId xmlns:a16="http://schemas.microsoft.com/office/drawing/2014/main" id="{D1434899-44C0-CEFD-072D-540732EB09D3}"/>
                </a:ext>
              </a:extLst>
            </p:cNvPr>
            <p:cNvSpPr/>
            <p:nvPr/>
          </p:nvSpPr>
          <p:spPr>
            <a:xfrm>
              <a:off x="4042260" y="6290964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79" name="Conector recto de flecha 178">
              <a:extLst>
                <a:ext uri="{FF2B5EF4-FFF2-40B4-BE49-F238E27FC236}">
                  <a16:creationId xmlns:a16="http://schemas.microsoft.com/office/drawing/2014/main" id="{3B241FB6-4242-280D-2B4D-18494C1565D7}"/>
                </a:ext>
              </a:extLst>
            </p:cNvPr>
            <p:cNvCxnSpPr>
              <a:cxnSpLocks/>
              <a:endCxn id="177" idx="0"/>
            </p:cNvCxnSpPr>
            <p:nvPr/>
          </p:nvCxnSpPr>
          <p:spPr>
            <a:xfrm flipH="1">
              <a:off x="3166128" y="6108191"/>
              <a:ext cx="510128" cy="1859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ector recto de flecha 179">
              <a:extLst>
                <a:ext uri="{FF2B5EF4-FFF2-40B4-BE49-F238E27FC236}">
                  <a16:creationId xmlns:a16="http://schemas.microsoft.com/office/drawing/2014/main" id="{EE1247CD-DCC5-A272-2EF3-4EE8DDEF3290}"/>
                </a:ext>
              </a:extLst>
            </p:cNvPr>
            <p:cNvCxnSpPr>
              <a:cxnSpLocks/>
              <a:endCxn id="178" idx="0"/>
            </p:cNvCxnSpPr>
            <p:nvPr/>
          </p:nvCxnSpPr>
          <p:spPr>
            <a:xfrm>
              <a:off x="3647788" y="6105037"/>
              <a:ext cx="538472" cy="1859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Elipse 181">
              <a:extLst>
                <a:ext uri="{FF2B5EF4-FFF2-40B4-BE49-F238E27FC236}">
                  <a16:creationId xmlns:a16="http://schemas.microsoft.com/office/drawing/2014/main" id="{F6BCBCE8-43A3-CA68-64F7-DA58650ED7BE}"/>
                </a:ext>
              </a:extLst>
            </p:cNvPr>
            <p:cNvSpPr/>
            <p:nvPr/>
          </p:nvSpPr>
          <p:spPr>
            <a:xfrm>
              <a:off x="2726291" y="6718537"/>
              <a:ext cx="303673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3" name="Elipse 182">
              <a:extLst>
                <a:ext uri="{FF2B5EF4-FFF2-40B4-BE49-F238E27FC236}">
                  <a16:creationId xmlns:a16="http://schemas.microsoft.com/office/drawing/2014/main" id="{43A3DDFF-12DC-DD9B-C9E8-AB5D5605C6C5}"/>
                </a:ext>
              </a:extLst>
            </p:cNvPr>
            <p:cNvSpPr/>
            <p:nvPr/>
          </p:nvSpPr>
          <p:spPr>
            <a:xfrm>
              <a:off x="3300671" y="6721119"/>
              <a:ext cx="303673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84" name="Conector recto de flecha 183">
              <a:extLst>
                <a:ext uri="{FF2B5EF4-FFF2-40B4-BE49-F238E27FC236}">
                  <a16:creationId xmlns:a16="http://schemas.microsoft.com/office/drawing/2014/main" id="{6439F4AC-424D-6E05-05EE-DD28C389AF18}"/>
                </a:ext>
              </a:extLst>
            </p:cNvPr>
            <p:cNvCxnSpPr>
              <a:cxnSpLocks/>
              <a:stCxn id="177" idx="3"/>
              <a:endCxn id="182" idx="0"/>
            </p:cNvCxnSpPr>
            <p:nvPr/>
          </p:nvCxnSpPr>
          <p:spPr>
            <a:xfrm flipH="1">
              <a:off x="2878128" y="6539941"/>
              <a:ext cx="180635" cy="1785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ector recto de flecha 184">
              <a:extLst>
                <a:ext uri="{FF2B5EF4-FFF2-40B4-BE49-F238E27FC236}">
                  <a16:creationId xmlns:a16="http://schemas.microsoft.com/office/drawing/2014/main" id="{775F6A89-7AC8-B37E-288F-7CC7D0CCDD93}"/>
                </a:ext>
              </a:extLst>
            </p:cNvPr>
            <p:cNvCxnSpPr>
              <a:cxnSpLocks/>
              <a:stCxn id="177" idx="5"/>
              <a:endCxn id="183" idx="0"/>
            </p:cNvCxnSpPr>
            <p:nvPr/>
          </p:nvCxnSpPr>
          <p:spPr>
            <a:xfrm>
              <a:off x="3273492" y="6539941"/>
              <a:ext cx="179016" cy="1811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Elipse 194">
              <a:extLst>
                <a:ext uri="{FF2B5EF4-FFF2-40B4-BE49-F238E27FC236}">
                  <a16:creationId xmlns:a16="http://schemas.microsoft.com/office/drawing/2014/main" id="{F0757C07-937C-378E-2466-513975288DA4}"/>
                </a:ext>
              </a:extLst>
            </p:cNvPr>
            <p:cNvSpPr/>
            <p:nvPr/>
          </p:nvSpPr>
          <p:spPr>
            <a:xfrm>
              <a:off x="3769966" y="6715955"/>
              <a:ext cx="303673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6" name="Elipse 195">
              <a:extLst>
                <a:ext uri="{FF2B5EF4-FFF2-40B4-BE49-F238E27FC236}">
                  <a16:creationId xmlns:a16="http://schemas.microsoft.com/office/drawing/2014/main" id="{D86599ED-7136-3667-4D6F-26C6D3C51F71}"/>
                </a:ext>
              </a:extLst>
            </p:cNvPr>
            <p:cNvSpPr/>
            <p:nvPr/>
          </p:nvSpPr>
          <p:spPr>
            <a:xfrm>
              <a:off x="4344346" y="6718537"/>
              <a:ext cx="303673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97" name="Conector recto de flecha 196">
              <a:extLst>
                <a:ext uri="{FF2B5EF4-FFF2-40B4-BE49-F238E27FC236}">
                  <a16:creationId xmlns:a16="http://schemas.microsoft.com/office/drawing/2014/main" id="{C42FCE9B-85DE-6C17-DF95-8674BC716483}"/>
                </a:ext>
              </a:extLst>
            </p:cNvPr>
            <p:cNvCxnSpPr>
              <a:cxnSpLocks/>
              <a:stCxn id="178" idx="3"/>
              <a:endCxn id="195" idx="0"/>
            </p:cNvCxnSpPr>
            <p:nvPr/>
          </p:nvCxnSpPr>
          <p:spPr>
            <a:xfrm flipH="1">
              <a:off x="3921803" y="6536787"/>
              <a:ext cx="162634" cy="1791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ector recto de flecha 197">
              <a:extLst>
                <a:ext uri="{FF2B5EF4-FFF2-40B4-BE49-F238E27FC236}">
                  <a16:creationId xmlns:a16="http://schemas.microsoft.com/office/drawing/2014/main" id="{2CD184DB-89FC-42E4-369B-89626934C2CA}"/>
                </a:ext>
              </a:extLst>
            </p:cNvPr>
            <p:cNvCxnSpPr>
              <a:cxnSpLocks/>
              <a:stCxn id="178" idx="5"/>
              <a:endCxn id="196" idx="0"/>
            </p:cNvCxnSpPr>
            <p:nvPr/>
          </p:nvCxnSpPr>
          <p:spPr>
            <a:xfrm>
              <a:off x="4288083" y="6536787"/>
              <a:ext cx="208100" cy="1817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9" name="Grupo 238">
            <a:extLst>
              <a:ext uri="{FF2B5EF4-FFF2-40B4-BE49-F238E27FC236}">
                <a16:creationId xmlns:a16="http://schemas.microsoft.com/office/drawing/2014/main" id="{B0C5B59B-87A8-F0BE-0F4B-24F77547E291}"/>
              </a:ext>
            </a:extLst>
          </p:cNvPr>
          <p:cNvGrpSpPr/>
          <p:nvPr/>
        </p:nvGrpSpPr>
        <p:grpSpPr>
          <a:xfrm>
            <a:off x="4010029" y="6053023"/>
            <a:ext cx="1167808" cy="1360199"/>
            <a:chOff x="3699333" y="5640248"/>
            <a:chExt cx="2309581" cy="1360199"/>
          </a:xfrm>
        </p:grpSpPr>
        <p:sp>
          <p:nvSpPr>
            <p:cNvPr id="205" name="Elipse 204">
              <a:extLst>
                <a:ext uri="{FF2B5EF4-FFF2-40B4-BE49-F238E27FC236}">
                  <a16:creationId xmlns:a16="http://schemas.microsoft.com/office/drawing/2014/main" id="{DE7E0CA8-3737-3BBC-41FF-45E24F1F45D3}"/>
                </a:ext>
              </a:extLst>
            </p:cNvPr>
            <p:cNvSpPr/>
            <p:nvPr/>
          </p:nvSpPr>
          <p:spPr>
            <a:xfrm>
              <a:off x="4647724" y="5640248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6" name="Elipse 205">
              <a:extLst>
                <a:ext uri="{FF2B5EF4-FFF2-40B4-BE49-F238E27FC236}">
                  <a16:creationId xmlns:a16="http://schemas.microsoft.com/office/drawing/2014/main" id="{A0C010D6-D454-8BAC-2E25-F6B224AE4B63}"/>
                </a:ext>
              </a:extLst>
            </p:cNvPr>
            <p:cNvSpPr/>
            <p:nvPr/>
          </p:nvSpPr>
          <p:spPr>
            <a:xfrm>
              <a:off x="4335770" y="5999120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7" name="Elipse 206">
              <a:extLst>
                <a:ext uri="{FF2B5EF4-FFF2-40B4-BE49-F238E27FC236}">
                  <a16:creationId xmlns:a16="http://schemas.microsoft.com/office/drawing/2014/main" id="{4B93310D-7179-2A9A-A2BF-C03B6B919A49}"/>
                </a:ext>
              </a:extLst>
            </p:cNvPr>
            <p:cNvSpPr/>
            <p:nvPr/>
          </p:nvSpPr>
          <p:spPr>
            <a:xfrm>
              <a:off x="5004919" y="5999120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8" name="Elipse 207">
              <a:extLst>
                <a:ext uri="{FF2B5EF4-FFF2-40B4-BE49-F238E27FC236}">
                  <a16:creationId xmlns:a16="http://schemas.microsoft.com/office/drawing/2014/main" id="{DE5D0989-04DF-5A17-0C24-AA76E764A3E5}"/>
                </a:ext>
              </a:extLst>
            </p:cNvPr>
            <p:cNvSpPr/>
            <p:nvPr/>
          </p:nvSpPr>
          <p:spPr>
            <a:xfrm>
              <a:off x="5362113" y="6343154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9" name="Elipse 208">
              <a:extLst>
                <a:ext uri="{FF2B5EF4-FFF2-40B4-BE49-F238E27FC236}">
                  <a16:creationId xmlns:a16="http://schemas.microsoft.com/office/drawing/2014/main" id="{7987FBE0-DE01-32C2-29E7-628BDAF6FE9E}"/>
                </a:ext>
              </a:extLst>
            </p:cNvPr>
            <p:cNvSpPr/>
            <p:nvPr/>
          </p:nvSpPr>
          <p:spPr>
            <a:xfrm>
              <a:off x="4026382" y="6343154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0" name="Elipse 209">
              <a:extLst>
                <a:ext uri="{FF2B5EF4-FFF2-40B4-BE49-F238E27FC236}">
                  <a16:creationId xmlns:a16="http://schemas.microsoft.com/office/drawing/2014/main" id="{FB4446FB-0D24-C7FD-D9C3-BC277EE65FA7}"/>
                </a:ext>
              </a:extLst>
            </p:cNvPr>
            <p:cNvSpPr/>
            <p:nvPr/>
          </p:nvSpPr>
          <p:spPr>
            <a:xfrm>
              <a:off x="5720914" y="6712447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1" name="Elipse 210">
              <a:extLst>
                <a:ext uri="{FF2B5EF4-FFF2-40B4-BE49-F238E27FC236}">
                  <a16:creationId xmlns:a16="http://schemas.microsoft.com/office/drawing/2014/main" id="{70908042-8E5A-7EEC-8E41-3553AB94A6F2}"/>
                </a:ext>
              </a:extLst>
            </p:cNvPr>
            <p:cNvSpPr/>
            <p:nvPr/>
          </p:nvSpPr>
          <p:spPr>
            <a:xfrm>
              <a:off x="3699333" y="6712447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213" name="Conector recto de flecha 212">
              <a:extLst>
                <a:ext uri="{FF2B5EF4-FFF2-40B4-BE49-F238E27FC236}">
                  <a16:creationId xmlns:a16="http://schemas.microsoft.com/office/drawing/2014/main" id="{C2942FF3-7C0F-8BD9-791F-51EE0A94D090}"/>
                </a:ext>
              </a:extLst>
            </p:cNvPr>
            <p:cNvCxnSpPr>
              <a:cxnSpLocks/>
              <a:stCxn id="205" idx="3"/>
              <a:endCxn id="206" idx="7"/>
            </p:cNvCxnSpPr>
            <p:nvPr/>
          </p:nvCxnSpPr>
          <p:spPr>
            <a:xfrm flipH="1">
              <a:off x="4581593" y="5886071"/>
              <a:ext cx="108308" cy="155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ector recto de flecha 214">
              <a:extLst>
                <a:ext uri="{FF2B5EF4-FFF2-40B4-BE49-F238E27FC236}">
                  <a16:creationId xmlns:a16="http://schemas.microsoft.com/office/drawing/2014/main" id="{FF1EDCAD-D7B4-8F38-DD34-840834C74C4B}"/>
                </a:ext>
              </a:extLst>
            </p:cNvPr>
            <p:cNvCxnSpPr>
              <a:cxnSpLocks/>
              <a:stCxn id="206" idx="3"/>
              <a:endCxn id="209" idx="7"/>
            </p:cNvCxnSpPr>
            <p:nvPr/>
          </p:nvCxnSpPr>
          <p:spPr>
            <a:xfrm flipH="1">
              <a:off x="4272205" y="6244943"/>
              <a:ext cx="105742" cy="140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ector recto de flecha 225">
              <a:extLst>
                <a:ext uri="{FF2B5EF4-FFF2-40B4-BE49-F238E27FC236}">
                  <a16:creationId xmlns:a16="http://schemas.microsoft.com/office/drawing/2014/main" id="{420DC9E5-123D-8AFC-313E-7725F2682858}"/>
                </a:ext>
              </a:extLst>
            </p:cNvPr>
            <p:cNvCxnSpPr>
              <a:stCxn id="209" idx="3"/>
              <a:endCxn id="211" idx="7"/>
            </p:cNvCxnSpPr>
            <p:nvPr/>
          </p:nvCxnSpPr>
          <p:spPr>
            <a:xfrm flipH="1">
              <a:off x="3945156" y="6588977"/>
              <a:ext cx="123403" cy="1656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ector recto de flecha 230">
              <a:extLst>
                <a:ext uri="{FF2B5EF4-FFF2-40B4-BE49-F238E27FC236}">
                  <a16:creationId xmlns:a16="http://schemas.microsoft.com/office/drawing/2014/main" id="{0EBEBFE0-B434-31C6-DE6C-8337C83D6A1B}"/>
                </a:ext>
              </a:extLst>
            </p:cNvPr>
            <p:cNvCxnSpPr>
              <a:stCxn id="205" idx="5"/>
              <a:endCxn id="207" idx="1"/>
            </p:cNvCxnSpPr>
            <p:nvPr/>
          </p:nvCxnSpPr>
          <p:spPr>
            <a:xfrm>
              <a:off x="4893547" y="5886071"/>
              <a:ext cx="153549" cy="155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ector recto de flecha 233">
              <a:extLst>
                <a:ext uri="{FF2B5EF4-FFF2-40B4-BE49-F238E27FC236}">
                  <a16:creationId xmlns:a16="http://schemas.microsoft.com/office/drawing/2014/main" id="{6F48CC3C-FB5D-B203-66D2-90630EBA7604}"/>
                </a:ext>
              </a:extLst>
            </p:cNvPr>
            <p:cNvCxnSpPr>
              <a:stCxn id="207" idx="5"/>
              <a:endCxn id="208" idx="1"/>
            </p:cNvCxnSpPr>
            <p:nvPr/>
          </p:nvCxnSpPr>
          <p:spPr>
            <a:xfrm>
              <a:off x="5250742" y="6244943"/>
              <a:ext cx="153548" cy="140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ector recto de flecha 236">
              <a:extLst>
                <a:ext uri="{FF2B5EF4-FFF2-40B4-BE49-F238E27FC236}">
                  <a16:creationId xmlns:a16="http://schemas.microsoft.com/office/drawing/2014/main" id="{CE652E46-370B-91B1-4B33-31BA4603DD41}"/>
                </a:ext>
              </a:extLst>
            </p:cNvPr>
            <p:cNvCxnSpPr>
              <a:stCxn id="208" idx="5"/>
              <a:endCxn id="210" idx="1"/>
            </p:cNvCxnSpPr>
            <p:nvPr/>
          </p:nvCxnSpPr>
          <p:spPr>
            <a:xfrm>
              <a:off x="5607936" y="6588977"/>
              <a:ext cx="155155" cy="1656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4" name="Grupo 253">
            <a:extLst>
              <a:ext uri="{FF2B5EF4-FFF2-40B4-BE49-F238E27FC236}">
                <a16:creationId xmlns:a16="http://schemas.microsoft.com/office/drawing/2014/main" id="{487DD413-F405-FBE4-9A70-D267D8822531}"/>
              </a:ext>
            </a:extLst>
          </p:cNvPr>
          <p:cNvGrpSpPr/>
          <p:nvPr/>
        </p:nvGrpSpPr>
        <p:grpSpPr>
          <a:xfrm>
            <a:off x="7096949" y="6053023"/>
            <a:ext cx="288000" cy="1541685"/>
            <a:chOff x="6675838" y="5536585"/>
            <a:chExt cx="288000" cy="1988032"/>
          </a:xfrm>
        </p:grpSpPr>
        <p:sp>
          <p:nvSpPr>
            <p:cNvPr id="240" name="Elipse 239">
              <a:extLst>
                <a:ext uri="{FF2B5EF4-FFF2-40B4-BE49-F238E27FC236}">
                  <a16:creationId xmlns:a16="http://schemas.microsoft.com/office/drawing/2014/main" id="{5AF08D65-13B6-375B-D51B-D0D877DE3B09}"/>
                </a:ext>
              </a:extLst>
            </p:cNvPr>
            <p:cNvSpPr/>
            <p:nvPr/>
          </p:nvSpPr>
          <p:spPr>
            <a:xfrm>
              <a:off x="6675838" y="5536585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1" name="Elipse 240">
              <a:extLst>
                <a:ext uri="{FF2B5EF4-FFF2-40B4-BE49-F238E27FC236}">
                  <a16:creationId xmlns:a16="http://schemas.microsoft.com/office/drawing/2014/main" id="{50E49D4F-E034-1C8A-A959-E8E8F0D96487}"/>
                </a:ext>
              </a:extLst>
            </p:cNvPr>
            <p:cNvSpPr/>
            <p:nvPr/>
          </p:nvSpPr>
          <p:spPr>
            <a:xfrm>
              <a:off x="6675838" y="5961593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2" name="Elipse 241">
              <a:extLst>
                <a:ext uri="{FF2B5EF4-FFF2-40B4-BE49-F238E27FC236}">
                  <a16:creationId xmlns:a16="http://schemas.microsoft.com/office/drawing/2014/main" id="{0C61210C-2B4F-76E5-983F-4CE772D83C7C}"/>
                </a:ext>
              </a:extLst>
            </p:cNvPr>
            <p:cNvSpPr/>
            <p:nvPr/>
          </p:nvSpPr>
          <p:spPr>
            <a:xfrm>
              <a:off x="6675838" y="6386601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Elipse 242">
              <a:extLst>
                <a:ext uri="{FF2B5EF4-FFF2-40B4-BE49-F238E27FC236}">
                  <a16:creationId xmlns:a16="http://schemas.microsoft.com/office/drawing/2014/main" id="{7947AFCB-0BC4-AA37-EC4C-4A8C75E5C0C0}"/>
                </a:ext>
              </a:extLst>
            </p:cNvPr>
            <p:cNvSpPr/>
            <p:nvPr/>
          </p:nvSpPr>
          <p:spPr>
            <a:xfrm>
              <a:off x="6675838" y="6811609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244" name="Elipse 243">
              <a:extLst>
                <a:ext uri="{FF2B5EF4-FFF2-40B4-BE49-F238E27FC236}">
                  <a16:creationId xmlns:a16="http://schemas.microsoft.com/office/drawing/2014/main" id="{85300128-CFF2-BDEC-D442-09A855274339}"/>
                </a:ext>
              </a:extLst>
            </p:cNvPr>
            <p:cNvSpPr/>
            <p:nvPr/>
          </p:nvSpPr>
          <p:spPr>
            <a:xfrm>
              <a:off x="6675838" y="7236617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247" name="Conector recto de flecha 246">
              <a:extLst>
                <a:ext uri="{FF2B5EF4-FFF2-40B4-BE49-F238E27FC236}">
                  <a16:creationId xmlns:a16="http://schemas.microsoft.com/office/drawing/2014/main" id="{509BAB0A-ED2A-AB6C-0298-2CC1C98CEEC1}"/>
                </a:ext>
              </a:extLst>
            </p:cNvPr>
            <p:cNvCxnSpPr>
              <a:stCxn id="240" idx="4"/>
              <a:endCxn id="241" idx="0"/>
            </p:cNvCxnSpPr>
            <p:nvPr/>
          </p:nvCxnSpPr>
          <p:spPr>
            <a:xfrm>
              <a:off x="6819838" y="5824585"/>
              <a:ext cx="0" cy="137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ector recto de flecha 248">
              <a:extLst>
                <a:ext uri="{FF2B5EF4-FFF2-40B4-BE49-F238E27FC236}">
                  <a16:creationId xmlns:a16="http://schemas.microsoft.com/office/drawing/2014/main" id="{388B1C02-C4CE-2310-D2C1-3431C0B51859}"/>
                </a:ext>
              </a:extLst>
            </p:cNvPr>
            <p:cNvCxnSpPr>
              <a:stCxn id="241" idx="4"/>
              <a:endCxn id="242" idx="0"/>
            </p:cNvCxnSpPr>
            <p:nvPr/>
          </p:nvCxnSpPr>
          <p:spPr>
            <a:xfrm>
              <a:off x="6819838" y="6249593"/>
              <a:ext cx="0" cy="137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ector recto de flecha 250">
              <a:extLst>
                <a:ext uri="{FF2B5EF4-FFF2-40B4-BE49-F238E27FC236}">
                  <a16:creationId xmlns:a16="http://schemas.microsoft.com/office/drawing/2014/main" id="{7D689D6F-7843-4661-C7B8-AF62DE4A7551}"/>
                </a:ext>
              </a:extLst>
            </p:cNvPr>
            <p:cNvCxnSpPr>
              <a:stCxn id="242" idx="4"/>
              <a:endCxn id="243" idx="0"/>
            </p:cNvCxnSpPr>
            <p:nvPr/>
          </p:nvCxnSpPr>
          <p:spPr>
            <a:xfrm>
              <a:off x="6819838" y="6674601"/>
              <a:ext cx="0" cy="137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ector recto de flecha 252">
              <a:extLst>
                <a:ext uri="{FF2B5EF4-FFF2-40B4-BE49-F238E27FC236}">
                  <a16:creationId xmlns:a16="http://schemas.microsoft.com/office/drawing/2014/main" id="{604727AD-B338-D8A2-0EA9-B269189E9438}"/>
                </a:ext>
              </a:extLst>
            </p:cNvPr>
            <p:cNvCxnSpPr>
              <a:stCxn id="243" idx="4"/>
              <a:endCxn id="244" idx="0"/>
            </p:cNvCxnSpPr>
            <p:nvPr/>
          </p:nvCxnSpPr>
          <p:spPr>
            <a:xfrm>
              <a:off x="6819838" y="7099609"/>
              <a:ext cx="0" cy="137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6" name="Grupo 275">
            <a:extLst>
              <a:ext uri="{FF2B5EF4-FFF2-40B4-BE49-F238E27FC236}">
                <a16:creationId xmlns:a16="http://schemas.microsoft.com/office/drawing/2014/main" id="{3A33CBD7-6D37-BA91-48C5-C19356DF1BD1}"/>
              </a:ext>
            </a:extLst>
          </p:cNvPr>
          <p:cNvGrpSpPr/>
          <p:nvPr/>
        </p:nvGrpSpPr>
        <p:grpSpPr>
          <a:xfrm>
            <a:off x="5553488" y="6053023"/>
            <a:ext cx="1167808" cy="1361301"/>
            <a:chOff x="5641951" y="5522238"/>
            <a:chExt cx="1167808" cy="1361301"/>
          </a:xfrm>
        </p:grpSpPr>
        <p:grpSp>
          <p:nvGrpSpPr>
            <p:cNvPr id="255" name="Grupo 254">
              <a:extLst>
                <a:ext uri="{FF2B5EF4-FFF2-40B4-BE49-F238E27FC236}">
                  <a16:creationId xmlns:a16="http://schemas.microsoft.com/office/drawing/2014/main" id="{281FFA62-8A6D-2D2F-2682-CFF47629FBBB}"/>
                </a:ext>
              </a:extLst>
            </p:cNvPr>
            <p:cNvGrpSpPr/>
            <p:nvPr/>
          </p:nvGrpSpPr>
          <p:grpSpPr>
            <a:xfrm>
              <a:off x="5641951" y="5522238"/>
              <a:ext cx="1167808" cy="1360199"/>
              <a:chOff x="3699333" y="5640248"/>
              <a:chExt cx="2309581" cy="1360199"/>
            </a:xfrm>
          </p:grpSpPr>
          <p:sp>
            <p:nvSpPr>
              <p:cNvPr id="256" name="Elipse 255">
                <a:extLst>
                  <a:ext uri="{FF2B5EF4-FFF2-40B4-BE49-F238E27FC236}">
                    <a16:creationId xmlns:a16="http://schemas.microsoft.com/office/drawing/2014/main" id="{6C00A100-6D22-13C6-5286-9E7D57588081}"/>
                  </a:ext>
                </a:extLst>
              </p:cNvPr>
              <p:cNvSpPr/>
              <p:nvPr/>
            </p:nvSpPr>
            <p:spPr>
              <a:xfrm>
                <a:off x="4647724" y="5640248"/>
                <a:ext cx="288000" cy="28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57" name="Elipse 256">
                <a:extLst>
                  <a:ext uri="{FF2B5EF4-FFF2-40B4-BE49-F238E27FC236}">
                    <a16:creationId xmlns:a16="http://schemas.microsoft.com/office/drawing/2014/main" id="{31C9BB65-6766-9BA4-AED5-2A6867A78DF2}"/>
                  </a:ext>
                </a:extLst>
              </p:cNvPr>
              <p:cNvSpPr/>
              <p:nvPr/>
            </p:nvSpPr>
            <p:spPr>
              <a:xfrm>
                <a:off x="4335770" y="5999120"/>
                <a:ext cx="288000" cy="28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58" name="Elipse 257">
                <a:extLst>
                  <a:ext uri="{FF2B5EF4-FFF2-40B4-BE49-F238E27FC236}">
                    <a16:creationId xmlns:a16="http://schemas.microsoft.com/office/drawing/2014/main" id="{2D75C83A-3665-3D67-2465-D962FFA8171E}"/>
                  </a:ext>
                </a:extLst>
              </p:cNvPr>
              <p:cNvSpPr/>
              <p:nvPr/>
            </p:nvSpPr>
            <p:spPr>
              <a:xfrm>
                <a:off x="5004919" y="5999120"/>
                <a:ext cx="288000" cy="28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59" name="Elipse 258">
                <a:extLst>
                  <a:ext uri="{FF2B5EF4-FFF2-40B4-BE49-F238E27FC236}">
                    <a16:creationId xmlns:a16="http://schemas.microsoft.com/office/drawing/2014/main" id="{D982EC7F-AA62-50B3-A57D-055AB077ABDD}"/>
                  </a:ext>
                </a:extLst>
              </p:cNvPr>
              <p:cNvSpPr/>
              <p:nvPr/>
            </p:nvSpPr>
            <p:spPr>
              <a:xfrm>
                <a:off x="5362113" y="6343154"/>
                <a:ext cx="288000" cy="28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60" name="Elipse 259">
                <a:extLst>
                  <a:ext uri="{FF2B5EF4-FFF2-40B4-BE49-F238E27FC236}">
                    <a16:creationId xmlns:a16="http://schemas.microsoft.com/office/drawing/2014/main" id="{F5D7F86B-3BAE-0792-3A93-830CD02A5688}"/>
                  </a:ext>
                </a:extLst>
              </p:cNvPr>
              <p:cNvSpPr/>
              <p:nvPr/>
            </p:nvSpPr>
            <p:spPr>
              <a:xfrm>
                <a:off x="4026382" y="6343154"/>
                <a:ext cx="288000" cy="28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261" name="Elipse 260">
                <a:extLst>
                  <a:ext uri="{FF2B5EF4-FFF2-40B4-BE49-F238E27FC236}">
                    <a16:creationId xmlns:a16="http://schemas.microsoft.com/office/drawing/2014/main" id="{475DA6B5-7919-0B37-2A22-389CE13354DE}"/>
                  </a:ext>
                </a:extLst>
              </p:cNvPr>
              <p:cNvSpPr/>
              <p:nvPr/>
            </p:nvSpPr>
            <p:spPr>
              <a:xfrm>
                <a:off x="5720914" y="6712447"/>
                <a:ext cx="288000" cy="28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62" name="Elipse 261">
                <a:extLst>
                  <a:ext uri="{FF2B5EF4-FFF2-40B4-BE49-F238E27FC236}">
                    <a16:creationId xmlns:a16="http://schemas.microsoft.com/office/drawing/2014/main" id="{18F1AC1C-D5CF-0EB5-0C36-8582447A6E1A}"/>
                  </a:ext>
                </a:extLst>
              </p:cNvPr>
              <p:cNvSpPr/>
              <p:nvPr/>
            </p:nvSpPr>
            <p:spPr>
              <a:xfrm>
                <a:off x="3699333" y="6712447"/>
                <a:ext cx="288000" cy="28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263" name="Conector recto de flecha 262">
                <a:extLst>
                  <a:ext uri="{FF2B5EF4-FFF2-40B4-BE49-F238E27FC236}">
                    <a16:creationId xmlns:a16="http://schemas.microsoft.com/office/drawing/2014/main" id="{F346603C-B542-C625-530F-7E3054D80736}"/>
                  </a:ext>
                </a:extLst>
              </p:cNvPr>
              <p:cNvCxnSpPr>
                <a:cxnSpLocks/>
                <a:stCxn id="256" idx="3"/>
                <a:endCxn id="257" idx="7"/>
              </p:cNvCxnSpPr>
              <p:nvPr/>
            </p:nvCxnSpPr>
            <p:spPr>
              <a:xfrm flipH="1">
                <a:off x="4581593" y="5886071"/>
                <a:ext cx="108308" cy="1552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Conector recto de flecha 263">
                <a:extLst>
                  <a:ext uri="{FF2B5EF4-FFF2-40B4-BE49-F238E27FC236}">
                    <a16:creationId xmlns:a16="http://schemas.microsoft.com/office/drawing/2014/main" id="{E081B4FD-A7FD-8740-B9F7-D39253F4A836}"/>
                  </a:ext>
                </a:extLst>
              </p:cNvPr>
              <p:cNvCxnSpPr>
                <a:cxnSpLocks/>
                <a:stCxn id="257" idx="3"/>
                <a:endCxn id="260" idx="7"/>
              </p:cNvCxnSpPr>
              <p:nvPr/>
            </p:nvCxnSpPr>
            <p:spPr>
              <a:xfrm flipH="1">
                <a:off x="4272205" y="6244943"/>
                <a:ext cx="105742" cy="1403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Conector recto de flecha 264">
                <a:extLst>
                  <a:ext uri="{FF2B5EF4-FFF2-40B4-BE49-F238E27FC236}">
                    <a16:creationId xmlns:a16="http://schemas.microsoft.com/office/drawing/2014/main" id="{F0384A8D-E1F3-EDB0-AF7E-31F6E6B15623}"/>
                  </a:ext>
                </a:extLst>
              </p:cNvPr>
              <p:cNvCxnSpPr>
                <a:stCxn id="260" idx="3"/>
                <a:endCxn id="262" idx="7"/>
              </p:cNvCxnSpPr>
              <p:nvPr/>
            </p:nvCxnSpPr>
            <p:spPr>
              <a:xfrm flipH="1">
                <a:off x="3945156" y="6588977"/>
                <a:ext cx="123403" cy="1656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Conector recto de flecha 265">
                <a:extLst>
                  <a:ext uri="{FF2B5EF4-FFF2-40B4-BE49-F238E27FC236}">
                    <a16:creationId xmlns:a16="http://schemas.microsoft.com/office/drawing/2014/main" id="{4A5BA9C7-A98E-0D82-05A4-B0D2DF772A5E}"/>
                  </a:ext>
                </a:extLst>
              </p:cNvPr>
              <p:cNvCxnSpPr>
                <a:stCxn id="256" idx="5"/>
                <a:endCxn id="258" idx="1"/>
              </p:cNvCxnSpPr>
              <p:nvPr/>
            </p:nvCxnSpPr>
            <p:spPr>
              <a:xfrm>
                <a:off x="4893547" y="5886071"/>
                <a:ext cx="153549" cy="1552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Conector recto de flecha 266">
                <a:extLst>
                  <a:ext uri="{FF2B5EF4-FFF2-40B4-BE49-F238E27FC236}">
                    <a16:creationId xmlns:a16="http://schemas.microsoft.com/office/drawing/2014/main" id="{D9D005EB-BBF0-C6DE-464B-4A8F1794AADC}"/>
                  </a:ext>
                </a:extLst>
              </p:cNvPr>
              <p:cNvCxnSpPr>
                <a:stCxn id="258" idx="5"/>
                <a:endCxn id="259" idx="1"/>
              </p:cNvCxnSpPr>
              <p:nvPr/>
            </p:nvCxnSpPr>
            <p:spPr>
              <a:xfrm>
                <a:off x="5250742" y="6244943"/>
                <a:ext cx="153548" cy="1403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Conector recto de flecha 267">
                <a:extLst>
                  <a:ext uri="{FF2B5EF4-FFF2-40B4-BE49-F238E27FC236}">
                    <a16:creationId xmlns:a16="http://schemas.microsoft.com/office/drawing/2014/main" id="{D17D0D3A-57A1-622F-2B1B-FE5953DCEEED}"/>
                  </a:ext>
                </a:extLst>
              </p:cNvPr>
              <p:cNvCxnSpPr>
                <a:stCxn id="259" idx="5"/>
                <a:endCxn id="261" idx="1"/>
              </p:cNvCxnSpPr>
              <p:nvPr/>
            </p:nvCxnSpPr>
            <p:spPr>
              <a:xfrm>
                <a:off x="5607936" y="6588977"/>
                <a:ext cx="155155" cy="1656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9" name="Elipse 268">
              <a:extLst>
                <a:ext uri="{FF2B5EF4-FFF2-40B4-BE49-F238E27FC236}">
                  <a16:creationId xmlns:a16="http://schemas.microsoft.com/office/drawing/2014/main" id="{11626FA5-1237-7B1F-D0D5-C3FFD2515214}"/>
                </a:ext>
              </a:extLst>
            </p:cNvPr>
            <p:cNvSpPr/>
            <p:nvPr/>
          </p:nvSpPr>
          <p:spPr>
            <a:xfrm>
              <a:off x="6102150" y="6220123"/>
              <a:ext cx="145623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270" name="Elipse 269">
              <a:extLst>
                <a:ext uri="{FF2B5EF4-FFF2-40B4-BE49-F238E27FC236}">
                  <a16:creationId xmlns:a16="http://schemas.microsoft.com/office/drawing/2014/main" id="{2B1B1435-4F9D-395D-988E-F741941B1F90}"/>
                </a:ext>
              </a:extLst>
            </p:cNvPr>
            <p:cNvSpPr/>
            <p:nvPr/>
          </p:nvSpPr>
          <p:spPr>
            <a:xfrm>
              <a:off x="6100767" y="6595539"/>
              <a:ext cx="145623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272" name="Conector recto de flecha 271">
              <a:extLst>
                <a:ext uri="{FF2B5EF4-FFF2-40B4-BE49-F238E27FC236}">
                  <a16:creationId xmlns:a16="http://schemas.microsoft.com/office/drawing/2014/main" id="{357C00F1-8A61-E24E-31F8-0F63D12D66AD}"/>
                </a:ext>
              </a:extLst>
            </p:cNvPr>
            <p:cNvCxnSpPr>
              <a:cxnSpLocks/>
              <a:stCxn id="257" idx="5"/>
              <a:endCxn id="269" idx="0"/>
            </p:cNvCxnSpPr>
            <p:nvPr/>
          </p:nvCxnSpPr>
          <p:spPr>
            <a:xfrm>
              <a:off x="6088054" y="6126933"/>
              <a:ext cx="86908" cy="931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ector recto de flecha 273">
              <a:extLst>
                <a:ext uri="{FF2B5EF4-FFF2-40B4-BE49-F238E27FC236}">
                  <a16:creationId xmlns:a16="http://schemas.microsoft.com/office/drawing/2014/main" id="{6E513973-C7AB-E371-18D9-B5EC4CAEB048}"/>
                </a:ext>
              </a:extLst>
            </p:cNvPr>
            <p:cNvCxnSpPr>
              <a:cxnSpLocks/>
              <a:stCxn id="269" idx="4"/>
              <a:endCxn id="270" idx="0"/>
            </p:cNvCxnSpPr>
            <p:nvPr/>
          </p:nvCxnSpPr>
          <p:spPr>
            <a:xfrm flipH="1">
              <a:off x="6173579" y="6508123"/>
              <a:ext cx="1383" cy="874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7" name="CuadroTexto 276">
            <a:extLst>
              <a:ext uri="{FF2B5EF4-FFF2-40B4-BE49-F238E27FC236}">
                <a16:creationId xmlns:a16="http://schemas.microsoft.com/office/drawing/2014/main" id="{7CE502E3-318D-973F-2019-6FAA600340FA}"/>
              </a:ext>
            </a:extLst>
          </p:cNvPr>
          <p:cNvSpPr txBox="1"/>
          <p:nvPr/>
        </p:nvSpPr>
        <p:spPr>
          <a:xfrm>
            <a:off x="209006" y="7746081"/>
            <a:ext cx="72562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Aplicaciones de los árboles: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Información con estructura jerárquica.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Navegación web.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Bases de datos (árboles B y B+).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 la base para las estructuras eficientes como los conjuntos (sets).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Redes.</a:t>
            </a:r>
          </a:p>
          <a:p>
            <a:endParaRPr lang="es-MX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Árbol binario completo</a:t>
            </a:r>
          </a:p>
          <a:p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Todos los niveles excepto posiblemente el último están llenos y todos los nodos están lo más posible a la izquierda.</a:t>
            </a:r>
          </a:p>
        </p:txBody>
      </p:sp>
      <p:sp>
        <p:nvSpPr>
          <p:cNvPr id="278" name="Rectángulo: esquinas redondeadas 277">
            <a:extLst>
              <a:ext uri="{FF2B5EF4-FFF2-40B4-BE49-F238E27FC236}">
                <a16:creationId xmlns:a16="http://schemas.microsoft.com/office/drawing/2014/main" id="{703455D3-5201-C306-C840-0C6F6CC30F66}"/>
              </a:ext>
            </a:extLst>
          </p:cNvPr>
          <p:cNvSpPr/>
          <p:nvPr/>
        </p:nvSpPr>
        <p:spPr>
          <a:xfrm>
            <a:off x="209006" y="1357040"/>
            <a:ext cx="417800" cy="314492"/>
          </a:xfrm>
          <a:prstGeom prst="round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4.1</a:t>
            </a:r>
          </a:p>
        </p:txBody>
      </p:sp>
      <p:sp>
        <p:nvSpPr>
          <p:cNvPr id="279" name="Rectángulo: esquinas redondeadas 278">
            <a:extLst>
              <a:ext uri="{FF2B5EF4-FFF2-40B4-BE49-F238E27FC236}">
                <a16:creationId xmlns:a16="http://schemas.microsoft.com/office/drawing/2014/main" id="{81F17D43-396D-8CF8-4FDF-E43603817A20}"/>
              </a:ext>
            </a:extLst>
          </p:cNvPr>
          <p:cNvSpPr/>
          <p:nvPr/>
        </p:nvSpPr>
        <p:spPr>
          <a:xfrm>
            <a:off x="744794" y="1357040"/>
            <a:ext cx="6818599" cy="314492"/>
          </a:xfrm>
          <a:prstGeom prst="roundRect">
            <a:avLst/>
          </a:prstGeom>
          <a:gradFill flip="none" rotWithShape="1">
            <a:gsLst>
              <a:gs pos="19000">
                <a:srgbClr val="5C6B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latin typeface="Times New Roman" panose="02020603050405020304" pitchFamily="18" charset="0"/>
              </a:rPr>
              <a:t>Conceptos básicos de árboles</a:t>
            </a:r>
          </a:p>
        </p:txBody>
      </p:sp>
    </p:spTree>
    <p:extLst>
      <p:ext uri="{BB962C8B-B14F-4D97-AF65-F5344CB8AC3E}">
        <p14:creationId xmlns:p14="http://schemas.microsoft.com/office/powerpoint/2010/main" val="3352399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EC980938-48F5-C543-6F0B-FB977FA882B9}"/>
              </a:ext>
            </a:extLst>
          </p:cNvPr>
          <p:cNvSpPr/>
          <p:nvPr/>
        </p:nvSpPr>
        <p:spPr>
          <a:xfrm>
            <a:off x="209006" y="216448"/>
            <a:ext cx="7384868" cy="217714"/>
          </a:xfrm>
          <a:prstGeom prst="roundRect">
            <a:avLst/>
          </a:prstGeom>
          <a:solidFill>
            <a:srgbClr val="36428A"/>
          </a:solidFill>
          <a:ln>
            <a:solidFill>
              <a:srgbClr val="2845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 Conceptos básicos de árboles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Esparza Castañeda Hugo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24C939F-9A91-3E0E-E944-FF21B2D01467}"/>
              </a:ext>
            </a:extLst>
          </p:cNvPr>
          <p:cNvSpPr/>
          <p:nvPr/>
        </p:nvSpPr>
        <p:spPr>
          <a:xfrm>
            <a:off x="1763486" y="9635267"/>
            <a:ext cx="6008914" cy="217714"/>
          </a:xfrm>
          <a:prstGeom prst="rect">
            <a:avLst/>
          </a:prstGeom>
          <a:gradFill flip="none" rotWithShape="1">
            <a:gsLst>
              <a:gs pos="44000">
                <a:srgbClr val="5C6BC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Árboles binarios	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89A5BA7-DAE1-54FF-25B6-56F62BC6E95E}"/>
              </a:ext>
            </a:extLst>
          </p:cNvPr>
          <p:cNvSpPr/>
          <p:nvPr/>
        </p:nvSpPr>
        <p:spPr>
          <a:xfrm>
            <a:off x="0" y="9630144"/>
            <a:ext cx="977153" cy="217714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1260D717-0294-F30B-E16F-EA368A38CA87}"/>
              </a:ext>
            </a:extLst>
          </p:cNvPr>
          <p:cNvSpPr/>
          <p:nvPr/>
        </p:nvSpPr>
        <p:spPr>
          <a:xfrm>
            <a:off x="311580" y="9532813"/>
            <a:ext cx="516677" cy="412376"/>
          </a:xfrm>
          <a:prstGeom prst="roundRect">
            <a:avLst/>
          </a:prstGeom>
          <a:solidFill>
            <a:srgbClr val="A7A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92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F767BF0-3BB7-4600-6D06-5278023C9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792" y="58141"/>
            <a:ext cx="512815" cy="512815"/>
          </a:xfrm>
          <a:prstGeom prst="rect">
            <a:avLst/>
          </a:prstGeom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ED0B622C-198D-1FAF-1B0F-7183DD4463C0}"/>
              </a:ext>
            </a:extLst>
          </p:cNvPr>
          <p:cNvSpPr/>
          <p:nvPr/>
        </p:nvSpPr>
        <p:spPr>
          <a:xfrm>
            <a:off x="209006" y="641306"/>
            <a:ext cx="7391074" cy="314492"/>
          </a:xfrm>
          <a:prstGeom prst="roundRect">
            <a:avLst/>
          </a:prstGeom>
          <a:gradFill flip="none" rotWithShape="1">
            <a:gsLst>
              <a:gs pos="19000">
                <a:srgbClr val="5C6B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latin typeface="Times New Roman" panose="02020603050405020304" pitchFamily="18" charset="0"/>
              </a:rPr>
              <a:t>Altura de un nodo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91489CC-5C7F-4503-C676-BA7D20CFAE94}"/>
              </a:ext>
            </a:extLst>
          </p:cNvPr>
          <p:cNvSpPr txBox="1"/>
          <p:nvPr/>
        </p:nvSpPr>
        <p:spPr>
          <a:xfrm>
            <a:off x="3121998" y="1021080"/>
            <a:ext cx="4471876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200" b="1" dirty="0">
                <a:solidFill>
                  <a:srgbClr val="18A4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Altura de un nodo x</a:t>
            </a:r>
          </a:p>
          <a:p>
            <a:pPr algn="just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el número de aristas en el camino más largo desde x hasta una hoja. Las hojas tienen altura cero.</a:t>
            </a:r>
          </a:p>
          <a:p>
            <a:pPr algn="just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altura de un árbol es la altura de la raíz (en este caso es 4).</a:t>
            </a:r>
          </a:p>
          <a:p>
            <a:pPr algn="just"/>
            <a:endParaRPr lang="es-MX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MX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profundidad de un nodo x</a:t>
            </a:r>
          </a:p>
          <a:p>
            <a:pPr algn="just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la longitud del camino desde la raíz hasta el nodo x (cantidad de aristas). La profundidad de la raíz es cero.</a:t>
            </a:r>
          </a:p>
          <a:p>
            <a:pPr algn="just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 nodos que tienen la misma profundidad están en un mismo nivel.</a:t>
            </a:r>
          </a:p>
          <a:p>
            <a:pPr algn="just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un árbol binario perfecto, todos los niveles están completamente llenos.</a:t>
            </a:r>
          </a:p>
        </p:txBody>
      </p:sp>
      <p:grpSp>
        <p:nvGrpSpPr>
          <p:cNvPr id="36" name="Grupo 35">
            <a:extLst>
              <a:ext uri="{FF2B5EF4-FFF2-40B4-BE49-F238E27FC236}">
                <a16:creationId xmlns:a16="http://schemas.microsoft.com/office/drawing/2014/main" id="{861547F0-7D29-EAE4-BA0F-8A623EB8F1E4}"/>
              </a:ext>
            </a:extLst>
          </p:cNvPr>
          <p:cNvGrpSpPr/>
          <p:nvPr/>
        </p:nvGrpSpPr>
        <p:grpSpPr>
          <a:xfrm>
            <a:off x="311580" y="1127917"/>
            <a:ext cx="2493534" cy="1755211"/>
            <a:chOff x="2299209" y="2425903"/>
            <a:chExt cx="3150676" cy="3330606"/>
          </a:xfrm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144A233A-9ABA-96DF-3047-430EE8DA516C}"/>
                </a:ext>
              </a:extLst>
            </p:cNvPr>
            <p:cNvSpPr/>
            <p:nvPr/>
          </p:nvSpPr>
          <p:spPr>
            <a:xfrm>
              <a:off x="3351966" y="2425903"/>
              <a:ext cx="382865" cy="4687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C46FEE73-EF72-AC14-A5F0-892CBFE664D8}"/>
                </a:ext>
              </a:extLst>
            </p:cNvPr>
            <p:cNvSpPr/>
            <p:nvPr/>
          </p:nvSpPr>
          <p:spPr>
            <a:xfrm>
              <a:off x="2682074" y="3111178"/>
              <a:ext cx="403701" cy="4687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D29B40DF-CE13-447B-214B-98689D7FDFF0}"/>
                </a:ext>
              </a:extLst>
            </p:cNvPr>
            <p:cNvSpPr/>
            <p:nvPr/>
          </p:nvSpPr>
          <p:spPr>
            <a:xfrm>
              <a:off x="4048648" y="3106045"/>
              <a:ext cx="382865" cy="4687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B3ECACBA-8F68-D376-39D6-FCFD890A9081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2883925" y="2808588"/>
              <a:ext cx="678160" cy="3025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de flecha 14">
              <a:extLst>
                <a:ext uri="{FF2B5EF4-FFF2-40B4-BE49-F238E27FC236}">
                  <a16:creationId xmlns:a16="http://schemas.microsoft.com/office/drawing/2014/main" id="{90A29819-CF81-1A68-81A6-A3FC37A07D53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3524240" y="2803455"/>
              <a:ext cx="715841" cy="3025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B2D84E1F-B1E7-DA78-53D9-F55E8F161C53}"/>
                </a:ext>
              </a:extLst>
            </p:cNvPr>
            <p:cNvSpPr/>
            <p:nvPr/>
          </p:nvSpPr>
          <p:spPr>
            <a:xfrm>
              <a:off x="2299209" y="3801907"/>
              <a:ext cx="403701" cy="4687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C5231348-A380-1850-38EE-263562FDF38F}"/>
                </a:ext>
              </a:extLst>
            </p:cNvPr>
            <p:cNvSpPr/>
            <p:nvPr/>
          </p:nvSpPr>
          <p:spPr>
            <a:xfrm>
              <a:off x="3062786" y="3806109"/>
              <a:ext cx="403701" cy="4687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FAFC293F-D4EB-1DF4-1B75-D3678DB1245D}"/>
                </a:ext>
              </a:extLst>
            </p:cNvPr>
            <p:cNvCxnSpPr>
              <a:cxnSpLocks/>
              <a:stCxn id="12" idx="3"/>
              <a:endCxn id="16" idx="0"/>
            </p:cNvCxnSpPr>
            <p:nvPr/>
          </p:nvCxnSpPr>
          <p:spPr>
            <a:xfrm flipH="1">
              <a:off x="2501060" y="3511247"/>
              <a:ext cx="240135" cy="2906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de flecha 18">
              <a:extLst>
                <a:ext uri="{FF2B5EF4-FFF2-40B4-BE49-F238E27FC236}">
                  <a16:creationId xmlns:a16="http://schemas.microsoft.com/office/drawing/2014/main" id="{88260042-333E-EAB8-5577-BC2D33D29A32}"/>
                </a:ext>
              </a:extLst>
            </p:cNvPr>
            <p:cNvCxnSpPr>
              <a:cxnSpLocks/>
              <a:stCxn id="12" idx="5"/>
              <a:endCxn id="17" idx="0"/>
            </p:cNvCxnSpPr>
            <p:nvPr/>
          </p:nvCxnSpPr>
          <p:spPr>
            <a:xfrm>
              <a:off x="3026654" y="3511247"/>
              <a:ext cx="237983" cy="294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DAD270B3-1C6A-69DD-22A9-C78EDAC9FDB9}"/>
                </a:ext>
              </a:extLst>
            </p:cNvPr>
            <p:cNvSpPr/>
            <p:nvPr/>
          </p:nvSpPr>
          <p:spPr>
            <a:xfrm>
              <a:off x="3686663" y="3797705"/>
              <a:ext cx="403701" cy="4687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17E1C824-8C51-72EE-08DC-A49A1F2513F6}"/>
                </a:ext>
              </a:extLst>
            </p:cNvPr>
            <p:cNvSpPr/>
            <p:nvPr/>
          </p:nvSpPr>
          <p:spPr>
            <a:xfrm>
              <a:off x="4450239" y="3801907"/>
              <a:ext cx="403701" cy="4687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22" name="Conector recto de flecha 21">
              <a:extLst>
                <a:ext uri="{FF2B5EF4-FFF2-40B4-BE49-F238E27FC236}">
                  <a16:creationId xmlns:a16="http://schemas.microsoft.com/office/drawing/2014/main" id="{72BA4D39-147D-EC76-9AFF-B4F5E9E6B063}"/>
                </a:ext>
              </a:extLst>
            </p:cNvPr>
            <p:cNvCxnSpPr>
              <a:cxnSpLocks/>
              <a:stCxn id="13" idx="3"/>
              <a:endCxn id="20" idx="0"/>
            </p:cNvCxnSpPr>
            <p:nvPr/>
          </p:nvCxnSpPr>
          <p:spPr>
            <a:xfrm flipH="1">
              <a:off x="3888514" y="3506114"/>
              <a:ext cx="216204" cy="2915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>
              <a:extLst>
                <a:ext uri="{FF2B5EF4-FFF2-40B4-BE49-F238E27FC236}">
                  <a16:creationId xmlns:a16="http://schemas.microsoft.com/office/drawing/2014/main" id="{6B419E10-31C9-A6EC-011D-AB2342AD2389}"/>
                </a:ext>
              </a:extLst>
            </p:cNvPr>
            <p:cNvCxnSpPr>
              <a:cxnSpLocks/>
              <a:stCxn id="13" idx="5"/>
              <a:endCxn id="21" idx="0"/>
            </p:cNvCxnSpPr>
            <p:nvPr/>
          </p:nvCxnSpPr>
          <p:spPr>
            <a:xfrm>
              <a:off x="4375444" y="3506114"/>
              <a:ext cx="276647" cy="295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3563D1B4-937C-F2FB-810C-95C1B765D853}"/>
                </a:ext>
              </a:extLst>
            </p:cNvPr>
            <p:cNvSpPr/>
            <p:nvPr/>
          </p:nvSpPr>
          <p:spPr>
            <a:xfrm>
              <a:off x="3062785" y="4501040"/>
              <a:ext cx="403701" cy="4687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635D5DCC-EB61-18BB-D055-2FCA59EA5F8B}"/>
                </a:ext>
              </a:extLst>
            </p:cNvPr>
            <p:cNvSpPr/>
            <p:nvPr/>
          </p:nvSpPr>
          <p:spPr>
            <a:xfrm>
              <a:off x="4048648" y="4501040"/>
              <a:ext cx="403701" cy="4687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B482E20F-2987-C5C1-FF87-F82B3E64E7D8}"/>
                </a:ext>
              </a:extLst>
            </p:cNvPr>
            <p:cNvSpPr/>
            <p:nvPr/>
          </p:nvSpPr>
          <p:spPr>
            <a:xfrm>
              <a:off x="5034539" y="4501039"/>
              <a:ext cx="403701" cy="4687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BC08EF3C-D1D0-759E-B463-B0A76D624891}"/>
                </a:ext>
              </a:extLst>
            </p:cNvPr>
            <p:cNvSpPr/>
            <p:nvPr/>
          </p:nvSpPr>
          <p:spPr>
            <a:xfrm>
              <a:off x="5046184" y="5287798"/>
              <a:ext cx="403701" cy="4687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29" name="Conector recto de flecha 28">
              <a:extLst>
                <a:ext uri="{FF2B5EF4-FFF2-40B4-BE49-F238E27FC236}">
                  <a16:creationId xmlns:a16="http://schemas.microsoft.com/office/drawing/2014/main" id="{6CAA571B-D026-A777-F195-1C2E340BDFF5}"/>
                </a:ext>
              </a:extLst>
            </p:cNvPr>
            <p:cNvCxnSpPr>
              <a:stCxn id="17" idx="4"/>
              <a:endCxn id="24" idx="0"/>
            </p:cNvCxnSpPr>
            <p:nvPr/>
          </p:nvCxnSpPr>
          <p:spPr>
            <a:xfrm flipH="1">
              <a:off x="3264636" y="4274820"/>
              <a:ext cx="1" cy="2262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de flecha 30">
              <a:extLst>
                <a:ext uri="{FF2B5EF4-FFF2-40B4-BE49-F238E27FC236}">
                  <a16:creationId xmlns:a16="http://schemas.microsoft.com/office/drawing/2014/main" id="{D9BC68A4-942C-BA3A-EA36-68BB8A0587F5}"/>
                </a:ext>
              </a:extLst>
            </p:cNvPr>
            <p:cNvCxnSpPr>
              <a:stCxn id="21" idx="3"/>
              <a:endCxn id="25" idx="0"/>
            </p:cNvCxnSpPr>
            <p:nvPr/>
          </p:nvCxnSpPr>
          <p:spPr>
            <a:xfrm flipH="1">
              <a:off x="4250499" y="4201977"/>
              <a:ext cx="258861" cy="2990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de flecha 32">
              <a:extLst>
                <a:ext uri="{FF2B5EF4-FFF2-40B4-BE49-F238E27FC236}">
                  <a16:creationId xmlns:a16="http://schemas.microsoft.com/office/drawing/2014/main" id="{0D83C4C9-D789-18C9-157E-419A738B46F2}"/>
                </a:ext>
              </a:extLst>
            </p:cNvPr>
            <p:cNvCxnSpPr>
              <a:stCxn id="21" idx="5"/>
              <a:endCxn id="26" idx="0"/>
            </p:cNvCxnSpPr>
            <p:nvPr/>
          </p:nvCxnSpPr>
          <p:spPr>
            <a:xfrm>
              <a:off x="4794819" y="4201977"/>
              <a:ext cx="441571" cy="2990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>
              <a:extLst>
                <a:ext uri="{FF2B5EF4-FFF2-40B4-BE49-F238E27FC236}">
                  <a16:creationId xmlns:a16="http://schemas.microsoft.com/office/drawing/2014/main" id="{5C4D9466-13C8-5DBB-F5DC-635A4A449E88}"/>
                </a:ext>
              </a:extLst>
            </p:cNvPr>
            <p:cNvCxnSpPr>
              <a:stCxn id="26" idx="4"/>
              <a:endCxn id="27" idx="0"/>
            </p:cNvCxnSpPr>
            <p:nvPr/>
          </p:nvCxnSpPr>
          <p:spPr>
            <a:xfrm>
              <a:off x="5236390" y="4969750"/>
              <a:ext cx="11645" cy="318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5225FE4C-B8B2-0E25-6700-142DAC47846F}"/>
              </a:ext>
            </a:extLst>
          </p:cNvPr>
          <p:cNvSpPr txBox="1"/>
          <p:nvPr/>
        </p:nvSpPr>
        <p:spPr>
          <a:xfrm>
            <a:off x="266701" y="1085850"/>
            <a:ext cx="2909887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es-MX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endParaRPr lang="es-MX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s-MX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s-MX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endParaRPr lang="es-MX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s-MX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s-MX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MX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s-MX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s-MX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endParaRPr lang="es-MX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s-MX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s-MX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s-MX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endParaRPr lang="es-MX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MX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</a:t>
            </a:r>
            <a:r>
              <a:rPr lang="es-MX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7" name="Rectángulo: esquina doblada 6">
            <a:extLst>
              <a:ext uri="{FF2B5EF4-FFF2-40B4-BE49-F238E27FC236}">
                <a16:creationId xmlns:a16="http://schemas.microsoft.com/office/drawing/2014/main" id="{D247E822-5159-02F0-7888-8BF0F0B4FE5C}"/>
              </a:ext>
            </a:extLst>
          </p:cNvPr>
          <p:cNvSpPr/>
          <p:nvPr/>
        </p:nvSpPr>
        <p:spPr>
          <a:xfrm>
            <a:off x="202800" y="3202815"/>
            <a:ext cx="7391074" cy="568957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rgbClr val="1E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3A032C1F-7B85-78E4-A9AF-65C3F17100C5}"/>
                  </a:ext>
                </a:extLst>
              </p:cNvPr>
              <p:cNvSpPr txBox="1"/>
              <p:nvPr/>
            </p:nvSpPr>
            <p:spPr>
              <a:xfrm>
                <a:off x="202800" y="3336912"/>
                <a:ext cx="7391074" cy="276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 número máximo de nodos en el nivel </a:t>
                </a:r>
                <a14:m>
                  <m:oMath xmlns:m="http://schemas.openxmlformats.org/officeDocument/2006/math">
                    <m:r>
                      <a:rPr lang="es-MX" sz="11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𝒊</m:t>
                    </m:r>
                  </m:oMath>
                </a14:m>
                <a:r>
                  <a:rPr lang="es-MX" sz="1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11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MX" sz="11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  <m:sup>
                        <m:r>
                          <a:rPr lang="es-MX" sz="11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p>
                    </m:sSup>
                  </m:oMath>
                </a14:m>
                <a:r>
                  <a:rPr lang="es-MX" sz="1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Un árbol perfecto de altura </a:t>
                </a:r>
                <a14:m>
                  <m:oMath xmlns:m="http://schemas.openxmlformats.org/officeDocument/2006/math">
                    <m:r>
                      <a:rPr lang="es-MX" sz="11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𝒉</m:t>
                    </m:r>
                  </m:oMath>
                </a14:m>
                <a:r>
                  <a:rPr lang="es-MX" sz="1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tiene exactamente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11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MX" sz="11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  <m:sup>
                        <m:r>
                          <a:rPr lang="es-MX" sz="11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  <m:r>
                          <a:rPr lang="es-MX" sz="11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s-MX" sz="11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p>
                    <m:r>
                      <a:rPr lang="es-MX" sz="11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MX" sz="11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r>
                  <a:rPr lang="es-MX" sz="1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nodos.</a:t>
                </a:r>
              </a:p>
            </p:txBody>
          </p:sp>
        </mc:Choice>
        <mc:Fallback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3A032C1F-7B85-78E4-A9AF-65C3F1710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00" y="3336912"/>
                <a:ext cx="7391074" cy="276101"/>
              </a:xfrm>
              <a:prstGeom prst="rect">
                <a:avLst/>
              </a:prstGeom>
              <a:blipFill>
                <a:blip r:embed="rId3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4CF434A1-A884-6DE3-C189-C59415E69129}"/>
                  </a:ext>
                </a:extLst>
              </p:cNvPr>
              <p:cNvSpPr txBox="1"/>
              <p:nvPr/>
            </p:nvSpPr>
            <p:spPr>
              <a:xfrm>
                <a:off x="202800" y="3794075"/>
                <a:ext cx="7391074" cy="1914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s-MX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¿Cuál es la altura de un árbol binario perfecto que tiene N nodos?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sz="1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MX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MX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s-MX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p>
                      </m:sSup>
                      <m:r>
                        <a:rPr lang="es-MX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−1=</m:t>
                      </m:r>
                      <m:r>
                        <a:rPr lang="es-MX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</m:t>
                      </m:r>
                      <m:groupChr>
                        <m:groupChrPr>
                          <m:chr m:val="⇒"/>
                          <m:vertJc m:val="bot"/>
                          <m:ctrlPr>
                            <a:rPr lang="es-MX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groupChrPr>
                        <m:e/>
                      </m:groupChr>
                      <m:sSup>
                        <m:sSupPr>
                          <m:ctrlPr>
                            <a:rPr lang="es-MX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MX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MX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s-MX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p>
                      </m:sSup>
                      <m:r>
                        <a:rPr lang="es-MX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MX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es-MX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+1</m:t>
                      </m:r>
                    </m:oMath>
                  </m:oMathPara>
                </a14:m>
                <a:endParaRPr lang="es-MX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MX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sz="12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sSup>
                            <m:sSupPr>
                              <m:ctrlPr>
                                <a:rPr lang="es-MX" sz="1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s-MX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func>
                      <m:r>
                        <a:rPr lang="es-MX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MX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func>
                        <m:funcPr>
                          <m:ctrlPr>
                            <a:rPr lang="es-MX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s-MX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func>
                      <m:r>
                        <a:rPr lang="es-MX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      </m:t>
                      </m:r>
                      <m:func>
                        <m:funcPr>
                          <m:ctrlPr>
                            <a:rPr lang="es-MX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MX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MX" sz="12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s-MX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</m:fName>
                        <m:e>
                          <m:r>
                            <a:rPr lang="es-MX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func>
                      <m:r>
                        <a:rPr lang="es-MX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es-MX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MX" sz="1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MX" sz="12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MX" sz="120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s-MX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s-MX" sz="12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MX" sz="12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1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s-MX" sz="1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  <m:r>
                                    <a:rPr lang="es-MX" sz="1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s-MX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MX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MX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MX" sz="12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s-MX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s-MX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  <m:r>
                                <a:rPr lang="es-MX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s-MX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sz="1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MX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s-MX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e>
                      </m:d>
                      <m:func>
                        <m:funcPr>
                          <m:ctrlPr>
                            <a:rPr lang="es-MX" sz="1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MX" sz="12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MX" sz="120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s-MX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s-MX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func>
                      <m:r>
                        <a:rPr lang="es-MX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MX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MX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MX" sz="12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s-MX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s-MX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  <m:r>
                                <a:rPr lang="es-MX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s-MX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s-MX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MX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MX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MX" sz="12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s-MX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s-MX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  <m:r>
                                <a:rPr lang="es-MX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func>
                      <m:r>
                        <a:rPr lang="es-MX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</m:t>
                      </m:r>
                    </m:oMath>
                  </m:oMathPara>
                </a14:m>
                <a:endParaRPr lang="es-MX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4CF434A1-A884-6DE3-C189-C59415E69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00" y="3794075"/>
                <a:ext cx="7391074" cy="19146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ángulo 31">
            <a:extLst>
              <a:ext uri="{FF2B5EF4-FFF2-40B4-BE49-F238E27FC236}">
                <a16:creationId xmlns:a16="http://schemas.microsoft.com/office/drawing/2014/main" id="{FEE0371B-7411-8353-EEF9-2C4693C6A338}"/>
              </a:ext>
            </a:extLst>
          </p:cNvPr>
          <p:cNvSpPr/>
          <p:nvPr/>
        </p:nvSpPr>
        <p:spPr>
          <a:xfrm>
            <a:off x="3176588" y="5418161"/>
            <a:ext cx="1436355" cy="217714"/>
          </a:xfrm>
          <a:prstGeom prst="rect">
            <a:avLst/>
          </a:prstGeom>
          <a:solidFill>
            <a:srgbClr val="18A41B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56927AE1-F3E4-88C6-8A18-A6005810D3C4}"/>
              </a:ext>
            </a:extLst>
          </p:cNvPr>
          <p:cNvSpPr/>
          <p:nvPr/>
        </p:nvSpPr>
        <p:spPr>
          <a:xfrm>
            <a:off x="209006" y="5772098"/>
            <a:ext cx="417800" cy="314492"/>
          </a:xfrm>
          <a:prstGeom prst="round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4.2</a:t>
            </a:r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41771174-A4CE-416D-9E74-6FF078368D41}"/>
              </a:ext>
            </a:extLst>
          </p:cNvPr>
          <p:cNvSpPr/>
          <p:nvPr/>
        </p:nvSpPr>
        <p:spPr>
          <a:xfrm>
            <a:off x="744794" y="5772098"/>
            <a:ext cx="6818599" cy="314492"/>
          </a:xfrm>
          <a:prstGeom prst="roundRect">
            <a:avLst/>
          </a:prstGeom>
          <a:gradFill flip="none" rotWithShape="1">
            <a:gsLst>
              <a:gs pos="19000">
                <a:srgbClr val="5C6B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latin typeface="Times New Roman" panose="02020603050405020304" pitchFamily="18" charset="0"/>
              </a:rPr>
              <a:t>Árboles binarios de expresiones</a:t>
            </a:r>
          </a:p>
        </p:txBody>
      </p:sp>
      <p:grpSp>
        <p:nvGrpSpPr>
          <p:cNvPr id="52" name="Grupo 51">
            <a:extLst>
              <a:ext uri="{FF2B5EF4-FFF2-40B4-BE49-F238E27FC236}">
                <a16:creationId xmlns:a16="http://schemas.microsoft.com/office/drawing/2014/main" id="{7778AE00-77AD-017A-91EC-2EEC62BF8A27}"/>
              </a:ext>
            </a:extLst>
          </p:cNvPr>
          <p:cNvGrpSpPr/>
          <p:nvPr/>
        </p:nvGrpSpPr>
        <p:grpSpPr>
          <a:xfrm>
            <a:off x="272179" y="6372161"/>
            <a:ext cx="2170101" cy="1659690"/>
            <a:chOff x="466047" y="6420184"/>
            <a:chExt cx="2485124" cy="2322590"/>
          </a:xfrm>
        </p:grpSpPr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2AF2F1D1-5687-35CA-92F1-393DDCE80A97}"/>
                </a:ext>
              </a:extLst>
            </p:cNvPr>
            <p:cNvSpPr/>
            <p:nvPr/>
          </p:nvSpPr>
          <p:spPr>
            <a:xfrm>
              <a:off x="1692997" y="6420184"/>
              <a:ext cx="446215" cy="5887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+</a:t>
              </a:r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8182F08B-852F-3087-EACF-0B12A6F1C71C}"/>
                </a:ext>
              </a:extLst>
            </p:cNvPr>
            <p:cNvSpPr/>
            <p:nvPr/>
          </p:nvSpPr>
          <p:spPr>
            <a:xfrm>
              <a:off x="912262" y="7281019"/>
              <a:ext cx="470499" cy="5887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*</a:t>
              </a:r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D57EBF33-4BE3-471A-1977-F4D54F0187E3}"/>
                </a:ext>
              </a:extLst>
            </p:cNvPr>
            <p:cNvSpPr/>
            <p:nvPr/>
          </p:nvSpPr>
          <p:spPr>
            <a:xfrm>
              <a:off x="2504956" y="7274571"/>
              <a:ext cx="446215" cy="5887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3</a:t>
              </a:r>
            </a:p>
          </p:txBody>
        </p:sp>
        <p:cxnSp>
          <p:nvCxnSpPr>
            <p:cNvPr id="42" name="Conector recto de flecha 41">
              <a:extLst>
                <a:ext uri="{FF2B5EF4-FFF2-40B4-BE49-F238E27FC236}">
                  <a16:creationId xmlns:a16="http://schemas.microsoft.com/office/drawing/2014/main" id="{6D6A029E-CEF4-2A5B-ACF6-61F313D65D43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 flipH="1">
              <a:off x="1147513" y="6900908"/>
              <a:ext cx="790372" cy="3801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de flecha 42">
              <a:extLst>
                <a:ext uri="{FF2B5EF4-FFF2-40B4-BE49-F238E27FC236}">
                  <a16:creationId xmlns:a16="http://schemas.microsoft.com/office/drawing/2014/main" id="{A6D9D102-F14A-6E1D-9FB5-4A246968EB5F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>
              <a:off x="1893777" y="6894460"/>
              <a:ext cx="834287" cy="3801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6C422CB1-B52D-D039-713F-18DB06FB3009}"/>
                </a:ext>
              </a:extLst>
            </p:cNvPr>
            <p:cNvSpPr/>
            <p:nvPr/>
          </p:nvSpPr>
          <p:spPr>
            <a:xfrm>
              <a:off x="466047" y="8148705"/>
              <a:ext cx="470499" cy="5887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2</a:t>
              </a:r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86E0BBF5-C08C-1BA0-8413-DCF2003BEAEE}"/>
                </a:ext>
              </a:extLst>
            </p:cNvPr>
            <p:cNvSpPr/>
            <p:nvPr/>
          </p:nvSpPr>
          <p:spPr>
            <a:xfrm>
              <a:off x="1355968" y="8153984"/>
              <a:ext cx="470499" cy="5887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5</a:t>
              </a:r>
            </a:p>
          </p:txBody>
        </p:sp>
        <p:cxnSp>
          <p:nvCxnSpPr>
            <p:cNvPr id="46" name="Conector recto de flecha 45">
              <a:extLst>
                <a:ext uri="{FF2B5EF4-FFF2-40B4-BE49-F238E27FC236}">
                  <a16:creationId xmlns:a16="http://schemas.microsoft.com/office/drawing/2014/main" id="{02E09B7C-4B1D-167A-2ED3-C072D49794E4}"/>
                </a:ext>
              </a:extLst>
            </p:cNvPr>
            <p:cNvCxnSpPr>
              <a:cxnSpLocks/>
              <a:stCxn id="40" idx="3"/>
              <a:endCxn id="44" idx="0"/>
            </p:cNvCxnSpPr>
            <p:nvPr/>
          </p:nvCxnSpPr>
          <p:spPr>
            <a:xfrm flipH="1">
              <a:off x="701297" y="7783582"/>
              <a:ext cx="279869" cy="365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de flecha 46">
              <a:extLst>
                <a:ext uri="{FF2B5EF4-FFF2-40B4-BE49-F238E27FC236}">
                  <a16:creationId xmlns:a16="http://schemas.microsoft.com/office/drawing/2014/main" id="{01929E38-2A28-99CF-B575-2027ADDC6107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1313858" y="7783582"/>
              <a:ext cx="277360" cy="370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DCF3EF28-790B-9A98-02B8-5DD2FCE3B10C}"/>
                  </a:ext>
                </a:extLst>
              </p:cNvPr>
              <p:cNvSpPr txBox="1"/>
              <p:nvPr/>
            </p:nvSpPr>
            <p:spPr>
              <a:xfrm>
                <a:off x="327664" y="8322951"/>
                <a:ext cx="2066765" cy="532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2∗5+3</m:t>
                      </m:r>
                      <m:groupChr>
                        <m:groupChrPr>
                          <m:chr m:val="⇒"/>
                          <m:vertJc m:val="bot"/>
                          <m:ctrlPr>
                            <a:rPr lang="es-MX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es-MX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13</m:t>
                      </m:r>
                    </m:oMath>
                  </m:oMathPara>
                </a14:m>
                <a:endParaRPr lang="es-MX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DCF3EF28-790B-9A98-02B8-5DD2FCE3B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4" y="8322951"/>
                <a:ext cx="2066765" cy="5329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ángulo 55">
            <a:extLst>
              <a:ext uri="{FF2B5EF4-FFF2-40B4-BE49-F238E27FC236}">
                <a16:creationId xmlns:a16="http://schemas.microsoft.com/office/drawing/2014/main" id="{A6AA1CC0-1F94-3C66-A85F-74B8BEEE5BCC}"/>
              </a:ext>
            </a:extLst>
          </p:cNvPr>
          <p:cNvSpPr/>
          <p:nvPr/>
        </p:nvSpPr>
        <p:spPr>
          <a:xfrm>
            <a:off x="1847642" y="8468238"/>
            <a:ext cx="326075" cy="378090"/>
          </a:xfrm>
          <a:prstGeom prst="rect">
            <a:avLst/>
          </a:prstGeom>
          <a:solidFill>
            <a:srgbClr val="18A41B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61" name="Grupo 60">
            <a:extLst>
              <a:ext uri="{FF2B5EF4-FFF2-40B4-BE49-F238E27FC236}">
                <a16:creationId xmlns:a16="http://schemas.microsoft.com/office/drawing/2014/main" id="{593C83F7-93C0-E23A-AC29-D73B2E89033B}"/>
              </a:ext>
            </a:extLst>
          </p:cNvPr>
          <p:cNvGrpSpPr/>
          <p:nvPr/>
        </p:nvGrpSpPr>
        <p:grpSpPr>
          <a:xfrm>
            <a:off x="5663679" y="6383031"/>
            <a:ext cx="720000" cy="468000"/>
            <a:chOff x="3232150" y="6672438"/>
            <a:chExt cx="2038350" cy="814436"/>
          </a:xfrm>
        </p:grpSpPr>
        <p:sp>
          <p:nvSpPr>
            <p:cNvPr id="62" name="Rectángulo 61">
              <a:extLst>
                <a:ext uri="{FF2B5EF4-FFF2-40B4-BE49-F238E27FC236}">
                  <a16:creationId xmlns:a16="http://schemas.microsoft.com/office/drawing/2014/main" id="{CEBAFE4B-7D72-2911-F292-D8022E63B729}"/>
                </a:ext>
              </a:extLst>
            </p:cNvPr>
            <p:cNvSpPr/>
            <p:nvPr/>
          </p:nvSpPr>
          <p:spPr>
            <a:xfrm>
              <a:off x="3232150" y="6672438"/>
              <a:ext cx="2038350" cy="814436"/>
            </a:xfrm>
            <a:prstGeom prst="rect">
              <a:avLst/>
            </a:prstGeom>
            <a:solidFill>
              <a:srgbClr val="4472C4">
                <a:alpha val="69804"/>
              </a:srgb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+</a:t>
              </a:r>
            </a:p>
          </p:txBody>
        </p:sp>
        <p:sp>
          <p:nvSpPr>
            <p:cNvPr id="63" name="Rectángulo 62">
              <a:extLst>
                <a:ext uri="{FF2B5EF4-FFF2-40B4-BE49-F238E27FC236}">
                  <a16:creationId xmlns:a16="http://schemas.microsoft.com/office/drawing/2014/main" id="{C069689F-67E4-B11D-C2BC-DFD32B734606}"/>
                </a:ext>
              </a:extLst>
            </p:cNvPr>
            <p:cNvSpPr/>
            <p:nvPr/>
          </p:nvSpPr>
          <p:spPr>
            <a:xfrm>
              <a:off x="3232150" y="6672438"/>
              <a:ext cx="397642" cy="814436"/>
            </a:xfrm>
            <a:prstGeom prst="rect">
              <a:avLst/>
            </a:prstGeom>
            <a:solidFill>
              <a:srgbClr val="7C9DD6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4" name="Rectángulo 63">
              <a:extLst>
                <a:ext uri="{FF2B5EF4-FFF2-40B4-BE49-F238E27FC236}">
                  <a16:creationId xmlns:a16="http://schemas.microsoft.com/office/drawing/2014/main" id="{FA25E57A-1E46-38F2-AFFE-758E70E8B9EB}"/>
                </a:ext>
              </a:extLst>
            </p:cNvPr>
            <p:cNvSpPr/>
            <p:nvPr/>
          </p:nvSpPr>
          <p:spPr>
            <a:xfrm>
              <a:off x="4872858" y="6672438"/>
              <a:ext cx="397642" cy="814436"/>
            </a:xfrm>
            <a:prstGeom prst="rect">
              <a:avLst/>
            </a:prstGeom>
            <a:solidFill>
              <a:srgbClr val="7C9DD6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69" name="Grupo 68">
            <a:extLst>
              <a:ext uri="{FF2B5EF4-FFF2-40B4-BE49-F238E27FC236}">
                <a16:creationId xmlns:a16="http://schemas.microsoft.com/office/drawing/2014/main" id="{E65E3240-46BA-C5BD-6904-F29785619698}"/>
              </a:ext>
            </a:extLst>
          </p:cNvPr>
          <p:cNvGrpSpPr/>
          <p:nvPr/>
        </p:nvGrpSpPr>
        <p:grpSpPr>
          <a:xfrm>
            <a:off x="3952286" y="7790838"/>
            <a:ext cx="720000" cy="468000"/>
            <a:chOff x="2720197" y="6456063"/>
            <a:chExt cx="2212240" cy="1243451"/>
          </a:xfrm>
        </p:grpSpPr>
        <p:grpSp>
          <p:nvGrpSpPr>
            <p:cNvPr id="60" name="Grupo 59">
              <a:extLst>
                <a:ext uri="{FF2B5EF4-FFF2-40B4-BE49-F238E27FC236}">
                  <a16:creationId xmlns:a16="http://schemas.microsoft.com/office/drawing/2014/main" id="{FC168410-B0FB-A884-A4DC-B41399CE3047}"/>
                </a:ext>
              </a:extLst>
            </p:cNvPr>
            <p:cNvGrpSpPr/>
            <p:nvPr/>
          </p:nvGrpSpPr>
          <p:grpSpPr>
            <a:xfrm>
              <a:off x="2720197" y="6465798"/>
              <a:ext cx="2212240" cy="1233716"/>
              <a:chOff x="3232150" y="6672438"/>
              <a:chExt cx="2038350" cy="814436"/>
            </a:xfrm>
          </p:grpSpPr>
          <p:sp>
            <p:nvSpPr>
              <p:cNvPr id="57" name="Rectángulo 56">
                <a:extLst>
                  <a:ext uri="{FF2B5EF4-FFF2-40B4-BE49-F238E27FC236}">
                    <a16:creationId xmlns:a16="http://schemas.microsoft.com/office/drawing/2014/main" id="{054A2B3E-5BA1-D852-1A63-7026CBBCCFE6}"/>
                  </a:ext>
                </a:extLst>
              </p:cNvPr>
              <p:cNvSpPr/>
              <p:nvPr/>
            </p:nvSpPr>
            <p:spPr>
              <a:xfrm>
                <a:off x="3232150" y="6672438"/>
                <a:ext cx="2038350" cy="814436"/>
              </a:xfrm>
              <a:prstGeom prst="rect">
                <a:avLst/>
              </a:prstGeom>
              <a:solidFill>
                <a:srgbClr val="4472C4">
                  <a:alpha val="69804"/>
                </a:srgb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/>
                  <a:t>2</a:t>
                </a:r>
              </a:p>
            </p:txBody>
          </p:sp>
          <p:sp>
            <p:nvSpPr>
              <p:cNvPr id="58" name="Rectángulo 57">
                <a:extLst>
                  <a:ext uri="{FF2B5EF4-FFF2-40B4-BE49-F238E27FC236}">
                    <a16:creationId xmlns:a16="http://schemas.microsoft.com/office/drawing/2014/main" id="{1068529D-D37C-1D7C-4D7A-66A93E9AE3C5}"/>
                  </a:ext>
                </a:extLst>
              </p:cNvPr>
              <p:cNvSpPr/>
              <p:nvPr/>
            </p:nvSpPr>
            <p:spPr>
              <a:xfrm>
                <a:off x="3232150" y="6672438"/>
                <a:ext cx="397642" cy="814436"/>
              </a:xfrm>
              <a:prstGeom prst="rect">
                <a:avLst/>
              </a:prstGeom>
              <a:solidFill>
                <a:srgbClr val="7C9DD6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9" name="Rectángulo 58">
                <a:extLst>
                  <a:ext uri="{FF2B5EF4-FFF2-40B4-BE49-F238E27FC236}">
                    <a16:creationId xmlns:a16="http://schemas.microsoft.com/office/drawing/2014/main" id="{6F7EDE17-E0D9-60F6-D9FD-19DE36C9AECB}"/>
                  </a:ext>
                </a:extLst>
              </p:cNvPr>
              <p:cNvSpPr/>
              <p:nvPr/>
            </p:nvSpPr>
            <p:spPr>
              <a:xfrm>
                <a:off x="4872858" y="6672438"/>
                <a:ext cx="397642" cy="814436"/>
              </a:xfrm>
              <a:prstGeom prst="rect">
                <a:avLst/>
              </a:prstGeom>
              <a:solidFill>
                <a:srgbClr val="7C9DD6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cxnSp>
          <p:nvCxnSpPr>
            <p:cNvPr id="67" name="Conector recto 66">
              <a:extLst>
                <a:ext uri="{FF2B5EF4-FFF2-40B4-BE49-F238E27FC236}">
                  <a16:creationId xmlns:a16="http://schemas.microsoft.com/office/drawing/2014/main" id="{1308A566-D93D-FD80-A6B8-31220416A127}"/>
                </a:ext>
              </a:extLst>
            </p:cNvPr>
            <p:cNvCxnSpPr/>
            <p:nvPr/>
          </p:nvCxnSpPr>
          <p:spPr>
            <a:xfrm>
              <a:off x="2720197" y="6460606"/>
              <a:ext cx="431565" cy="1235177"/>
            </a:xfrm>
            <a:prstGeom prst="line">
              <a:avLst/>
            </a:prstGeom>
            <a:ln w="28575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67">
              <a:extLst>
                <a:ext uri="{FF2B5EF4-FFF2-40B4-BE49-F238E27FC236}">
                  <a16:creationId xmlns:a16="http://schemas.microsoft.com/office/drawing/2014/main" id="{63D733AF-79BC-3798-D49D-D75E7A5F0DB0}"/>
                </a:ext>
              </a:extLst>
            </p:cNvPr>
            <p:cNvCxnSpPr/>
            <p:nvPr/>
          </p:nvCxnSpPr>
          <p:spPr>
            <a:xfrm>
              <a:off x="4500872" y="6456063"/>
              <a:ext cx="431565" cy="1235177"/>
            </a:xfrm>
            <a:prstGeom prst="line">
              <a:avLst/>
            </a:prstGeom>
            <a:ln w="28575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upo 69">
            <a:extLst>
              <a:ext uri="{FF2B5EF4-FFF2-40B4-BE49-F238E27FC236}">
                <a16:creationId xmlns:a16="http://schemas.microsoft.com/office/drawing/2014/main" id="{55286BF3-E305-9860-E63A-B9EC682C8B12}"/>
              </a:ext>
            </a:extLst>
          </p:cNvPr>
          <p:cNvGrpSpPr/>
          <p:nvPr/>
        </p:nvGrpSpPr>
        <p:grpSpPr>
          <a:xfrm>
            <a:off x="4771862" y="7051435"/>
            <a:ext cx="720000" cy="468000"/>
            <a:chOff x="3232150" y="6672438"/>
            <a:chExt cx="2038350" cy="814436"/>
          </a:xfrm>
        </p:grpSpPr>
        <p:sp>
          <p:nvSpPr>
            <p:cNvPr id="71" name="Rectángulo 70">
              <a:extLst>
                <a:ext uri="{FF2B5EF4-FFF2-40B4-BE49-F238E27FC236}">
                  <a16:creationId xmlns:a16="http://schemas.microsoft.com/office/drawing/2014/main" id="{ECE2F058-F8CC-4C73-836D-DBD4323EE517}"/>
                </a:ext>
              </a:extLst>
            </p:cNvPr>
            <p:cNvSpPr/>
            <p:nvPr/>
          </p:nvSpPr>
          <p:spPr>
            <a:xfrm>
              <a:off x="3232150" y="6672438"/>
              <a:ext cx="2038350" cy="814436"/>
            </a:xfrm>
            <a:prstGeom prst="rect">
              <a:avLst/>
            </a:prstGeom>
            <a:solidFill>
              <a:srgbClr val="4472C4">
                <a:alpha val="69804"/>
              </a:srgb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*</a:t>
              </a:r>
            </a:p>
          </p:txBody>
        </p:sp>
        <p:sp>
          <p:nvSpPr>
            <p:cNvPr id="72" name="Rectángulo 71">
              <a:extLst>
                <a:ext uri="{FF2B5EF4-FFF2-40B4-BE49-F238E27FC236}">
                  <a16:creationId xmlns:a16="http://schemas.microsoft.com/office/drawing/2014/main" id="{299FA040-B613-0390-9FA4-DFD3E023DDBD}"/>
                </a:ext>
              </a:extLst>
            </p:cNvPr>
            <p:cNvSpPr/>
            <p:nvPr/>
          </p:nvSpPr>
          <p:spPr>
            <a:xfrm>
              <a:off x="3232150" y="6672438"/>
              <a:ext cx="397642" cy="814436"/>
            </a:xfrm>
            <a:prstGeom prst="rect">
              <a:avLst/>
            </a:prstGeom>
            <a:solidFill>
              <a:srgbClr val="7C9DD6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3" name="Rectángulo 72">
              <a:extLst>
                <a:ext uri="{FF2B5EF4-FFF2-40B4-BE49-F238E27FC236}">
                  <a16:creationId xmlns:a16="http://schemas.microsoft.com/office/drawing/2014/main" id="{17B8AE29-0FEE-B2DE-02CF-05D9AEE44C2C}"/>
                </a:ext>
              </a:extLst>
            </p:cNvPr>
            <p:cNvSpPr/>
            <p:nvPr/>
          </p:nvSpPr>
          <p:spPr>
            <a:xfrm>
              <a:off x="4872858" y="6672438"/>
              <a:ext cx="397642" cy="814436"/>
            </a:xfrm>
            <a:prstGeom prst="rect">
              <a:avLst/>
            </a:prstGeom>
            <a:solidFill>
              <a:srgbClr val="7C9DD6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E145DCD7-197B-9349-DBA4-44D8D30CCB99}"/>
              </a:ext>
            </a:extLst>
          </p:cNvPr>
          <p:cNvGrpSpPr/>
          <p:nvPr/>
        </p:nvGrpSpPr>
        <p:grpSpPr>
          <a:xfrm>
            <a:off x="6573150" y="7051435"/>
            <a:ext cx="720000" cy="468000"/>
            <a:chOff x="2720197" y="6456063"/>
            <a:chExt cx="2212240" cy="1243451"/>
          </a:xfrm>
        </p:grpSpPr>
        <p:grpSp>
          <p:nvGrpSpPr>
            <p:cNvPr id="79" name="Grupo 78">
              <a:extLst>
                <a:ext uri="{FF2B5EF4-FFF2-40B4-BE49-F238E27FC236}">
                  <a16:creationId xmlns:a16="http://schemas.microsoft.com/office/drawing/2014/main" id="{DAF8175B-25DE-CD29-4DA5-DF4264B2EC75}"/>
                </a:ext>
              </a:extLst>
            </p:cNvPr>
            <p:cNvGrpSpPr/>
            <p:nvPr/>
          </p:nvGrpSpPr>
          <p:grpSpPr>
            <a:xfrm>
              <a:off x="2720197" y="6465798"/>
              <a:ext cx="2212240" cy="1233716"/>
              <a:chOff x="3232150" y="6672438"/>
              <a:chExt cx="2038350" cy="814436"/>
            </a:xfrm>
          </p:grpSpPr>
          <p:sp>
            <p:nvSpPr>
              <p:cNvPr id="82" name="Rectángulo 81">
                <a:extLst>
                  <a:ext uri="{FF2B5EF4-FFF2-40B4-BE49-F238E27FC236}">
                    <a16:creationId xmlns:a16="http://schemas.microsoft.com/office/drawing/2014/main" id="{67E23BF5-6380-AC91-89A4-6999B78750AD}"/>
                  </a:ext>
                </a:extLst>
              </p:cNvPr>
              <p:cNvSpPr/>
              <p:nvPr/>
            </p:nvSpPr>
            <p:spPr>
              <a:xfrm>
                <a:off x="3232150" y="6672438"/>
                <a:ext cx="2038350" cy="814436"/>
              </a:xfrm>
              <a:prstGeom prst="rect">
                <a:avLst/>
              </a:prstGeom>
              <a:solidFill>
                <a:srgbClr val="4472C4">
                  <a:alpha val="69804"/>
                </a:srgb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/>
                  <a:t>3</a:t>
                </a:r>
              </a:p>
            </p:txBody>
          </p:sp>
          <p:sp>
            <p:nvSpPr>
              <p:cNvPr id="83" name="Rectángulo 82">
                <a:extLst>
                  <a:ext uri="{FF2B5EF4-FFF2-40B4-BE49-F238E27FC236}">
                    <a16:creationId xmlns:a16="http://schemas.microsoft.com/office/drawing/2014/main" id="{FED9BDAD-18C3-BBD5-1462-2DCB0B9251A3}"/>
                  </a:ext>
                </a:extLst>
              </p:cNvPr>
              <p:cNvSpPr/>
              <p:nvPr/>
            </p:nvSpPr>
            <p:spPr>
              <a:xfrm>
                <a:off x="3232150" y="6672438"/>
                <a:ext cx="397642" cy="814436"/>
              </a:xfrm>
              <a:prstGeom prst="rect">
                <a:avLst/>
              </a:prstGeom>
              <a:solidFill>
                <a:srgbClr val="7C9DD6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84" name="Rectángulo 83">
                <a:extLst>
                  <a:ext uri="{FF2B5EF4-FFF2-40B4-BE49-F238E27FC236}">
                    <a16:creationId xmlns:a16="http://schemas.microsoft.com/office/drawing/2014/main" id="{1CB351A1-9758-6728-8192-819FDCEBF2CC}"/>
                  </a:ext>
                </a:extLst>
              </p:cNvPr>
              <p:cNvSpPr/>
              <p:nvPr/>
            </p:nvSpPr>
            <p:spPr>
              <a:xfrm>
                <a:off x="4872858" y="6672438"/>
                <a:ext cx="397642" cy="814436"/>
              </a:xfrm>
              <a:prstGeom prst="rect">
                <a:avLst/>
              </a:prstGeom>
              <a:solidFill>
                <a:srgbClr val="7C9DD6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cxnSp>
          <p:nvCxnSpPr>
            <p:cNvPr id="80" name="Conector recto 79">
              <a:extLst>
                <a:ext uri="{FF2B5EF4-FFF2-40B4-BE49-F238E27FC236}">
                  <a16:creationId xmlns:a16="http://schemas.microsoft.com/office/drawing/2014/main" id="{6FBD1563-E177-C301-AE93-8564B0C5A4E0}"/>
                </a:ext>
              </a:extLst>
            </p:cNvPr>
            <p:cNvCxnSpPr/>
            <p:nvPr/>
          </p:nvCxnSpPr>
          <p:spPr>
            <a:xfrm>
              <a:off x="2720197" y="6460606"/>
              <a:ext cx="431565" cy="1235177"/>
            </a:xfrm>
            <a:prstGeom prst="line">
              <a:avLst/>
            </a:prstGeom>
            <a:ln w="28575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80">
              <a:extLst>
                <a:ext uri="{FF2B5EF4-FFF2-40B4-BE49-F238E27FC236}">
                  <a16:creationId xmlns:a16="http://schemas.microsoft.com/office/drawing/2014/main" id="{D4047FB2-59F1-1164-4A40-6736BFECC569}"/>
                </a:ext>
              </a:extLst>
            </p:cNvPr>
            <p:cNvCxnSpPr/>
            <p:nvPr/>
          </p:nvCxnSpPr>
          <p:spPr>
            <a:xfrm>
              <a:off x="4500872" y="6456063"/>
              <a:ext cx="431565" cy="1235177"/>
            </a:xfrm>
            <a:prstGeom prst="line">
              <a:avLst/>
            </a:prstGeom>
            <a:ln w="28575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upo 84">
            <a:extLst>
              <a:ext uri="{FF2B5EF4-FFF2-40B4-BE49-F238E27FC236}">
                <a16:creationId xmlns:a16="http://schemas.microsoft.com/office/drawing/2014/main" id="{A273BE13-1619-ADEF-AE85-FD3CF94679F1}"/>
              </a:ext>
            </a:extLst>
          </p:cNvPr>
          <p:cNvGrpSpPr/>
          <p:nvPr/>
        </p:nvGrpSpPr>
        <p:grpSpPr>
          <a:xfrm>
            <a:off x="5591438" y="7790838"/>
            <a:ext cx="720000" cy="468000"/>
            <a:chOff x="2720197" y="6456063"/>
            <a:chExt cx="2212240" cy="1243451"/>
          </a:xfrm>
        </p:grpSpPr>
        <p:grpSp>
          <p:nvGrpSpPr>
            <p:cNvPr id="86" name="Grupo 85">
              <a:extLst>
                <a:ext uri="{FF2B5EF4-FFF2-40B4-BE49-F238E27FC236}">
                  <a16:creationId xmlns:a16="http://schemas.microsoft.com/office/drawing/2014/main" id="{C0BC118D-7E9D-8131-292F-16EBF10386D0}"/>
                </a:ext>
              </a:extLst>
            </p:cNvPr>
            <p:cNvGrpSpPr/>
            <p:nvPr/>
          </p:nvGrpSpPr>
          <p:grpSpPr>
            <a:xfrm>
              <a:off x="2720197" y="6465798"/>
              <a:ext cx="2212240" cy="1233716"/>
              <a:chOff x="3232150" y="6672438"/>
              <a:chExt cx="2038350" cy="814436"/>
            </a:xfrm>
          </p:grpSpPr>
          <p:sp>
            <p:nvSpPr>
              <p:cNvPr id="89" name="Rectángulo 88">
                <a:extLst>
                  <a:ext uri="{FF2B5EF4-FFF2-40B4-BE49-F238E27FC236}">
                    <a16:creationId xmlns:a16="http://schemas.microsoft.com/office/drawing/2014/main" id="{417B0630-A794-3F2A-6D5B-C1B97D71BFD1}"/>
                  </a:ext>
                </a:extLst>
              </p:cNvPr>
              <p:cNvSpPr/>
              <p:nvPr/>
            </p:nvSpPr>
            <p:spPr>
              <a:xfrm>
                <a:off x="3232150" y="6672438"/>
                <a:ext cx="2038350" cy="814436"/>
              </a:xfrm>
              <a:prstGeom prst="rect">
                <a:avLst/>
              </a:prstGeom>
              <a:solidFill>
                <a:srgbClr val="4472C4">
                  <a:alpha val="69804"/>
                </a:srgb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/>
                  <a:t>5</a:t>
                </a:r>
              </a:p>
            </p:txBody>
          </p:sp>
          <p:sp>
            <p:nvSpPr>
              <p:cNvPr id="90" name="Rectángulo 89">
                <a:extLst>
                  <a:ext uri="{FF2B5EF4-FFF2-40B4-BE49-F238E27FC236}">
                    <a16:creationId xmlns:a16="http://schemas.microsoft.com/office/drawing/2014/main" id="{2F5514A5-5282-048C-90BF-BDF210388EDF}"/>
                  </a:ext>
                </a:extLst>
              </p:cNvPr>
              <p:cNvSpPr/>
              <p:nvPr/>
            </p:nvSpPr>
            <p:spPr>
              <a:xfrm>
                <a:off x="3232150" y="6672438"/>
                <a:ext cx="397642" cy="814436"/>
              </a:xfrm>
              <a:prstGeom prst="rect">
                <a:avLst/>
              </a:prstGeom>
              <a:solidFill>
                <a:srgbClr val="7C9DD6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1" name="Rectángulo 90">
                <a:extLst>
                  <a:ext uri="{FF2B5EF4-FFF2-40B4-BE49-F238E27FC236}">
                    <a16:creationId xmlns:a16="http://schemas.microsoft.com/office/drawing/2014/main" id="{FAF37C45-4F3B-1178-7248-114E2AEC0922}"/>
                  </a:ext>
                </a:extLst>
              </p:cNvPr>
              <p:cNvSpPr/>
              <p:nvPr/>
            </p:nvSpPr>
            <p:spPr>
              <a:xfrm>
                <a:off x="4872858" y="6672438"/>
                <a:ext cx="397642" cy="814436"/>
              </a:xfrm>
              <a:prstGeom prst="rect">
                <a:avLst/>
              </a:prstGeom>
              <a:solidFill>
                <a:srgbClr val="7C9DD6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cxnSp>
          <p:nvCxnSpPr>
            <p:cNvPr id="87" name="Conector recto 86">
              <a:extLst>
                <a:ext uri="{FF2B5EF4-FFF2-40B4-BE49-F238E27FC236}">
                  <a16:creationId xmlns:a16="http://schemas.microsoft.com/office/drawing/2014/main" id="{26C0B324-3FBD-3F55-E49D-86D7D2EE2049}"/>
                </a:ext>
              </a:extLst>
            </p:cNvPr>
            <p:cNvCxnSpPr/>
            <p:nvPr/>
          </p:nvCxnSpPr>
          <p:spPr>
            <a:xfrm>
              <a:off x="2720197" y="6460606"/>
              <a:ext cx="431565" cy="1235177"/>
            </a:xfrm>
            <a:prstGeom prst="line">
              <a:avLst/>
            </a:prstGeom>
            <a:ln w="28575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>
              <a:extLst>
                <a:ext uri="{FF2B5EF4-FFF2-40B4-BE49-F238E27FC236}">
                  <a16:creationId xmlns:a16="http://schemas.microsoft.com/office/drawing/2014/main" id="{92B8FAC7-2B78-DA22-C601-A3EAC8FA759F}"/>
                </a:ext>
              </a:extLst>
            </p:cNvPr>
            <p:cNvCxnSpPr/>
            <p:nvPr/>
          </p:nvCxnSpPr>
          <p:spPr>
            <a:xfrm>
              <a:off x="4500872" y="6456063"/>
              <a:ext cx="431565" cy="1235177"/>
            </a:xfrm>
            <a:prstGeom prst="line">
              <a:avLst/>
            </a:prstGeom>
            <a:ln w="28575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Conector: angular 92">
            <a:extLst>
              <a:ext uri="{FF2B5EF4-FFF2-40B4-BE49-F238E27FC236}">
                <a16:creationId xmlns:a16="http://schemas.microsoft.com/office/drawing/2014/main" id="{DCD920BE-39E7-CB42-6601-D5CEA0BB764B}"/>
              </a:ext>
            </a:extLst>
          </p:cNvPr>
          <p:cNvCxnSpPr>
            <a:cxnSpLocks/>
            <a:stCxn id="63" idx="1"/>
            <a:endCxn id="71" idx="0"/>
          </p:cNvCxnSpPr>
          <p:nvPr/>
        </p:nvCxnSpPr>
        <p:spPr>
          <a:xfrm rot="10800000" flipV="1">
            <a:off x="5131863" y="6617031"/>
            <a:ext cx="531817" cy="4344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: angular 96">
            <a:extLst>
              <a:ext uri="{FF2B5EF4-FFF2-40B4-BE49-F238E27FC236}">
                <a16:creationId xmlns:a16="http://schemas.microsoft.com/office/drawing/2014/main" id="{49AE159E-891A-E548-4E91-8B68FF9EA816}"/>
              </a:ext>
            </a:extLst>
          </p:cNvPr>
          <p:cNvCxnSpPr>
            <a:stCxn id="64" idx="3"/>
            <a:endCxn id="82" idx="0"/>
          </p:cNvCxnSpPr>
          <p:nvPr/>
        </p:nvCxnSpPr>
        <p:spPr>
          <a:xfrm>
            <a:off x="6383679" y="6617031"/>
            <a:ext cx="549471" cy="4380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: angular 99">
            <a:extLst>
              <a:ext uri="{FF2B5EF4-FFF2-40B4-BE49-F238E27FC236}">
                <a16:creationId xmlns:a16="http://schemas.microsoft.com/office/drawing/2014/main" id="{437F3044-1217-FD5D-143E-C138F4A04C6D}"/>
              </a:ext>
            </a:extLst>
          </p:cNvPr>
          <p:cNvCxnSpPr>
            <a:stCxn id="72" idx="1"/>
            <a:endCxn id="57" idx="0"/>
          </p:cNvCxnSpPr>
          <p:nvPr/>
        </p:nvCxnSpPr>
        <p:spPr>
          <a:xfrm rot="10800000" flipV="1">
            <a:off x="4312286" y="7285434"/>
            <a:ext cx="459576" cy="5090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: angular 101">
            <a:extLst>
              <a:ext uri="{FF2B5EF4-FFF2-40B4-BE49-F238E27FC236}">
                <a16:creationId xmlns:a16="http://schemas.microsoft.com/office/drawing/2014/main" id="{4F3A88A1-ABF2-C026-12E5-0E43E927B310}"/>
              </a:ext>
            </a:extLst>
          </p:cNvPr>
          <p:cNvCxnSpPr>
            <a:stCxn id="73" idx="3"/>
            <a:endCxn id="89" idx="0"/>
          </p:cNvCxnSpPr>
          <p:nvPr/>
        </p:nvCxnSpPr>
        <p:spPr>
          <a:xfrm>
            <a:off x="5491862" y="7285435"/>
            <a:ext cx="459576" cy="5090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ángulo 54">
            <a:extLst>
              <a:ext uri="{FF2B5EF4-FFF2-40B4-BE49-F238E27FC236}">
                <a16:creationId xmlns:a16="http://schemas.microsoft.com/office/drawing/2014/main" id="{3042B322-7497-9C97-B7B3-9FDF6048E57F}"/>
              </a:ext>
            </a:extLst>
          </p:cNvPr>
          <p:cNvSpPr/>
          <p:nvPr/>
        </p:nvSpPr>
        <p:spPr>
          <a:xfrm>
            <a:off x="557213" y="8468238"/>
            <a:ext cx="1012188" cy="378090"/>
          </a:xfrm>
          <a:prstGeom prst="rect">
            <a:avLst/>
          </a:prstGeom>
          <a:solidFill>
            <a:srgbClr val="18A41B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34339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D2F5F6FC-565C-5B61-67A5-16B63E8E1DDB}"/>
              </a:ext>
            </a:extLst>
          </p:cNvPr>
          <p:cNvSpPr/>
          <p:nvPr/>
        </p:nvSpPr>
        <p:spPr>
          <a:xfrm>
            <a:off x="6795247" y="9627318"/>
            <a:ext cx="977153" cy="217714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A806BC2E-603F-567C-A5A1-1B7905F24F2D}"/>
              </a:ext>
            </a:extLst>
          </p:cNvPr>
          <p:cNvSpPr/>
          <p:nvPr/>
        </p:nvSpPr>
        <p:spPr>
          <a:xfrm>
            <a:off x="6944660" y="9529987"/>
            <a:ext cx="570566" cy="412376"/>
          </a:xfrm>
          <a:prstGeom prst="roundRect">
            <a:avLst/>
          </a:prstGeom>
          <a:solidFill>
            <a:srgbClr val="A7A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93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574BF0B-54DC-6C75-7D92-3C0E0492AA68}"/>
              </a:ext>
            </a:extLst>
          </p:cNvPr>
          <p:cNvSpPr/>
          <p:nvPr/>
        </p:nvSpPr>
        <p:spPr>
          <a:xfrm>
            <a:off x="0" y="9627316"/>
            <a:ext cx="6008914" cy="217714"/>
          </a:xfrm>
          <a:prstGeom prst="rect">
            <a:avLst/>
          </a:prstGeom>
          <a:gradFill flip="none" rotWithShape="1">
            <a:gsLst>
              <a:gs pos="44000">
                <a:srgbClr val="5C6BC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Árboles binarios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7AC622DC-104C-DC08-8A1F-5155ADD11696}"/>
              </a:ext>
            </a:extLst>
          </p:cNvPr>
          <p:cNvSpPr/>
          <p:nvPr/>
        </p:nvSpPr>
        <p:spPr>
          <a:xfrm>
            <a:off x="209006" y="216448"/>
            <a:ext cx="7384868" cy="217714"/>
          </a:xfrm>
          <a:prstGeom prst="roundRect">
            <a:avLst/>
          </a:prstGeom>
          <a:solidFill>
            <a:srgbClr val="36428A"/>
          </a:solidFill>
          <a:ln>
            <a:solidFill>
              <a:srgbClr val="2845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 Árboles binarios de expresiones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Esparza Castañeda Hugo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780D73D2-A1CB-1F33-AF0C-6FC6D4504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792" y="58141"/>
            <a:ext cx="512815" cy="512815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A3B3CBDE-16F5-90D9-7545-C12B69A3A3FD}"/>
              </a:ext>
            </a:extLst>
          </p:cNvPr>
          <p:cNvGrpSpPr/>
          <p:nvPr/>
        </p:nvGrpSpPr>
        <p:grpSpPr>
          <a:xfrm flipH="1">
            <a:off x="834519" y="692164"/>
            <a:ext cx="2017307" cy="1659690"/>
            <a:chOff x="466047" y="6420184"/>
            <a:chExt cx="2485124" cy="2322590"/>
          </a:xfrm>
        </p:grpSpPr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524C558D-4809-9DEB-5D9A-F3C447FB8B7F}"/>
                </a:ext>
              </a:extLst>
            </p:cNvPr>
            <p:cNvSpPr/>
            <p:nvPr/>
          </p:nvSpPr>
          <p:spPr>
            <a:xfrm>
              <a:off x="1692997" y="6420184"/>
              <a:ext cx="446215" cy="5887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+</a:t>
              </a:r>
            </a:p>
          </p:txBody>
        </p:sp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27BF2FFF-499D-58DF-8777-62210E4A29D9}"/>
                </a:ext>
              </a:extLst>
            </p:cNvPr>
            <p:cNvSpPr/>
            <p:nvPr/>
          </p:nvSpPr>
          <p:spPr>
            <a:xfrm>
              <a:off x="912262" y="7281019"/>
              <a:ext cx="470499" cy="5887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*</a:t>
              </a:r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49E5858B-6E75-99CA-6EFE-959CFA2436C2}"/>
                </a:ext>
              </a:extLst>
            </p:cNvPr>
            <p:cNvSpPr/>
            <p:nvPr/>
          </p:nvSpPr>
          <p:spPr>
            <a:xfrm>
              <a:off x="2504956" y="7274571"/>
              <a:ext cx="446215" cy="5887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2</a:t>
              </a:r>
            </a:p>
          </p:txBody>
        </p: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65E3AAD0-FBFB-E15F-6803-B44D7D3205DD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 flipH="1">
              <a:off x="1147513" y="6900908"/>
              <a:ext cx="790372" cy="3801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6657FC4C-2276-C19E-D897-051E12E3DE90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>
              <a:off x="1893777" y="6894460"/>
              <a:ext cx="834287" cy="3801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3C04A08E-235A-4E3F-B1E3-2A0033B80F73}"/>
                </a:ext>
              </a:extLst>
            </p:cNvPr>
            <p:cNvSpPr/>
            <p:nvPr/>
          </p:nvSpPr>
          <p:spPr>
            <a:xfrm>
              <a:off x="466047" y="8148705"/>
              <a:ext cx="470499" cy="5887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3</a:t>
              </a:r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0C1212CC-1CA7-060F-D627-F681C26ECD24}"/>
                </a:ext>
              </a:extLst>
            </p:cNvPr>
            <p:cNvSpPr/>
            <p:nvPr/>
          </p:nvSpPr>
          <p:spPr>
            <a:xfrm>
              <a:off x="1355968" y="8153984"/>
              <a:ext cx="470499" cy="5887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5</a:t>
              </a:r>
            </a:p>
          </p:txBody>
        </p:sp>
        <p:cxnSp>
          <p:nvCxnSpPr>
            <p:cNvPr id="15" name="Conector recto de flecha 14">
              <a:extLst>
                <a:ext uri="{FF2B5EF4-FFF2-40B4-BE49-F238E27FC236}">
                  <a16:creationId xmlns:a16="http://schemas.microsoft.com/office/drawing/2014/main" id="{66313D08-AEAB-97F5-6B3E-785A83AC5E03}"/>
                </a:ext>
              </a:extLst>
            </p:cNvPr>
            <p:cNvCxnSpPr>
              <a:cxnSpLocks/>
              <a:stCxn id="4" idx="3"/>
              <a:endCxn id="11" idx="0"/>
            </p:cNvCxnSpPr>
            <p:nvPr/>
          </p:nvCxnSpPr>
          <p:spPr>
            <a:xfrm flipH="1">
              <a:off x="701297" y="7783582"/>
              <a:ext cx="279869" cy="365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0A7EE8C3-1912-3643-3AE1-B97540D5D81B}"/>
                </a:ext>
              </a:extLst>
            </p:cNvPr>
            <p:cNvCxnSpPr>
              <a:cxnSpLocks/>
              <a:stCxn id="4" idx="5"/>
              <a:endCxn id="12" idx="0"/>
            </p:cNvCxnSpPr>
            <p:nvPr/>
          </p:nvCxnSpPr>
          <p:spPr>
            <a:xfrm>
              <a:off x="1313858" y="7783582"/>
              <a:ext cx="277360" cy="370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2D501D2F-1DD2-E6A0-EEF2-F02B54753A07}"/>
                  </a:ext>
                </a:extLst>
              </p:cNvPr>
              <p:cNvSpPr txBox="1"/>
              <p:nvPr/>
            </p:nvSpPr>
            <p:spPr>
              <a:xfrm>
                <a:off x="721999" y="2503176"/>
                <a:ext cx="2066765" cy="532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2∗</m:t>
                      </m:r>
                      <m:d>
                        <m:dPr>
                          <m:ctrlPr>
                            <a:rPr lang="es-MX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MX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5+3</m:t>
                          </m:r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s-MX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es-MX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16</m:t>
                      </m:r>
                    </m:oMath>
                  </m:oMathPara>
                </a14:m>
                <a:endParaRPr lang="es-MX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2D501D2F-1DD2-E6A0-EEF2-F02B54753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999" y="2503176"/>
                <a:ext cx="2066765" cy="5329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ángulo 17">
            <a:extLst>
              <a:ext uri="{FF2B5EF4-FFF2-40B4-BE49-F238E27FC236}">
                <a16:creationId xmlns:a16="http://schemas.microsoft.com/office/drawing/2014/main" id="{F5D1E474-4B9C-C32D-00AB-4BC709224170}"/>
              </a:ext>
            </a:extLst>
          </p:cNvPr>
          <p:cNvSpPr/>
          <p:nvPr/>
        </p:nvSpPr>
        <p:spPr>
          <a:xfrm>
            <a:off x="2346753" y="2663008"/>
            <a:ext cx="326075" cy="378090"/>
          </a:xfrm>
          <a:prstGeom prst="rect">
            <a:avLst/>
          </a:prstGeom>
          <a:solidFill>
            <a:srgbClr val="18A41B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53" name="Grupo 52">
            <a:extLst>
              <a:ext uri="{FF2B5EF4-FFF2-40B4-BE49-F238E27FC236}">
                <a16:creationId xmlns:a16="http://schemas.microsoft.com/office/drawing/2014/main" id="{EB86CFA3-51BF-CE32-9519-28EFD42F3325}"/>
              </a:ext>
            </a:extLst>
          </p:cNvPr>
          <p:cNvGrpSpPr/>
          <p:nvPr/>
        </p:nvGrpSpPr>
        <p:grpSpPr>
          <a:xfrm flipH="1">
            <a:off x="3870959" y="650884"/>
            <a:ext cx="2930811" cy="1875807"/>
            <a:chOff x="3952286" y="563256"/>
            <a:chExt cx="3340864" cy="1875807"/>
          </a:xfrm>
        </p:grpSpPr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682745A2-1D64-63CA-B748-EE1A762CB7B4}"/>
                </a:ext>
              </a:extLst>
            </p:cNvPr>
            <p:cNvGrpSpPr/>
            <p:nvPr/>
          </p:nvGrpSpPr>
          <p:grpSpPr>
            <a:xfrm>
              <a:off x="5663679" y="563256"/>
              <a:ext cx="720000" cy="468000"/>
              <a:chOff x="3232150" y="6672438"/>
              <a:chExt cx="2038350" cy="814436"/>
            </a:xfrm>
          </p:grpSpPr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4241F7B9-71BC-4F1B-6C4E-6B75C105DF42}"/>
                  </a:ext>
                </a:extLst>
              </p:cNvPr>
              <p:cNvSpPr/>
              <p:nvPr/>
            </p:nvSpPr>
            <p:spPr>
              <a:xfrm>
                <a:off x="3232150" y="6672438"/>
                <a:ext cx="2038350" cy="814436"/>
              </a:xfrm>
              <a:prstGeom prst="rect">
                <a:avLst/>
              </a:prstGeom>
              <a:solidFill>
                <a:srgbClr val="4472C4">
                  <a:alpha val="69804"/>
                </a:srgb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/>
                  <a:t>+</a:t>
                </a:r>
              </a:p>
            </p:txBody>
          </p:sp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1361EBB9-50D7-DD64-2955-DA7839FAFCB0}"/>
                  </a:ext>
                </a:extLst>
              </p:cNvPr>
              <p:cNvSpPr/>
              <p:nvPr/>
            </p:nvSpPr>
            <p:spPr>
              <a:xfrm>
                <a:off x="3232150" y="6672438"/>
                <a:ext cx="397642" cy="814436"/>
              </a:xfrm>
              <a:prstGeom prst="rect">
                <a:avLst/>
              </a:prstGeom>
              <a:solidFill>
                <a:srgbClr val="7C9DD6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5F4B07F2-0F86-E275-68DE-DB58FA78AE63}"/>
                  </a:ext>
                </a:extLst>
              </p:cNvPr>
              <p:cNvSpPr/>
              <p:nvPr/>
            </p:nvSpPr>
            <p:spPr>
              <a:xfrm>
                <a:off x="4872858" y="6672438"/>
                <a:ext cx="397642" cy="814436"/>
              </a:xfrm>
              <a:prstGeom prst="rect">
                <a:avLst/>
              </a:prstGeom>
              <a:solidFill>
                <a:srgbClr val="7C9DD6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23" name="Grupo 22">
              <a:extLst>
                <a:ext uri="{FF2B5EF4-FFF2-40B4-BE49-F238E27FC236}">
                  <a16:creationId xmlns:a16="http://schemas.microsoft.com/office/drawing/2014/main" id="{2374CE01-FEE2-BDA3-3EEC-705B4DD7EA95}"/>
                </a:ext>
              </a:extLst>
            </p:cNvPr>
            <p:cNvGrpSpPr/>
            <p:nvPr/>
          </p:nvGrpSpPr>
          <p:grpSpPr>
            <a:xfrm>
              <a:off x="3952286" y="1971063"/>
              <a:ext cx="720000" cy="468000"/>
              <a:chOff x="2720197" y="6456063"/>
              <a:chExt cx="2212240" cy="1243451"/>
            </a:xfrm>
          </p:grpSpPr>
          <p:grpSp>
            <p:nvGrpSpPr>
              <p:cNvPr id="24" name="Grupo 23">
                <a:extLst>
                  <a:ext uri="{FF2B5EF4-FFF2-40B4-BE49-F238E27FC236}">
                    <a16:creationId xmlns:a16="http://schemas.microsoft.com/office/drawing/2014/main" id="{96A8D74C-8399-3763-DE80-82A29A85B250}"/>
                  </a:ext>
                </a:extLst>
              </p:cNvPr>
              <p:cNvGrpSpPr/>
              <p:nvPr/>
            </p:nvGrpSpPr>
            <p:grpSpPr>
              <a:xfrm>
                <a:off x="2720197" y="6465798"/>
                <a:ext cx="2212240" cy="1233716"/>
                <a:chOff x="3232150" y="6672438"/>
                <a:chExt cx="2038350" cy="814436"/>
              </a:xfrm>
            </p:grpSpPr>
            <p:sp>
              <p:nvSpPr>
                <p:cNvPr id="27" name="Rectángulo 26">
                  <a:extLst>
                    <a:ext uri="{FF2B5EF4-FFF2-40B4-BE49-F238E27FC236}">
                      <a16:creationId xmlns:a16="http://schemas.microsoft.com/office/drawing/2014/main" id="{C726A092-D80E-4D4A-A4B3-1402C3F69A72}"/>
                    </a:ext>
                  </a:extLst>
                </p:cNvPr>
                <p:cNvSpPr/>
                <p:nvPr/>
              </p:nvSpPr>
              <p:spPr>
                <a:xfrm>
                  <a:off x="3232150" y="6672438"/>
                  <a:ext cx="2038350" cy="814436"/>
                </a:xfrm>
                <a:prstGeom prst="rect">
                  <a:avLst/>
                </a:prstGeom>
                <a:solidFill>
                  <a:srgbClr val="4472C4">
                    <a:alpha val="69804"/>
                  </a:srgbClr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/>
                    <a:t>3</a:t>
                  </a:r>
                </a:p>
              </p:txBody>
            </p:sp>
            <p:sp>
              <p:nvSpPr>
                <p:cNvPr id="28" name="Rectángulo 27">
                  <a:extLst>
                    <a:ext uri="{FF2B5EF4-FFF2-40B4-BE49-F238E27FC236}">
                      <a16:creationId xmlns:a16="http://schemas.microsoft.com/office/drawing/2014/main" id="{DCB71D47-D02F-2C51-D0A6-CB6AC5542A3C}"/>
                    </a:ext>
                  </a:extLst>
                </p:cNvPr>
                <p:cNvSpPr/>
                <p:nvPr/>
              </p:nvSpPr>
              <p:spPr>
                <a:xfrm>
                  <a:off x="3232150" y="6672438"/>
                  <a:ext cx="397642" cy="814436"/>
                </a:xfrm>
                <a:prstGeom prst="rect">
                  <a:avLst/>
                </a:prstGeom>
                <a:solidFill>
                  <a:srgbClr val="7C9DD6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29" name="Rectángulo 28">
                  <a:extLst>
                    <a:ext uri="{FF2B5EF4-FFF2-40B4-BE49-F238E27FC236}">
                      <a16:creationId xmlns:a16="http://schemas.microsoft.com/office/drawing/2014/main" id="{83B6D1AD-2791-9002-DE72-E7F414F3663E}"/>
                    </a:ext>
                  </a:extLst>
                </p:cNvPr>
                <p:cNvSpPr/>
                <p:nvPr/>
              </p:nvSpPr>
              <p:spPr>
                <a:xfrm>
                  <a:off x="4872858" y="6672438"/>
                  <a:ext cx="397642" cy="814436"/>
                </a:xfrm>
                <a:prstGeom prst="rect">
                  <a:avLst/>
                </a:prstGeom>
                <a:solidFill>
                  <a:srgbClr val="7C9DD6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cxnSp>
            <p:nvCxnSpPr>
              <p:cNvPr id="25" name="Conector recto 24">
                <a:extLst>
                  <a:ext uri="{FF2B5EF4-FFF2-40B4-BE49-F238E27FC236}">
                    <a16:creationId xmlns:a16="http://schemas.microsoft.com/office/drawing/2014/main" id="{A99B484F-B27C-A79C-88A1-77F38DFB4347}"/>
                  </a:ext>
                </a:extLst>
              </p:cNvPr>
              <p:cNvCxnSpPr/>
              <p:nvPr/>
            </p:nvCxnSpPr>
            <p:spPr>
              <a:xfrm>
                <a:off x="2720197" y="6460606"/>
                <a:ext cx="431565" cy="1235177"/>
              </a:xfrm>
              <a:prstGeom prst="line">
                <a:avLst/>
              </a:prstGeom>
              <a:ln w="28575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>
                <a:extLst>
                  <a:ext uri="{FF2B5EF4-FFF2-40B4-BE49-F238E27FC236}">
                    <a16:creationId xmlns:a16="http://schemas.microsoft.com/office/drawing/2014/main" id="{55EA2B4A-DD05-C6B7-9F43-6CB2FB39F390}"/>
                  </a:ext>
                </a:extLst>
              </p:cNvPr>
              <p:cNvCxnSpPr/>
              <p:nvPr/>
            </p:nvCxnSpPr>
            <p:spPr>
              <a:xfrm>
                <a:off x="4500872" y="6456063"/>
                <a:ext cx="431565" cy="1235177"/>
              </a:xfrm>
              <a:prstGeom prst="line">
                <a:avLst/>
              </a:prstGeom>
              <a:ln w="28575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upo 29">
              <a:extLst>
                <a:ext uri="{FF2B5EF4-FFF2-40B4-BE49-F238E27FC236}">
                  <a16:creationId xmlns:a16="http://schemas.microsoft.com/office/drawing/2014/main" id="{CF8A9200-3024-1A61-EA78-C7732239AA23}"/>
                </a:ext>
              </a:extLst>
            </p:cNvPr>
            <p:cNvGrpSpPr/>
            <p:nvPr/>
          </p:nvGrpSpPr>
          <p:grpSpPr>
            <a:xfrm>
              <a:off x="4771862" y="1231660"/>
              <a:ext cx="720000" cy="468000"/>
              <a:chOff x="3232150" y="6672438"/>
              <a:chExt cx="2038350" cy="814436"/>
            </a:xfrm>
          </p:grpSpPr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B24F6002-9BA0-995C-05EE-AA817C6572C4}"/>
                  </a:ext>
                </a:extLst>
              </p:cNvPr>
              <p:cNvSpPr/>
              <p:nvPr/>
            </p:nvSpPr>
            <p:spPr>
              <a:xfrm>
                <a:off x="3232150" y="6672438"/>
                <a:ext cx="2038350" cy="814436"/>
              </a:xfrm>
              <a:prstGeom prst="rect">
                <a:avLst/>
              </a:prstGeom>
              <a:solidFill>
                <a:srgbClr val="4472C4">
                  <a:alpha val="69804"/>
                </a:srgb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/>
                  <a:t>*</a:t>
                </a:r>
              </a:p>
            </p:txBody>
          </p:sp>
          <p:sp>
            <p:nvSpPr>
              <p:cNvPr id="32" name="Rectángulo 31">
                <a:extLst>
                  <a:ext uri="{FF2B5EF4-FFF2-40B4-BE49-F238E27FC236}">
                    <a16:creationId xmlns:a16="http://schemas.microsoft.com/office/drawing/2014/main" id="{AD853A01-9B31-EAFF-CFA9-BBBBB15AAC46}"/>
                  </a:ext>
                </a:extLst>
              </p:cNvPr>
              <p:cNvSpPr/>
              <p:nvPr/>
            </p:nvSpPr>
            <p:spPr>
              <a:xfrm>
                <a:off x="3232150" y="6672438"/>
                <a:ext cx="397642" cy="814436"/>
              </a:xfrm>
              <a:prstGeom prst="rect">
                <a:avLst/>
              </a:prstGeom>
              <a:solidFill>
                <a:srgbClr val="7C9DD6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3" name="Rectángulo 32">
                <a:extLst>
                  <a:ext uri="{FF2B5EF4-FFF2-40B4-BE49-F238E27FC236}">
                    <a16:creationId xmlns:a16="http://schemas.microsoft.com/office/drawing/2014/main" id="{7F6E3A55-B4FF-36CE-2AAB-9D54926DBC80}"/>
                  </a:ext>
                </a:extLst>
              </p:cNvPr>
              <p:cNvSpPr/>
              <p:nvPr/>
            </p:nvSpPr>
            <p:spPr>
              <a:xfrm>
                <a:off x="4872858" y="6672438"/>
                <a:ext cx="397642" cy="814436"/>
              </a:xfrm>
              <a:prstGeom prst="rect">
                <a:avLst/>
              </a:prstGeom>
              <a:solidFill>
                <a:srgbClr val="7C9DD6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FC95AF03-E5A4-82DA-B239-0A0170C023AB}"/>
                </a:ext>
              </a:extLst>
            </p:cNvPr>
            <p:cNvGrpSpPr/>
            <p:nvPr/>
          </p:nvGrpSpPr>
          <p:grpSpPr>
            <a:xfrm>
              <a:off x="6573150" y="1231660"/>
              <a:ext cx="720000" cy="468000"/>
              <a:chOff x="2720197" y="6456063"/>
              <a:chExt cx="2212240" cy="1243451"/>
            </a:xfrm>
          </p:grpSpPr>
          <p:grpSp>
            <p:nvGrpSpPr>
              <p:cNvPr id="35" name="Grupo 34">
                <a:extLst>
                  <a:ext uri="{FF2B5EF4-FFF2-40B4-BE49-F238E27FC236}">
                    <a16:creationId xmlns:a16="http://schemas.microsoft.com/office/drawing/2014/main" id="{9CAD82B6-7611-2C8B-044E-67896B079A7A}"/>
                  </a:ext>
                </a:extLst>
              </p:cNvPr>
              <p:cNvGrpSpPr/>
              <p:nvPr/>
            </p:nvGrpSpPr>
            <p:grpSpPr>
              <a:xfrm>
                <a:off x="2720197" y="6465798"/>
                <a:ext cx="2212240" cy="1233716"/>
                <a:chOff x="3232150" y="6672438"/>
                <a:chExt cx="2038350" cy="814436"/>
              </a:xfrm>
            </p:grpSpPr>
            <p:sp>
              <p:nvSpPr>
                <p:cNvPr id="38" name="Rectángulo 37">
                  <a:extLst>
                    <a:ext uri="{FF2B5EF4-FFF2-40B4-BE49-F238E27FC236}">
                      <a16:creationId xmlns:a16="http://schemas.microsoft.com/office/drawing/2014/main" id="{C711E84B-D45A-58AD-C416-9C234B9B71EB}"/>
                    </a:ext>
                  </a:extLst>
                </p:cNvPr>
                <p:cNvSpPr/>
                <p:nvPr/>
              </p:nvSpPr>
              <p:spPr>
                <a:xfrm>
                  <a:off x="3232150" y="6672438"/>
                  <a:ext cx="2038350" cy="814436"/>
                </a:xfrm>
                <a:prstGeom prst="rect">
                  <a:avLst/>
                </a:prstGeom>
                <a:solidFill>
                  <a:srgbClr val="4472C4">
                    <a:alpha val="69804"/>
                  </a:srgbClr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/>
                    <a:t>2</a:t>
                  </a:r>
                </a:p>
              </p:txBody>
            </p:sp>
            <p:sp>
              <p:nvSpPr>
                <p:cNvPr id="39" name="Rectángulo 38">
                  <a:extLst>
                    <a:ext uri="{FF2B5EF4-FFF2-40B4-BE49-F238E27FC236}">
                      <a16:creationId xmlns:a16="http://schemas.microsoft.com/office/drawing/2014/main" id="{2CBA4E98-128C-23AE-04F3-832F07AF1E4F}"/>
                    </a:ext>
                  </a:extLst>
                </p:cNvPr>
                <p:cNvSpPr/>
                <p:nvPr/>
              </p:nvSpPr>
              <p:spPr>
                <a:xfrm>
                  <a:off x="3232150" y="6672438"/>
                  <a:ext cx="397642" cy="814436"/>
                </a:xfrm>
                <a:prstGeom prst="rect">
                  <a:avLst/>
                </a:prstGeom>
                <a:solidFill>
                  <a:srgbClr val="7C9DD6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40" name="Rectángulo 39">
                  <a:extLst>
                    <a:ext uri="{FF2B5EF4-FFF2-40B4-BE49-F238E27FC236}">
                      <a16:creationId xmlns:a16="http://schemas.microsoft.com/office/drawing/2014/main" id="{6ABD40D1-D736-3297-9C86-E4650DF0BD9D}"/>
                    </a:ext>
                  </a:extLst>
                </p:cNvPr>
                <p:cNvSpPr/>
                <p:nvPr/>
              </p:nvSpPr>
              <p:spPr>
                <a:xfrm>
                  <a:off x="4872858" y="6672438"/>
                  <a:ext cx="397642" cy="814436"/>
                </a:xfrm>
                <a:prstGeom prst="rect">
                  <a:avLst/>
                </a:prstGeom>
                <a:solidFill>
                  <a:srgbClr val="7C9DD6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cxnSp>
            <p:nvCxnSpPr>
              <p:cNvPr id="36" name="Conector recto 35">
                <a:extLst>
                  <a:ext uri="{FF2B5EF4-FFF2-40B4-BE49-F238E27FC236}">
                    <a16:creationId xmlns:a16="http://schemas.microsoft.com/office/drawing/2014/main" id="{27DCBF55-6FC8-FB32-4423-737EBC3F87CE}"/>
                  </a:ext>
                </a:extLst>
              </p:cNvPr>
              <p:cNvCxnSpPr/>
              <p:nvPr/>
            </p:nvCxnSpPr>
            <p:spPr>
              <a:xfrm>
                <a:off x="2720197" y="6460606"/>
                <a:ext cx="431565" cy="1235177"/>
              </a:xfrm>
              <a:prstGeom prst="line">
                <a:avLst/>
              </a:prstGeom>
              <a:ln w="28575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cto 36">
                <a:extLst>
                  <a:ext uri="{FF2B5EF4-FFF2-40B4-BE49-F238E27FC236}">
                    <a16:creationId xmlns:a16="http://schemas.microsoft.com/office/drawing/2014/main" id="{796DA077-9CFF-A520-9DBD-6F629ED90C3B}"/>
                  </a:ext>
                </a:extLst>
              </p:cNvPr>
              <p:cNvCxnSpPr/>
              <p:nvPr/>
            </p:nvCxnSpPr>
            <p:spPr>
              <a:xfrm>
                <a:off x="4500872" y="6456063"/>
                <a:ext cx="431565" cy="1235177"/>
              </a:xfrm>
              <a:prstGeom prst="line">
                <a:avLst/>
              </a:prstGeom>
              <a:ln w="28575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upo 40">
              <a:extLst>
                <a:ext uri="{FF2B5EF4-FFF2-40B4-BE49-F238E27FC236}">
                  <a16:creationId xmlns:a16="http://schemas.microsoft.com/office/drawing/2014/main" id="{E6895F8C-CAEE-B260-39C5-126CFEC8A214}"/>
                </a:ext>
              </a:extLst>
            </p:cNvPr>
            <p:cNvGrpSpPr/>
            <p:nvPr/>
          </p:nvGrpSpPr>
          <p:grpSpPr>
            <a:xfrm>
              <a:off x="5591438" y="1971063"/>
              <a:ext cx="720000" cy="468000"/>
              <a:chOff x="2720197" y="6456063"/>
              <a:chExt cx="2212240" cy="1243451"/>
            </a:xfrm>
          </p:grpSpPr>
          <p:grpSp>
            <p:nvGrpSpPr>
              <p:cNvPr id="42" name="Grupo 41">
                <a:extLst>
                  <a:ext uri="{FF2B5EF4-FFF2-40B4-BE49-F238E27FC236}">
                    <a16:creationId xmlns:a16="http://schemas.microsoft.com/office/drawing/2014/main" id="{AF5C172D-98C6-5DC0-0E7B-D58983E79544}"/>
                  </a:ext>
                </a:extLst>
              </p:cNvPr>
              <p:cNvGrpSpPr/>
              <p:nvPr/>
            </p:nvGrpSpPr>
            <p:grpSpPr>
              <a:xfrm>
                <a:off x="2720197" y="6465798"/>
                <a:ext cx="2212240" cy="1233716"/>
                <a:chOff x="3232150" y="6672438"/>
                <a:chExt cx="2038350" cy="814436"/>
              </a:xfrm>
            </p:grpSpPr>
            <p:sp>
              <p:nvSpPr>
                <p:cNvPr id="45" name="Rectángulo 44">
                  <a:extLst>
                    <a:ext uri="{FF2B5EF4-FFF2-40B4-BE49-F238E27FC236}">
                      <a16:creationId xmlns:a16="http://schemas.microsoft.com/office/drawing/2014/main" id="{C13864A1-2AC2-49F1-2636-CDDFBFCDE9FE}"/>
                    </a:ext>
                  </a:extLst>
                </p:cNvPr>
                <p:cNvSpPr/>
                <p:nvPr/>
              </p:nvSpPr>
              <p:spPr>
                <a:xfrm>
                  <a:off x="3232150" y="6672438"/>
                  <a:ext cx="2038350" cy="814436"/>
                </a:xfrm>
                <a:prstGeom prst="rect">
                  <a:avLst/>
                </a:prstGeom>
                <a:solidFill>
                  <a:srgbClr val="4472C4">
                    <a:alpha val="69804"/>
                  </a:srgbClr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/>
                    <a:t>5</a:t>
                  </a:r>
                </a:p>
              </p:txBody>
            </p:sp>
            <p:sp>
              <p:nvSpPr>
                <p:cNvPr id="46" name="Rectángulo 45">
                  <a:extLst>
                    <a:ext uri="{FF2B5EF4-FFF2-40B4-BE49-F238E27FC236}">
                      <a16:creationId xmlns:a16="http://schemas.microsoft.com/office/drawing/2014/main" id="{592CA2E8-A8E0-EBCE-736C-C964A956BF16}"/>
                    </a:ext>
                  </a:extLst>
                </p:cNvPr>
                <p:cNvSpPr/>
                <p:nvPr/>
              </p:nvSpPr>
              <p:spPr>
                <a:xfrm>
                  <a:off x="3232150" y="6672438"/>
                  <a:ext cx="397642" cy="814436"/>
                </a:xfrm>
                <a:prstGeom prst="rect">
                  <a:avLst/>
                </a:prstGeom>
                <a:solidFill>
                  <a:srgbClr val="7C9DD6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47" name="Rectángulo 46">
                  <a:extLst>
                    <a:ext uri="{FF2B5EF4-FFF2-40B4-BE49-F238E27FC236}">
                      <a16:creationId xmlns:a16="http://schemas.microsoft.com/office/drawing/2014/main" id="{B3A56C8C-7051-68D8-8F46-495952056005}"/>
                    </a:ext>
                  </a:extLst>
                </p:cNvPr>
                <p:cNvSpPr/>
                <p:nvPr/>
              </p:nvSpPr>
              <p:spPr>
                <a:xfrm>
                  <a:off x="4872858" y="6672438"/>
                  <a:ext cx="397642" cy="814436"/>
                </a:xfrm>
                <a:prstGeom prst="rect">
                  <a:avLst/>
                </a:prstGeom>
                <a:solidFill>
                  <a:srgbClr val="7C9DD6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cxnSp>
            <p:nvCxnSpPr>
              <p:cNvPr id="43" name="Conector recto 42">
                <a:extLst>
                  <a:ext uri="{FF2B5EF4-FFF2-40B4-BE49-F238E27FC236}">
                    <a16:creationId xmlns:a16="http://schemas.microsoft.com/office/drawing/2014/main" id="{D9EF8D10-7DA9-2F19-93A6-4EBA95CF52D9}"/>
                  </a:ext>
                </a:extLst>
              </p:cNvPr>
              <p:cNvCxnSpPr/>
              <p:nvPr/>
            </p:nvCxnSpPr>
            <p:spPr>
              <a:xfrm>
                <a:off x="2720197" y="6460606"/>
                <a:ext cx="431565" cy="1235177"/>
              </a:xfrm>
              <a:prstGeom prst="line">
                <a:avLst/>
              </a:prstGeom>
              <a:ln w="28575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>
                <a:extLst>
                  <a:ext uri="{FF2B5EF4-FFF2-40B4-BE49-F238E27FC236}">
                    <a16:creationId xmlns:a16="http://schemas.microsoft.com/office/drawing/2014/main" id="{45361D3E-CDE2-0C8E-5CF8-D8AADD7CC6E3}"/>
                  </a:ext>
                </a:extLst>
              </p:cNvPr>
              <p:cNvCxnSpPr/>
              <p:nvPr/>
            </p:nvCxnSpPr>
            <p:spPr>
              <a:xfrm>
                <a:off x="4500872" y="6456063"/>
                <a:ext cx="431565" cy="1235177"/>
              </a:xfrm>
              <a:prstGeom prst="line">
                <a:avLst/>
              </a:prstGeom>
              <a:ln w="28575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Conector: angular 47">
              <a:extLst>
                <a:ext uri="{FF2B5EF4-FFF2-40B4-BE49-F238E27FC236}">
                  <a16:creationId xmlns:a16="http://schemas.microsoft.com/office/drawing/2014/main" id="{B5BBCB52-8FAB-2D66-6E05-CDC662080263}"/>
                </a:ext>
              </a:extLst>
            </p:cNvPr>
            <p:cNvCxnSpPr>
              <a:cxnSpLocks/>
              <a:stCxn id="21" idx="1"/>
              <a:endCxn id="31" idx="0"/>
            </p:cNvCxnSpPr>
            <p:nvPr/>
          </p:nvCxnSpPr>
          <p:spPr>
            <a:xfrm rot="10800000" flipV="1">
              <a:off x="5131863" y="797256"/>
              <a:ext cx="531817" cy="43440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: angular 48">
              <a:extLst>
                <a:ext uri="{FF2B5EF4-FFF2-40B4-BE49-F238E27FC236}">
                  <a16:creationId xmlns:a16="http://schemas.microsoft.com/office/drawing/2014/main" id="{F1F84723-8AF7-3B99-D576-32221E2FCA6C}"/>
                </a:ext>
              </a:extLst>
            </p:cNvPr>
            <p:cNvCxnSpPr>
              <a:stCxn id="22" idx="3"/>
              <a:endCxn id="38" idx="0"/>
            </p:cNvCxnSpPr>
            <p:nvPr/>
          </p:nvCxnSpPr>
          <p:spPr>
            <a:xfrm>
              <a:off x="6383679" y="797256"/>
              <a:ext cx="549471" cy="43806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: angular 49">
              <a:extLst>
                <a:ext uri="{FF2B5EF4-FFF2-40B4-BE49-F238E27FC236}">
                  <a16:creationId xmlns:a16="http://schemas.microsoft.com/office/drawing/2014/main" id="{41EB1A74-A73E-0EEC-73ED-2B47DEBCDDF8}"/>
                </a:ext>
              </a:extLst>
            </p:cNvPr>
            <p:cNvCxnSpPr>
              <a:stCxn id="32" idx="1"/>
              <a:endCxn id="27" idx="0"/>
            </p:cNvCxnSpPr>
            <p:nvPr/>
          </p:nvCxnSpPr>
          <p:spPr>
            <a:xfrm rot="10800000" flipV="1">
              <a:off x="4312286" y="1465659"/>
              <a:ext cx="459576" cy="50906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: angular 50">
              <a:extLst>
                <a:ext uri="{FF2B5EF4-FFF2-40B4-BE49-F238E27FC236}">
                  <a16:creationId xmlns:a16="http://schemas.microsoft.com/office/drawing/2014/main" id="{6553C787-69EE-4F75-A51E-DD1144576419}"/>
                </a:ext>
              </a:extLst>
            </p:cNvPr>
            <p:cNvCxnSpPr>
              <a:stCxn id="33" idx="3"/>
              <a:endCxn id="45" idx="0"/>
            </p:cNvCxnSpPr>
            <p:nvPr/>
          </p:nvCxnSpPr>
          <p:spPr>
            <a:xfrm>
              <a:off x="5491862" y="1465660"/>
              <a:ext cx="459576" cy="50906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ángulo 51">
            <a:extLst>
              <a:ext uri="{FF2B5EF4-FFF2-40B4-BE49-F238E27FC236}">
                <a16:creationId xmlns:a16="http://schemas.microsoft.com/office/drawing/2014/main" id="{B7CE60FC-8172-33FC-85F5-B1E53480915E}"/>
              </a:ext>
            </a:extLst>
          </p:cNvPr>
          <p:cNvSpPr/>
          <p:nvPr/>
        </p:nvSpPr>
        <p:spPr>
          <a:xfrm>
            <a:off x="834519" y="2668027"/>
            <a:ext cx="1245741" cy="378090"/>
          </a:xfrm>
          <a:prstGeom prst="rect">
            <a:avLst/>
          </a:prstGeom>
          <a:solidFill>
            <a:srgbClr val="18A41B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pSp>
        <p:nvGrpSpPr>
          <p:cNvPr id="156" name="Grupo 155">
            <a:extLst>
              <a:ext uri="{FF2B5EF4-FFF2-40B4-BE49-F238E27FC236}">
                <a16:creationId xmlns:a16="http://schemas.microsoft.com/office/drawing/2014/main" id="{183FC2EA-9C29-896A-B3B1-17D89FADCC37}"/>
              </a:ext>
            </a:extLst>
          </p:cNvPr>
          <p:cNvGrpSpPr/>
          <p:nvPr/>
        </p:nvGrpSpPr>
        <p:grpSpPr>
          <a:xfrm>
            <a:off x="4086498" y="3387575"/>
            <a:ext cx="3143090" cy="1778786"/>
            <a:chOff x="3652157" y="3387574"/>
            <a:chExt cx="3882541" cy="1787171"/>
          </a:xfrm>
        </p:grpSpPr>
        <p:sp>
          <p:nvSpPr>
            <p:cNvPr id="129" name="Elipse 128">
              <a:extLst>
                <a:ext uri="{FF2B5EF4-FFF2-40B4-BE49-F238E27FC236}">
                  <a16:creationId xmlns:a16="http://schemas.microsoft.com/office/drawing/2014/main" id="{22F73697-EB88-A50C-3767-2F6D99FCC955}"/>
                </a:ext>
              </a:extLst>
            </p:cNvPr>
            <p:cNvSpPr/>
            <p:nvPr/>
          </p:nvSpPr>
          <p:spPr>
            <a:xfrm>
              <a:off x="5029560" y="3387574"/>
              <a:ext cx="409432" cy="5004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+</a:t>
              </a:r>
            </a:p>
          </p:txBody>
        </p:sp>
        <p:sp>
          <p:nvSpPr>
            <p:cNvPr id="130" name="Elipse 129">
              <a:extLst>
                <a:ext uri="{FF2B5EF4-FFF2-40B4-BE49-F238E27FC236}">
                  <a16:creationId xmlns:a16="http://schemas.microsoft.com/office/drawing/2014/main" id="{138CA54E-9086-157A-376B-43E9A5DE8CA9}"/>
                </a:ext>
              </a:extLst>
            </p:cNvPr>
            <p:cNvSpPr/>
            <p:nvPr/>
          </p:nvSpPr>
          <p:spPr>
            <a:xfrm>
              <a:off x="4332560" y="3954777"/>
              <a:ext cx="409432" cy="5004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+</a:t>
              </a:r>
            </a:p>
          </p:txBody>
        </p:sp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id="{139477B5-77FC-0227-681D-EFA309BFC161}"/>
                </a:ext>
              </a:extLst>
            </p:cNvPr>
            <p:cNvSpPr/>
            <p:nvPr/>
          </p:nvSpPr>
          <p:spPr>
            <a:xfrm>
              <a:off x="6231546" y="4072392"/>
              <a:ext cx="409432" cy="5004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+</a:t>
              </a:r>
            </a:p>
          </p:txBody>
        </p:sp>
        <p:sp>
          <p:nvSpPr>
            <p:cNvPr id="132" name="Elipse 131">
              <a:extLst>
                <a:ext uri="{FF2B5EF4-FFF2-40B4-BE49-F238E27FC236}">
                  <a16:creationId xmlns:a16="http://schemas.microsoft.com/office/drawing/2014/main" id="{CA9693C8-F112-A1CC-F6E9-72B932E82D62}"/>
                </a:ext>
              </a:extLst>
            </p:cNvPr>
            <p:cNvSpPr/>
            <p:nvPr/>
          </p:nvSpPr>
          <p:spPr>
            <a:xfrm>
              <a:off x="7125266" y="4674289"/>
              <a:ext cx="409432" cy="5004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5</a:t>
              </a:r>
            </a:p>
          </p:txBody>
        </p:sp>
        <p:sp>
          <p:nvSpPr>
            <p:cNvPr id="133" name="Elipse 132">
              <a:extLst>
                <a:ext uri="{FF2B5EF4-FFF2-40B4-BE49-F238E27FC236}">
                  <a16:creationId xmlns:a16="http://schemas.microsoft.com/office/drawing/2014/main" id="{CC66EEC2-A497-6E07-289D-FFDBAD4C8F22}"/>
                </a:ext>
              </a:extLst>
            </p:cNvPr>
            <p:cNvSpPr/>
            <p:nvPr/>
          </p:nvSpPr>
          <p:spPr>
            <a:xfrm>
              <a:off x="3652157" y="4620636"/>
              <a:ext cx="409432" cy="5004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2</a:t>
              </a:r>
            </a:p>
          </p:txBody>
        </p:sp>
        <p:sp>
          <p:nvSpPr>
            <p:cNvPr id="134" name="Elipse 133">
              <a:extLst>
                <a:ext uri="{FF2B5EF4-FFF2-40B4-BE49-F238E27FC236}">
                  <a16:creationId xmlns:a16="http://schemas.microsoft.com/office/drawing/2014/main" id="{D505A6EF-77D5-C7D2-C91C-4E07C7B710C9}"/>
                </a:ext>
              </a:extLst>
            </p:cNvPr>
            <p:cNvSpPr/>
            <p:nvPr/>
          </p:nvSpPr>
          <p:spPr>
            <a:xfrm>
              <a:off x="5472642" y="4583994"/>
              <a:ext cx="409432" cy="5004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4</a:t>
              </a:r>
            </a:p>
          </p:txBody>
        </p:sp>
        <p:cxnSp>
          <p:nvCxnSpPr>
            <p:cNvPr id="135" name="Conector recto de flecha 134">
              <a:extLst>
                <a:ext uri="{FF2B5EF4-FFF2-40B4-BE49-F238E27FC236}">
                  <a16:creationId xmlns:a16="http://schemas.microsoft.com/office/drawing/2014/main" id="{77F3061D-5BF4-DDFF-52D3-98BB331566A0}"/>
                </a:ext>
              </a:extLst>
            </p:cNvPr>
            <p:cNvCxnSpPr>
              <a:cxnSpLocks/>
              <a:stCxn id="129" idx="2"/>
              <a:endCxn id="130" idx="7"/>
            </p:cNvCxnSpPr>
            <p:nvPr/>
          </p:nvCxnSpPr>
          <p:spPr>
            <a:xfrm flipH="1">
              <a:off x="4682032" y="3637802"/>
              <a:ext cx="347528" cy="3902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de flecha 135">
              <a:extLst>
                <a:ext uri="{FF2B5EF4-FFF2-40B4-BE49-F238E27FC236}">
                  <a16:creationId xmlns:a16="http://schemas.microsoft.com/office/drawing/2014/main" id="{445E173D-229D-F70A-89D4-6542D94ECBEE}"/>
                </a:ext>
              </a:extLst>
            </p:cNvPr>
            <p:cNvCxnSpPr>
              <a:cxnSpLocks/>
              <a:stCxn id="130" idx="2"/>
              <a:endCxn id="133" idx="0"/>
            </p:cNvCxnSpPr>
            <p:nvPr/>
          </p:nvCxnSpPr>
          <p:spPr>
            <a:xfrm flipH="1">
              <a:off x="3856873" y="4205005"/>
              <a:ext cx="475687" cy="4156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de flecha 137">
              <a:extLst>
                <a:ext uri="{FF2B5EF4-FFF2-40B4-BE49-F238E27FC236}">
                  <a16:creationId xmlns:a16="http://schemas.microsoft.com/office/drawing/2014/main" id="{24439CEE-9DCE-51ED-FBB1-88FD679C956E}"/>
                </a:ext>
              </a:extLst>
            </p:cNvPr>
            <p:cNvCxnSpPr>
              <a:cxnSpLocks/>
              <a:stCxn id="129" idx="6"/>
              <a:endCxn id="131" idx="1"/>
            </p:cNvCxnSpPr>
            <p:nvPr/>
          </p:nvCxnSpPr>
          <p:spPr>
            <a:xfrm>
              <a:off x="5438992" y="3637802"/>
              <a:ext cx="852514" cy="507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de flecha 138">
              <a:extLst>
                <a:ext uri="{FF2B5EF4-FFF2-40B4-BE49-F238E27FC236}">
                  <a16:creationId xmlns:a16="http://schemas.microsoft.com/office/drawing/2014/main" id="{957E53D8-61A2-4AF3-443C-0C326D69BCCC}"/>
                </a:ext>
              </a:extLst>
            </p:cNvPr>
            <p:cNvCxnSpPr>
              <a:cxnSpLocks/>
              <a:stCxn id="131" idx="6"/>
              <a:endCxn id="132" idx="1"/>
            </p:cNvCxnSpPr>
            <p:nvPr/>
          </p:nvCxnSpPr>
          <p:spPr>
            <a:xfrm>
              <a:off x="6640978" y="4322620"/>
              <a:ext cx="544248" cy="4249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Elipse 139">
              <a:extLst>
                <a:ext uri="{FF2B5EF4-FFF2-40B4-BE49-F238E27FC236}">
                  <a16:creationId xmlns:a16="http://schemas.microsoft.com/office/drawing/2014/main" id="{ADDEE389-F230-BEB7-EC7C-6C634772941F}"/>
                </a:ext>
              </a:extLst>
            </p:cNvPr>
            <p:cNvSpPr/>
            <p:nvPr/>
          </p:nvSpPr>
          <p:spPr>
            <a:xfrm>
              <a:off x="4916284" y="4572848"/>
              <a:ext cx="409431" cy="5004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3</a:t>
              </a:r>
            </a:p>
          </p:txBody>
        </p:sp>
        <p:cxnSp>
          <p:nvCxnSpPr>
            <p:cNvPr id="141" name="Conector recto de flecha 140">
              <a:extLst>
                <a:ext uri="{FF2B5EF4-FFF2-40B4-BE49-F238E27FC236}">
                  <a16:creationId xmlns:a16="http://schemas.microsoft.com/office/drawing/2014/main" id="{B6030BF8-1988-34E9-BF1D-89147EF7C93D}"/>
                </a:ext>
              </a:extLst>
            </p:cNvPr>
            <p:cNvCxnSpPr>
              <a:cxnSpLocks/>
              <a:stCxn id="130" idx="6"/>
              <a:endCxn id="140" idx="0"/>
            </p:cNvCxnSpPr>
            <p:nvPr/>
          </p:nvCxnSpPr>
          <p:spPr>
            <a:xfrm>
              <a:off x="4741992" y="4205005"/>
              <a:ext cx="379008" cy="367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de flecha 141">
              <a:extLst>
                <a:ext uri="{FF2B5EF4-FFF2-40B4-BE49-F238E27FC236}">
                  <a16:creationId xmlns:a16="http://schemas.microsoft.com/office/drawing/2014/main" id="{51C7353D-D7FE-1E93-1C1B-5C79E0A13783}"/>
                </a:ext>
              </a:extLst>
            </p:cNvPr>
            <p:cNvCxnSpPr>
              <a:stCxn id="131" idx="2"/>
              <a:endCxn id="134" idx="0"/>
            </p:cNvCxnSpPr>
            <p:nvPr/>
          </p:nvCxnSpPr>
          <p:spPr>
            <a:xfrm flipH="1">
              <a:off x="5677358" y="4322620"/>
              <a:ext cx="554188" cy="261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upo 154">
            <a:extLst>
              <a:ext uri="{FF2B5EF4-FFF2-40B4-BE49-F238E27FC236}">
                <a16:creationId xmlns:a16="http://schemas.microsoft.com/office/drawing/2014/main" id="{1096C762-899C-1ED0-9837-296B057CFABF}"/>
              </a:ext>
            </a:extLst>
          </p:cNvPr>
          <p:cNvGrpSpPr/>
          <p:nvPr/>
        </p:nvGrpSpPr>
        <p:grpSpPr>
          <a:xfrm>
            <a:off x="521377" y="3383797"/>
            <a:ext cx="2117487" cy="1716988"/>
            <a:chOff x="181157" y="3511342"/>
            <a:chExt cx="2794742" cy="2839008"/>
          </a:xfrm>
        </p:grpSpPr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3B2D5CA2-15A9-9CB3-8D83-1EEA3290B3FB}"/>
                </a:ext>
              </a:extLst>
            </p:cNvPr>
            <p:cNvSpPr/>
            <p:nvPr/>
          </p:nvSpPr>
          <p:spPr>
            <a:xfrm>
              <a:off x="1958897" y="3511342"/>
              <a:ext cx="409432" cy="5004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+</a:t>
              </a:r>
            </a:p>
          </p:txBody>
        </p: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D098EFBB-794D-BC4C-D912-BD266BC62888}"/>
                </a:ext>
              </a:extLst>
            </p:cNvPr>
            <p:cNvSpPr/>
            <p:nvPr/>
          </p:nvSpPr>
          <p:spPr>
            <a:xfrm>
              <a:off x="1238840" y="4261003"/>
              <a:ext cx="409432" cy="5004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+</a:t>
              </a:r>
            </a:p>
          </p:txBody>
        </p:sp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91DFDE1F-8DB5-A4CD-069C-AFDD61166809}"/>
                </a:ext>
              </a:extLst>
            </p:cNvPr>
            <p:cNvSpPr/>
            <p:nvPr/>
          </p:nvSpPr>
          <p:spPr>
            <a:xfrm>
              <a:off x="2566467" y="4261003"/>
              <a:ext cx="409432" cy="5004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5</a:t>
              </a:r>
            </a:p>
          </p:txBody>
        </p:sp>
        <p:sp>
          <p:nvSpPr>
            <p:cNvPr id="64" name="Elipse 63">
              <a:extLst>
                <a:ext uri="{FF2B5EF4-FFF2-40B4-BE49-F238E27FC236}">
                  <a16:creationId xmlns:a16="http://schemas.microsoft.com/office/drawing/2014/main" id="{3E603034-BDE5-7D24-F368-CB2C66CF49C4}"/>
                </a:ext>
              </a:extLst>
            </p:cNvPr>
            <p:cNvSpPr/>
            <p:nvPr/>
          </p:nvSpPr>
          <p:spPr>
            <a:xfrm>
              <a:off x="687977" y="5172052"/>
              <a:ext cx="409432" cy="5004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+</a:t>
              </a:r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42F27D69-24E9-6A1C-2E42-4ADEB481E8F8}"/>
                </a:ext>
              </a:extLst>
            </p:cNvPr>
            <p:cNvSpPr/>
            <p:nvPr/>
          </p:nvSpPr>
          <p:spPr>
            <a:xfrm>
              <a:off x="181157" y="5849894"/>
              <a:ext cx="409432" cy="5004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2</a:t>
              </a:r>
            </a:p>
          </p:txBody>
        </p:sp>
        <p:cxnSp>
          <p:nvCxnSpPr>
            <p:cNvPr id="67" name="Conector recto de flecha 66">
              <a:extLst>
                <a:ext uri="{FF2B5EF4-FFF2-40B4-BE49-F238E27FC236}">
                  <a16:creationId xmlns:a16="http://schemas.microsoft.com/office/drawing/2014/main" id="{8643C83A-C2AA-EADD-62D8-1D3D80EBE163}"/>
                </a:ext>
              </a:extLst>
            </p:cNvPr>
            <p:cNvCxnSpPr>
              <a:cxnSpLocks/>
              <a:stCxn id="60" idx="3"/>
              <a:endCxn id="61" idx="7"/>
            </p:cNvCxnSpPr>
            <p:nvPr/>
          </p:nvCxnSpPr>
          <p:spPr>
            <a:xfrm flipH="1">
              <a:off x="1588312" y="3938508"/>
              <a:ext cx="430545" cy="3957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de flecha 67">
              <a:extLst>
                <a:ext uri="{FF2B5EF4-FFF2-40B4-BE49-F238E27FC236}">
                  <a16:creationId xmlns:a16="http://schemas.microsoft.com/office/drawing/2014/main" id="{C4F827E8-53A1-7817-600B-D384E2530E2F}"/>
                </a:ext>
              </a:extLst>
            </p:cNvPr>
            <p:cNvCxnSpPr>
              <a:cxnSpLocks/>
              <a:stCxn id="61" idx="3"/>
              <a:endCxn id="64" idx="0"/>
            </p:cNvCxnSpPr>
            <p:nvPr/>
          </p:nvCxnSpPr>
          <p:spPr>
            <a:xfrm flipH="1">
              <a:off x="892693" y="4688169"/>
              <a:ext cx="406107" cy="4838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de flecha 68">
              <a:extLst>
                <a:ext uri="{FF2B5EF4-FFF2-40B4-BE49-F238E27FC236}">
                  <a16:creationId xmlns:a16="http://schemas.microsoft.com/office/drawing/2014/main" id="{1DBB9237-2094-AC0C-838D-3299BB3DADDD}"/>
                </a:ext>
              </a:extLst>
            </p:cNvPr>
            <p:cNvCxnSpPr>
              <a:cxnSpLocks/>
              <a:stCxn id="64" idx="3"/>
              <a:endCxn id="66" idx="0"/>
            </p:cNvCxnSpPr>
            <p:nvPr/>
          </p:nvCxnSpPr>
          <p:spPr>
            <a:xfrm flipH="1">
              <a:off x="385873" y="5599218"/>
              <a:ext cx="362064" cy="250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de flecha 69">
              <a:extLst>
                <a:ext uri="{FF2B5EF4-FFF2-40B4-BE49-F238E27FC236}">
                  <a16:creationId xmlns:a16="http://schemas.microsoft.com/office/drawing/2014/main" id="{8561D4A7-76C4-1631-A403-450B9B0EC004}"/>
                </a:ext>
              </a:extLst>
            </p:cNvPr>
            <p:cNvCxnSpPr>
              <a:cxnSpLocks/>
              <a:stCxn id="60" idx="5"/>
              <a:endCxn id="62" idx="1"/>
            </p:cNvCxnSpPr>
            <p:nvPr/>
          </p:nvCxnSpPr>
          <p:spPr>
            <a:xfrm>
              <a:off x="2308369" y="3938508"/>
              <a:ext cx="318058" cy="3957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714D0B05-98C5-8CD4-DBC7-E83FBE6BD94E}"/>
                </a:ext>
              </a:extLst>
            </p:cNvPr>
            <p:cNvSpPr/>
            <p:nvPr/>
          </p:nvSpPr>
          <p:spPr>
            <a:xfrm>
              <a:off x="1906384" y="5172052"/>
              <a:ext cx="409431" cy="5004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4</a:t>
              </a:r>
            </a:p>
          </p:txBody>
        </p:sp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0BDA5E7D-E4D2-675A-07BA-383D906B832A}"/>
                </a:ext>
              </a:extLst>
            </p:cNvPr>
            <p:cNvSpPr/>
            <p:nvPr/>
          </p:nvSpPr>
          <p:spPr>
            <a:xfrm>
              <a:off x="1232225" y="5849894"/>
              <a:ext cx="409431" cy="5004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3</a:t>
              </a:r>
            </a:p>
          </p:txBody>
        </p: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4CAF803B-A45E-CACB-A3ED-127C4F3B164C}"/>
                </a:ext>
              </a:extLst>
            </p:cNvPr>
            <p:cNvCxnSpPr>
              <a:cxnSpLocks/>
              <a:stCxn id="61" idx="5"/>
              <a:endCxn id="56" idx="0"/>
            </p:cNvCxnSpPr>
            <p:nvPr/>
          </p:nvCxnSpPr>
          <p:spPr>
            <a:xfrm>
              <a:off x="1588312" y="4688169"/>
              <a:ext cx="522788" cy="4838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recto de flecha 143">
              <a:extLst>
                <a:ext uri="{FF2B5EF4-FFF2-40B4-BE49-F238E27FC236}">
                  <a16:creationId xmlns:a16="http://schemas.microsoft.com/office/drawing/2014/main" id="{0253AD7A-8EF4-FE60-54BF-38FF17CFB29D}"/>
                </a:ext>
              </a:extLst>
            </p:cNvPr>
            <p:cNvCxnSpPr>
              <a:stCxn id="64" idx="5"/>
              <a:endCxn id="57" idx="0"/>
            </p:cNvCxnSpPr>
            <p:nvPr/>
          </p:nvCxnSpPr>
          <p:spPr>
            <a:xfrm>
              <a:off x="1037449" y="5599218"/>
              <a:ext cx="399492" cy="250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Distinto de 159">
            <a:extLst>
              <a:ext uri="{FF2B5EF4-FFF2-40B4-BE49-F238E27FC236}">
                <a16:creationId xmlns:a16="http://schemas.microsoft.com/office/drawing/2014/main" id="{6E5B78C0-4E2C-0E4A-C8EE-476694D9918A}"/>
              </a:ext>
            </a:extLst>
          </p:cNvPr>
          <p:cNvSpPr/>
          <p:nvPr/>
        </p:nvSpPr>
        <p:spPr>
          <a:xfrm>
            <a:off x="2766485" y="3988514"/>
            <a:ext cx="1186279" cy="911487"/>
          </a:xfrm>
          <a:prstGeom prst="mathNotEqual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CuadroTexto 160">
                <a:extLst>
                  <a:ext uri="{FF2B5EF4-FFF2-40B4-BE49-F238E27FC236}">
                    <a16:creationId xmlns:a16="http://schemas.microsoft.com/office/drawing/2014/main" id="{68B8AB54-4C05-407B-3754-8D9F4D2AF978}"/>
                  </a:ext>
                </a:extLst>
              </p:cNvPr>
              <p:cNvSpPr txBox="1"/>
              <p:nvPr/>
            </p:nvSpPr>
            <p:spPr>
              <a:xfrm>
                <a:off x="327664" y="5457831"/>
                <a:ext cx="2438821" cy="532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2+3+4+5</m:t>
                      </m:r>
                      <m:groupChr>
                        <m:groupChrPr>
                          <m:chr m:val="⇒"/>
                          <m:vertJc m:val="bot"/>
                          <m:ctrlPr>
                            <a:rPr lang="es-MX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es-MX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14</m:t>
                      </m:r>
                    </m:oMath>
                  </m:oMathPara>
                </a14:m>
                <a:endParaRPr lang="es-MX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1" name="CuadroTexto 160">
                <a:extLst>
                  <a:ext uri="{FF2B5EF4-FFF2-40B4-BE49-F238E27FC236}">
                    <a16:creationId xmlns:a16="http://schemas.microsoft.com/office/drawing/2014/main" id="{68B8AB54-4C05-407B-3754-8D9F4D2AF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4" y="5457831"/>
                <a:ext cx="2438821" cy="5329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Rectángulo 161">
            <a:extLst>
              <a:ext uri="{FF2B5EF4-FFF2-40B4-BE49-F238E27FC236}">
                <a16:creationId xmlns:a16="http://schemas.microsoft.com/office/drawing/2014/main" id="{9C02F9A0-E184-0AE4-1531-E4A2F10B15B5}"/>
              </a:ext>
            </a:extLst>
          </p:cNvPr>
          <p:cNvSpPr/>
          <p:nvPr/>
        </p:nvSpPr>
        <p:spPr>
          <a:xfrm>
            <a:off x="2288906" y="5601179"/>
            <a:ext cx="326075" cy="378090"/>
          </a:xfrm>
          <a:prstGeom prst="rect">
            <a:avLst/>
          </a:prstGeom>
          <a:solidFill>
            <a:srgbClr val="18A41B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3" name="Rectángulo 162">
            <a:extLst>
              <a:ext uri="{FF2B5EF4-FFF2-40B4-BE49-F238E27FC236}">
                <a16:creationId xmlns:a16="http://schemas.microsoft.com/office/drawing/2014/main" id="{9B270E97-4B9D-8A17-061A-5BEBE9918D67}"/>
              </a:ext>
            </a:extLst>
          </p:cNvPr>
          <p:cNvSpPr/>
          <p:nvPr/>
        </p:nvSpPr>
        <p:spPr>
          <a:xfrm>
            <a:off x="471488" y="5601179"/>
            <a:ext cx="1547811" cy="378090"/>
          </a:xfrm>
          <a:prstGeom prst="rect">
            <a:avLst/>
          </a:prstGeom>
          <a:solidFill>
            <a:srgbClr val="18A41B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CuadroTexto 163">
                <a:extLst>
                  <a:ext uri="{FF2B5EF4-FFF2-40B4-BE49-F238E27FC236}">
                    <a16:creationId xmlns:a16="http://schemas.microsoft.com/office/drawing/2014/main" id="{36AD8B12-BB78-1A2B-F14D-733D9BE62326}"/>
                  </a:ext>
                </a:extLst>
              </p:cNvPr>
              <p:cNvSpPr txBox="1"/>
              <p:nvPr/>
            </p:nvSpPr>
            <p:spPr>
              <a:xfrm>
                <a:off x="4142607" y="5455485"/>
                <a:ext cx="2927231" cy="532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MX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2+3</m:t>
                          </m:r>
                        </m:e>
                      </m:d>
                      <m:r>
                        <a:rPr lang="es-MX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s-MX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MX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4+5</m:t>
                          </m:r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s-MX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es-MX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14</m:t>
                      </m:r>
                    </m:oMath>
                  </m:oMathPara>
                </a14:m>
                <a:endParaRPr lang="es-MX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4" name="CuadroTexto 163">
                <a:extLst>
                  <a:ext uri="{FF2B5EF4-FFF2-40B4-BE49-F238E27FC236}">
                    <a16:creationId xmlns:a16="http://schemas.microsoft.com/office/drawing/2014/main" id="{36AD8B12-BB78-1A2B-F14D-733D9BE62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607" y="5455485"/>
                <a:ext cx="2927231" cy="5329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Rectángulo 164">
            <a:extLst>
              <a:ext uri="{FF2B5EF4-FFF2-40B4-BE49-F238E27FC236}">
                <a16:creationId xmlns:a16="http://schemas.microsoft.com/office/drawing/2014/main" id="{A57AE701-D679-8B9C-3D62-3469781EFACC}"/>
              </a:ext>
            </a:extLst>
          </p:cNvPr>
          <p:cNvSpPr/>
          <p:nvPr/>
        </p:nvSpPr>
        <p:spPr>
          <a:xfrm>
            <a:off x="4295776" y="5601179"/>
            <a:ext cx="1997584" cy="378090"/>
          </a:xfrm>
          <a:prstGeom prst="rect">
            <a:avLst/>
          </a:prstGeom>
          <a:solidFill>
            <a:srgbClr val="18A41B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66" name="Rectángulo 165">
            <a:extLst>
              <a:ext uri="{FF2B5EF4-FFF2-40B4-BE49-F238E27FC236}">
                <a16:creationId xmlns:a16="http://schemas.microsoft.com/office/drawing/2014/main" id="{E716BBB5-C6CB-9A91-C48B-18A8BE28E44D}"/>
              </a:ext>
            </a:extLst>
          </p:cNvPr>
          <p:cNvSpPr/>
          <p:nvPr/>
        </p:nvSpPr>
        <p:spPr>
          <a:xfrm>
            <a:off x="6563340" y="5601179"/>
            <a:ext cx="326075" cy="378090"/>
          </a:xfrm>
          <a:prstGeom prst="rect">
            <a:avLst/>
          </a:prstGeom>
          <a:solidFill>
            <a:srgbClr val="18A41B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67" name="Rectángulo: esquina doblada 166">
            <a:extLst>
              <a:ext uri="{FF2B5EF4-FFF2-40B4-BE49-F238E27FC236}">
                <a16:creationId xmlns:a16="http://schemas.microsoft.com/office/drawing/2014/main" id="{5C78973E-C4DE-DC0F-E8B8-37DFBC6C80F1}"/>
              </a:ext>
            </a:extLst>
          </p:cNvPr>
          <p:cNvSpPr/>
          <p:nvPr/>
        </p:nvSpPr>
        <p:spPr>
          <a:xfrm>
            <a:off x="202800" y="6117465"/>
            <a:ext cx="7391074" cy="568957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rgbClr val="1E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/>
          </a:p>
        </p:txBody>
      </p:sp>
      <p:sp>
        <p:nvSpPr>
          <p:cNvPr id="168" name="CuadroTexto 167">
            <a:extLst>
              <a:ext uri="{FF2B5EF4-FFF2-40B4-BE49-F238E27FC236}">
                <a16:creationId xmlns:a16="http://schemas.microsoft.com/office/drawing/2014/main" id="{C9D4B7BB-62C5-2744-C5EC-9A048F7924C0}"/>
              </a:ext>
            </a:extLst>
          </p:cNvPr>
          <p:cNvSpPr txBox="1"/>
          <p:nvPr/>
        </p:nvSpPr>
        <p:spPr>
          <a:xfrm>
            <a:off x="202800" y="6251562"/>
            <a:ext cx="73910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Aunque para nosotros sea la misma operación matemática, son dos árboles completamente diferentes por los paréntesis.</a:t>
            </a:r>
          </a:p>
        </p:txBody>
      </p:sp>
      <p:sp>
        <p:nvSpPr>
          <p:cNvPr id="169" name="Rectángulo: esquina doblada 168">
            <a:extLst>
              <a:ext uri="{FF2B5EF4-FFF2-40B4-BE49-F238E27FC236}">
                <a16:creationId xmlns:a16="http://schemas.microsoft.com/office/drawing/2014/main" id="{5840C09B-4A94-4CE1-F245-E7D3F4504A4E}"/>
              </a:ext>
            </a:extLst>
          </p:cNvPr>
          <p:cNvSpPr/>
          <p:nvPr/>
        </p:nvSpPr>
        <p:spPr>
          <a:xfrm>
            <a:off x="239883" y="7328718"/>
            <a:ext cx="1729445" cy="1953898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rgbClr val="2728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70" name="Grupo 169">
            <a:extLst>
              <a:ext uri="{FF2B5EF4-FFF2-40B4-BE49-F238E27FC236}">
                <a16:creationId xmlns:a16="http://schemas.microsoft.com/office/drawing/2014/main" id="{7812D24B-3F76-2346-3763-DA35EBA1A861}"/>
              </a:ext>
            </a:extLst>
          </p:cNvPr>
          <p:cNvGrpSpPr/>
          <p:nvPr/>
        </p:nvGrpSpPr>
        <p:grpSpPr>
          <a:xfrm>
            <a:off x="2061953" y="7344142"/>
            <a:ext cx="5360556" cy="1938474"/>
            <a:chOff x="2079853" y="5886684"/>
            <a:chExt cx="5360556" cy="1672391"/>
          </a:xfrm>
        </p:grpSpPr>
        <p:sp>
          <p:nvSpPr>
            <p:cNvPr id="171" name="Rectángulo 170">
              <a:extLst>
                <a:ext uri="{FF2B5EF4-FFF2-40B4-BE49-F238E27FC236}">
                  <a16:creationId xmlns:a16="http://schemas.microsoft.com/office/drawing/2014/main" id="{F37D0063-49E6-2F82-A68F-3D8DB15A1B52}"/>
                </a:ext>
              </a:extLst>
            </p:cNvPr>
            <p:cNvSpPr/>
            <p:nvPr/>
          </p:nvSpPr>
          <p:spPr>
            <a:xfrm>
              <a:off x="2079853" y="5886684"/>
              <a:ext cx="5360556" cy="1672391"/>
            </a:xfrm>
            <a:prstGeom prst="rect">
              <a:avLst/>
            </a:prstGeom>
            <a:gradFill flip="none" rotWithShape="1">
              <a:gsLst>
                <a:gs pos="11000">
                  <a:srgbClr val="CFCFCF">
                    <a:shade val="30000"/>
                    <a:satMod val="115000"/>
                  </a:srgbClr>
                </a:gs>
                <a:gs pos="100000">
                  <a:srgbClr val="DEDEDE"/>
                </a:gs>
                <a:gs pos="61000">
                  <a:srgbClr val="BCBCBC"/>
                </a:gs>
                <a:gs pos="100000">
                  <a:schemeClr val="bg1"/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2" name="Rectángulo: esquinas redondeadas 171">
              <a:extLst>
                <a:ext uri="{FF2B5EF4-FFF2-40B4-BE49-F238E27FC236}">
                  <a16:creationId xmlns:a16="http://schemas.microsoft.com/office/drawing/2014/main" id="{0EE7A81E-D2BF-BD4E-48A3-B566209D4956}"/>
                </a:ext>
              </a:extLst>
            </p:cNvPr>
            <p:cNvSpPr/>
            <p:nvPr/>
          </p:nvSpPr>
          <p:spPr>
            <a:xfrm>
              <a:off x="2291049" y="6094680"/>
              <a:ext cx="4938164" cy="1256399"/>
            </a:xfrm>
            <a:prstGeom prst="roundRect">
              <a:avLst>
                <a:gd name="adj" fmla="val 3632"/>
              </a:avLst>
            </a:prstGeom>
            <a:solidFill>
              <a:srgbClr val="2728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graphicFrame>
        <p:nvGraphicFramePr>
          <p:cNvPr id="173" name="Tabla 38">
            <a:extLst>
              <a:ext uri="{FF2B5EF4-FFF2-40B4-BE49-F238E27FC236}">
                <a16:creationId xmlns:a16="http://schemas.microsoft.com/office/drawing/2014/main" id="{69A50BC9-62B9-2BDF-8BD5-6DCB37019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357520"/>
              </p:ext>
            </p:extLst>
          </p:nvPr>
        </p:nvGraphicFramePr>
        <p:xfrm>
          <a:off x="2273149" y="7616682"/>
          <a:ext cx="378623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652">
                  <a:extLst>
                    <a:ext uri="{9D8B030D-6E8A-4147-A177-3AD203B41FA5}">
                      <a16:colId xmlns:a16="http://schemas.microsoft.com/office/drawing/2014/main" val="4000583223"/>
                    </a:ext>
                  </a:extLst>
                </a:gridCol>
                <a:gridCol w="3428582">
                  <a:extLst>
                    <a:ext uri="{9D8B030D-6E8A-4147-A177-3AD203B41FA5}">
                      <a16:colId xmlns:a16="http://schemas.microsoft.com/office/drawing/2014/main" val="17220268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4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4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4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4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400" dirty="0"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z="1400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400" b="0" i="1" u="none" dirty="0" err="1">
                          <a:solidFill>
                            <a:srgbClr val="66D9EF"/>
                          </a:solidFill>
                          <a:effectLst/>
                          <a:latin typeface="Consolas" panose="020B0609020204030204" pitchFamily="49" charset="0"/>
                        </a:rPr>
                        <a:t>struct</a:t>
                      </a:r>
                      <a:r>
                        <a:rPr lang="es-MX" sz="14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nodo{</a:t>
                      </a:r>
                    </a:p>
                    <a:p>
                      <a:r>
                        <a:rPr lang="es-MX" sz="14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400" b="0" i="1" u="none" dirty="0" err="1">
                          <a:solidFill>
                            <a:srgbClr val="66D9E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s-MX" sz="14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400" b="0" u="non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info</a:t>
                      </a:r>
                      <a:r>
                        <a:rPr lang="es-MX" sz="14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14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400" b="0" i="1" u="none" dirty="0" err="1">
                          <a:solidFill>
                            <a:srgbClr val="66D9EF"/>
                          </a:solidFill>
                          <a:effectLst/>
                          <a:latin typeface="Consolas" panose="020B0609020204030204" pitchFamily="49" charset="0"/>
                        </a:rPr>
                        <a:t>struct</a:t>
                      </a:r>
                      <a:r>
                        <a:rPr lang="es-MX" sz="14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nodo </a:t>
                      </a:r>
                      <a:r>
                        <a:rPr lang="es-MX" sz="14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s-MX" sz="1400" b="0" u="non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izq</a:t>
                      </a:r>
                      <a:r>
                        <a:rPr lang="es-MX" sz="14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14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400" b="0" i="1" u="none" dirty="0" err="1">
                          <a:solidFill>
                            <a:srgbClr val="66D9EF"/>
                          </a:solidFill>
                          <a:effectLst/>
                          <a:latin typeface="Consolas" panose="020B0609020204030204" pitchFamily="49" charset="0"/>
                        </a:rPr>
                        <a:t>struct</a:t>
                      </a:r>
                      <a:r>
                        <a:rPr lang="es-MX" sz="14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nodo </a:t>
                      </a:r>
                      <a:r>
                        <a:rPr lang="es-MX" sz="1400" b="0" u="non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s-MX" sz="1400" b="0" u="non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der</a:t>
                      </a:r>
                      <a:r>
                        <a:rPr lang="es-MX" sz="14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MX" sz="14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};</a:t>
                      </a:r>
                    </a:p>
                    <a:p>
                      <a:r>
                        <a:rPr lang="es-MX" sz="1400" b="0" u="none" dirty="0" err="1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typedef</a:t>
                      </a:r>
                      <a:r>
                        <a:rPr lang="es-MX" sz="14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400" b="0" i="1" u="none" dirty="0" err="1">
                          <a:solidFill>
                            <a:srgbClr val="66D9EF"/>
                          </a:solidFill>
                          <a:effectLst/>
                          <a:latin typeface="Consolas" panose="020B0609020204030204" pitchFamily="49" charset="0"/>
                        </a:rPr>
                        <a:t>struct</a:t>
                      </a:r>
                      <a:r>
                        <a:rPr lang="es-MX" sz="14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nodo </a:t>
                      </a:r>
                      <a:r>
                        <a:rPr lang="es-MX" sz="1400" b="0" i="1" u="none" dirty="0" err="1">
                          <a:solidFill>
                            <a:srgbClr val="66D9EF"/>
                          </a:solidFill>
                          <a:effectLst/>
                          <a:latin typeface="Consolas" panose="020B0609020204030204" pitchFamily="49" charset="0"/>
                        </a:rPr>
                        <a:t>nodo_t</a:t>
                      </a:r>
                      <a:r>
                        <a:rPr lang="es-MX" sz="1400" b="0" u="non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5527168"/>
                  </a:ext>
                </a:extLst>
              </a:tr>
            </a:tbl>
          </a:graphicData>
        </a:graphic>
      </p:graphicFrame>
      <p:sp>
        <p:nvSpPr>
          <p:cNvPr id="174" name="Rectángulo: esquinas redondeadas 173">
            <a:extLst>
              <a:ext uri="{FF2B5EF4-FFF2-40B4-BE49-F238E27FC236}">
                <a16:creationId xmlns:a16="http://schemas.microsoft.com/office/drawing/2014/main" id="{235E76CE-39A6-841B-1A95-39D0E460791A}"/>
              </a:ext>
            </a:extLst>
          </p:cNvPr>
          <p:cNvSpPr/>
          <p:nvPr/>
        </p:nvSpPr>
        <p:spPr>
          <a:xfrm>
            <a:off x="209006" y="6861760"/>
            <a:ext cx="535787" cy="314492"/>
          </a:xfrm>
          <a:prstGeom prst="round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4.2.1</a:t>
            </a:r>
          </a:p>
        </p:txBody>
      </p:sp>
      <p:sp>
        <p:nvSpPr>
          <p:cNvPr id="175" name="Rectángulo: esquinas redondeadas 174">
            <a:extLst>
              <a:ext uri="{FF2B5EF4-FFF2-40B4-BE49-F238E27FC236}">
                <a16:creationId xmlns:a16="http://schemas.microsoft.com/office/drawing/2014/main" id="{E3F64414-D468-0B81-7061-992824DF6F6B}"/>
              </a:ext>
            </a:extLst>
          </p:cNvPr>
          <p:cNvSpPr/>
          <p:nvPr/>
        </p:nvSpPr>
        <p:spPr>
          <a:xfrm>
            <a:off x="834889" y="6861760"/>
            <a:ext cx="6728504" cy="314492"/>
          </a:xfrm>
          <a:prstGeom prst="roundRect">
            <a:avLst/>
          </a:prstGeom>
          <a:gradFill flip="none" rotWithShape="1">
            <a:gsLst>
              <a:gs pos="19000">
                <a:srgbClr val="5C6B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latin typeface="Times New Roman" panose="02020603050405020304" pitchFamily="18" charset="0"/>
              </a:rPr>
              <a:t>Definir la estructura del nodo</a:t>
            </a:r>
          </a:p>
        </p:txBody>
      </p:sp>
    </p:spTree>
    <p:extLst>
      <p:ext uri="{BB962C8B-B14F-4D97-AF65-F5344CB8AC3E}">
        <p14:creationId xmlns:p14="http://schemas.microsoft.com/office/powerpoint/2010/main" val="3728157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900C23B6-40CB-69D5-A492-4EB196E6382F}"/>
              </a:ext>
            </a:extLst>
          </p:cNvPr>
          <p:cNvSpPr/>
          <p:nvPr/>
        </p:nvSpPr>
        <p:spPr>
          <a:xfrm>
            <a:off x="209006" y="216448"/>
            <a:ext cx="7384868" cy="314492"/>
          </a:xfrm>
          <a:prstGeom prst="roundRect">
            <a:avLst/>
          </a:prstGeom>
          <a:solidFill>
            <a:srgbClr val="36428A"/>
          </a:solidFill>
          <a:ln>
            <a:solidFill>
              <a:srgbClr val="2845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s-MX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Índice General de Temas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1356870-0645-2610-5696-36835D60689B}"/>
              </a:ext>
            </a:extLst>
          </p:cNvPr>
          <p:cNvSpPr/>
          <p:nvPr/>
        </p:nvSpPr>
        <p:spPr>
          <a:xfrm>
            <a:off x="209007" y="761743"/>
            <a:ext cx="698569" cy="228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Tema 1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9228F83-9C30-7BA4-752B-A9D3BCF4D998}"/>
              </a:ext>
            </a:extLst>
          </p:cNvPr>
          <p:cNvSpPr/>
          <p:nvPr/>
        </p:nvSpPr>
        <p:spPr>
          <a:xfrm>
            <a:off x="6795247" y="9627318"/>
            <a:ext cx="977153" cy="217714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5AD9561-922C-675E-BEF9-1F620D73176F}"/>
              </a:ext>
            </a:extLst>
          </p:cNvPr>
          <p:cNvSpPr/>
          <p:nvPr/>
        </p:nvSpPr>
        <p:spPr>
          <a:xfrm>
            <a:off x="6944660" y="9529987"/>
            <a:ext cx="328706" cy="412376"/>
          </a:xfrm>
          <a:prstGeom prst="roundRect">
            <a:avLst/>
          </a:prstGeom>
          <a:solidFill>
            <a:srgbClr val="A7A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4EDB6A6-BD94-6F42-B877-9419D9C48743}"/>
              </a:ext>
            </a:extLst>
          </p:cNvPr>
          <p:cNvSpPr/>
          <p:nvPr/>
        </p:nvSpPr>
        <p:spPr>
          <a:xfrm>
            <a:off x="0" y="9627316"/>
            <a:ext cx="6008914" cy="217714"/>
          </a:xfrm>
          <a:prstGeom prst="rect">
            <a:avLst/>
          </a:prstGeom>
          <a:gradFill flip="none" rotWithShape="1">
            <a:gsLst>
              <a:gs pos="44000">
                <a:srgbClr val="5C6BC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Índice General de Temas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9B77270-38F2-C94A-0873-3C67D694A4D2}"/>
              </a:ext>
            </a:extLst>
          </p:cNvPr>
          <p:cNvSpPr txBox="1"/>
          <p:nvPr/>
        </p:nvSpPr>
        <p:spPr>
          <a:xfrm>
            <a:off x="6860680" y="674905"/>
            <a:ext cx="649214" cy="1444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r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r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r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r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E2FB34A-F21C-674C-F2D5-27B98A386DAF}"/>
              </a:ext>
            </a:extLst>
          </p:cNvPr>
          <p:cNvSpPr txBox="1"/>
          <p:nvPr/>
        </p:nvSpPr>
        <p:spPr>
          <a:xfrm>
            <a:off x="966895" y="674905"/>
            <a:ext cx="5191432" cy="1167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APUNTADORES</a:t>
            </a:r>
          </a:p>
          <a:p>
            <a:pPr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1.1. Memoria en tiempo de ejecución</a:t>
            </a:r>
          </a:p>
          <a:p>
            <a:pPr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1.2. Declaración y uso de apuntadores</a:t>
            </a:r>
          </a:p>
          <a:p>
            <a:pPr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1.3. Variables generadas en tiempo de ejecución</a:t>
            </a:r>
          </a:p>
        </p:txBody>
      </p:sp>
    </p:spTree>
    <p:extLst>
      <p:ext uri="{BB962C8B-B14F-4D97-AF65-F5344CB8AC3E}">
        <p14:creationId xmlns:p14="http://schemas.microsoft.com/office/powerpoint/2010/main" val="2612979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EC980938-48F5-C543-6F0B-FB977FA882B9}"/>
              </a:ext>
            </a:extLst>
          </p:cNvPr>
          <p:cNvSpPr/>
          <p:nvPr/>
        </p:nvSpPr>
        <p:spPr>
          <a:xfrm>
            <a:off x="209006" y="216448"/>
            <a:ext cx="7384868" cy="217714"/>
          </a:xfrm>
          <a:prstGeom prst="roundRect">
            <a:avLst/>
          </a:prstGeom>
          <a:solidFill>
            <a:srgbClr val="36428A"/>
          </a:solidFill>
          <a:ln>
            <a:solidFill>
              <a:srgbClr val="2845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Índice General de Temas	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Esparza Castañeda Hugo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24C939F-9A91-3E0E-E944-FF21B2D01467}"/>
              </a:ext>
            </a:extLst>
          </p:cNvPr>
          <p:cNvSpPr/>
          <p:nvPr/>
        </p:nvSpPr>
        <p:spPr>
          <a:xfrm>
            <a:off x="1763486" y="9635267"/>
            <a:ext cx="6008914" cy="217714"/>
          </a:xfrm>
          <a:prstGeom prst="rect">
            <a:avLst/>
          </a:prstGeom>
          <a:gradFill flip="none" rotWithShape="1">
            <a:gsLst>
              <a:gs pos="44000">
                <a:srgbClr val="5C6BC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Índice General de Temas	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89A5BA7-DAE1-54FF-25B6-56F62BC6E95E}"/>
              </a:ext>
            </a:extLst>
          </p:cNvPr>
          <p:cNvSpPr/>
          <p:nvPr/>
        </p:nvSpPr>
        <p:spPr>
          <a:xfrm>
            <a:off x="0" y="9630144"/>
            <a:ext cx="977153" cy="217714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1260D717-0294-F30B-E16F-EA368A38CA87}"/>
              </a:ext>
            </a:extLst>
          </p:cNvPr>
          <p:cNvSpPr/>
          <p:nvPr/>
        </p:nvSpPr>
        <p:spPr>
          <a:xfrm>
            <a:off x="429370" y="9532813"/>
            <a:ext cx="398887" cy="412376"/>
          </a:xfrm>
          <a:prstGeom prst="roundRect">
            <a:avLst/>
          </a:prstGeom>
          <a:solidFill>
            <a:srgbClr val="A7A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endParaRPr lang="es-MX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F767BF0-3BB7-4600-6D06-5278023C9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792" y="58141"/>
            <a:ext cx="512815" cy="512815"/>
          </a:xfrm>
          <a:prstGeom prst="rect">
            <a:avLst/>
          </a:prstGeom>
        </p:spPr>
      </p:pic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E23B6CAE-D58F-DB76-A70C-D48EC068386A}"/>
              </a:ext>
            </a:extLst>
          </p:cNvPr>
          <p:cNvSpPr/>
          <p:nvPr/>
        </p:nvSpPr>
        <p:spPr>
          <a:xfrm>
            <a:off x="209007" y="5379929"/>
            <a:ext cx="698569" cy="228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Tema 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F0C4322-3710-7A74-2FC0-0AE980DB70E5}"/>
              </a:ext>
            </a:extLst>
          </p:cNvPr>
          <p:cNvSpPr txBox="1"/>
          <p:nvPr/>
        </p:nvSpPr>
        <p:spPr>
          <a:xfrm>
            <a:off x="945876" y="633961"/>
            <a:ext cx="5191432" cy="9200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A. Sumatoria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B. Cuenta dígitos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C. Potencia natural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D. Números divisibles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E. Es primo?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F. Sumatoria de secuencia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G. Pares e impares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H. Números repetidos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I. Secuencia de pares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J. Mayor-menor de la secuencia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Tarea #5: 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Problemas de ciclos (2da parte)</a:t>
            </a:r>
            <a:endParaRPr lang="es-MX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A. Lista de gastos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B. Factoriales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C. Divisor más pequeño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D. Tablas de multiplicar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E. Dibuja rectángulos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1.8 Funciones y paso de parámetros</a:t>
            </a:r>
          </a:p>
          <a:p>
            <a:pPr marL="72000">
              <a:lnSpc>
                <a:spcPct val="150000"/>
              </a:lnSpc>
            </a:pPr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ARREGLOS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Arreglos unidimensionales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Tarea #6: Arreglos unidimensionales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A. Reverso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B. Ignorando los primeros elementos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C. Ignorando los últimos elementos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D. Buscar y contar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E. Modificando un arreglo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F. Secuencias iguales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G. Suma de vectores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H. Comparando calificaciones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I. Filtrando múltiplos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J. Conjunto Capicúa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Arreglos multidimensionales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Tarea #7: Arreglos multidimensionales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AC288FC-EA19-FBBF-19DB-0D63CA9372BD}"/>
              </a:ext>
            </a:extLst>
          </p:cNvPr>
          <p:cNvSpPr txBox="1"/>
          <p:nvPr/>
        </p:nvSpPr>
        <p:spPr>
          <a:xfrm>
            <a:off x="6860680" y="633961"/>
            <a:ext cx="649214" cy="1444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r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r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r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r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28466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1356870-0645-2610-5696-36835D60689B}"/>
              </a:ext>
            </a:extLst>
          </p:cNvPr>
          <p:cNvSpPr/>
          <p:nvPr/>
        </p:nvSpPr>
        <p:spPr>
          <a:xfrm>
            <a:off x="209007" y="4821165"/>
            <a:ext cx="698569" cy="228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Tema 3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9228F83-9C30-7BA4-752B-A9D3BCF4D998}"/>
              </a:ext>
            </a:extLst>
          </p:cNvPr>
          <p:cNvSpPr/>
          <p:nvPr/>
        </p:nvSpPr>
        <p:spPr>
          <a:xfrm>
            <a:off x="6795247" y="9627318"/>
            <a:ext cx="977153" cy="217714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5AD9561-922C-675E-BEF9-1F620D73176F}"/>
              </a:ext>
            </a:extLst>
          </p:cNvPr>
          <p:cNvSpPr/>
          <p:nvPr/>
        </p:nvSpPr>
        <p:spPr>
          <a:xfrm>
            <a:off x="6944660" y="9529987"/>
            <a:ext cx="466074" cy="412376"/>
          </a:xfrm>
          <a:prstGeom prst="roundRect">
            <a:avLst/>
          </a:prstGeom>
          <a:solidFill>
            <a:srgbClr val="A7A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endParaRPr lang="es-MX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4EDB6A6-BD94-6F42-B877-9419D9C48743}"/>
              </a:ext>
            </a:extLst>
          </p:cNvPr>
          <p:cNvSpPr/>
          <p:nvPr/>
        </p:nvSpPr>
        <p:spPr>
          <a:xfrm>
            <a:off x="0" y="9627316"/>
            <a:ext cx="6008914" cy="217714"/>
          </a:xfrm>
          <a:prstGeom prst="rect">
            <a:avLst/>
          </a:prstGeom>
          <a:gradFill flip="none" rotWithShape="1">
            <a:gsLst>
              <a:gs pos="44000">
                <a:srgbClr val="5C6BC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Índice General de Temas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08F0F7F8-0A60-499C-D966-1ADE1B62DE83}"/>
              </a:ext>
            </a:extLst>
          </p:cNvPr>
          <p:cNvSpPr/>
          <p:nvPr/>
        </p:nvSpPr>
        <p:spPr>
          <a:xfrm>
            <a:off x="209006" y="216448"/>
            <a:ext cx="7384868" cy="217714"/>
          </a:xfrm>
          <a:prstGeom prst="roundRect">
            <a:avLst/>
          </a:prstGeom>
          <a:solidFill>
            <a:srgbClr val="36428A"/>
          </a:solidFill>
          <a:ln>
            <a:solidFill>
              <a:srgbClr val="2845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Índice General de Temas	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Esparza Castañeda Hugo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1D54588F-7EE2-A818-35D6-E3BFCF27F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792" y="58141"/>
            <a:ext cx="512815" cy="512815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682AE9BB-5298-AE1D-5657-F6D151552B8E}"/>
              </a:ext>
            </a:extLst>
          </p:cNvPr>
          <p:cNvSpPr txBox="1"/>
          <p:nvPr/>
        </p:nvSpPr>
        <p:spPr>
          <a:xfrm>
            <a:off x="945876" y="633961"/>
            <a:ext cx="5191432" cy="89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A. Demostrando con matrices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B. Suma matrices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C. Los cuadrados semimágicos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D. Matrices giradas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E. Doble rotación de matriz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F. Multiplica matrices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Pre-Examen Primer Parcial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Examen Primer Parcial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 Arreglos de caracteres (cadenas)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Tarea #8: Arreglos de caracteres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A. Bajando los caracteres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B. Contando espacios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C. Aprendiendo a leer cadenas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D. Consonantes y vocales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E. Inversiones e intercalaciones</a:t>
            </a:r>
          </a:p>
          <a:p>
            <a:pPr marL="72000">
              <a:lnSpc>
                <a:spcPct val="150000"/>
              </a:lnSpc>
            </a:pPr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RECURSIVIDAD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Tarea #9: Recursividad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A. Fibonacci recursivo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B. De decimal a otra base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C. Palíndromos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D. Coeficiente binomial recursivo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E. Recurriendo a la sana distancia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F. Multiplicando enteros usando operaciones más básicas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G. Pares e impares</a:t>
            </a:r>
          </a:p>
          <a:p>
            <a:pPr marL="72000">
              <a:lnSpc>
                <a:spcPct val="150000"/>
              </a:lnSpc>
            </a:pPr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BÚSQUEDA Y ORDENAMIENTO EN ARREGLOS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 Búsqueda en arreglos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4.1.1 Búsqueda lineal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4.1.2 Búsqueda binaria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Tarea #10: Ejercicio Búsqueda Binaria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MX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endParaRPr lang="es-MX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Tarea #11: Ejercicios iterativos vs. Recursivos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Armstrong </a:t>
            </a:r>
            <a:r>
              <a:rPr lang="es-MX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endParaRPr lang="es-MX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6277936-8829-5C5E-86EC-5E99BBF37025}"/>
              </a:ext>
            </a:extLst>
          </p:cNvPr>
          <p:cNvSpPr txBox="1"/>
          <p:nvPr/>
        </p:nvSpPr>
        <p:spPr>
          <a:xfrm>
            <a:off x="6860680" y="633961"/>
            <a:ext cx="649214" cy="1444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r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r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r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r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2E094906-FFFE-5F74-E9E8-5B0627BAEF8A}"/>
              </a:ext>
            </a:extLst>
          </p:cNvPr>
          <p:cNvSpPr/>
          <p:nvPr/>
        </p:nvSpPr>
        <p:spPr>
          <a:xfrm>
            <a:off x="209007" y="2651961"/>
            <a:ext cx="698569" cy="2286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EXAMEN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793C414C-9756-79BF-FBBC-79575244E291}"/>
              </a:ext>
            </a:extLst>
          </p:cNvPr>
          <p:cNvSpPr/>
          <p:nvPr/>
        </p:nvSpPr>
        <p:spPr>
          <a:xfrm>
            <a:off x="209006" y="7294483"/>
            <a:ext cx="698569" cy="228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Tema 4</a:t>
            </a:r>
          </a:p>
        </p:txBody>
      </p:sp>
    </p:spTree>
    <p:extLst>
      <p:ext uri="{BB962C8B-B14F-4D97-AF65-F5344CB8AC3E}">
        <p14:creationId xmlns:p14="http://schemas.microsoft.com/office/powerpoint/2010/main" val="2928500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EC980938-48F5-C543-6F0B-FB977FA882B9}"/>
              </a:ext>
            </a:extLst>
          </p:cNvPr>
          <p:cNvSpPr/>
          <p:nvPr/>
        </p:nvSpPr>
        <p:spPr>
          <a:xfrm>
            <a:off x="209006" y="216448"/>
            <a:ext cx="7384868" cy="217714"/>
          </a:xfrm>
          <a:prstGeom prst="roundRect">
            <a:avLst/>
          </a:prstGeom>
          <a:solidFill>
            <a:srgbClr val="36428A"/>
          </a:solidFill>
          <a:ln>
            <a:solidFill>
              <a:srgbClr val="2845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Índice General de Temas	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Esparza Castañeda Hugo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24C939F-9A91-3E0E-E944-FF21B2D01467}"/>
              </a:ext>
            </a:extLst>
          </p:cNvPr>
          <p:cNvSpPr/>
          <p:nvPr/>
        </p:nvSpPr>
        <p:spPr>
          <a:xfrm>
            <a:off x="1763486" y="9635267"/>
            <a:ext cx="6008914" cy="217714"/>
          </a:xfrm>
          <a:prstGeom prst="rect">
            <a:avLst/>
          </a:prstGeom>
          <a:gradFill flip="none" rotWithShape="1">
            <a:gsLst>
              <a:gs pos="44000">
                <a:srgbClr val="5C6BC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Índice General de Temas	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89A5BA7-DAE1-54FF-25B6-56F62BC6E95E}"/>
              </a:ext>
            </a:extLst>
          </p:cNvPr>
          <p:cNvSpPr/>
          <p:nvPr/>
        </p:nvSpPr>
        <p:spPr>
          <a:xfrm>
            <a:off x="0" y="9630144"/>
            <a:ext cx="977153" cy="217714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1260D717-0294-F30B-E16F-EA368A38CA87}"/>
              </a:ext>
            </a:extLst>
          </p:cNvPr>
          <p:cNvSpPr/>
          <p:nvPr/>
        </p:nvSpPr>
        <p:spPr>
          <a:xfrm>
            <a:off x="382138" y="9532813"/>
            <a:ext cx="446120" cy="412376"/>
          </a:xfrm>
          <a:prstGeom prst="roundRect">
            <a:avLst/>
          </a:prstGeom>
          <a:solidFill>
            <a:srgbClr val="A7A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endParaRPr lang="es-MX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F767BF0-3BB7-4600-6D06-5278023C9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792" y="58141"/>
            <a:ext cx="512815" cy="512815"/>
          </a:xfrm>
          <a:prstGeom prst="rect">
            <a:avLst/>
          </a:prstGeom>
        </p:spPr>
      </p:pic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E23B6CAE-D58F-DB76-A70C-D48EC068386A}"/>
              </a:ext>
            </a:extLst>
          </p:cNvPr>
          <p:cNvSpPr/>
          <p:nvPr/>
        </p:nvSpPr>
        <p:spPr>
          <a:xfrm>
            <a:off x="209007" y="2911269"/>
            <a:ext cx="698569" cy="228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Tema 5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F0C4322-3710-7A74-2FC0-0AE980DB70E5}"/>
              </a:ext>
            </a:extLst>
          </p:cNvPr>
          <p:cNvSpPr txBox="1"/>
          <p:nvPr/>
        </p:nvSpPr>
        <p:spPr>
          <a:xfrm>
            <a:off x="945876" y="633961"/>
            <a:ext cx="5191432" cy="89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MX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Collatz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Conjecture</a:t>
            </a:r>
            <a:endParaRPr lang="es-MX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MX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Luhn</a:t>
            </a:r>
            <a:endParaRPr lang="es-MX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 Ordenamiento de Arreglos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4.2.1 Burbuja simple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4.2.2 Burbuja optimizado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4.2.3 Ordenación por selección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4.2.4 Ordenación por inserción (baraja)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4.2.5 Quicksort</a:t>
            </a:r>
          </a:p>
          <a:p>
            <a:pPr marL="72000">
              <a:lnSpc>
                <a:spcPct val="150000"/>
              </a:lnSpc>
            </a:pPr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REGISTROS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 Registros simples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5.2 Registros anidados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5.3 Arreglos de registros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Tarea #12: Ordenamiento y registros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A. Ordena Básico 2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B. Ordena los nombres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C. Las montañas destruidas por Gilgamesh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D. Encuesta </a:t>
            </a:r>
            <a:r>
              <a:rPr lang="es-MX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Reloaded</a:t>
            </a:r>
            <a:endParaRPr lang="es-MX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E. Cálculo de la mediana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F. Búsqueda binaria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G. Operaciones triviales sobre un arreglo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H. Búsquedas y modificaciones en un arreglo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Examen Segundo Parcial</a:t>
            </a:r>
          </a:p>
          <a:p>
            <a:pPr marL="72000">
              <a:lnSpc>
                <a:spcPct val="150000"/>
              </a:lnSpc>
            </a:pPr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TIPOS DE DATOS ABSTRACTOS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6.1 Pilas (</a:t>
            </a:r>
            <a:r>
              <a:rPr lang="es-MX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Stacks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Tarea #13: Pilas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A. Editor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B. Sumando con pilas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C. Paréntesis Balanceados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D. Verificar paréntesis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6.2 Colas (</a:t>
            </a:r>
            <a:r>
              <a:rPr lang="es-MX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Queues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A. Taquitos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B. Formados para comer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AC288FC-EA19-FBBF-19DB-0D63CA9372BD}"/>
              </a:ext>
            </a:extLst>
          </p:cNvPr>
          <p:cNvSpPr txBox="1"/>
          <p:nvPr/>
        </p:nvSpPr>
        <p:spPr>
          <a:xfrm>
            <a:off x="6860680" y="633961"/>
            <a:ext cx="649214" cy="1444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r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r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r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r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6010C173-D419-9417-22B1-0253B421D5AE}"/>
              </a:ext>
            </a:extLst>
          </p:cNvPr>
          <p:cNvSpPr/>
          <p:nvPr/>
        </p:nvSpPr>
        <p:spPr>
          <a:xfrm>
            <a:off x="209007" y="6753118"/>
            <a:ext cx="698569" cy="228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Tema 6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EEECB709-5F50-6A19-B391-92AB3A38F62B}"/>
              </a:ext>
            </a:extLst>
          </p:cNvPr>
          <p:cNvSpPr/>
          <p:nvPr/>
        </p:nvSpPr>
        <p:spPr>
          <a:xfrm>
            <a:off x="209007" y="6473341"/>
            <a:ext cx="698569" cy="2286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EXAMEN</a:t>
            </a:r>
          </a:p>
        </p:txBody>
      </p:sp>
    </p:spTree>
    <p:extLst>
      <p:ext uri="{BB962C8B-B14F-4D97-AF65-F5344CB8AC3E}">
        <p14:creationId xmlns:p14="http://schemas.microsoft.com/office/powerpoint/2010/main" val="1367861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1356870-0645-2610-5696-36835D60689B}"/>
              </a:ext>
            </a:extLst>
          </p:cNvPr>
          <p:cNvSpPr/>
          <p:nvPr/>
        </p:nvSpPr>
        <p:spPr>
          <a:xfrm>
            <a:off x="209007" y="3999797"/>
            <a:ext cx="698569" cy="228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Tema 7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9228F83-9C30-7BA4-752B-A9D3BCF4D998}"/>
              </a:ext>
            </a:extLst>
          </p:cNvPr>
          <p:cNvSpPr/>
          <p:nvPr/>
        </p:nvSpPr>
        <p:spPr>
          <a:xfrm>
            <a:off x="6795247" y="9627318"/>
            <a:ext cx="977153" cy="217714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5AD9561-922C-675E-BEF9-1F620D73176F}"/>
              </a:ext>
            </a:extLst>
          </p:cNvPr>
          <p:cNvSpPr/>
          <p:nvPr/>
        </p:nvSpPr>
        <p:spPr>
          <a:xfrm>
            <a:off x="6944660" y="9529987"/>
            <a:ext cx="322773" cy="412376"/>
          </a:xfrm>
          <a:prstGeom prst="roundRect">
            <a:avLst/>
          </a:prstGeom>
          <a:solidFill>
            <a:srgbClr val="A7A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4EDB6A6-BD94-6F42-B877-9419D9C48743}"/>
              </a:ext>
            </a:extLst>
          </p:cNvPr>
          <p:cNvSpPr/>
          <p:nvPr/>
        </p:nvSpPr>
        <p:spPr>
          <a:xfrm>
            <a:off x="0" y="9627316"/>
            <a:ext cx="6008914" cy="217714"/>
          </a:xfrm>
          <a:prstGeom prst="rect">
            <a:avLst/>
          </a:prstGeom>
          <a:gradFill flip="none" rotWithShape="1">
            <a:gsLst>
              <a:gs pos="44000">
                <a:srgbClr val="5C6BC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Índice General de Temas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08F0F7F8-0A60-499C-D966-1ADE1B62DE83}"/>
              </a:ext>
            </a:extLst>
          </p:cNvPr>
          <p:cNvSpPr/>
          <p:nvPr/>
        </p:nvSpPr>
        <p:spPr>
          <a:xfrm>
            <a:off x="209006" y="216448"/>
            <a:ext cx="7384868" cy="217714"/>
          </a:xfrm>
          <a:prstGeom prst="roundRect">
            <a:avLst/>
          </a:prstGeom>
          <a:solidFill>
            <a:srgbClr val="36428A"/>
          </a:solidFill>
          <a:ln>
            <a:solidFill>
              <a:srgbClr val="2845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Índice General de Temas	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Esparza Castañeda Hugo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1D54588F-7EE2-A818-35D6-E3BFCF27F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792" y="58141"/>
            <a:ext cx="512815" cy="512815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682AE9BB-5298-AE1D-5657-F6D151552B8E}"/>
              </a:ext>
            </a:extLst>
          </p:cNvPr>
          <p:cNvSpPr txBox="1"/>
          <p:nvPr/>
        </p:nvSpPr>
        <p:spPr>
          <a:xfrm>
            <a:off x="945876" y="633961"/>
            <a:ext cx="5191432" cy="4491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C. Un banco con clientes no preferentes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D. La señora de los tamales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6.3 Conjuntos (Sets)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6.4 Grafos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6.4.1 Recorridos en grafos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6.4.1.1 BFS (</a:t>
            </a:r>
            <a:r>
              <a:rPr lang="es-MX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Breadth-First-Search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6.4.1.2 DFS (Depth-</a:t>
            </a:r>
            <a:r>
              <a:rPr lang="es-MX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s-MX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Tarea #15: Conjuntos y Grafos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A. Cardinalidad de un conjunto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B. Relaciones de Conjuntos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C. El camino más corto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D. Islas desconocidas</a:t>
            </a:r>
          </a:p>
          <a:p>
            <a:pPr marL="72000">
              <a:lnSpc>
                <a:spcPct val="150000"/>
              </a:lnSpc>
            </a:pPr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ARCHIVOS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7.1 Archivos de texto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7.2 Archivos binarios</a:t>
            </a:r>
          </a:p>
          <a:p>
            <a:pPr marL="72000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Examen Tercer Parcial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6277936-8829-5C5E-86EC-5E99BBF37025}"/>
              </a:ext>
            </a:extLst>
          </p:cNvPr>
          <p:cNvSpPr txBox="1"/>
          <p:nvPr/>
        </p:nvSpPr>
        <p:spPr>
          <a:xfrm>
            <a:off x="6860680" y="633961"/>
            <a:ext cx="649214" cy="1444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r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r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r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r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2E094906-FFFE-5F74-E9E8-5B0627BAEF8A}"/>
              </a:ext>
            </a:extLst>
          </p:cNvPr>
          <p:cNvSpPr/>
          <p:nvPr/>
        </p:nvSpPr>
        <p:spPr>
          <a:xfrm>
            <a:off x="209007" y="4832077"/>
            <a:ext cx="698569" cy="2286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EXAMEN</a:t>
            </a:r>
          </a:p>
        </p:txBody>
      </p:sp>
    </p:spTree>
    <p:extLst>
      <p:ext uri="{BB962C8B-B14F-4D97-AF65-F5344CB8AC3E}">
        <p14:creationId xmlns:p14="http://schemas.microsoft.com/office/powerpoint/2010/main" val="2111730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9539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4E95504-FD30-353B-F164-5D3793C1BECF}"/>
              </a:ext>
            </a:extLst>
          </p:cNvPr>
          <p:cNvSpPr txBox="1"/>
          <p:nvPr/>
        </p:nvSpPr>
        <p:spPr>
          <a:xfrm>
            <a:off x="121253" y="469796"/>
            <a:ext cx="61844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FUNDAMENTOS DE UN LENGUAJE DE ALTO NIVEL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22C1A4C8-5011-BCE7-1F32-0AA4EA3690D4}"/>
              </a:ext>
            </a:extLst>
          </p:cNvPr>
          <p:cNvGrpSpPr/>
          <p:nvPr/>
        </p:nvGrpSpPr>
        <p:grpSpPr>
          <a:xfrm>
            <a:off x="209007" y="930923"/>
            <a:ext cx="6008913" cy="196836"/>
            <a:chOff x="374469" y="870866"/>
            <a:chExt cx="5529942" cy="195935"/>
          </a:xfrm>
        </p:grpSpPr>
        <p:cxnSp>
          <p:nvCxnSpPr>
            <p:cNvPr id="4" name="Conector recto 3">
              <a:extLst>
                <a:ext uri="{FF2B5EF4-FFF2-40B4-BE49-F238E27FC236}">
                  <a16:creationId xmlns:a16="http://schemas.microsoft.com/office/drawing/2014/main" id="{42199277-0944-4408-DEE4-192806AD155A}"/>
                </a:ext>
              </a:extLst>
            </p:cNvPr>
            <p:cNvCxnSpPr/>
            <p:nvPr/>
          </p:nvCxnSpPr>
          <p:spPr>
            <a:xfrm>
              <a:off x="374469" y="870866"/>
              <a:ext cx="5529942" cy="0"/>
            </a:xfrm>
            <a:prstGeom prst="line">
              <a:avLst/>
            </a:prstGeom>
            <a:ln w="57150">
              <a:solidFill>
                <a:srgbClr val="5C6B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B45C19D3-AE38-E81A-1951-D8E55494B011}"/>
                </a:ext>
              </a:extLst>
            </p:cNvPr>
            <p:cNvCxnSpPr/>
            <p:nvPr/>
          </p:nvCxnSpPr>
          <p:spPr>
            <a:xfrm>
              <a:off x="374469" y="971011"/>
              <a:ext cx="5529942" cy="0"/>
            </a:xfrm>
            <a:prstGeom prst="line">
              <a:avLst/>
            </a:prstGeom>
            <a:ln w="57150">
              <a:solidFill>
                <a:srgbClr val="8691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486B2771-0F5D-9991-6B78-3956812952A6}"/>
                </a:ext>
              </a:extLst>
            </p:cNvPr>
            <p:cNvCxnSpPr/>
            <p:nvPr/>
          </p:nvCxnSpPr>
          <p:spPr>
            <a:xfrm>
              <a:off x="374469" y="1066801"/>
              <a:ext cx="5529942" cy="0"/>
            </a:xfrm>
            <a:prstGeom prst="line">
              <a:avLst/>
            </a:prstGeom>
            <a:ln w="57150">
              <a:solidFill>
                <a:srgbClr val="A7AF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4C89FEA6-61C9-B57A-92BD-8B2737F0B9F6}"/>
              </a:ext>
            </a:extLst>
          </p:cNvPr>
          <p:cNvSpPr/>
          <p:nvPr/>
        </p:nvSpPr>
        <p:spPr>
          <a:xfrm>
            <a:off x="6516189" y="293048"/>
            <a:ext cx="856942" cy="995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2F5F6FC-565C-5B61-67A5-16B63E8E1DDB}"/>
              </a:ext>
            </a:extLst>
          </p:cNvPr>
          <p:cNvSpPr/>
          <p:nvPr/>
        </p:nvSpPr>
        <p:spPr>
          <a:xfrm>
            <a:off x="6795247" y="9627318"/>
            <a:ext cx="977153" cy="217714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A806BC2E-603F-567C-A5A1-1B7905F24F2D}"/>
              </a:ext>
            </a:extLst>
          </p:cNvPr>
          <p:cNvSpPr/>
          <p:nvPr/>
        </p:nvSpPr>
        <p:spPr>
          <a:xfrm>
            <a:off x="6944660" y="9529987"/>
            <a:ext cx="328706" cy="412376"/>
          </a:xfrm>
          <a:prstGeom prst="roundRect">
            <a:avLst/>
          </a:prstGeom>
          <a:solidFill>
            <a:srgbClr val="A7A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574BF0B-54DC-6C75-7D92-3C0E0492AA68}"/>
              </a:ext>
            </a:extLst>
          </p:cNvPr>
          <p:cNvSpPr/>
          <p:nvPr/>
        </p:nvSpPr>
        <p:spPr>
          <a:xfrm>
            <a:off x="0" y="9627316"/>
            <a:ext cx="6008914" cy="217714"/>
          </a:xfrm>
          <a:prstGeom prst="rect">
            <a:avLst/>
          </a:prstGeom>
          <a:gradFill flip="none" rotWithShape="1">
            <a:gsLst>
              <a:gs pos="44000">
                <a:srgbClr val="5C6BC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Fundamentos de un lenguaje de alto nivel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76489736-8D2A-F368-5B75-8E9F4FCA20CF}"/>
              </a:ext>
            </a:extLst>
          </p:cNvPr>
          <p:cNvSpPr/>
          <p:nvPr/>
        </p:nvSpPr>
        <p:spPr>
          <a:xfrm>
            <a:off x="209007" y="1400793"/>
            <a:ext cx="417800" cy="314492"/>
          </a:xfrm>
          <a:prstGeom prst="round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1.1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7D77C1A-E4F4-3C86-5497-B831A43B19C1}"/>
              </a:ext>
            </a:extLst>
          </p:cNvPr>
          <p:cNvSpPr/>
          <p:nvPr/>
        </p:nvSpPr>
        <p:spPr>
          <a:xfrm>
            <a:off x="744794" y="1400793"/>
            <a:ext cx="6818599" cy="314492"/>
          </a:xfrm>
          <a:prstGeom prst="roundRect">
            <a:avLst/>
          </a:prstGeom>
          <a:gradFill flip="none" rotWithShape="1">
            <a:gsLst>
              <a:gs pos="19000">
                <a:srgbClr val="5C6B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latin typeface="Times New Roman" panose="02020603050405020304" pitchFamily="18" charset="0"/>
              </a:rPr>
              <a:t>Introducción al lenguaje de programación C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EE0F5DF-0C12-F1BA-E6CC-0D83DC005F16}"/>
              </a:ext>
            </a:extLst>
          </p:cNvPr>
          <p:cNvSpPr txBox="1"/>
          <p:nvPr/>
        </p:nvSpPr>
        <p:spPr>
          <a:xfrm>
            <a:off x="209007" y="1868557"/>
            <a:ext cx="71641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Algunas aplicaciones importantes de C</a:t>
            </a:r>
          </a:p>
          <a:p>
            <a:pPr algn="just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se utiliza para cuestiones de alto rendimiento, como por ejemplo en supercomputadoras para realizar cálculos muy rápidos, también para computadoras muy pequeñas como Arduino.</a:t>
            </a:r>
          </a:p>
          <a:p>
            <a:pPr algn="just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Cuestiones que tienen que ver con precisión y exactitud, el robot que mandaron a Marte esta programado en C, entonces es un lenguaje usado en la NASA.</a:t>
            </a:r>
          </a:p>
          <a:p>
            <a:pPr algn="just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También hay egresados de la carrera que trabajan utilizando el lenguaje C para hacer controladores para turbinas de aviones.</a:t>
            </a:r>
          </a:p>
          <a:p>
            <a:pPr algn="just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</a:t>
            </a:r>
            <a:r>
              <a:rPr lang="es-MX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Linux esta escrito en C.</a:t>
            </a:r>
          </a:p>
          <a:p>
            <a:pPr algn="just"/>
            <a:endParaRPr lang="es-MX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Estructura básica de un programa en C</a:t>
            </a:r>
          </a:p>
          <a:p>
            <a:pPr algn="just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Comenzaremos mencionando las partes que componen un programa básico en C, para ello utilizaremos el algoritmo para explicarlo.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8DE50E7-868B-166C-B11F-2ACD711B1078}"/>
              </a:ext>
            </a:extLst>
          </p:cNvPr>
          <p:cNvSpPr/>
          <p:nvPr/>
        </p:nvSpPr>
        <p:spPr>
          <a:xfrm>
            <a:off x="306392" y="4572529"/>
            <a:ext cx="2906357" cy="1433640"/>
          </a:xfrm>
          <a:prstGeom prst="rect">
            <a:avLst/>
          </a:prstGeom>
          <a:solidFill>
            <a:srgbClr val="2728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4" name="Tabla 14">
            <a:extLst>
              <a:ext uri="{FF2B5EF4-FFF2-40B4-BE49-F238E27FC236}">
                <a16:creationId xmlns:a16="http://schemas.microsoft.com/office/drawing/2014/main" id="{C023E7D1-DB31-A14E-F3A2-726E49D60C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526603"/>
              </p:ext>
            </p:extLst>
          </p:nvPr>
        </p:nvGraphicFramePr>
        <p:xfrm>
          <a:off x="302640" y="5318213"/>
          <a:ext cx="2910109" cy="143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846">
                  <a:extLst>
                    <a:ext uri="{9D8B030D-6E8A-4147-A177-3AD203B41FA5}">
                      <a16:colId xmlns:a16="http://schemas.microsoft.com/office/drawing/2014/main" val="146678905"/>
                    </a:ext>
                  </a:extLst>
                </a:gridCol>
                <a:gridCol w="2637263">
                  <a:extLst>
                    <a:ext uri="{9D8B030D-6E8A-4147-A177-3AD203B41FA5}">
                      <a16:colId xmlns:a16="http://schemas.microsoft.com/office/drawing/2014/main" val="304555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MX" sz="1200" dirty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MX" sz="1200" dirty="0"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MX" sz="1200" dirty="0"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MX" sz="1200" dirty="0"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MX" sz="1200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MX" sz="1200" b="0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#include</a:t>
                      </a:r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2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s-MX" sz="1200" b="0" dirty="0" err="1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stdio.h</a:t>
                      </a:r>
                      <a:r>
                        <a:rPr lang="es-MX" sz="12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s-MX" sz="1200" b="0" dirty="0">
                        <a:solidFill>
                          <a:srgbClr val="F8F8F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s-MX" sz="1200" b="0" i="1" dirty="0" err="1">
                          <a:solidFill>
                            <a:srgbClr val="66D9E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2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main</a:t>
                      </a:r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(){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200" b="0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MX" sz="12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"Hola Mundo</a:t>
                      </a:r>
                      <a:r>
                        <a:rPr lang="es-MX" sz="12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\n</a:t>
                      </a:r>
                      <a:r>
                        <a:rPr lang="es-MX" sz="1200" b="0" dirty="0">
                          <a:solidFill>
                            <a:srgbClr val="E6DB7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MX" sz="1200" b="0" dirty="0" err="1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MX" sz="1200" b="0" dirty="0">
                          <a:solidFill>
                            <a:srgbClr val="AE81FF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s-MX" sz="1200" b="0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8226915"/>
                  </a:ext>
                </a:extLst>
              </a:tr>
            </a:tbl>
          </a:graphicData>
        </a:graphic>
      </p:graphicFrame>
      <p:grpSp>
        <p:nvGrpSpPr>
          <p:cNvPr id="52" name="Grupo 51">
            <a:extLst>
              <a:ext uri="{FF2B5EF4-FFF2-40B4-BE49-F238E27FC236}">
                <a16:creationId xmlns:a16="http://schemas.microsoft.com/office/drawing/2014/main" id="{AF614D2C-3679-6228-2CA6-7FD0D5023781}"/>
              </a:ext>
            </a:extLst>
          </p:cNvPr>
          <p:cNvGrpSpPr/>
          <p:nvPr/>
        </p:nvGrpSpPr>
        <p:grpSpPr>
          <a:xfrm>
            <a:off x="306393" y="4346780"/>
            <a:ext cx="2906356" cy="225749"/>
            <a:chOff x="3609833" y="5199151"/>
            <a:chExt cx="2906356" cy="225749"/>
          </a:xfrm>
        </p:grpSpPr>
        <p:grpSp>
          <p:nvGrpSpPr>
            <p:cNvPr id="45" name="Grupo 44">
              <a:extLst>
                <a:ext uri="{FF2B5EF4-FFF2-40B4-BE49-F238E27FC236}">
                  <a16:creationId xmlns:a16="http://schemas.microsoft.com/office/drawing/2014/main" id="{AB726169-ACA4-32F6-8417-6CD174D578C3}"/>
                </a:ext>
              </a:extLst>
            </p:cNvPr>
            <p:cNvGrpSpPr/>
            <p:nvPr/>
          </p:nvGrpSpPr>
          <p:grpSpPr>
            <a:xfrm>
              <a:off x="3609833" y="5199151"/>
              <a:ext cx="2906356" cy="225749"/>
              <a:chOff x="3609833" y="5199151"/>
              <a:chExt cx="2756848" cy="225749"/>
            </a:xfrm>
          </p:grpSpPr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9257CEAD-7C24-4C67-DF80-CC0239C1C3F5}"/>
                  </a:ext>
                </a:extLst>
              </p:cNvPr>
              <p:cNvSpPr/>
              <p:nvPr/>
            </p:nvSpPr>
            <p:spPr>
              <a:xfrm>
                <a:off x="3609833" y="5199151"/>
                <a:ext cx="2756848" cy="225749"/>
              </a:xfrm>
              <a:prstGeom prst="rect">
                <a:avLst/>
              </a:prstGeom>
              <a:solidFill>
                <a:srgbClr val="1E1F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1" name="Signo de multiplicación 20">
                <a:extLst>
                  <a:ext uri="{FF2B5EF4-FFF2-40B4-BE49-F238E27FC236}">
                    <a16:creationId xmlns:a16="http://schemas.microsoft.com/office/drawing/2014/main" id="{7FFC8C6D-2F22-3C39-AC6A-B81E918B708D}"/>
                  </a:ext>
                </a:extLst>
              </p:cNvPr>
              <p:cNvSpPr/>
              <p:nvPr/>
            </p:nvSpPr>
            <p:spPr>
              <a:xfrm>
                <a:off x="6113433" y="5199151"/>
                <a:ext cx="241818" cy="225749"/>
              </a:xfrm>
              <a:prstGeom prst="mathMultiply">
                <a:avLst>
                  <a:gd name="adj1" fmla="val 9807"/>
                </a:avLst>
              </a:prstGeom>
              <a:solidFill>
                <a:srgbClr val="D3D3D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grpSp>
            <p:nvGrpSpPr>
              <p:cNvPr id="42" name="Grupo 41">
                <a:extLst>
                  <a:ext uri="{FF2B5EF4-FFF2-40B4-BE49-F238E27FC236}">
                    <a16:creationId xmlns:a16="http://schemas.microsoft.com/office/drawing/2014/main" id="{A2CE1028-D76D-EE59-1ABA-48E00F429D14}"/>
                  </a:ext>
                </a:extLst>
              </p:cNvPr>
              <p:cNvGrpSpPr/>
              <p:nvPr/>
            </p:nvGrpSpPr>
            <p:grpSpPr>
              <a:xfrm>
                <a:off x="5878956" y="5249392"/>
                <a:ext cx="132652" cy="125267"/>
                <a:chOff x="6484142" y="5327008"/>
                <a:chExt cx="132652" cy="125267"/>
              </a:xfrm>
            </p:grpSpPr>
            <p:grpSp>
              <p:nvGrpSpPr>
                <p:cNvPr id="40" name="Grupo 39">
                  <a:extLst>
                    <a:ext uri="{FF2B5EF4-FFF2-40B4-BE49-F238E27FC236}">
                      <a16:creationId xmlns:a16="http://schemas.microsoft.com/office/drawing/2014/main" id="{BD5F5970-49E7-81EF-21AB-040270C69ED5}"/>
                    </a:ext>
                  </a:extLst>
                </p:cNvPr>
                <p:cNvGrpSpPr/>
                <p:nvPr/>
              </p:nvGrpSpPr>
              <p:grpSpPr>
                <a:xfrm>
                  <a:off x="6484142" y="5327008"/>
                  <a:ext cx="132652" cy="125267"/>
                  <a:chOff x="6438898" y="5236632"/>
                  <a:chExt cx="132652" cy="125267"/>
                </a:xfrm>
              </p:grpSpPr>
              <p:sp>
                <p:nvSpPr>
                  <p:cNvPr id="24" name="Rectángulo 23">
                    <a:extLst>
                      <a:ext uri="{FF2B5EF4-FFF2-40B4-BE49-F238E27FC236}">
                        <a16:creationId xmlns:a16="http://schemas.microsoft.com/office/drawing/2014/main" id="{F2D137D8-A157-93DC-867E-22938DC1B3AF}"/>
                      </a:ext>
                    </a:extLst>
                  </p:cNvPr>
                  <p:cNvSpPr/>
                  <p:nvPr/>
                </p:nvSpPr>
                <p:spPr>
                  <a:xfrm>
                    <a:off x="6438898" y="5260562"/>
                    <a:ext cx="101337" cy="101337"/>
                  </a:xfrm>
                  <a:prstGeom prst="rect">
                    <a:avLst/>
                  </a:prstGeom>
                  <a:noFill/>
                  <a:ln>
                    <a:solidFill>
                      <a:srgbClr val="D3D3D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sp>
                <p:nvSpPr>
                  <p:cNvPr id="36" name="Rectángulo 35">
                    <a:extLst>
                      <a:ext uri="{FF2B5EF4-FFF2-40B4-BE49-F238E27FC236}">
                        <a16:creationId xmlns:a16="http://schemas.microsoft.com/office/drawing/2014/main" id="{DD48FCCB-0B15-DD6A-2028-AC8B67F77E8F}"/>
                      </a:ext>
                    </a:extLst>
                  </p:cNvPr>
                  <p:cNvSpPr/>
                  <p:nvPr/>
                </p:nvSpPr>
                <p:spPr>
                  <a:xfrm>
                    <a:off x="6470213" y="5236632"/>
                    <a:ext cx="101337" cy="101337"/>
                  </a:xfrm>
                  <a:prstGeom prst="rect">
                    <a:avLst/>
                  </a:prstGeom>
                  <a:noFill/>
                  <a:ln>
                    <a:solidFill>
                      <a:srgbClr val="D3D3D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sp>
                <p:nvSpPr>
                  <p:cNvPr id="37" name="Rectángulo 36">
                    <a:extLst>
                      <a:ext uri="{FF2B5EF4-FFF2-40B4-BE49-F238E27FC236}">
                        <a16:creationId xmlns:a16="http://schemas.microsoft.com/office/drawing/2014/main" id="{D62A5C49-51D4-0398-C865-DAE7BBA07827}"/>
                      </a:ext>
                    </a:extLst>
                  </p:cNvPr>
                  <p:cNvSpPr/>
                  <p:nvPr/>
                </p:nvSpPr>
                <p:spPr>
                  <a:xfrm>
                    <a:off x="6438898" y="5260561"/>
                    <a:ext cx="101337" cy="101337"/>
                  </a:xfrm>
                  <a:prstGeom prst="rect">
                    <a:avLst/>
                  </a:prstGeom>
                  <a:solidFill>
                    <a:srgbClr val="1E1F1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</p:grpSp>
            <p:sp>
              <p:nvSpPr>
                <p:cNvPr id="39" name="Rectángulo 38">
                  <a:extLst>
                    <a:ext uri="{FF2B5EF4-FFF2-40B4-BE49-F238E27FC236}">
                      <a16:creationId xmlns:a16="http://schemas.microsoft.com/office/drawing/2014/main" id="{1A8630BE-6E6D-FD20-DD3E-0689C884C994}"/>
                    </a:ext>
                  </a:extLst>
                </p:cNvPr>
                <p:cNvSpPr/>
                <p:nvPr/>
              </p:nvSpPr>
              <p:spPr>
                <a:xfrm>
                  <a:off x="6484142" y="5350936"/>
                  <a:ext cx="101337" cy="101337"/>
                </a:xfrm>
                <a:prstGeom prst="rect">
                  <a:avLst/>
                </a:prstGeom>
                <a:noFill/>
                <a:ln>
                  <a:solidFill>
                    <a:srgbClr val="D3D3D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cxnSp>
            <p:nvCxnSpPr>
              <p:cNvPr id="44" name="Conector recto 43">
                <a:extLst>
                  <a:ext uri="{FF2B5EF4-FFF2-40B4-BE49-F238E27FC236}">
                    <a16:creationId xmlns:a16="http://schemas.microsoft.com/office/drawing/2014/main" id="{BBD6F977-C324-89D6-F549-7080FC67CF9F}"/>
                  </a:ext>
                </a:extLst>
              </p:cNvPr>
              <p:cNvCxnSpPr/>
              <p:nvPr/>
            </p:nvCxnSpPr>
            <p:spPr>
              <a:xfrm>
                <a:off x="5601634" y="5318623"/>
                <a:ext cx="129522" cy="0"/>
              </a:xfrm>
              <a:prstGeom prst="line">
                <a:avLst/>
              </a:prstGeom>
              <a:ln>
                <a:solidFill>
                  <a:srgbClr val="D3D3D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9" name="Imagen 48">
              <a:extLst>
                <a:ext uri="{FF2B5EF4-FFF2-40B4-BE49-F238E27FC236}">
                  <a16:creationId xmlns:a16="http://schemas.microsoft.com/office/drawing/2014/main" id="{157CE20D-1179-0D7D-ABB9-3B6489845A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6381" y="5214613"/>
              <a:ext cx="194824" cy="194824"/>
            </a:xfrm>
            <a:prstGeom prst="rect">
              <a:avLst/>
            </a:prstGeom>
          </p:spPr>
        </p:pic>
      </p:grpSp>
      <p:sp>
        <p:nvSpPr>
          <p:cNvPr id="53" name="Flecha: hacia la izquierda 52">
            <a:extLst>
              <a:ext uri="{FF2B5EF4-FFF2-40B4-BE49-F238E27FC236}">
                <a16:creationId xmlns:a16="http://schemas.microsoft.com/office/drawing/2014/main" id="{18A3627C-3F00-CF8F-1DCB-6FDD28A884F7}"/>
              </a:ext>
            </a:extLst>
          </p:cNvPr>
          <p:cNvSpPr/>
          <p:nvPr/>
        </p:nvSpPr>
        <p:spPr>
          <a:xfrm>
            <a:off x="2306472" y="4718566"/>
            <a:ext cx="1105469" cy="109962"/>
          </a:xfrm>
          <a:prstGeom prst="leftArrow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Flecha: hacia la izquierda 53">
            <a:extLst>
              <a:ext uri="{FF2B5EF4-FFF2-40B4-BE49-F238E27FC236}">
                <a16:creationId xmlns:a16="http://schemas.microsoft.com/office/drawing/2014/main" id="{1EABA40A-01B4-2D2A-8D94-4DFFE4664276}"/>
              </a:ext>
            </a:extLst>
          </p:cNvPr>
          <p:cNvSpPr/>
          <p:nvPr/>
        </p:nvSpPr>
        <p:spPr>
          <a:xfrm>
            <a:off x="1753737" y="5000926"/>
            <a:ext cx="1658204" cy="109962"/>
          </a:xfrm>
          <a:prstGeom prst="leftArrow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Flecha: hacia la izquierda 54">
            <a:extLst>
              <a:ext uri="{FF2B5EF4-FFF2-40B4-BE49-F238E27FC236}">
                <a16:creationId xmlns:a16="http://schemas.microsoft.com/office/drawing/2014/main" id="{5E73A390-8DD8-4C8B-078C-A5B106776240}"/>
              </a:ext>
            </a:extLst>
          </p:cNvPr>
          <p:cNvSpPr/>
          <p:nvPr/>
        </p:nvSpPr>
        <p:spPr>
          <a:xfrm>
            <a:off x="2945768" y="5283286"/>
            <a:ext cx="466174" cy="109962"/>
          </a:xfrm>
          <a:prstGeom prst="leftArrow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Flecha: hacia la izquierda 56">
            <a:extLst>
              <a:ext uri="{FF2B5EF4-FFF2-40B4-BE49-F238E27FC236}">
                <a16:creationId xmlns:a16="http://schemas.microsoft.com/office/drawing/2014/main" id="{3237BB55-458E-D7D6-1267-73F9DBD00BFB}"/>
              </a:ext>
            </a:extLst>
          </p:cNvPr>
          <p:cNvSpPr/>
          <p:nvPr/>
        </p:nvSpPr>
        <p:spPr>
          <a:xfrm>
            <a:off x="1817427" y="5558910"/>
            <a:ext cx="1594514" cy="109962"/>
          </a:xfrm>
          <a:prstGeom prst="leftArrow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Flecha: hacia la izquierda 57">
            <a:extLst>
              <a:ext uri="{FF2B5EF4-FFF2-40B4-BE49-F238E27FC236}">
                <a16:creationId xmlns:a16="http://schemas.microsoft.com/office/drawing/2014/main" id="{567EB12F-9C97-DE52-889D-9F2D1EC131A9}"/>
              </a:ext>
            </a:extLst>
          </p:cNvPr>
          <p:cNvSpPr/>
          <p:nvPr/>
        </p:nvSpPr>
        <p:spPr>
          <a:xfrm>
            <a:off x="830111" y="5822941"/>
            <a:ext cx="2581829" cy="106822"/>
          </a:xfrm>
          <a:prstGeom prst="leftArrow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84F92A02-3C0D-0649-612B-D8F07DD1DDC2}"/>
              </a:ext>
            </a:extLst>
          </p:cNvPr>
          <p:cNvSpPr txBox="1"/>
          <p:nvPr/>
        </p:nvSpPr>
        <p:spPr>
          <a:xfrm>
            <a:off x="3534771" y="4567423"/>
            <a:ext cx="3872480" cy="1444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Incluimos la librería.</a:t>
            </a:r>
          </a:p>
          <a:p>
            <a:pPr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Declaramos la función principal.</a:t>
            </a:r>
          </a:p>
          <a:p>
            <a:pPr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Imprimimos texto en pantalla.</a:t>
            </a:r>
          </a:p>
          <a:p>
            <a:pPr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Verificamos que el programa termino satisfactoriamente.</a:t>
            </a:r>
          </a:p>
          <a:p>
            <a:pPr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cierra la función principal.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46232C77-A019-65C7-6070-0841D69C2E3C}"/>
              </a:ext>
            </a:extLst>
          </p:cNvPr>
          <p:cNvSpPr txBox="1"/>
          <p:nvPr/>
        </p:nvSpPr>
        <p:spPr>
          <a:xfrm>
            <a:off x="209007" y="6252220"/>
            <a:ext cx="71641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 principio de nuestro código debemos agregar las librerías que vamos a necesitar, por ejemplo, para poder imprimir en pantalla, así como para poder leer datos de variables, necesitamos la librería </a:t>
            </a:r>
            <a:r>
              <a:rPr lang="es-MX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para agregarla debemos escribir “#include &lt;</a:t>
            </a:r>
            <a:r>
              <a:rPr lang="es-MX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&gt;”, tal y como se muestra en la línea 1 del código.</a:t>
            </a:r>
          </a:p>
          <a:p>
            <a:pPr algn="just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continuación debemos declarar la función principal en la que vamos a escribir el código que vamos a ejecutar, para hacerlo, primero declaramos el tipo de función que será, en este caso de tipo entero (</a:t>
            </a:r>
            <a:r>
              <a:rPr lang="es-MX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luego le damos un nombre a la función, en este caso “</a:t>
            </a:r>
            <a:r>
              <a:rPr lang="es-MX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que significa “principal” en inglés, a continuación abrimos paréntesis y colocamos las variables que se ocuparan en la función, en este caso no se necesita ninguna, así que lo podemos dejar </a:t>
            </a:r>
            <a:r>
              <a:rPr lang="es-MX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vacio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 bien, escribir “</a:t>
            </a:r>
            <a:r>
              <a:rPr lang="es-MX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dentro de los paréntesis, de la siguiente manera:</a:t>
            </a:r>
          </a:p>
          <a:p>
            <a:pPr algn="ctr">
              <a:lnSpc>
                <a:spcPct val="150000"/>
              </a:lnSpc>
            </a:pPr>
            <a:r>
              <a:rPr lang="es-MX" sz="1200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int</a:t>
            </a:r>
            <a:r>
              <a:rPr lang="es-MX" sz="12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s-MX" sz="1200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main</a:t>
            </a:r>
            <a:r>
              <a:rPr lang="es-MX" sz="1200" b="1" dirty="0"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s-MX" sz="1200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void</a:t>
            </a:r>
            <a:r>
              <a:rPr lang="es-MX" sz="1200" b="1" dirty="0">
                <a:latin typeface="Consolas" panose="020B0609020204030204" pitchFamily="49" charset="0"/>
                <a:cs typeface="Times New Roman" panose="02020603050405020304" pitchFamily="18" charset="0"/>
              </a:rPr>
              <a:t>){</a:t>
            </a:r>
          </a:p>
          <a:p>
            <a:pPr algn="just">
              <a:lnSpc>
                <a:spcPct val="150000"/>
              </a:lnSpc>
            </a:pP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Esto se explicara más detalladamente en la sección </a:t>
            </a:r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1.8 Funciones y paso de parámetros.</a:t>
            </a:r>
          </a:p>
          <a:p>
            <a:pPr algn="just"/>
            <a:endParaRPr lang="es-MX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 final abrimos corchetes, y dentro de los corchetes escribimos el código de la función.</a:t>
            </a:r>
          </a:p>
          <a:p>
            <a:pPr algn="just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el renglón 3 escribimos el texto que queremos mostrar en pantalla, para hacerlo, escribimos </a:t>
            </a:r>
            <a:r>
              <a:rPr lang="es-MX" sz="12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printf</a:t>
            </a:r>
            <a:r>
              <a:rPr lang="es-MX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("Hola Mundo\n");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 veremos más detalladamente en la sección </a:t>
            </a:r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1.6 Funciones de entrada y salida.</a:t>
            </a:r>
          </a:p>
          <a:p>
            <a:pPr algn="just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el renglón 4 regresamos el valor 0 para indicar que el programa terminó correctamente.</a:t>
            </a:r>
          </a:p>
          <a:p>
            <a:pPr algn="just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Finalmente, en el renglón 5 cerramos el corchete, dando por terminado el código de la función, y este caso, del programa.</a:t>
            </a:r>
          </a:p>
        </p:txBody>
      </p:sp>
    </p:spTree>
    <p:extLst>
      <p:ext uri="{BB962C8B-B14F-4D97-AF65-F5344CB8AC3E}">
        <p14:creationId xmlns:p14="http://schemas.microsoft.com/office/powerpoint/2010/main" val="35625776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1049</TotalTime>
  <Words>3308</Words>
  <Application>Microsoft Office PowerPoint</Application>
  <PresentationFormat>Personalizado</PresentationFormat>
  <Paragraphs>685</Paragraphs>
  <Slides>22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Consolas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HUGO ESPARZA CASTAÑEDA</dc:creator>
  <cp:lastModifiedBy>HUGO ESPARZA CASTAÑEDA</cp:lastModifiedBy>
  <cp:revision>167</cp:revision>
  <dcterms:created xsi:type="dcterms:W3CDTF">2022-07-30T06:56:42Z</dcterms:created>
  <dcterms:modified xsi:type="dcterms:W3CDTF">2022-11-21T03:18:36Z</dcterms:modified>
</cp:coreProperties>
</file>