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8"/>
  </p:notesMasterIdLst>
  <p:sldIdLst>
    <p:sldId id="256" r:id="rId5"/>
    <p:sldId id="259" r:id="rId6"/>
    <p:sldId id="262" r:id="rId7"/>
    <p:sldId id="270" r:id="rId8"/>
    <p:sldId id="271" r:id="rId9"/>
    <p:sldId id="273" r:id="rId10"/>
    <p:sldId id="283" r:id="rId11"/>
    <p:sldId id="264" r:id="rId12"/>
    <p:sldId id="266" r:id="rId13"/>
    <p:sldId id="290" r:id="rId14"/>
    <p:sldId id="286" r:id="rId15"/>
    <p:sldId id="269" r:id="rId16"/>
    <p:sldId id="267" r:id="rId17"/>
    <p:sldId id="275" r:id="rId18"/>
    <p:sldId id="276" r:id="rId19"/>
    <p:sldId id="277" r:id="rId20"/>
    <p:sldId id="285" r:id="rId21"/>
    <p:sldId id="284" r:id="rId22"/>
    <p:sldId id="280" r:id="rId23"/>
    <p:sldId id="281" r:id="rId24"/>
    <p:sldId id="287" r:id="rId25"/>
    <p:sldId id="289" r:id="rId26"/>
    <p:sldId id="288" r:id="rId2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2121"/>
    <a:srgbClr val="F12323"/>
    <a:srgbClr val="FFFFFF"/>
    <a:srgbClr val="FC7C7C"/>
    <a:srgbClr val="1CC220"/>
    <a:srgbClr val="AD4742"/>
    <a:srgbClr val="FB5757"/>
    <a:srgbClr val="FA0A0A"/>
    <a:srgbClr val="FF3333"/>
    <a:srgbClr val="3642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88" autoAdjust="0"/>
    <p:restoredTop sz="94061" autoAdjust="0"/>
  </p:normalViewPr>
  <p:slideViewPr>
    <p:cSldViewPr snapToGrid="0">
      <p:cViewPr>
        <p:scale>
          <a:sx n="125" d="100"/>
          <a:sy n="125" d="100"/>
        </p:scale>
        <p:origin x="90" y="-11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92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70C9CA-F4D7-4FB0-B328-5FD90E8A9CB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MX"/>
        </a:p>
      </dgm:t>
    </dgm:pt>
    <dgm:pt modelId="{978CBC07-B280-4525-97E5-035F9A664658}">
      <dgm:prSet phldrT="[Texto]"/>
      <dgm:spPr/>
      <dgm:t>
        <a:bodyPr/>
        <a:lstStyle/>
        <a:p>
          <a:r>
            <a:rPr lang="es-MX" dirty="0"/>
            <a:t>Operaciones</a:t>
          </a:r>
        </a:p>
      </dgm:t>
    </dgm:pt>
    <dgm:pt modelId="{40D39893-983E-4A5B-B547-C9A1FD346874}" type="parTrans" cxnId="{F17A4E4E-58D5-4223-AF9A-1F98A85FC55B}">
      <dgm:prSet/>
      <dgm:spPr/>
      <dgm:t>
        <a:bodyPr/>
        <a:lstStyle/>
        <a:p>
          <a:endParaRPr lang="es-MX"/>
        </a:p>
      </dgm:t>
    </dgm:pt>
    <dgm:pt modelId="{BF0C5CD5-B334-4B6E-A5AD-79B5873A9696}" type="sibTrans" cxnId="{F17A4E4E-58D5-4223-AF9A-1F98A85FC55B}">
      <dgm:prSet/>
      <dgm:spPr/>
      <dgm:t>
        <a:bodyPr/>
        <a:lstStyle/>
        <a:p>
          <a:endParaRPr lang="es-MX"/>
        </a:p>
      </dgm:t>
    </dgm:pt>
    <dgm:pt modelId="{ABCEF3CE-2A40-46E8-A429-78F0D3CF6139}">
      <dgm:prSet phldrT="[Texto]"/>
      <dgm:spPr/>
      <dgm:t>
        <a:bodyPr/>
        <a:lstStyle/>
        <a:p>
          <a:r>
            <a:rPr lang="es-MX" dirty="0"/>
            <a:t>Insertar</a:t>
          </a:r>
        </a:p>
      </dgm:t>
    </dgm:pt>
    <dgm:pt modelId="{56F132CC-DEF5-4A0E-B87F-867768843350}" type="parTrans" cxnId="{D3D56698-6BAD-44D9-91C4-5584A97E9D60}">
      <dgm:prSet/>
      <dgm:spPr/>
      <dgm:t>
        <a:bodyPr/>
        <a:lstStyle/>
        <a:p>
          <a:endParaRPr lang="es-MX"/>
        </a:p>
      </dgm:t>
    </dgm:pt>
    <dgm:pt modelId="{43214344-BC1B-4BA9-8B93-4CAED789A47C}" type="sibTrans" cxnId="{D3D56698-6BAD-44D9-91C4-5584A97E9D60}">
      <dgm:prSet/>
      <dgm:spPr/>
      <dgm:t>
        <a:bodyPr/>
        <a:lstStyle/>
        <a:p>
          <a:endParaRPr lang="es-MX"/>
        </a:p>
      </dgm:t>
    </dgm:pt>
    <dgm:pt modelId="{08C946FE-DF37-4A68-8CDA-00DF7EB83A7C}">
      <dgm:prSet phldrT="[Texto]"/>
      <dgm:spPr/>
      <dgm:t>
        <a:bodyPr/>
        <a:lstStyle/>
        <a:p>
          <a:r>
            <a:rPr lang="es-MX" dirty="0"/>
            <a:t>Al inicio</a:t>
          </a:r>
        </a:p>
      </dgm:t>
    </dgm:pt>
    <dgm:pt modelId="{1699E685-B7B3-480E-9DA9-86C2C7EF6337}" type="parTrans" cxnId="{DB4CD343-C415-4D79-804F-0162D5BC2884}">
      <dgm:prSet/>
      <dgm:spPr/>
      <dgm:t>
        <a:bodyPr/>
        <a:lstStyle/>
        <a:p>
          <a:endParaRPr lang="es-MX"/>
        </a:p>
      </dgm:t>
    </dgm:pt>
    <dgm:pt modelId="{63DB0BBB-C6BC-4951-9D0E-990A7ADDF921}" type="sibTrans" cxnId="{DB4CD343-C415-4D79-804F-0162D5BC2884}">
      <dgm:prSet/>
      <dgm:spPr/>
      <dgm:t>
        <a:bodyPr/>
        <a:lstStyle/>
        <a:p>
          <a:endParaRPr lang="es-MX"/>
        </a:p>
      </dgm:t>
    </dgm:pt>
    <dgm:pt modelId="{46C796D4-20D1-40C0-ABB2-FDE2283637E2}">
      <dgm:prSet phldrT="[Texto]"/>
      <dgm:spPr/>
      <dgm:t>
        <a:bodyPr/>
        <a:lstStyle/>
        <a:p>
          <a:r>
            <a:rPr lang="es-MX" dirty="0"/>
            <a:t>Al final</a:t>
          </a:r>
        </a:p>
      </dgm:t>
    </dgm:pt>
    <dgm:pt modelId="{9B034904-ADBF-4AE4-8568-9829FE58A5B4}" type="parTrans" cxnId="{8CCED083-5D23-45F7-BF28-26B695FC4070}">
      <dgm:prSet/>
      <dgm:spPr/>
      <dgm:t>
        <a:bodyPr/>
        <a:lstStyle/>
        <a:p>
          <a:endParaRPr lang="es-MX"/>
        </a:p>
      </dgm:t>
    </dgm:pt>
    <dgm:pt modelId="{140F8F06-D0FD-431E-872E-CB233103DE1C}" type="sibTrans" cxnId="{8CCED083-5D23-45F7-BF28-26B695FC4070}">
      <dgm:prSet/>
      <dgm:spPr/>
      <dgm:t>
        <a:bodyPr/>
        <a:lstStyle/>
        <a:p>
          <a:endParaRPr lang="es-MX"/>
        </a:p>
      </dgm:t>
    </dgm:pt>
    <dgm:pt modelId="{5DB2A981-E67D-439C-9281-7C0880F4466A}">
      <dgm:prSet phldrT="[Texto]"/>
      <dgm:spPr/>
      <dgm:t>
        <a:bodyPr/>
        <a:lstStyle/>
        <a:p>
          <a:r>
            <a:rPr lang="es-MX" dirty="0"/>
            <a:t>Eliminar</a:t>
          </a:r>
        </a:p>
      </dgm:t>
    </dgm:pt>
    <dgm:pt modelId="{8E68609E-37C1-4974-8F84-3C6AD5AA9713}" type="parTrans" cxnId="{66C0F1D9-C38D-4C79-9977-905C2C771389}">
      <dgm:prSet/>
      <dgm:spPr/>
      <dgm:t>
        <a:bodyPr/>
        <a:lstStyle/>
        <a:p>
          <a:endParaRPr lang="es-MX"/>
        </a:p>
      </dgm:t>
    </dgm:pt>
    <dgm:pt modelId="{233DFD9C-B0D0-465D-ABCD-736EB5A9873D}" type="sibTrans" cxnId="{66C0F1D9-C38D-4C79-9977-905C2C771389}">
      <dgm:prSet/>
      <dgm:spPr/>
      <dgm:t>
        <a:bodyPr/>
        <a:lstStyle/>
        <a:p>
          <a:endParaRPr lang="es-MX"/>
        </a:p>
      </dgm:t>
    </dgm:pt>
    <dgm:pt modelId="{7C9DD8F7-0CD7-4E98-B619-E1CDF9DBA20C}">
      <dgm:prSet phldrT="[Texto]"/>
      <dgm:spPr/>
      <dgm:t>
        <a:bodyPr/>
        <a:lstStyle/>
        <a:p>
          <a:r>
            <a:rPr lang="es-MX" dirty="0"/>
            <a:t>Buscar</a:t>
          </a:r>
        </a:p>
      </dgm:t>
    </dgm:pt>
    <dgm:pt modelId="{B63B0C44-7F7E-4226-B64B-BB56290AA020}" type="parTrans" cxnId="{B84528A3-14B9-427A-9B32-616BE8DC9B5A}">
      <dgm:prSet/>
      <dgm:spPr/>
      <dgm:t>
        <a:bodyPr/>
        <a:lstStyle/>
        <a:p>
          <a:endParaRPr lang="es-MX"/>
        </a:p>
      </dgm:t>
    </dgm:pt>
    <dgm:pt modelId="{9FDB0FEF-FF74-40D2-94FE-66226F7CFF6B}" type="sibTrans" cxnId="{B84528A3-14B9-427A-9B32-616BE8DC9B5A}">
      <dgm:prSet/>
      <dgm:spPr/>
      <dgm:t>
        <a:bodyPr/>
        <a:lstStyle/>
        <a:p>
          <a:endParaRPr lang="es-MX"/>
        </a:p>
      </dgm:t>
    </dgm:pt>
    <dgm:pt modelId="{C504B07C-8DEF-4174-A767-178E607B590E}">
      <dgm:prSet phldrT="[Texto]"/>
      <dgm:spPr/>
      <dgm:t>
        <a:bodyPr/>
        <a:lstStyle/>
        <a:p>
          <a:r>
            <a:rPr lang="es-MX" dirty="0"/>
            <a:t>Al inicio</a:t>
          </a:r>
        </a:p>
      </dgm:t>
    </dgm:pt>
    <dgm:pt modelId="{0A8A5844-F8E8-4A42-9176-802EC67663AB}" type="parTrans" cxnId="{E3E16C86-B83D-4CC0-8D7B-8DE14BF6FD75}">
      <dgm:prSet/>
      <dgm:spPr/>
      <dgm:t>
        <a:bodyPr/>
        <a:lstStyle/>
        <a:p>
          <a:endParaRPr lang="es-MX"/>
        </a:p>
      </dgm:t>
    </dgm:pt>
    <dgm:pt modelId="{C9298C84-5AF8-4A4F-8E96-0C092E0D8453}" type="sibTrans" cxnId="{E3E16C86-B83D-4CC0-8D7B-8DE14BF6FD75}">
      <dgm:prSet/>
      <dgm:spPr/>
      <dgm:t>
        <a:bodyPr/>
        <a:lstStyle/>
        <a:p>
          <a:endParaRPr lang="es-MX"/>
        </a:p>
      </dgm:t>
    </dgm:pt>
    <dgm:pt modelId="{A54BD872-1D39-4770-B7BA-90B36978D535}">
      <dgm:prSet phldrT="[Texto]"/>
      <dgm:spPr/>
      <dgm:t>
        <a:bodyPr/>
        <a:lstStyle/>
        <a:p>
          <a:r>
            <a:rPr lang="es-MX" dirty="0"/>
            <a:t>Al final</a:t>
          </a:r>
        </a:p>
      </dgm:t>
    </dgm:pt>
    <dgm:pt modelId="{69890046-34F1-4F55-9F03-BC4FB6EF2C1B}" type="parTrans" cxnId="{B26054C2-6937-4B78-BC7E-83B130566833}">
      <dgm:prSet/>
      <dgm:spPr/>
      <dgm:t>
        <a:bodyPr/>
        <a:lstStyle/>
        <a:p>
          <a:endParaRPr lang="es-MX"/>
        </a:p>
      </dgm:t>
    </dgm:pt>
    <dgm:pt modelId="{1DB3B075-076F-4079-8B7D-795DD3420EFF}" type="sibTrans" cxnId="{B26054C2-6937-4B78-BC7E-83B130566833}">
      <dgm:prSet/>
      <dgm:spPr/>
      <dgm:t>
        <a:bodyPr/>
        <a:lstStyle/>
        <a:p>
          <a:endParaRPr lang="es-MX"/>
        </a:p>
      </dgm:t>
    </dgm:pt>
    <dgm:pt modelId="{93CEEB7B-A873-4E1D-B0F8-47D1E81CC8EE}">
      <dgm:prSet phldrT="[Texto]"/>
      <dgm:spPr/>
      <dgm:t>
        <a:bodyPr/>
        <a:lstStyle/>
        <a:p>
          <a:r>
            <a:rPr lang="es-MX" dirty="0"/>
            <a:t>Un elemento particular</a:t>
          </a:r>
        </a:p>
      </dgm:t>
    </dgm:pt>
    <dgm:pt modelId="{08A19B96-A3BD-422D-BBEE-12C6F6EBD1A4}" type="parTrans" cxnId="{E48B955B-7DA7-466E-9844-7C1C4A5FA8D2}">
      <dgm:prSet/>
      <dgm:spPr/>
      <dgm:t>
        <a:bodyPr/>
        <a:lstStyle/>
        <a:p>
          <a:endParaRPr lang="es-MX"/>
        </a:p>
      </dgm:t>
    </dgm:pt>
    <dgm:pt modelId="{621D667C-5871-4864-A5E6-CEE66B283E99}" type="sibTrans" cxnId="{E48B955B-7DA7-466E-9844-7C1C4A5FA8D2}">
      <dgm:prSet/>
      <dgm:spPr/>
      <dgm:t>
        <a:bodyPr/>
        <a:lstStyle/>
        <a:p>
          <a:endParaRPr lang="es-MX"/>
        </a:p>
      </dgm:t>
    </dgm:pt>
    <dgm:pt modelId="{B5DD5916-F51A-4F18-8C61-DF9404C7F762}" type="pres">
      <dgm:prSet presAssocID="{6970C9CA-F4D7-4FB0-B328-5FD90E8A9CB4}" presName="diagram" presStyleCnt="0">
        <dgm:presLayoutVars>
          <dgm:chPref val="1"/>
          <dgm:dir/>
          <dgm:animOne val="branch"/>
          <dgm:animLvl val="lvl"/>
          <dgm:resizeHandles val="exact"/>
        </dgm:presLayoutVars>
      </dgm:prSet>
      <dgm:spPr/>
    </dgm:pt>
    <dgm:pt modelId="{3E317FCC-6A3B-4F1C-B6A3-9AE58953FEAF}" type="pres">
      <dgm:prSet presAssocID="{978CBC07-B280-4525-97E5-035F9A664658}" presName="root1" presStyleCnt="0"/>
      <dgm:spPr/>
    </dgm:pt>
    <dgm:pt modelId="{5648698B-149F-4AF0-A041-7702F1D33036}" type="pres">
      <dgm:prSet presAssocID="{978CBC07-B280-4525-97E5-035F9A664658}" presName="LevelOneTextNode" presStyleLbl="node0" presStyleIdx="0" presStyleCnt="1">
        <dgm:presLayoutVars>
          <dgm:chPref val="3"/>
        </dgm:presLayoutVars>
      </dgm:prSet>
      <dgm:spPr/>
    </dgm:pt>
    <dgm:pt modelId="{B44CE12C-B2A5-4A09-B8CE-FE3DA2BF8919}" type="pres">
      <dgm:prSet presAssocID="{978CBC07-B280-4525-97E5-035F9A664658}" presName="level2hierChild" presStyleCnt="0"/>
      <dgm:spPr/>
    </dgm:pt>
    <dgm:pt modelId="{07D26AB5-55F5-4B17-8205-FF287CE82C76}" type="pres">
      <dgm:prSet presAssocID="{56F132CC-DEF5-4A0E-B87F-867768843350}" presName="conn2-1" presStyleLbl="parChTrans1D2" presStyleIdx="0" presStyleCnt="3"/>
      <dgm:spPr/>
    </dgm:pt>
    <dgm:pt modelId="{A8ADB99A-AAEE-49E2-9106-B27C76FF64CF}" type="pres">
      <dgm:prSet presAssocID="{56F132CC-DEF5-4A0E-B87F-867768843350}" presName="connTx" presStyleLbl="parChTrans1D2" presStyleIdx="0" presStyleCnt="3"/>
      <dgm:spPr/>
    </dgm:pt>
    <dgm:pt modelId="{AACA4003-945A-49CE-9B78-55F65B75FD23}" type="pres">
      <dgm:prSet presAssocID="{ABCEF3CE-2A40-46E8-A429-78F0D3CF6139}" presName="root2" presStyleCnt="0"/>
      <dgm:spPr/>
    </dgm:pt>
    <dgm:pt modelId="{6F47204E-B1EF-4A5C-A8DA-94344DF93894}" type="pres">
      <dgm:prSet presAssocID="{ABCEF3CE-2A40-46E8-A429-78F0D3CF6139}" presName="LevelTwoTextNode" presStyleLbl="node2" presStyleIdx="0" presStyleCnt="3">
        <dgm:presLayoutVars>
          <dgm:chPref val="3"/>
        </dgm:presLayoutVars>
      </dgm:prSet>
      <dgm:spPr/>
    </dgm:pt>
    <dgm:pt modelId="{EA0BB60F-EFD7-43C5-BA64-3114FEC38493}" type="pres">
      <dgm:prSet presAssocID="{ABCEF3CE-2A40-46E8-A429-78F0D3CF6139}" presName="level3hierChild" presStyleCnt="0"/>
      <dgm:spPr/>
    </dgm:pt>
    <dgm:pt modelId="{35310976-9A8D-4BE6-9280-AC1CF4A021E0}" type="pres">
      <dgm:prSet presAssocID="{1699E685-B7B3-480E-9DA9-86C2C7EF6337}" presName="conn2-1" presStyleLbl="parChTrans1D3" presStyleIdx="0" presStyleCnt="5"/>
      <dgm:spPr/>
    </dgm:pt>
    <dgm:pt modelId="{A635042E-7809-4836-8BFB-81900FD7CA73}" type="pres">
      <dgm:prSet presAssocID="{1699E685-B7B3-480E-9DA9-86C2C7EF6337}" presName="connTx" presStyleLbl="parChTrans1D3" presStyleIdx="0" presStyleCnt="5"/>
      <dgm:spPr/>
    </dgm:pt>
    <dgm:pt modelId="{6BC41C79-7140-4C93-8EE4-66D9CB6D99F6}" type="pres">
      <dgm:prSet presAssocID="{08C946FE-DF37-4A68-8CDA-00DF7EB83A7C}" presName="root2" presStyleCnt="0"/>
      <dgm:spPr/>
    </dgm:pt>
    <dgm:pt modelId="{6C3A1429-DF61-491B-AED4-FB71DBA73B8C}" type="pres">
      <dgm:prSet presAssocID="{08C946FE-DF37-4A68-8CDA-00DF7EB83A7C}" presName="LevelTwoTextNode" presStyleLbl="node3" presStyleIdx="0" presStyleCnt="5">
        <dgm:presLayoutVars>
          <dgm:chPref val="3"/>
        </dgm:presLayoutVars>
      </dgm:prSet>
      <dgm:spPr/>
    </dgm:pt>
    <dgm:pt modelId="{09B2E28C-B0E9-463C-8738-55511BA82B1A}" type="pres">
      <dgm:prSet presAssocID="{08C946FE-DF37-4A68-8CDA-00DF7EB83A7C}" presName="level3hierChild" presStyleCnt="0"/>
      <dgm:spPr/>
    </dgm:pt>
    <dgm:pt modelId="{0030099A-7A46-42B0-AD1A-7C49711B162F}" type="pres">
      <dgm:prSet presAssocID="{9B034904-ADBF-4AE4-8568-9829FE58A5B4}" presName="conn2-1" presStyleLbl="parChTrans1D3" presStyleIdx="1" presStyleCnt="5"/>
      <dgm:spPr/>
    </dgm:pt>
    <dgm:pt modelId="{095E0486-E38A-4BA3-8C16-83787F5CCA8F}" type="pres">
      <dgm:prSet presAssocID="{9B034904-ADBF-4AE4-8568-9829FE58A5B4}" presName="connTx" presStyleLbl="parChTrans1D3" presStyleIdx="1" presStyleCnt="5"/>
      <dgm:spPr/>
    </dgm:pt>
    <dgm:pt modelId="{7C426955-517D-4226-8B5C-76E4D5FF7986}" type="pres">
      <dgm:prSet presAssocID="{46C796D4-20D1-40C0-ABB2-FDE2283637E2}" presName="root2" presStyleCnt="0"/>
      <dgm:spPr/>
    </dgm:pt>
    <dgm:pt modelId="{FED72273-6193-4D3E-927A-C23E986748EC}" type="pres">
      <dgm:prSet presAssocID="{46C796D4-20D1-40C0-ABB2-FDE2283637E2}" presName="LevelTwoTextNode" presStyleLbl="node3" presStyleIdx="1" presStyleCnt="5">
        <dgm:presLayoutVars>
          <dgm:chPref val="3"/>
        </dgm:presLayoutVars>
      </dgm:prSet>
      <dgm:spPr/>
    </dgm:pt>
    <dgm:pt modelId="{D6D0A46A-48FC-4726-A114-C875C48DAFF5}" type="pres">
      <dgm:prSet presAssocID="{46C796D4-20D1-40C0-ABB2-FDE2283637E2}" presName="level3hierChild" presStyleCnt="0"/>
      <dgm:spPr/>
    </dgm:pt>
    <dgm:pt modelId="{6499777C-2E64-404E-81AF-05BA8B9B6884}" type="pres">
      <dgm:prSet presAssocID="{8E68609E-37C1-4974-8F84-3C6AD5AA9713}" presName="conn2-1" presStyleLbl="parChTrans1D2" presStyleIdx="1" presStyleCnt="3"/>
      <dgm:spPr/>
    </dgm:pt>
    <dgm:pt modelId="{92657B6E-C6E0-433B-84C1-9047C7A46D31}" type="pres">
      <dgm:prSet presAssocID="{8E68609E-37C1-4974-8F84-3C6AD5AA9713}" presName="connTx" presStyleLbl="parChTrans1D2" presStyleIdx="1" presStyleCnt="3"/>
      <dgm:spPr/>
    </dgm:pt>
    <dgm:pt modelId="{CB56EA16-C34B-4A0B-854A-8154E62E47C4}" type="pres">
      <dgm:prSet presAssocID="{5DB2A981-E67D-439C-9281-7C0880F4466A}" presName="root2" presStyleCnt="0"/>
      <dgm:spPr/>
    </dgm:pt>
    <dgm:pt modelId="{0DB3757D-F46D-47EC-B47F-87D42869D351}" type="pres">
      <dgm:prSet presAssocID="{5DB2A981-E67D-439C-9281-7C0880F4466A}" presName="LevelTwoTextNode" presStyleLbl="node2" presStyleIdx="1" presStyleCnt="3">
        <dgm:presLayoutVars>
          <dgm:chPref val="3"/>
        </dgm:presLayoutVars>
      </dgm:prSet>
      <dgm:spPr/>
    </dgm:pt>
    <dgm:pt modelId="{7DA3BCB5-B913-4704-AC11-5FCBEE546A66}" type="pres">
      <dgm:prSet presAssocID="{5DB2A981-E67D-439C-9281-7C0880F4466A}" presName="level3hierChild" presStyleCnt="0"/>
      <dgm:spPr/>
    </dgm:pt>
    <dgm:pt modelId="{E7C4D558-ADDF-404F-A48B-E8460476C474}" type="pres">
      <dgm:prSet presAssocID="{0A8A5844-F8E8-4A42-9176-802EC67663AB}" presName="conn2-1" presStyleLbl="parChTrans1D3" presStyleIdx="2" presStyleCnt="5"/>
      <dgm:spPr/>
    </dgm:pt>
    <dgm:pt modelId="{3B31974F-653F-4983-9E8F-E05164CDBAAF}" type="pres">
      <dgm:prSet presAssocID="{0A8A5844-F8E8-4A42-9176-802EC67663AB}" presName="connTx" presStyleLbl="parChTrans1D3" presStyleIdx="2" presStyleCnt="5"/>
      <dgm:spPr/>
    </dgm:pt>
    <dgm:pt modelId="{DD1E42BE-42B3-4983-9173-696DBFFB07B0}" type="pres">
      <dgm:prSet presAssocID="{C504B07C-8DEF-4174-A767-178E607B590E}" presName="root2" presStyleCnt="0"/>
      <dgm:spPr/>
    </dgm:pt>
    <dgm:pt modelId="{D990A2A8-683A-40E0-9D91-5FE31AA70424}" type="pres">
      <dgm:prSet presAssocID="{C504B07C-8DEF-4174-A767-178E607B590E}" presName="LevelTwoTextNode" presStyleLbl="node3" presStyleIdx="2" presStyleCnt="5">
        <dgm:presLayoutVars>
          <dgm:chPref val="3"/>
        </dgm:presLayoutVars>
      </dgm:prSet>
      <dgm:spPr/>
    </dgm:pt>
    <dgm:pt modelId="{126D02D2-8F3D-4786-AEAD-F88CDA8B6F4B}" type="pres">
      <dgm:prSet presAssocID="{C504B07C-8DEF-4174-A767-178E607B590E}" presName="level3hierChild" presStyleCnt="0"/>
      <dgm:spPr/>
    </dgm:pt>
    <dgm:pt modelId="{BC7AB197-9004-4DE7-B8EA-A79246D3026E}" type="pres">
      <dgm:prSet presAssocID="{69890046-34F1-4F55-9F03-BC4FB6EF2C1B}" presName="conn2-1" presStyleLbl="parChTrans1D3" presStyleIdx="3" presStyleCnt="5"/>
      <dgm:spPr/>
    </dgm:pt>
    <dgm:pt modelId="{33B86CB2-EC1F-48D5-BA0B-0995044E21EF}" type="pres">
      <dgm:prSet presAssocID="{69890046-34F1-4F55-9F03-BC4FB6EF2C1B}" presName="connTx" presStyleLbl="parChTrans1D3" presStyleIdx="3" presStyleCnt="5"/>
      <dgm:spPr/>
    </dgm:pt>
    <dgm:pt modelId="{84360B03-7D61-4E35-8C66-95F68580E7D6}" type="pres">
      <dgm:prSet presAssocID="{A54BD872-1D39-4770-B7BA-90B36978D535}" presName="root2" presStyleCnt="0"/>
      <dgm:spPr/>
    </dgm:pt>
    <dgm:pt modelId="{8F299F2D-32E0-4F28-9E2B-34064427EA6E}" type="pres">
      <dgm:prSet presAssocID="{A54BD872-1D39-4770-B7BA-90B36978D535}" presName="LevelTwoTextNode" presStyleLbl="node3" presStyleIdx="3" presStyleCnt="5">
        <dgm:presLayoutVars>
          <dgm:chPref val="3"/>
        </dgm:presLayoutVars>
      </dgm:prSet>
      <dgm:spPr/>
    </dgm:pt>
    <dgm:pt modelId="{C1F6DB95-3BE7-4668-9561-C868EAA60336}" type="pres">
      <dgm:prSet presAssocID="{A54BD872-1D39-4770-B7BA-90B36978D535}" presName="level3hierChild" presStyleCnt="0"/>
      <dgm:spPr/>
    </dgm:pt>
    <dgm:pt modelId="{699E88B5-E814-4C51-AE30-F9D9CDB24294}" type="pres">
      <dgm:prSet presAssocID="{08A19B96-A3BD-422D-BBEE-12C6F6EBD1A4}" presName="conn2-1" presStyleLbl="parChTrans1D3" presStyleIdx="4" presStyleCnt="5"/>
      <dgm:spPr/>
    </dgm:pt>
    <dgm:pt modelId="{CF73F212-B225-4619-9054-FF0F50663A74}" type="pres">
      <dgm:prSet presAssocID="{08A19B96-A3BD-422D-BBEE-12C6F6EBD1A4}" presName="connTx" presStyleLbl="parChTrans1D3" presStyleIdx="4" presStyleCnt="5"/>
      <dgm:spPr/>
    </dgm:pt>
    <dgm:pt modelId="{B546A747-4B43-44E7-90E6-1865A96DA7EF}" type="pres">
      <dgm:prSet presAssocID="{93CEEB7B-A873-4E1D-B0F8-47D1E81CC8EE}" presName="root2" presStyleCnt="0"/>
      <dgm:spPr/>
    </dgm:pt>
    <dgm:pt modelId="{F5539051-7490-4DB2-8826-FF8E812D8801}" type="pres">
      <dgm:prSet presAssocID="{93CEEB7B-A873-4E1D-B0F8-47D1E81CC8EE}" presName="LevelTwoTextNode" presStyleLbl="node3" presStyleIdx="4" presStyleCnt="5">
        <dgm:presLayoutVars>
          <dgm:chPref val="3"/>
        </dgm:presLayoutVars>
      </dgm:prSet>
      <dgm:spPr/>
    </dgm:pt>
    <dgm:pt modelId="{8B266A72-D068-4044-ABB7-04E43351E9A9}" type="pres">
      <dgm:prSet presAssocID="{93CEEB7B-A873-4E1D-B0F8-47D1E81CC8EE}" presName="level3hierChild" presStyleCnt="0"/>
      <dgm:spPr/>
    </dgm:pt>
    <dgm:pt modelId="{450E5219-898E-43DD-9AB1-6D482F816ACD}" type="pres">
      <dgm:prSet presAssocID="{B63B0C44-7F7E-4226-B64B-BB56290AA020}" presName="conn2-1" presStyleLbl="parChTrans1D2" presStyleIdx="2" presStyleCnt="3"/>
      <dgm:spPr/>
    </dgm:pt>
    <dgm:pt modelId="{C71D8494-BF73-49DC-AD28-E45C48555D14}" type="pres">
      <dgm:prSet presAssocID="{B63B0C44-7F7E-4226-B64B-BB56290AA020}" presName="connTx" presStyleLbl="parChTrans1D2" presStyleIdx="2" presStyleCnt="3"/>
      <dgm:spPr/>
    </dgm:pt>
    <dgm:pt modelId="{F6FAA7F6-C796-4555-ACEA-23BD3C1532E7}" type="pres">
      <dgm:prSet presAssocID="{7C9DD8F7-0CD7-4E98-B619-E1CDF9DBA20C}" presName="root2" presStyleCnt="0"/>
      <dgm:spPr/>
    </dgm:pt>
    <dgm:pt modelId="{7CE97E04-2D40-4056-9E30-77B402C80EF2}" type="pres">
      <dgm:prSet presAssocID="{7C9DD8F7-0CD7-4E98-B619-E1CDF9DBA20C}" presName="LevelTwoTextNode" presStyleLbl="node2" presStyleIdx="2" presStyleCnt="3">
        <dgm:presLayoutVars>
          <dgm:chPref val="3"/>
        </dgm:presLayoutVars>
      </dgm:prSet>
      <dgm:spPr/>
    </dgm:pt>
    <dgm:pt modelId="{4FC814D4-9891-4DBA-B742-772C82C43297}" type="pres">
      <dgm:prSet presAssocID="{7C9DD8F7-0CD7-4E98-B619-E1CDF9DBA20C}" presName="level3hierChild" presStyleCnt="0"/>
      <dgm:spPr/>
    </dgm:pt>
  </dgm:ptLst>
  <dgm:cxnLst>
    <dgm:cxn modelId="{9D049C04-E265-4D8B-A686-0A4626852232}" type="presOf" srcId="{1699E685-B7B3-480E-9DA9-86C2C7EF6337}" destId="{A635042E-7809-4836-8BFB-81900FD7CA73}" srcOrd="1" destOrd="0" presId="urn:microsoft.com/office/officeart/2005/8/layout/hierarchy2"/>
    <dgm:cxn modelId="{98CBEF16-260C-4447-9839-7C951120D883}" type="presOf" srcId="{93CEEB7B-A873-4E1D-B0F8-47D1E81CC8EE}" destId="{F5539051-7490-4DB2-8826-FF8E812D8801}" srcOrd="0" destOrd="0" presId="urn:microsoft.com/office/officeart/2005/8/layout/hierarchy2"/>
    <dgm:cxn modelId="{69463A19-A80A-4456-88A2-D4C24BCBC546}" type="presOf" srcId="{9B034904-ADBF-4AE4-8568-9829FE58A5B4}" destId="{0030099A-7A46-42B0-AD1A-7C49711B162F}" srcOrd="0" destOrd="0" presId="urn:microsoft.com/office/officeart/2005/8/layout/hierarchy2"/>
    <dgm:cxn modelId="{23BE4D1A-2574-438F-A9F9-CA546536E0AA}" type="presOf" srcId="{08A19B96-A3BD-422D-BBEE-12C6F6EBD1A4}" destId="{699E88B5-E814-4C51-AE30-F9D9CDB24294}" srcOrd="0" destOrd="0" presId="urn:microsoft.com/office/officeart/2005/8/layout/hierarchy2"/>
    <dgm:cxn modelId="{22ABD325-5822-4956-AF5D-A82D9FD4B0B7}" type="presOf" srcId="{69890046-34F1-4F55-9F03-BC4FB6EF2C1B}" destId="{33B86CB2-EC1F-48D5-BA0B-0995044E21EF}" srcOrd="1" destOrd="0" presId="urn:microsoft.com/office/officeart/2005/8/layout/hierarchy2"/>
    <dgm:cxn modelId="{FD613628-67D4-4C32-85EC-D54FF93CC5C1}" type="presOf" srcId="{ABCEF3CE-2A40-46E8-A429-78F0D3CF6139}" destId="{6F47204E-B1EF-4A5C-A8DA-94344DF93894}" srcOrd="0" destOrd="0" presId="urn:microsoft.com/office/officeart/2005/8/layout/hierarchy2"/>
    <dgm:cxn modelId="{19B6C92B-75B9-48B4-9237-6AAB34F4BB1A}" type="presOf" srcId="{69890046-34F1-4F55-9F03-BC4FB6EF2C1B}" destId="{BC7AB197-9004-4DE7-B8EA-A79246D3026E}" srcOrd="0" destOrd="0" presId="urn:microsoft.com/office/officeart/2005/8/layout/hierarchy2"/>
    <dgm:cxn modelId="{B1735B2C-C2FC-4C87-8137-53993D4FAE1C}" type="presOf" srcId="{56F132CC-DEF5-4A0E-B87F-867768843350}" destId="{A8ADB99A-AAEE-49E2-9106-B27C76FF64CF}" srcOrd="1" destOrd="0" presId="urn:microsoft.com/office/officeart/2005/8/layout/hierarchy2"/>
    <dgm:cxn modelId="{07BC5434-5285-4209-BFD2-EB38E5E87C9D}" type="presOf" srcId="{7C9DD8F7-0CD7-4E98-B619-E1CDF9DBA20C}" destId="{7CE97E04-2D40-4056-9E30-77B402C80EF2}" srcOrd="0" destOrd="0" presId="urn:microsoft.com/office/officeart/2005/8/layout/hierarchy2"/>
    <dgm:cxn modelId="{E48B955B-7DA7-466E-9844-7C1C4A5FA8D2}" srcId="{5DB2A981-E67D-439C-9281-7C0880F4466A}" destId="{93CEEB7B-A873-4E1D-B0F8-47D1E81CC8EE}" srcOrd="2" destOrd="0" parTransId="{08A19B96-A3BD-422D-BBEE-12C6F6EBD1A4}" sibTransId="{621D667C-5871-4864-A5E6-CEE66B283E99}"/>
    <dgm:cxn modelId="{6D4E1862-FF0B-4953-8AB7-EFC596F001F7}" type="presOf" srcId="{C504B07C-8DEF-4174-A767-178E607B590E}" destId="{D990A2A8-683A-40E0-9D91-5FE31AA70424}" srcOrd="0" destOrd="0" presId="urn:microsoft.com/office/officeart/2005/8/layout/hierarchy2"/>
    <dgm:cxn modelId="{DB4CD343-C415-4D79-804F-0162D5BC2884}" srcId="{ABCEF3CE-2A40-46E8-A429-78F0D3CF6139}" destId="{08C946FE-DF37-4A68-8CDA-00DF7EB83A7C}" srcOrd="0" destOrd="0" parTransId="{1699E685-B7B3-480E-9DA9-86C2C7EF6337}" sibTransId="{63DB0BBB-C6BC-4951-9D0E-990A7ADDF921}"/>
    <dgm:cxn modelId="{66689049-6FBB-495B-951D-36401040E9D9}" type="presOf" srcId="{08C946FE-DF37-4A68-8CDA-00DF7EB83A7C}" destId="{6C3A1429-DF61-491B-AED4-FB71DBA73B8C}" srcOrd="0" destOrd="0" presId="urn:microsoft.com/office/officeart/2005/8/layout/hierarchy2"/>
    <dgm:cxn modelId="{22FED16B-A129-407A-AC5E-52079109B0FF}" type="presOf" srcId="{46C796D4-20D1-40C0-ABB2-FDE2283637E2}" destId="{FED72273-6193-4D3E-927A-C23E986748EC}" srcOrd="0" destOrd="0" presId="urn:microsoft.com/office/officeart/2005/8/layout/hierarchy2"/>
    <dgm:cxn modelId="{F17A4E4E-58D5-4223-AF9A-1F98A85FC55B}" srcId="{6970C9CA-F4D7-4FB0-B328-5FD90E8A9CB4}" destId="{978CBC07-B280-4525-97E5-035F9A664658}" srcOrd="0" destOrd="0" parTransId="{40D39893-983E-4A5B-B547-C9A1FD346874}" sibTransId="{BF0C5CD5-B334-4B6E-A5AD-79B5873A9696}"/>
    <dgm:cxn modelId="{9AA3FF50-B989-4242-80B7-BB301131E597}" type="presOf" srcId="{8E68609E-37C1-4974-8F84-3C6AD5AA9713}" destId="{92657B6E-C6E0-433B-84C1-9047C7A46D31}" srcOrd="1" destOrd="0" presId="urn:microsoft.com/office/officeart/2005/8/layout/hierarchy2"/>
    <dgm:cxn modelId="{292EAD72-76BD-4292-83B7-B0A02D337F1A}" type="presOf" srcId="{A54BD872-1D39-4770-B7BA-90B36978D535}" destId="{8F299F2D-32E0-4F28-9E2B-34064427EA6E}" srcOrd="0" destOrd="0" presId="urn:microsoft.com/office/officeart/2005/8/layout/hierarchy2"/>
    <dgm:cxn modelId="{6BED6853-36AF-4ED6-956C-78D5AF4C8B0A}" type="presOf" srcId="{1699E685-B7B3-480E-9DA9-86C2C7EF6337}" destId="{35310976-9A8D-4BE6-9280-AC1CF4A021E0}" srcOrd="0" destOrd="0" presId="urn:microsoft.com/office/officeart/2005/8/layout/hierarchy2"/>
    <dgm:cxn modelId="{31BB1980-86B6-40B9-9F88-2E7DFB98048A}" type="presOf" srcId="{978CBC07-B280-4525-97E5-035F9A664658}" destId="{5648698B-149F-4AF0-A041-7702F1D33036}" srcOrd="0" destOrd="0" presId="urn:microsoft.com/office/officeart/2005/8/layout/hierarchy2"/>
    <dgm:cxn modelId="{96DD6282-B334-4FB2-AA2C-57CA542CF5D2}" type="presOf" srcId="{56F132CC-DEF5-4A0E-B87F-867768843350}" destId="{07D26AB5-55F5-4B17-8205-FF287CE82C76}" srcOrd="0" destOrd="0" presId="urn:microsoft.com/office/officeart/2005/8/layout/hierarchy2"/>
    <dgm:cxn modelId="{8CCED083-5D23-45F7-BF28-26B695FC4070}" srcId="{ABCEF3CE-2A40-46E8-A429-78F0D3CF6139}" destId="{46C796D4-20D1-40C0-ABB2-FDE2283637E2}" srcOrd="1" destOrd="0" parTransId="{9B034904-ADBF-4AE4-8568-9829FE58A5B4}" sibTransId="{140F8F06-D0FD-431E-872E-CB233103DE1C}"/>
    <dgm:cxn modelId="{E3E16C86-B83D-4CC0-8D7B-8DE14BF6FD75}" srcId="{5DB2A981-E67D-439C-9281-7C0880F4466A}" destId="{C504B07C-8DEF-4174-A767-178E607B590E}" srcOrd="0" destOrd="0" parTransId="{0A8A5844-F8E8-4A42-9176-802EC67663AB}" sibTransId="{C9298C84-5AF8-4A4F-8E96-0C092E0D8453}"/>
    <dgm:cxn modelId="{D3D56698-6BAD-44D9-91C4-5584A97E9D60}" srcId="{978CBC07-B280-4525-97E5-035F9A664658}" destId="{ABCEF3CE-2A40-46E8-A429-78F0D3CF6139}" srcOrd="0" destOrd="0" parTransId="{56F132CC-DEF5-4A0E-B87F-867768843350}" sibTransId="{43214344-BC1B-4BA9-8B93-4CAED789A47C}"/>
    <dgm:cxn modelId="{5860B599-A195-43B8-B670-E1CC44CB937C}" type="presOf" srcId="{08A19B96-A3BD-422D-BBEE-12C6F6EBD1A4}" destId="{CF73F212-B225-4619-9054-FF0F50663A74}" srcOrd="1" destOrd="0" presId="urn:microsoft.com/office/officeart/2005/8/layout/hierarchy2"/>
    <dgm:cxn modelId="{B84528A3-14B9-427A-9B32-616BE8DC9B5A}" srcId="{978CBC07-B280-4525-97E5-035F9A664658}" destId="{7C9DD8F7-0CD7-4E98-B619-E1CDF9DBA20C}" srcOrd="2" destOrd="0" parTransId="{B63B0C44-7F7E-4226-B64B-BB56290AA020}" sibTransId="{9FDB0FEF-FF74-40D2-94FE-66226F7CFF6B}"/>
    <dgm:cxn modelId="{634657B6-E0F0-4C11-862C-0E7E81D60D66}" type="presOf" srcId="{0A8A5844-F8E8-4A42-9176-802EC67663AB}" destId="{E7C4D558-ADDF-404F-A48B-E8460476C474}" srcOrd="0" destOrd="0" presId="urn:microsoft.com/office/officeart/2005/8/layout/hierarchy2"/>
    <dgm:cxn modelId="{941A3AC2-6F25-477A-9320-588BE3446C28}" type="presOf" srcId="{5DB2A981-E67D-439C-9281-7C0880F4466A}" destId="{0DB3757D-F46D-47EC-B47F-87D42869D351}" srcOrd="0" destOrd="0" presId="urn:microsoft.com/office/officeart/2005/8/layout/hierarchy2"/>
    <dgm:cxn modelId="{B26054C2-6937-4B78-BC7E-83B130566833}" srcId="{5DB2A981-E67D-439C-9281-7C0880F4466A}" destId="{A54BD872-1D39-4770-B7BA-90B36978D535}" srcOrd="1" destOrd="0" parTransId="{69890046-34F1-4F55-9F03-BC4FB6EF2C1B}" sibTransId="{1DB3B075-076F-4079-8B7D-795DD3420EFF}"/>
    <dgm:cxn modelId="{187BC0C2-D61E-4FBA-A0A6-85F73481E12F}" type="presOf" srcId="{8E68609E-37C1-4974-8F84-3C6AD5AA9713}" destId="{6499777C-2E64-404E-81AF-05BA8B9B6884}" srcOrd="0" destOrd="0" presId="urn:microsoft.com/office/officeart/2005/8/layout/hierarchy2"/>
    <dgm:cxn modelId="{3673A0CD-A6F7-4D68-851C-39619E8898EF}" type="presOf" srcId="{B63B0C44-7F7E-4226-B64B-BB56290AA020}" destId="{450E5219-898E-43DD-9AB1-6D482F816ACD}" srcOrd="0" destOrd="0" presId="urn:microsoft.com/office/officeart/2005/8/layout/hierarchy2"/>
    <dgm:cxn modelId="{FBD38CCE-F272-4E0D-8956-8DF107AB48CF}" type="presOf" srcId="{B63B0C44-7F7E-4226-B64B-BB56290AA020}" destId="{C71D8494-BF73-49DC-AD28-E45C48555D14}" srcOrd="1" destOrd="0" presId="urn:microsoft.com/office/officeart/2005/8/layout/hierarchy2"/>
    <dgm:cxn modelId="{66C0F1D9-C38D-4C79-9977-905C2C771389}" srcId="{978CBC07-B280-4525-97E5-035F9A664658}" destId="{5DB2A981-E67D-439C-9281-7C0880F4466A}" srcOrd="1" destOrd="0" parTransId="{8E68609E-37C1-4974-8F84-3C6AD5AA9713}" sibTransId="{233DFD9C-B0D0-465D-ABCD-736EB5A9873D}"/>
    <dgm:cxn modelId="{611387E0-E496-4716-A469-80BA1FB1BAD6}" type="presOf" srcId="{6970C9CA-F4D7-4FB0-B328-5FD90E8A9CB4}" destId="{B5DD5916-F51A-4F18-8C61-DF9404C7F762}" srcOrd="0" destOrd="0" presId="urn:microsoft.com/office/officeart/2005/8/layout/hierarchy2"/>
    <dgm:cxn modelId="{47FE30E1-BD38-4D6A-BB85-EEE04E01C17F}" type="presOf" srcId="{9B034904-ADBF-4AE4-8568-9829FE58A5B4}" destId="{095E0486-E38A-4BA3-8C16-83787F5CCA8F}" srcOrd="1" destOrd="0" presId="urn:microsoft.com/office/officeart/2005/8/layout/hierarchy2"/>
    <dgm:cxn modelId="{8CA572FA-F022-410E-8D9C-6FB6842294B9}" type="presOf" srcId="{0A8A5844-F8E8-4A42-9176-802EC67663AB}" destId="{3B31974F-653F-4983-9E8F-E05164CDBAAF}" srcOrd="1" destOrd="0" presId="urn:microsoft.com/office/officeart/2005/8/layout/hierarchy2"/>
    <dgm:cxn modelId="{C00F2CB5-C5A1-4A46-B04E-372536E62294}" type="presParOf" srcId="{B5DD5916-F51A-4F18-8C61-DF9404C7F762}" destId="{3E317FCC-6A3B-4F1C-B6A3-9AE58953FEAF}" srcOrd="0" destOrd="0" presId="urn:microsoft.com/office/officeart/2005/8/layout/hierarchy2"/>
    <dgm:cxn modelId="{673C32C9-7109-4880-A891-F2EA497549CC}" type="presParOf" srcId="{3E317FCC-6A3B-4F1C-B6A3-9AE58953FEAF}" destId="{5648698B-149F-4AF0-A041-7702F1D33036}" srcOrd="0" destOrd="0" presId="urn:microsoft.com/office/officeart/2005/8/layout/hierarchy2"/>
    <dgm:cxn modelId="{A2A3A4D8-68F5-4CF0-8389-99C284971ADD}" type="presParOf" srcId="{3E317FCC-6A3B-4F1C-B6A3-9AE58953FEAF}" destId="{B44CE12C-B2A5-4A09-B8CE-FE3DA2BF8919}" srcOrd="1" destOrd="0" presId="urn:microsoft.com/office/officeart/2005/8/layout/hierarchy2"/>
    <dgm:cxn modelId="{6B0DC1E4-E71F-4833-A3B6-6F1C410A29E9}" type="presParOf" srcId="{B44CE12C-B2A5-4A09-B8CE-FE3DA2BF8919}" destId="{07D26AB5-55F5-4B17-8205-FF287CE82C76}" srcOrd="0" destOrd="0" presId="urn:microsoft.com/office/officeart/2005/8/layout/hierarchy2"/>
    <dgm:cxn modelId="{8A4A8A45-8192-4E22-9F97-2EE45118A65E}" type="presParOf" srcId="{07D26AB5-55F5-4B17-8205-FF287CE82C76}" destId="{A8ADB99A-AAEE-49E2-9106-B27C76FF64CF}" srcOrd="0" destOrd="0" presId="urn:microsoft.com/office/officeart/2005/8/layout/hierarchy2"/>
    <dgm:cxn modelId="{8FAEF31A-EBCB-4E1E-AE8B-10F17BC25968}" type="presParOf" srcId="{B44CE12C-B2A5-4A09-B8CE-FE3DA2BF8919}" destId="{AACA4003-945A-49CE-9B78-55F65B75FD23}" srcOrd="1" destOrd="0" presId="urn:microsoft.com/office/officeart/2005/8/layout/hierarchy2"/>
    <dgm:cxn modelId="{E784B023-DC4E-4F8C-B123-65F7CDA6A81A}" type="presParOf" srcId="{AACA4003-945A-49CE-9B78-55F65B75FD23}" destId="{6F47204E-B1EF-4A5C-A8DA-94344DF93894}" srcOrd="0" destOrd="0" presId="urn:microsoft.com/office/officeart/2005/8/layout/hierarchy2"/>
    <dgm:cxn modelId="{2BD1BED6-BE9F-4991-904C-6D5A4FFC95B1}" type="presParOf" srcId="{AACA4003-945A-49CE-9B78-55F65B75FD23}" destId="{EA0BB60F-EFD7-43C5-BA64-3114FEC38493}" srcOrd="1" destOrd="0" presId="urn:microsoft.com/office/officeart/2005/8/layout/hierarchy2"/>
    <dgm:cxn modelId="{9D898216-B028-4E4C-9667-B2C55FC3FA92}" type="presParOf" srcId="{EA0BB60F-EFD7-43C5-BA64-3114FEC38493}" destId="{35310976-9A8D-4BE6-9280-AC1CF4A021E0}" srcOrd="0" destOrd="0" presId="urn:microsoft.com/office/officeart/2005/8/layout/hierarchy2"/>
    <dgm:cxn modelId="{CBFC5BC2-9FED-45ED-9DA4-9625E46A7932}" type="presParOf" srcId="{35310976-9A8D-4BE6-9280-AC1CF4A021E0}" destId="{A635042E-7809-4836-8BFB-81900FD7CA73}" srcOrd="0" destOrd="0" presId="urn:microsoft.com/office/officeart/2005/8/layout/hierarchy2"/>
    <dgm:cxn modelId="{08A18C35-7CDD-4670-B853-1C90070609C0}" type="presParOf" srcId="{EA0BB60F-EFD7-43C5-BA64-3114FEC38493}" destId="{6BC41C79-7140-4C93-8EE4-66D9CB6D99F6}" srcOrd="1" destOrd="0" presId="urn:microsoft.com/office/officeart/2005/8/layout/hierarchy2"/>
    <dgm:cxn modelId="{EB823E55-9D56-4C4C-A2B3-D998C51606BA}" type="presParOf" srcId="{6BC41C79-7140-4C93-8EE4-66D9CB6D99F6}" destId="{6C3A1429-DF61-491B-AED4-FB71DBA73B8C}" srcOrd="0" destOrd="0" presId="urn:microsoft.com/office/officeart/2005/8/layout/hierarchy2"/>
    <dgm:cxn modelId="{616FCEA4-4C94-42B6-A481-630BF2F3C676}" type="presParOf" srcId="{6BC41C79-7140-4C93-8EE4-66D9CB6D99F6}" destId="{09B2E28C-B0E9-463C-8738-55511BA82B1A}" srcOrd="1" destOrd="0" presId="urn:microsoft.com/office/officeart/2005/8/layout/hierarchy2"/>
    <dgm:cxn modelId="{1618E9E0-10B4-4372-81C0-91EA14311BB8}" type="presParOf" srcId="{EA0BB60F-EFD7-43C5-BA64-3114FEC38493}" destId="{0030099A-7A46-42B0-AD1A-7C49711B162F}" srcOrd="2" destOrd="0" presId="urn:microsoft.com/office/officeart/2005/8/layout/hierarchy2"/>
    <dgm:cxn modelId="{078FC2FA-B92D-46F9-8BE2-415FA06F5972}" type="presParOf" srcId="{0030099A-7A46-42B0-AD1A-7C49711B162F}" destId="{095E0486-E38A-4BA3-8C16-83787F5CCA8F}" srcOrd="0" destOrd="0" presId="urn:microsoft.com/office/officeart/2005/8/layout/hierarchy2"/>
    <dgm:cxn modelId="{9A5507C0-FB2A-4910-BF03-50E8DAC1285E}" type="presParOf" srcId="{EA0BB60F-EFD7-43C5-BA64-3114FEC38493}" destId="{7C426955-517D-4226-8B5C-76E4D5FF7986}" srcOrd="3" destOrd="0" presId="urn:microsoft.com/office/officeart/2005/8/layout/hierarchy2"/>
    <dgm:cxn modelId="{C24D38B8-1D27-42A5-ACA8-C0EA62B4FCD5}" type="presParOf" srcId="{7C426955-517D-4226-8B5C-76E4D5FF7986}" destId="{FED72273-6193-4D3E-927A-C23E986748EC}" srcOrd="0" destOrd="0" presId="urn:microsoft.com/office/officeart/2005/8/layout/hierarchy2"/>
    <dgm:cxn modelId="{F7792D36-E91B-42E5-932A-A015FBABAD12}" type="presParOf" srcId="{7C426955-517D-4226-8B5C-76E4D5FF7986}" destId="{D6D0A46A-48FC-4726-A114-C875C48DAFF5}" srcOrd="1" destOrd="0" presId="urn:microsoft.com/office/officeart/2005/8/layout/hierarchy2"/>
    <dgm:cxn modelId="{DCAD2B4A-C70B-4776-BF5D-377B6FB21E04}" type="presParOf" srcId="{B44CE12C-B2A5-4A09-B8CE-FE3DA2BF8919}" destId="{6499777C-2E64-404E-81AF-05BA8B9B6884}" srcOrd="2" destOrd="0" presId="urn:microsoft.com/office/officeart/2005/8/layout/hierarchy2"/>
    <dgm:cxn modelId="{7677DF53-7C26-4AC1-AFB7-54FB6CB49789}" type="presParOf" srcId="{6499777C-2E64-404E-81AF-05BA8B9B6884}" destId="{92657B6E-C6E0-433B-84C1-9047C7A46D31}" srcOrd="0" destOrd="0" presId="urn:microsoft.com/office/officeart/2005/8/layout/hierarchy2"/>
    <dgm:cxn modelId="{8C89EC9B-7719-4F46-8A81-75E8766CD96D}" type="presParOf" srcId="{B44CE12C-B2A5-4A09-B8CE-FE3DA2BF8919}" destId="{CB56EA16-C34B-4A0B-854A-8154E62E47C4}" srcOrd="3" destOrd="0" presId="urn:microsoft.com/office/officeart/2005/8/layout/hierarchy2"/>
    <dgm:cxn modelId="{309644F4-7D54-4D82-8B0E-74CB816B4FB2}" type="presParOf" srcId="{CB56EA16-C34B-4A0B-854A-8154E62E47C4}" destId="{0DB3757D-F46D-47EC-B47F-87D42869D351}" srcOrd="0" destOrd="0" presId="urn:microsoft.com/office/officeart/2005/8/layout/hierarchy2"/>
    <dgm:cxn modelId="{AEE6DCAA-1CB8-4817-9FA6-28E52A13BE18}" type="presParOf" srcId="{CB56EA16-C34B-4A0B-854A-8154E62E47C4}" destId="{7DA3BCB5-B913-4704-AC11-5FCBEE546A66}" srcOrd="1" destOrd="0" presId="urn:microsoft.com/office/officeart/2005/8/layout/hierarchy2"/>
    <dgm:cxn modelId="{10FA4B05-B287-4D0F-B7E7-8D33F6C29AFE}" type="presParOf" srcId="{7DA3BCB5-B913-4704-AC11-5FCBEE546A66}" destId="{E7C4D558-ADDF-404F-A48B-E8460476C474}" srcOrd="0" destOrd="0" presId="urn:microsoft.com/office/officeart/2005/8/layout/hierarchy2"/>
    <dgm:cxn modelId="{160BA18D-4439-4C1C-8D04-78A3A018BFCA}" type="presParOf" srcId="{E7C4D558-ADDF-404F-A48B-E8460476C474}" destId="{3B31974F-653F-4983-9E8F-E05164CDBAAF}" srcOrd="0" destOrd="0" presId="urn:microsoft.com/office/officeart/2005/8/layout/hierarchy2"/>
    <dgm:cxn modelId="{6B370E86-8D35-4CE4-B32A-9B1183517087}" type="presParOf" srcId="{7DA3BCB5-B913-4704-AC11-5FCBEE546A66}" destId="{DD1E42BE-42B3-4983-9173-696DBFFB07B0}" srcOrd="1" destOrd="0" presId="urn:microsoft.com/office/officeart/2005/8/layout/hierarchy2"/>
    <dgm:cxn modelId="{3E5C2DC1-5F7F-474D-94AC-EE876CF6440D}" type="presParOf" srcId="{DD1E42BE-42B3-4983-9173-696DBFFB07B0}" destId="{D990A2A8-683A-40E0-9D91-5FE31AA70424}" srcOrd="0" destOrd="0" presId="urn:microsoft.com/office/officeart/2005/8/layout/hierarchy2"/>
    <dgm:cxn modelId="{F70E31F8-C441-4FC9-977B-0E8AA5E1F407}" type="presParOf" srcId="{DD1E42BE-42B3-4983-9173-696DBFFB07B0}" destId="{126D02D2-8F3D-4786-AEAD-F88CDA8B6F4B}" srcOrd="1" destOrd="0" presId="urn:microsoft.com/office/officeart/2005/8/layout/hierarchy2"/>
    <dgm:cxn modelId="{10202DA4-712A-4AD1-8399-8EC54EEB4B46}" type="presParOf" srcId="{7DA3BCB5-B913-4704-AC11-5FCBEE546A66}" destId="{BC7AB197-9004-4DE7-B8EA-A79246D3026E}" srcOrd="2" destOrd="0" presId="urn:microsoft.com/office/officeart/2005/8/layout/hierarchy2"/>
    <dgm:cxn modelId="{A75A75CA-8A7D-462B-8501-E7A77856F7F2}" type="presParOf" srcId="{BC7AB197-9004-4DE7-B8EA-A79246D3026E}" destId="{33B86CB2-EC1F-48D5-BA0B-0995044E21EF}" srcOrd="0" destOrd="0" presId="urn:microsoft.com/office/officeart/2005/8/layout/hierarchy2"/>
    <dgm:cxn modelId="{6F1ACDAC-3039-4B0E-8A96-54380663DC21}" type="presParOf" srcId="{7DA3BCB5-B913-4704-AC11-5FCBEE546A66}" destId="{84360B03-7D61-4E35-8C66-95F68580E7D6}" srcOrd="3" destOrd="0" presId="urn:microsoft.com/office/officeart/2005/8/layout/hierarchy2"/>
    <dgm:cxn modelId="{AC4385C7-4FB9-49F8-8965-67873F6B05EB}" type="presParOf" srcId="{84360B03-7D61-4E35-8C66-95F68580E7D6}" destId="{8F299F2D-32E0-4F28-9E2B-34064427EA6E}" srcOrd="0" destOrd="0" presId="urn:microsoft.com/office/officeart/2005/8/layout/hierarchy2"/>
    <dgm:cxn modelId="{A7BE555F-0C24-47AA-9532-183209154CF4}" type="presParOf" srcId="{84360B03-7D61-4E35-8C66-95F68580E7D6}" destId="{C1F6DB95-3BE7-4668-9561-C868EAA60336}" srcOrd="1" destOrd="0" presId="urn:microsoft.com/office/officeart/2005/8/layout/hierarchy2"/>
    <dgm:cxn modelId="{B082C87C-2EED-41EA-A7C5-14F72C7A2557}" type="presParOf" srcId="{7DA3BCB5-B913-4704-AC11-5FCBEE546A66}" destId="{699E88B5-E814-4C51-AE30-F9D9CDB24294}" srcOrd="4" destOrd="0" presId="urn:microsoft.com/office/officeart/2005/8/layout/hierarchy2"/>
    <dgm:cxn modelId="{7DD1FF91-91D4-47C9-8DB6-5A323D47B90D}" type="presParOf" srcId="{699E88B5-E814-4C51-AE30-F9D9CDB24294}" destId="{CF73F212-B225-4619-9054-FF0F50663A74}" srcOrd="0" destOrd="0" presId="urn:microsoft.com/office/officeart/2005/8/layout/hierarchy2"/>
    <dgm:cxn modelId="{BB672D29-D4CE-4821-9FDF-552D5BE08B31}" type="presParOf" srcId="{7DA3BCB5-B913-4704-AC11-5FCBEE546A66}" destId="{B546A747-4B43-44E7-90E6-1865A96DA7EF}" srcOrd="5" destOrd="0" presId="urn:microsoft.com/office/officeart/2005/8/layout/hierarchy2"/>
    <dgm:cxn modelId="{A5016634-8986-4218-8CB7-78C8D661CE21}" type="presParOf" srcId="{B546A747-4B43-44E7-90E6-1865A96DA7EF}" destId="{F5539051-7490-4DB2-8826-FF8E812D8801}" srcOrd="0" destOrd="0" presId="urn:microsoft.com/office/officeart/2005/8/layout/hierarchy2"/>
    <dgm:cxn modelId="{8E64351D-8340-4642-AD76-EBABC381EB24}" type="presParOf" srcId="{B546A747-4B43-44E7-90E6-1865A96DA7EF}" destId="{8B266A72-D068-4044-ABB7-04E43351E9A9}" srcOrd="1" destOrd="0" presId="urn:microsoft.com/office/officeart/2005/8/layout/hierarchy2"/>
    <dgm:cxn modelId="{08FA72DC-5134-4363-8938-A125DE18742C}" type="presParOf" srcId="{B44CE12C-B2A5-4A09-B8CE-FE3DA2BF8919}" destId="{450E5219-898E-43DD-9AB1-6D482F816ACD}" srcOrd="4" destOrd="0" presId="urn:microsoft.com/office/officeart/2005/8/layout/hierarchy2"/>
    <dgm:cxn modelId="{8399CDDD-74AF-4D19-886D-97694A214BD3}" type="presParOf" srcId="{450E5219-898E-43DD-9AB1-6D482F816ACD}" destId="{C71D8494-BF73-49DC-AD28-E45C48555D14}" srcOrd="0" destOrd="0" presId="urn:microsoft.com/office/officeart/2005/8/layout/hierarchy2"/>
    <dgm:cxn modelId="{2235BF53-28DB-4CA4-9461-86D7864F1A38}" type="presParOf" srcId="{B44CE12C-B2A5-4A09-B8CE-FE3DA2BF8919}" destId="{F6FAA7F6-C796-4555-ACEA-23BD3C1532E7}" srcOrd="5" destOrd="0" presId="urn:microsoft.com/office/officeart/2005/8/layout/hierarchy2"/>
    <dgm:cxn modelId="{4541723F-D52D-4524-AA56-F4558E9F69A9}" type="presParOf" srcId="{F6FAA7F6-C796-4555-ACEA-23BD3C1532E7}" destId="{7CE97E04-2D40-4056-9E30-77B402C80EF2}" srcOrd="0" destOrd="0" presId="urn:microsoft.com/office/officeart/2005/8/layout/hierarchy2"/>
    <dgm:cxn modelId="{FCC3241F-4E5A-495A-AA6D-6C0C39E71FE4}" type="presParOf" srcId="{F6FAA7F6-C796-4555-ACEA-23BD3C1532E7}" destId="{4FC814D4-9891-4DBA-B742-772C82C43297}"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8698B-149F-4AF0-A041-7702F1D33036}">
      <dsp:nvSpPr>
        <dsp:cNvPr id="0" name=""/>
        <dsp:cNvSpPr/>
      </dsp:nvSpPr>
      <dsp:spPr>
        <a:xfrm>
          <a:off x="804294" y="1135487"/>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Operaciones</a:t>
          </a:r>
        </a:p>
      </dsp:txBody>
      <dsp:txXfrm>
        <a:off x="817139" y="1148332"/>
        <a:ext cx="851425" cy="412867"/>
      </dsp:txXfrm>
    </dsp:sp>
    <dsp:sp modelId="{07D26AB5-55F5-4B17-8205-FF287CE82C76}">
      <dsp:nvSpPr>
        <dsp:cNvPr id="0" name=""/>
        <dsp:cNvSpPr/>
      </dsp:nvSpPr>
      <dsp:spPr>
        <a:xfrm rot="17500715">
          <a:off x="1381946" y="897405"/>
          <a:ext cx="949773" cy="32124"/>
        </a:xfrm>
        <a:custGeom>
          <a:avLst/>
          <a:gdLst/>
          <a:ahLst/>
          <a:cxnLst/>
          <a:rect l="0" t="0" r="0" b="0"/>
          <a:pathLst>
            <a:path>
              <a:moveTo>
                <a:pt x="0" y="16062"/>
              </a:moveTo>
              <a:lnTo>
                <a:pt x="949773"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33088" y="889723"/>
        <a:ext cx="47488" cy="47488"/>
      </dsp:txXfrm>
    </dsp:sp>
    <dsp:sp modelId="{6F47204E-B1EF-4A5C-A8DA-94344DF93894}">
      <dsp:nvSpPr>
        <dsp:cNvPr id="0" name=""/>
        <dsp:cNvSpPr/>
      </dsp:nvSpPr>
      <dsp:spPr>
        <a:xfrm>
          <a:off x="2032255" y="252890"/>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Insertar</a:t>
          </a:r>
        </a:p>
      </dsp:txBody>
      <dsp:txXfrm>
        <a:off x="2045100" y="265735"/>
        <a:ext cx="851425" cy="412867"/>
      </dsp:txXfrm>
    </dsp:sp>
    <dsp:sp modelId="{35310976-9A8D-4BE6-9280-AC1CF4A021E0}">
      <dsp:nvSpPr>
        <dsp:cNvPr id="0" name=""/>
        <dsp:cNvSpPr/>
      </dsp:nvSpPr>
      <dsp:spPr>
        <a:xfrm rot="19457599">
          <a:off x="2868759" y="330021"/>
          <a:ext cx="432068" cy="32124"/>
        </a:xfrm>
        <a:custGeom>
          <a:avLst/>
          <a:gdLst/>
          <a:ahLst/>
          <a:cxnLst/>
          <a:rect l="0" t="0" r="0" b="0"/>
          <a:pathLst>
            <a:path>
              <a:moveTo>
                <a:pt x="0" y="16062"/>
              </a:moveTo>
              <a:lnTo>
                <a:pt x="432068"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3992" y="335282"/>
        <a:ext cx="21603" cy="21603"/>
      </dsp:txXfrm>
    </dsp:sp>
    <dsp:sp modelId="{6C3A1429-DF61-491B-AED4-FB71DBA73B8C}">
      <dsp:nvSpPr>
        <dsp:cNvPr id="0" name=""/>
        <dsp:cNvSpPr/>
      </dsp:nvSpPr>
      <dsp:spPr>
        <a:xfrm>
          <a:off x="3260217" y="719"/>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inicio</a:t>
          </a:r>
        </a:p>
      </dsp:txBody>
      <dsp:txXfrm>
        <a:off x="3273062" y="13564"/>
        <a:ext cx="851425" cy="412867"/>
      </dsp:txXfrm>
    </dsp:sp>
    <dsp:sp modelId="{0030099A-7A46-42B0-AD1A-7C49711B162F}">
      <dsp:nvSpPr>
        <dsp:cNvPr id="0" name=""/>
        <dsp:cNvSpPr/>
      </dsp:nvSpPr>
      <dsp:spPr>
        <a:xfrm rot="2142401">
          <a:off x="2868759" y="582192"/>
          <a:ext cx="432068" cy="32124"/>
        </a:xfrm>
        <a:custGeom>
          <a:avLst/>
          <a:gdLst/>
          <a:ahLst/>
          <a:cxnLst/>
          <a:rect l="0" t="0" r="0" b="0"/>
          <a:pathLst>
            <a:path>
              <a:moveTo>
                <a:pt x="0" y="16062"/>
              </a:moveTo>
              <a:lnTo>
                <a:pt x="432068"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3992" y="587452"/>
        <a:ext cx="21603" cy="21603"/>
      </dsp:txXfrm>
    </dsp:sp>
    <dsp:sp modelId="{FED72273-6193-4D3E-927A-C23E986748EC}">
      <dsp:nvSpPr>
        <dsp:cNvPr id="0" name=""/>
        <dsp:cNvSpPr/>
      </dsp:nvSpPr>
      <dsp:spPr>
        <a:xfrm>
          <a:off x="3260217" y="505061"/>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final</a:t>
          </a:r>
        </a:p>
      </dsp:txBody>
      <dsp:txXfrm>
        <a:off x="3273062" y="517906"/>
        <a:ext cx="851425" cy="412867"/>
      </dsp:txXfrm>
    </dsp:sp>
    <dsp:sp modelId="{6499777C-2E64-404E-81AF-05BA8B9B6884}">
      <dsp:nvSpPr>
        <dsp:cNvPr id="0" name=""/>
        <dsp:cNvSpPr/>
      </dsp:nvSpPr>
      <dsp:spPr>
        <a:xfrm rot="2829178">
          <a:off x="1598874" y="1527832"/>
          <a:ext cx="515917" cy="32124"/>
        </a:xfrm>
        <a:custGeom>
          <a:avLst/>
          <a:gdLst/>
          <a:ahLst/>
          <a:cxnLst/>
          <a:rect l="0" t="0" r="0" b="0"/>
          <a:pathLst>
            <a:path>
              <a:moveTo>
                <a:pt x="0" y="16062"/>
              </a:moveTo>
              <a:lnTo>
                <a:pt x="515917"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43935" y="1530996"/>
        <a:ext cx="25795" cy="25795"/>
      </dsp:txXfrm>
    </dsp:sp>
    <dsp:sp modelId="{0DB3757D-F46D-47EC-B47F-87D42869D351}">
      <dsp:nvSpPr>
        <dsp:cNvPr id="0" name=""/>
        <dsp:cNvSpPr/>
      </dsp:nvSpPr>
      <dsp:spPr>
        <a:xfrm>
          <a:off x="2032255" y="1513743"/>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Eliminar</a:t>
          </a:r>
        </a:p>
      </dsp:txBody>
      <dsp:txXfrm>
        <a:off x="2045100" y="1526588"/>
        <a:ext cx="851425" cy="412867"/>
      </dsp:txXfrm>
    </dsp:sp>
    <dsp:sp modelId="{E7C4D558-ADDF-404F-A48B-E8460476C474}">
      <dsp:nvSpPr>
        <dsp:cNvPr id="0" name=""/>
        <dsp:cNvSpPr/>
      </dsp:nvSpPr>
      <dsp:spPr>
        <a:xfrm rot="18289469">
          <a:off x="2777608" y="1464789"/>
          <a:ext cx="614371" cy="32124"/>
        </a:xfrm>
        <a:custGeom>
          <a:avLst/>
          <a:gdLst/>
          <a:ahLst/>
          <a:cxnLst/>
          <a:rect l="0" t="0" r="0" b="0"/>
          <a:pathLst>
            <a:path>
              <a:moveTo>
                <a:pt x="0" y="16062"/>
              </a:moveTo>
              <a:lnTo>
                <a:pt x="61437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69434" y="1465492"/>
        <a:ext cx="30718" cy="30718"/>
      </dsp:txXfrm>
    </dsp:sp>
    <dsp:sp modelId="{D990A2A8-683A-40E0-9D91-5FE31AA70424}">
      <dsp:nvSpPr>
        <dsp:cNvPr id="0" name=""/>
        <dsp:cNvSpPr/>
      </dsp:nvSpPr>
      <dsp:spPr>
        <a:xfrm>
          <a:off x="3260217" y="1009402"/>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inicio</a:t>
          </a:r>
        </a:p>
      </dsp:txBody>
      <dsp:txXfrm>
        <a:off x="3273062" y="1022247"/>
        <a:ext cx="851425" cy="412867"/>
      </dsp:txXfrm>
    </dsp:sp>
    <dsp:sp modelId="{BC7AB197-9004-4DE7-B8EA-A79246D3026E}">
      <dsp:nvSpPr>
        <dsp:cNvPr id="0" name=""/>
        <dsp:cNvSpPr/>
      </dsp:nvSpPr>
      <dsp:spPr>
        <a:xfrm>
          <a:off x="2909371" y="1716960"/>
          <a:ext cx="350846" cy="32124"/>
        </a:xfrm>
        <a:custGeom>
          <a:avLst/>
          <a:gdLst/>
          <a:ahLst/>
          <a:cxnLst/>
          <a:rect l="0" t="0" r="0" b="0"/>
          <a:pathLst>
            <a:path>
              <a:moveTo>
                <a:pt x="0" y="16062"/>
              </a:moveTo>
              <a:lnTo>
                <a:pt x="350846"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6022" y="1724251"/>
        <a:ext cx="17542" cy="17542"/>
      </dsp:txXfrm>
    </dsp:sp>
    <dsp:sp modelId="{8F299F2D-32E0-4F28-9E2B-34064427EA6E}">
      <dsp:nvSpPr>
        <dsp:cNvPr id="0" name=""/>
        <dsp:cNvSpPr/>
      </dsp:nvSpPr>
      <dsp:spPr>
        <a:xfrm>
          <a:off x="3260217" y="1513743"/>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final</a:t>
          </a:r>
        </a:p>
      </dsp:txBody>
      <dsp:txXfrm>
        <a:off x="3273062" y="1526588"/>
        <a:ext cx="851425" cy="412867"/>
      </dsp:txXfrm>
    </dsp:sp>
    <dsp:sp modelId="{699E88B5-E814-4C51-AE30-F9D9CDB24294}">
      <dsp:nvSpPr>
        <dsp:cNvPr id="0" name=""/>
        <dsp:cNvSpPr/>
      </dsp:nvSpPr>
      <dsp:spPr>
        <a:xfrm rot="3310531">
          <a:off x="2777608" y="1969130"/>
          <a:ext cx="614371" cy="32124"/>
        </a:xfrm>
        <a:custGeom>
          <a:avLst/>
          <a:gdLst/>
          <a:ahLst/>
          <a:cxnLst/>
          <a:rect l="0" t="0" r="0" b="0"/>
          <a:pathLst>
            <a:path>
              <a:moveTo>
                <a:pt x="0" y="16062"/>
              </a:moveTo>
              <a:lnTo>
                <a:pt x="61437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69434" y="1969833"/>
        <a:ext cx="30718" cy="30718"/>
      </dsp:txXfrm>
    </dsp:sp>
    <dsp:sp modelId="{F5539051-7490-4DB2-8826-FF8E812D8801}">
      <dsp:nvSpPr>
        <dsp:cNvPr id="0" name=""/>
        <dsp:cNvSpPr/>
      </dsp:nvSpPr>
      <dsp:spPr>
        <a:xfrm>
          <a:off x="3260217" y="2018084"/>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Un elemento particular</a:t>
          </a:r>
        </a:p>
      </dsp:txBody>
      <dsp:txXfrm>
        <a:off x="3273062" y="2030929"/>
        <a:ext cx="851425" cy="412867"/>
      </dsp:txXfrm>
    </dsp:sp>
    <dsp:sp modelId="{450E5219-898E-43DD-9AB1-6D482F816ACD}">
      <dsp:nvSpPr>
        <dsp:cNvPr id="0" name=""/>
        <dsp:cNvSpPr/>
      </dsp:nvSpPr>
      <dsp:spPr>
        <a:xfrm rot="4099285">
          <a:off x="1381946" y="1780002"/>
          <a:ext cx="949773" cy="32124"/>
        </a:xfrm>
        <a:custGeom>
          <a:avLst/>
          <a:gdLst/>
          <a:ahLst/>
          <a:cxnLst/>
          <a:rect l="0" t="0" r="0" b="0"/>
          <a:pathLst>
            <a:path>
              <a:moveTo>
                <a:pt x="0" y="16062"/>
              </a:moveTo>
              <a:lnTo>
                <a:pt x="949773"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33088" y="1772320"/>
        <a:ext cx="47488" cy="47488"/>
      </dsp:txXfrm>
    </dsp:sp>
    <dsp:sp modelId="{7CE97E04-2D40-4056-9E30-77B402C80EF2}">
      <dsp:nvSpPr>
        <dsp:cNvPr id="0" name=""/>
        <dsp:cNvSpPr/>
      </dsp:nvSpPr>
      <dsp:spPr>
        <a:xfrm>
          <a:off x="2032255" y="2018084"/>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Buscar</a:t>
          </a:r>
        </a:p>
      </dsp:txBody>
      <dsp:txXfrm>
        <a:off x="2045100" y="2030929"/>
        <a:ext cx="851425" cy="4128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E2025-EA1D-4959-9429-03C122E3AB1E}" type="datetimeFigureOut">
              <a:rPr lang="es-MX" smtClean="0"/>
              <a:t>14/12/2022</a:t>
            </a:fld>
            <a:endParaRPr lang="es-MX"/>
          </a:p>
        </p:txBody>
      </p:sp>
      <p:sp>
        <p:nvSpPr>
          <p:cNvPr id="4" name="Marcador de imagen de diapositiva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4CDAA-1BCD-48C4-A3A1-7E4327409D28}" type="slidenum">
              <a:rPr lang="es-MX" smtClean="0"/>
              <a:t>‹Nº›</a:t>
            </a:fld>
            <a:endParaRPr lang="es-MX"/>
          </a:p>
        </p:txBody>
      </p:sp>
    </p:spTree>
    <p:extLst>
      <p:ext uri="{BB962C8B-B14F-4D97-AF65-F5344CB8AC3E}">
        <p14:creationId xmlns:p14="http://schemas.microsoft.com/office/powerpoint/2010/main" val="257949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a:t>
            </a:fld>
            <a:endParaRPr lang="es-MX"/>
          </a:p>
        </p:txBody>
      </p:sp>
    </p:spTree>
    <p:extLst>
      <p:ext uri="{BB962C8B-B14F-4D97-AF65-F5344CB8AC3E}">
        <p14:creationId xmlns:p14="http://schemas.microsoft.com/office/powerpoint/2010/main" val="2985694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23</a:t>
            </a:fld>
            <a:endParaRPr lang="es-MX"/>
          </a:p>
        </p:txBody>
      </p:sp>
    </p:spTree>
    <p:extLst>
      <p:ext uri="{BB962C8B-B14F-4D97-AF65-F5344CB8AC3E}">
        <p14:creationId xmlns:p14="http://schemas.microsoft.com/office/powerpoint/2010/main" val="143475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9</a:t>
            </a:fld>
            <a:endParaRPr lang="es-MX"/>
          </a:p>
        </p:txBody>
      </p:sp>
    </p:spTree>
    <p:extLst>
      <p:ext uri="{BB962C8B-B14F-4D97-AF65-F5344CB8AC3E}">
        <p14:creationId xmlns:p14="http://schemas.microsoft.com/office/powerpoint/2010/main" val="1948614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11</a:t>
            </a:fld>
            <a:endParaRPr lang="es-MX"/>
          </a:p>
        </p:txBody>
      </p:sp>
    </p:spTree>
    <p:extLst>
      <p:ext uri="{BB962C8B-B14F-4D97-AF65-F5344CB8AC3E}">
        <p14:creationId xmlns:p14="http://schemas.microsoft.com/office/powerpoint/2010/main" val="2196257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13</a:t>
            </a:fld>
            <a:endParaRPr lang="es-MX"/>
          </a:p>
        </p:txBody>
      </p:sp>
    </p:spTree>
    <p:extLst>
      <p:ext uri="{BB962C8B-B14F-4D97-AF65-F5344CB8AC3E}">
        <p14:creationId xmlns:p14="http://schemas.microsoft.com/office/powerpoint/2010/main" val="660250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15</a:t>
            </a:fld>
            <a:endParaRPr lang="es-MX"/>
          </a:p>
        </p:txBody>
      </p:sp>
    </p:spTree>
    <p:extLst>
      <p:ext uri="{BB962C8B-B14F-4D97-AF65-F5344CB8AC3E}">
        <p14:creationId xmlns:p14="http://schemas.microsoft.com/office/powerpoint/2010/main" val="2417240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17</a:t>
            </a:fld>
            <a:endParaRPr lang="es-MX"/>
          </a:p>
        </p:txBody>
      </p:sp>
    </p:spTree>
    <p:extLst>
      <p:ext uri="{BB962C8B-B14F-4D97-AF65-F5344CB8AC3E}">
        <p14:creationId xmlns:p14="http://schemas.microsoft.com/office/powerpoint/2010/main" val="3148400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18</a:t>
            </a:fld>
            <a:endParaRPr lang="es-MX"/>
          </a:p>
        </p:txBody>
      </p:sp>
    </p:spTree>
    <p:extLst>
      <p:ext uri="{BB962C8B-B14F-4D97-AF65-F5344CB8AC3E}">
        <p14:creationId xmlns:p14="http://schemas.microsoft.com/office/powerpoint/2010/main" val="2248249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20</a:t>
            </a:fld>
            <a:endParaRPr lang="es-MX"/>
          </a:p>
        </p:txBody>
      </p:sp>
    </p:spTree>
    <p:extLst>
      <p:ext uri="{BB962C8B-B14F-4D97-AF65-F5344CB8AC3E}">
        <p14:creationId xmlns:p14="http://schemas.microsoft.com/office/powerpoint/2010/main" val="3235390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21</a:t>
            </a:fld>
            <a:endParaRPr lang="es-MX"/>
          </a:p>
        </p:txBody>
      </p:sp>
    </p:spTree>
    <p:extLst>
      <p:ext uri="{BB962C8B-B14F-4D97-AF65-F5344CB8AC3E}">
        <p14:creationId xmlns:p14="http://schemas.microsoft.com/office/powerpoint/2010/main" val="2593740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14/12/2022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14410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14/12/2022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3717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14/12/2022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7373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14/12/2022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7077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E4EB506-F4AD-4DE2-8875-E719323C0D6D}" type="datetimeFigureOut">
              <a:rPr lang="es-MX" smtClean="0"/>
              <a:t>14/12/2022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1754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4EB506-F4AD-4DE2-8875-E719323C0D6D}" type="datetimeFigureOut">
              <a:rPr lang="es-MX" smtClean="0"/>
              <a:t>14/12/2022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65513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4" name="Content Placeholder 3"/>
          <p:cNvSpPr>
            <a:spLocks noGrp="1"/>
          </p:cNvSpPr>
          <p:nvPr>
            <p:ph sz="half" idx="2"/>
          </p:nvPr>
        </p:nvSpPr>
        <p:spPr>
          <a:xfrm>
            <a:off x="535366" y="3674110"/>
            <a:ext cx="3288089"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6" name="Content Placeholder 5"/>
          <p:cNvSpPr>
            <a:spLocks noGrp="1"/>
          </p:cNvSpPr>
          <p:nvPr>
            <p:ph sz="quarter" idx="4"/>
          </p:nvPr>
        </p:nvSpPr>
        <p:spPr>
          <a:xfrm>
            <a:off x="3934778" y="3674110"/>
            <a:ext cx="3304282"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E4EB506-F4AD-4DE2-8875-E719323C0D6D}" type="datetimeFigureOut">
              <a:rPr lang="es-MX" smtClean="0"/>
              <a:t>14/12/2022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2808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E4EB506-F4AD-4DE2-8875-E719323C0D6D}" type="datetimeFigureOut">
              <a:rPr lang="es-MX" smtClean="0"/>
              <a:t>14/12/2022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37992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EB506-F4AD-4DE2-8875-E719323C0D6D}" type="datetimeFigureOut">
              <a:rPr lang="es-MX" smtClean="0"/>
              <a:t>14/12/2022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9071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14/12/2022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09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14/12/2022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04116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AE4EB506-F4AD-4DE2-8875-E719323C0D6D}" type="datetimeFigureOut">
              <a:rPr lang="es-MX" smtClean="0"/>
              <a:t>14/12/2022</a:t>
            </a:fld>
            <a:endParaRPr lang="es-MX"/>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6192A54D-4FAF-4576-A27C-914E0E8DDD4A}" type="slidenum">
              <a:rPr lang="es-MX" smtClean="0"/>
              <a:t>‹Nº›</a:t>
            </a:fld>
            <a:endParaRPr lang="es-MX"/>
          </a:p>
        </p:txBody>
      </p:sp>
    </p:spTree>
    <p:extLst>
      <p:ext uri="{BB962C8B-B14F-4D97-AF65-F5344CB8AC3E}">
        <p14:creationId xmlns:p14="http://schemas.microsoft.com/office/powerpoint/2010/main" val="4762586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Gráfico 21">
            <a:extLst>
              <a:ext uri="{FF2B5EF4-FFF2-40B4-BE49-F238E27FC236}">
                <a16:creationId xmlns:a16="http://schemas.microsoft.com/office/drawing/2014/main" id="{E0BBE45B-54F7-66E6-BDBA-8256FDEBEC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5034" y="393163"/>
            <a:ext cx="1278282" cy="1620000"/>
          </a:xfrm>
          <a:prstGeom prst="rect">
            <a:avLst/>
          </a:prstGeom>
        </p:spPr>
      </p:pic>
      <p:pic>
        <p:nvPicPr>
          <p:cNvPr id="24" name="Gráfico 23">
            <a:extLst>
              <a:ext uri="{FF2B5EF4-FFF2-40B4-BE49-F238E27FC236}">
                <a16:creationId xmlns:a16="http://schemas.microsoft.com/office/drawing/2014/main" id="{37B4F35A-AB3D-C12D-3AA3-53180F6293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4144" y="393163"/>
            <a:ext cx="1373201" cy="1620000"/>
          </a:xfrm>
          <a:prstGeom prst="rect">
            <a:avLst/>
          </a:prstGeom>
        </p:spPr>
      </p:pic>
      <p:sp>
        <p:nvSpPr>
          <p:cNvPr id="25" name="CuadroTexto 24">
            <a:extLst>
              <a:ext uri="{FF2B5EF4-FFF2-40B4-BE49-F238E27FC236}">
                <a16:creationId xmlns:a16="http://schemas.microsoft.com/office/drawing/2014/main" id="{13994C21-F673-08F5-B9B9-DB1295F3919F}"/>
              </a:ext>
            </a:extLst>
          </p:cNvPr>
          <p:cNvSpPr txBox="1"/>
          <p:nvPr/>
        </p:nvSpPr>
        <p:spPr>
          <a:xfrm>
            <a:off x="1874520" y="210417"/>
            <a:ext cx="4120699" cy="1582228"/>
          </a:xfrm>
          <a:prstGeom prst="rect">
            <a:avLst/>
          </a:prstGeom>
          <a:noFill/>
        </p:spPr>
        <p:txBody>
          <a:bodyPr wrap="square" rtlCol="0">
            <a:spAutoFit/>
          </a:bodyPr>
          <a:lstStyle/>
          <a:p>
            <a:pPr algn="ctr">
              <a:lnSpc>
                <a:spcPct val="200000"/>
              </a:lnSpc>
            </a:pPr>
            <a:r>
              <a:rPr lang="es-MX" sz="1700" b="1" dirty="0">
                <a:latin typeface="Times New Roman" panose="02020603050405020304" pitchFamily="18" charset="0"/>
                <a:cs typeface="Times New Roman" panose="02020603050405020304" pitchFamily="18" charset="0"/>
              </a:rPr>
              <a:t>Universidad Autónoma de San Luis Potosí</a:t>
            </a:r>
          </a:p>
          <a:p>
            <a:pPr algn="ctr">
              <a:lnSpc>
                <a:spcPct val="200000"/>
              </a:lnSpc>
            </a:pPr>
            <a:r>
              <a:rPr lang="es-MX" sz="1700" b="1" dirty="0">
                <a:latin typeface="Times New Roman" panose="02020603050405020304" pitchFamily="18" charset="0"/>
                <a:cs typeface="Times New Roman" panose="02020603050405020304" pitchFamily="18" charset="0"/>
              </a:rPr>
              <a:t>Facultad de Ingeniería</a:t>
            </a:r>
          </a:p>
          <a:p>
            <a:pPr algn="ctr">
              <a:lnSpc>
                <a:spcPct val="200000"/>
              </a:lnSpc>
            </a:pPr>
            <a:r>
              <a:rPr lang="es-MX" sz="1700" b="1" dirty="0">
                <a:latin typeface="Times New Roman" panose="02020603050405020304" pitchFamily="18" charset="0"/>
                <a:cs typeface="Times New Roman" panose="02020603050405020304" pitchFamily="18" charset="0"/>
              </a:rPr>
              <a:t>Área en Ciencias de la Computación</a:t>
            </a:r>
          </a:p>
        </p:txBody>
      </p:sp>
      <p:sp>
        <p:nvSpPr>
          <p:cNvPr id="26" name="CuadroTexto 25">
            <a:extLst>
              <a:ext uri="{FF2B5EF4-FFF2-40B4-BE49-F238E27FC236}">
                <a16:creationId xmlns:a16="http://schemas.microsoft.com/office/drawing/2014/main" id="{AAD61FF3-5BD0-F1EC-A8C8-5455E1F339D2}"/>
              </a:ext>
            </a:extLst>
          </p:cNvPr>
          <p:cNvSpPr txBox="1"/>
          <p:nvPr/>
        </p:nvSpPr>
        <p:spPr>
          <a:xfrm>
            <a:off x="1632295" y="2651357"/>
            <a:ext cx="4507809"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Estructuras de Datos II</a:t>
            </a:r>
          </a:p>
        </p:txBody>
      </p:sp>
      <p:cxnSp>
        <p:nvCxnSpPr>
          <p:cNvPr id="28" name="Conector recto 27">
            <a:extLst>
              <a:ext uri="{FF2B5EF4-FFF2-40B4-BE49-F238E27FC236}">
                <a16:creationId xmlns:a16="http://schemas.microsoft.com/office/drawing/2014/main" id="{E5953642-66E8-3CF4-F146-360749FF97E8}"/>
              </a:ext>
            </a:extLst>
          </p:cNvPr>
          <p:cNvCxnSpPr>
            <a:cxnSpLocks/>
          </p:cNvCxnSpPr>
          <p:nvPr/>
        </p:nvCxnSpPr>
        <p:spPr>
          <a:xfrm>
            <a:off x="352380" y="2513830"/>
            <a:ext cx="706764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CB9AF88E-8DB4-0474-A3E6-22A5CE35DD0E}"/>
              </a:ext>
            </a:extLst>
          </p:cNvPr>
          <p:cNvCxnSpPr>
            <a:cxnSpLocks/>
          </p:cNvCxnSpPr>
          <p:nvPr/>
        </p:nvCxnSpPr>
        <p:spPr>
          <a:xfrm>
            <a:off x="352380" y="3398367"/>
            <a:ext cx="7067640" cy="0"/>
          </a:xfrm>
          <a:prstGeom prst="line">
            <a:avLst/>
          </a:prstGeom>
          <a:ln w="12700"/>
        </p:spPr>
        <p:style>
          <a:lnRef idx="1">
            <a:schemeClr val="dk1"/>
          </a:lnRef>
          <a:fillRef idx="0">
            <a:schemeClr val="dk1"/>
          </a:fillRef>
          <a:effectRef idx="0">
            <a:schemeClr val="dk1"/>
          </a:effectRef>
          <a:fontRef idx="minor">
            <a:schemeClr val="tx1"/>
          </a:fontRef>
        </p:style>
      </p:cxnSp>
      <p:sp>
        <p:nvSpPr>
          <p:cNvPr id="30" name="CuadroTexto 29">
            <a:extLst>
              <a:ext uri="{FF2B5EF4-FFF2-40B4-BE49-F238E27FC236}">
                <a16:creationId xmlns:a16="http://schemas.microsoft.com/office/drawing/2014/main" id="{F5D1E3D9-A27B-F9AB-7568-93BCA064A007}"/>
              </a:ext>
            </a:extLst>
          </p:cNvPr>
          <p:cNvSpPr txBox="1"/>
          <p:nvPr/>
        </p:nvSpPr>
        <p:spPr>
          <a:xfrm>
            <a:off x="844346" y="3649455"/>
            <a:ext cx="6083709" cy="1669944"/>
          </a:xfrm>
          <a:prstGeom prst="rect">
            <a:avLst/>
          </a:prstGeom>
          <a:noFill/>
        </p:spPr>
        <p:txBody>
          <a:bodyPr wrap="square" rtlCol="0">
            <a:spAutoFit/>
          </a:bodyPr>
          <a:lstStyle/>
          <a:p>
            <a:pPr algn="ctr">
              <a:lnSpc>
                <a:spcPct val="200000"/>
              </a:lnSpc>
            </a:pPr>
            <a:r>
              <a:rPr lang="es-MX" b="1" dirty="0">
                <a:latin typeface="Times New Roman" panose="02020603050405020304" pitchFamily="18" charset="0"/>
                <a:cs typeface="Times New Roman" panose="02020603050405020304" pitchFamily="18" charset="0"/>
              </a:rPr>
              <a:t>Semestre: Agosto – Diciembre 2022</a:t>
            </a:r>
          </a:p>
          <a:p>
            <a:pPr algn="ctr">
              <a:lnSpc>
                <a:spcPct val="200000"/>
              </a:lnSpc>
            </a:pPr>
            <a:r>
              <a:rPr lang="es-MX" b="1" dirty="0">
                <a:latin typeface="Times New Roman" panose="02020603050405020304" pitchFamily="18" charset="0"/>
                <a:cs typeface="Times New Roman" panose="02020603050405020304" pitchFamily="18" charset="0"/>
              </a:rPr>
              <a:t>Alumno: Esparza Castañeda Hugo</a:t>
            </a:r>
          </a:p>
          <a:p>
            <a:pPr algn="ctr">
              <a:lnSpc>
                <a:spcPct val="200000"/>
              </a:lnSpc>
            </a:pPr>
            <a:r>
              <a:rPr lang="es-MX" b="1" dirty="0">
                <a:latin typeface="Times New Roman" panose="02020603050405020304" pitchFamily="18" charset="0"/>
                <a:cs typeface="Times New Roman" panose="02020603050405020304" pitchFamily="18" charset="0"/>
              </a:rPr>
              <a:t>Profesor: M. en C. Froylán Eloy Hernández Castro</a:t>
            </a:r>
          </a:p>
        </p:txBody>
      </p:sp>
      <p:pic>
        <p:nvPicPr>
          <p:cNvPr id="3" name="Gráfico 2">
            <a:extLst>
              <a:ext uri="{FF2B5EF4-FFF2-40B4-BE49-F238E27FC236}">
                <a16:creationId xmlns:a16="http://schemas.microsoft.com/office/drawing/2014/main" id="{2D97B2D6-B994-9A09-4695-91BD966C3D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0349" y="5744570"/>
            <a:ext cx="3470692" cy="3420000"/>
          </a:xfrm>
          <a:prstGeom prst="rect">
            <a:avLst/>
          </a:prstGeom>
        </p:spPr>
      </p:pic>
      <p:pic>
        <p:nvPicPr>
          <p:cNvPr id="5" name="Gráfico 4">
            <a:extLst>
              <a:ext uri="{FF2B5EF4-FFF2-40B4-BE49-F238E27FC236}">
                <a16:creationId xmlns:a16="http://schemas.microsoft.com/office/drawing/2014/main" id="{FABF3F2E-F90B-32D2-647D-3F8AA87999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2158" y="5744570"/>
            <a:ext cx="3095332" cy="3420000"/>
          </a:xfrm>
          <a:prstGeom prst="rect">
            <a:avLst/>
          </a:prstGeom>
        </p:spPr>
      </p:pic>
    </p:spTree>
    <p:extLst>
      <p:ext uri="{BB962C8B-B14F-4D97-AF65-F5344CB8AC3E}">
        <p14:creationId xmlns:p14="http://schemas.microsoft.com/office/powerpoint/2010/main" val="213598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3" name="Rectángulo: esquinas redondeadas 12">
            <a:extLst>
              <a:ext uri="{FF2B5EF4-FFF2-40B4-BE49-F238E27FC236}">
                <a16:creationId xmlns:a16="http://schemas.microsoft.com/office/drawing/2014/main" id="{C82FA14C-DCB3-5746-66DF-26AB2A31765B}"/>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1.5</a:t>
            </a:r>
          </a:p>
        </p:txBody>
      </p:sp>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latin typeface="Times New Roman" panose="02020603050405020304" pitchFamily="18" charset="0"/>
                <a:cs typeface="Times New Roman" panose="02020603050405020304" pitchFamily="18" charset="0"/>
              </a:rPr>
              <a:t>Aritmética de apuntadores</a:t>
            </a:r>
            <a:endParaRPr lang="es-MX" dirty="0">
              <a:latin typeface="Times New Roman" panose="02020603050405020304" pitchFamily="18" charset="0"/>
            </a:endParaRPr>
          </a:p>
        </p:txBody>
      </p:sp>
      <p:sp>
        <p:nvSpPr>
          <p:cNvPr id="17" name="Pergamino: horizontal 16">
            <a:extLst>
              <a:ext uri="{FF2B5EF4-FFF2-40B4-BE49-F238E27FC236}">
                <a16:creationId xmlns:a16="http://schemas.microsoft.com/office/drawing/2014/main" id="{3EE78D33-5011-C166-97B8-47CDB45AD39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22 Agosto 2022</a:t>
            </a:r>
          </a:p>
        </p:txBody>
      </p:sp>
      <p:graphicFrame>
        <p:nvGraphicFramePr>
          <p:cNvPr id="39" name="Tabla 40">
            <a:extLst>
              <a:ext uri="{FF2B5EF4-FFF2-40B4-BE49-F238E27FC236}">
                <a16:creationId xmlns:a16="http://schemas.microsoft.com/office/drawing/2014/main" id="{E7AE6AF8-E631-A305-0BC9-63F50F2E7977}"/>
              </a:ext>
            </a:extLst>
          </p:cNvPr>
          <p:cNvGraphicFramePr>
            <a:graphicFrameLocks noGrp="1"/>
          </p:cNvGraphicFramePr>
          <p:nvPr>
            <p:extLst>
              <p:ext uri="{D42A27DB-BD31-4B8C-83A1-F6EECF244321}">
                <p14:modId xmlns:p14="http://schemas.microsoft.com/office/powerpoint/2010/main" val="983466609"/>
              </p:ext>
            </p:extLst>
          </p:nvPr>
        </p:nvGraphicFramePr>
        <p:xfrm>
          <a:off x="209006" y="1071684"/>
          <a:ext cx="3478704" cy="3749040"/>
        </p:xfrm>
        <a:graphic>
          <a:graphicData uri="http://schemas.openxmlformats.org/drawingml/2006/table">
            <a:tbl>
              <a:tblPr firstRow="1" bandRow="1">
                <a:tableStyleId>{10A1B5D5-9B99-4C35-A422-299274C87663}</a:tableStyleId>
              </a:tblPr>
              <a:tblGrid>
                <a:gridCol w="1739352">
                  <a:extLst>
                    <a:ext uri="{9D8B030D-6E8A-4147-A177-3AD203B41FA5}">
                      <a16:colId xmlns:a16="http://schemas.microsoft.com/office/drawing/2014/main" val="3634851219"/>
                    </a:ext>
                  </a:extLst>
                </a:gridCol>
                <a:gridCol w="1739352">
                  <a:extLst>
                    <a:ext uri="{9D8B030D-6E8A-4147-A177-3AD203B41FA5}">
                      <a16:colId xmlns:a16="http://schemas.microsoft.com/office/drawing/2014/main" val="2943163003"/>
                    </a:ext>
                  </a:extLst>
                </a:gridCol>
              </a:tblGrid>
              <a:tr h="222486">
                <a:tc>
                  <a:txBody>
                    <a:bodyPr/>
                    <a:lstStyle/>
                    <a:p>
                      <a:pPr algn="ctr"/>
                      <a:r>
                        <a:rPr lang="es-MX" sz="1200" dirty="0"/>
                        <a:t>Operador</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Nombre</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15538452"/>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Indirección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382595094"/>
                  </a:ext>
                </a:extLst>
              </a:tr>
              <a:tr h="222486">
                <a:tc>
                  <a:txBody>
                    <a:bodyPr/>
                    <a:lstStyle/>
                    <a:p>
                      <a:pPr algn="ctr"/>
                      <a:r>
                        <a:rPr lang="es-MX" sz="1200" dirty="0"/>
                        <a:t>&amp;</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5347003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Apunta 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1628612638"/>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Suma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48970804"/>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Resta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999823729"/>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869236901"/>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Desigualdad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0423052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rowSpan="4">
                  <a:txBody>
                    <a:bodyPr/>
                    <a:lstStyle/>
                    <a:p>
                      <a:pPr algn="ctr"/>
                      <a:r>
                        <a:rPr lang="es-MX" sz="1200" dirty="0"/>
                        <a:t>Comparación</a:t>
                      </a:r>
                    </a:p>
                    <a:p>
                      <a:pPr algn="ctr"/>
                      <a:r>
                        <a:rPr lang="es-MX" sz="1200" dirty="0"/>
                        <a:t>de</a:t>
                      </a:r>
                    </a:p>
                    <a:p>
                      <a:pPr algn="ctr"/>
                      <a:r>
                        <a:rPr lang="es-MX" sz="1200" dirty="0"/>
                        <a:t>direcciones</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4058133925"/>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2293410596"/>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1226118958"/>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dirty="0">
                        <a:latin typeface="Consolas" panose="020B0609020204030204" pitchFamily="49" charset="0"/>
                      </a:endParaRPr>
                    </a:p>
                  </a:txBody>
                  <a:tcPr anchor="ctr"/>
                </a:tc>
                <a:extLst>
                  <a:ext uri="{0D108BD9-81ED-4DB2-BD59-A6C34878D82A}">
                    <a16:rowId xmlns:a16="http://schemas.microsoft.com/office/drawing/2014/main" val="1654211585"/>
                  </a:ext>
                </a:extLst>
              </a:tr>
              <a:tr h="222486">
                <a:tc>
                  <a:txBody>
                    <a:bodyPr/>
                    <a:lstStyle/>
                    <a:p>
                      <a:pPr algn="ctr"/>
                      <a:r>
                        <a:rPr lang="es-MX" sz="1200" dirty="0"/>
                        <a:t>(tipo de dato)</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err="1"/>
                        <a:t>Cast</a:t>
                      </a:r>
                      <a:r>
                        <a:rPr lang="es-MX" sz="1200" dirty="0"/>
                        <a:t> </a:t>
                      </a:r>
                      <a:r>
                        <a:rPr lang="es-MX" sz="1200" dirty="0" err="1"/>
                        <a:t>ó</a:t>
                      </a:r>
                      <a:r>
                        <a:rPr lang="es-MX" sz="1200" dirty="0"/>
                        <a:t> conversión explicita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786845524"/>
                  </a:ext>
                </a:extLst>
              </a:tr>
            </a:tbl>
          </a:graphicData>
        </a:graphic>
      </p:graphicFrame>
    </p:spTree>
    <p:extLst>
      <p:ext uri="{BB962C8B-B14F-4D97-AF65-F5344CB8AC3E}">
        <p14:creationId xmlns:p14="http://schemas.microsoft.com/office/powerpoint/2010/main" val="280180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2"/>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2. LISTAS ENLAZADAS</a:t>
            </a:r>
          </a:p>
        </p:txBody>
      </p:sp>
      <p:sp>
        <p:nvSpPr>
          <p:cNvPr id="4" name="Rectángulo: esquinas redondeadas 3">
            <a:extLst>
              <a:ext uri="{FF2B5EF4-FFF2-40B4-BE49-F238E27FC236}">
                <a16:creationId xmlns:a16="http://schemas.microsoft.com/office/drawing/2014/main" id="{0D02CB3B-357E-1955-EFAD-E18A9AEF8E17}"/>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a:t>
            </a:r>
          </a:p>
        </p:txBody>
      </p:sp>
      <p:sp>
        <p:nvSpPr>
          <p:cNvPr id="6" name="Rectángulo: esquinas redondeadas 5">
            <a:extLst>
              <a:ext uri="{FF2B5EF4-FFF2-40B4-BE49-F238E27FC236}">
                <a16:creationId xmlns:a16="http://schemas.microsoft.com/office/drawing/2014/main" id="{56F2EC2B-4D60-FF1F-47EE-F5C2CEF40815}"/>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Listas simples</a:t>
            </a:r>
          </a:p>
        </p:txBody>
      </p:sp>
      <p:pic>
        <p:nvPicPr>
          <p:cNvPr id="133" name="Imagen 132" descr="Código QR&#10;&#10;Descripción generada automáticamente">
            <a:extLst>
              <a:ext uri="{FF2B5EF4-FFF2-40B4-BE49-F238E27FC236}">
                <a16:creationId xmlns:a16="http://schemas.microsoft.com/office/drawing/2014/main" id="{E2352938-D589-051A-D219-90F32B910B48}"/>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34" name="Pergamino: horizontal 133">
            <a:extLst>
              <a:ext uri="{FF2B5EF4-FFF2-40B4-BE49-F238E27FC236}">
                <a16:creationId xmlns:a16="http://schemas.microsoft.com/office/drawing/2014/main" id="{9F70CCB2-4301-7D86-3C34-BECDDA2F687E}"/>
              </a:ext>
            </a:extLst>
          </p:cNvPr>
          <p:cNvSpPr/>
          <p:nvPr/>
        </p:nvSpPr>
        <p:spPr>
          <a:xfrm>
            <a:off x="57150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19 Septiembre 2022</a:t>
            </a:r>
          </a:p>
        </p:txBody>
      </p:sp>
      <p:sp>
        <p:nvSpPr>
          <p:cNvPr id="135" name="CuadroTexto 134">
            <a:extLst>
              <a:ext uri="{FF2B5EF4-FFF2-40B4-BE49-F238E27FC236}">
                <a16:creationId xmlns:a16="http://schemas.microsoft.com/office/drawing/2014/main" id="{4E3116EC-4FC5-37BC-E6C2-AA2C84275E67}"/>
              </a:ext>
            </a:extLst>
          </p:cNvPr>
          <p:cNvSpPr txBox="1"/>
          <p:nvPr/>
        </p:nvSpPr>
        <p:spPr>
          <a:xfrm>
            <a:off x="209006" y="33268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Ser capaz de diseñar diversos tipos de listas enlazadas y programar las principales operaciones para su manipulación.</a:t>
            </a:r>
          </a:p>
          <a:p>
            <a:pPr algn="just"/>
            <a:endParaRPr lang="es-MX" sz="800"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En una lista podemos guardar cualquier cosa, para este ejemplo de lista simple, haremos una lista de números enteros, cada casilla es un nodo, y para cada nodo hacemos una estructura con los datos que almacenara cada nodo.</a:t>
            </a:r>
          </a:p>
        </p:txBody>
      </p:sp>
      <p:sp>
        <p:nvSpPr>
          <p:cNvPr id="136" name="Rectángulo: esquinas redondeadas 135">
            <a:extLst>
              <a:ext uri="{FF2B5EF4-FFF2-40B4-BE49-F238E27FC236}">
                <a16:creationId xmlns:a16="http://schemas.microsoft.com/office/drawing/2014/main" id="{C97E9B37-4C37-4ECC-E01B-DC69B06E3483}"/>
              </a:ext>
            </a:extLst>
          </p:cNvPr>
          <p:cNvSpPr/>
          <p:nvPr/>
        </p:nvSpPr>
        <p:spPr>
          <a:xfrm>
            <a:off x="209006" y="4361669"/>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2.1.1</a:t>
            </a:r>
          </a:p>
        </p:txBody>
      </p:sp>
      <p:sp>
        <p:nvSpPr>
          <p:cNvPr id="137" name="Rectángulo: esquinas redondeadas 136">
            <a:extLst>
              <a:ext uri="{FF2B5EF4-FFF2-40B4-BE49-F238E27FC236}">
                <a16:creationId xmlns:a16="http://schemas.microsoft.com/office/drawing/2014/main" id="{4A1DC5A5-5A39-591A-50B5-323867C8ADE6}"/>
              </a:ext>
            </a:extLst>
          </p:cNvPr>
          <p:cNvSpPr/>
          <p:nvPr/>
        </p:nvSpPr>
        <p:spPr>
          <a:xfrm>
            <a:off x="834889" y="4361669"/>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
        <p:nvSpPr>
          <p:cNvPr id="139" name="Rectángulo 138">
            <a:extLst>
              <a:ext uri="{FF2B5EF4-FFF2-40B4-BE49-F238E27FC236}">
                <a16:creationId xmlns:a16="http://schemas.microsoft.com/office/drawing/2014/main" id="{0F865BE4-C81B-079F-ADF1-A5EB5488BA78}"/>
              </a:ext>
            </a:extLst>
          </p:cNvPr>
          <p:cNvSpPr/>
          <p:nvPr/>
        </p:nvSpPr>
        <p:spPr>
          <a:xfrm>
            <a:off x="3886200" y="4786901"/>
            <a:ext cx="3526784"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0" name="Rectángulo: esquinas redondeadas 139">
            <a:extLst>
              <a:ext uri="{FF2B5EF4-FFF2-40B4-BE49-F238E27FC236}">
                <a16:creationId xmlns:a16="http://schemas.microsoft.com/office/drawing/2014/main" id="{EB2EFC67-DE97-32D6-E07D-F2234AD51C18}"/>
              </a:ext>
            </a:extLst>
          </p:cNvPr>
          <p:cNvSpPr/>
          <p:nvPr/>
        </p:nvSpPr>
        <p:spPr>
          <a:xfrm>
            <a:off x="4054324" y="4994897"/>
            <a:ext cx="315578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41" name="Tabla 38">
            <a:extLst>
              <a:ext uri="{FF2B5EF4-FFF2-40B4-BE49-F238E27FC236}">
                <a16:creationId xmlns:a16="http://schemas.microsoft.com/office/drawing/2014/main" id="{5CF9A90E-85B7-8D12-1713-202059830FBE}"/>
              </a:ext>
            </a:extLst>
          </p:cNvPr>
          <p:cNvGraphicFramePr>
            <a:graphicFrameLocks noGrp="1"/>
          </p:cNvGraphicFramePr>
          <p:nvPr>
            <p:extLst>
              <p:ext uri="{D42A27DB-BD31-4B8C-83A1-F6EECF244321}">
                <p14:modId xmlns:p14="http://schemas.microsoft.com/office/powerpoint/2010/main" val="3628671306"/>
              </p:ext>
            </p:extLst>
          </p:nvPr>
        </p:nvGraphicFramePr>
        <p:xfrm>
          <a:off x="4054324" y="5059441"/>
          <a:ext cx="3279926" cy="1158240"/>
        </p:xfrm>
        <a:graphic>
          <a:graphicData uri="http://schemas.openxmlformats.org/drawingml/2006/table">
            <a:tbl>
              <a:tblPr firstRow="1" bandRow="1">
                <a:tableStyleId>{5C22544A-7EE6-4342-B048-85BDC9FD1C3A}</a:tableStyleId>
              </a:tblPr>
              <a:tblGrid>
                <a:gridCol w="309826">
                  <a:extLst>
                    <a:ext uri="{9D8B030D-6E8A-4147-A177-3AD203B41FA5}">
                      <a16:colId xmlns:a16="http://schemas.microsoft.com/office/drawing/2014/main" val="4000583223"/>
                    </a:ext>
                  </a:extLst>
                </a:gridCol>
                <a:gridCol w="2970100">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sig</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a:t>
                      </a:r>
                    </a:p>
                    <a:p>
                      <a:pPr>
                        <a:lnSpc>
                          <a:spcPct val="100000"/>
                        </a:lnSpc>
                      </a:pPr>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err="1">
                          <a:solidFill>
                            <a:srgbClr val="A6E22E"/>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3" name="Rectángulo 162">
            <a:extLst>
              <a:ext uri="{FF2B5EF4-FFF2-40B4-BE49-F238E27FC236}">
                <a16:creationId xmlns:a16="http://schemas.microsoft.com/office/drawing/2014/main" id="{BD3E9570-4F97-E81B-73CF-FD87DAA4B52E}"/>
              </a:ext>
            </a:extLst>
          </p:cNvPr>
          <p:cNvSpPr/>
          <p:nvPr/>
        </p:nvSpPr>
        <p:spPr>
          <a:xfrm>
            <a:off x="284436" y="6533591"/>
            <a:ext cx="3456038" cy="254105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esquinas redondeadas 163">
            <a:extLst>
              <a:ext uri="{FF2B5EF4-FFF2-40B4-BE49-F238E27FC236}">
                <a16:creationId xmlns:a16="http://schemas.microsoft.com/office/drawing/2014/main" id="{4EE61884-CA8E-E2FD-C7A4-C055A920CE3E}"/>
              </a:ext>
            </a:extLst>
          </p:cNvPr>
          <p:cNvSpPr/>
          <p:nvPr/>
        </p:nvSpPr>
        <p:spPr>
          <a:xfrm>
            <a:off x="428862" y="6717012"/>
            <a:ext cx="3161649" cy="221833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5" name="Tabla 38">
            <a:extLst>
              <a:ext uri="{FF2B5EF4-FFF2-40B4-BE49-F238E27FC236}">
                <a16:creationId xmlns:a16="http://schemas.microsoft.com/office/drawing/2014/main" id="{DCECA2E2-3249-5F89-1B09-94CE29F8B6B2}"/>
              </a:ext>
            </a:extLst>
          </p:cNvPr>
          <p:cNvGraphicFramePr>
            <a:graphicFrameLocks noGrp="1"/>
          </p:cNvGraphicFramePr>
          <p:nvPr>
            <p:extLst>
              <p:ext uri="{D42A27DB-BD31-4B8C-83A1-F6EECF244321}">
                <p14:modId xmlns:p14="http://schemas.microsoft.com/office/powerpoint/2010/main" val="1637586934"/>
              </p:ext>
            </p:extLst>
          </p:nvPr>
        </p:nvGraphicFramePr>
        <p:xfrm>
          <a:off x="421949" y="6766365"/>
          <a:ext cx="3541792" cy="2148840"/>
        </p:xfrm>
        <a:graphic>
          <a:graphicData uri="http://schemas.openxmlformats.org/drawingml/2006/table">
            <a:tbl>
              <a:tblPr firstRow="1" bandRow="1">
                <a:tableStyleId>{5C22544A-7EE6-4342-B048-85BDC9FD1C3A}</a:tableStyleId>
              </a:tblPr>
              <a:tblGrid>
                <a:gridCol w="321001">
                  <a:extLst>
                    <a:ext uri="{9D8B030D-6E8A-4147-A177-3AD203B41FA5}">
                      <a16:colId xmlns:a16="http://schemas.microsoft.com/office/drawing/2014/main" val="4000583223"/>
                    </a:ext>
                  </a:extLst>
                </a:gridCol>
                <a:gridCol w="3220791">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900" b="0" i="1" u="none" dirty="0" err="1">
                          <a:solidFill>
                            <a:srgbClr val="66D9EF"/>
                          </a:solidFill>
                          <a:effectLst/>
                          <a:latin typeface="Consolas" panose="020B0609020204030204" pitchFamily="49" charset="0"/>
                        </a:rPr>
                        <a:t>int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main</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n1;</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n3;</a:t>
                      </a:r>
                    </a:p>
                    <a:p>
                      <a:pPr>
                        <a:lnSpc>
                          <a:spcPct val="100000"/>
                        </a:lnSpc>
                      </a:pPr>
                      <a:r>
                        <a:rPr lang="es-MX" sz="900" b="0" u="none" dirty="0">
                          <a:solidFill>
                            <a:srgbClr val="F8F8F2"/>
                          </a:solidFill>
                          <a:effectLst/>
                          <a:latin typeface="Consolas" panose="020B0609020204030204" pitchFamily="49" charset="0"/>
                        </a:rPr>
                        <a:t>    n1.info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5</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n1.sig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&amp;</a:t>
                      </a:r>
                      <a:r>
                        <a:rPr lang="es-MX" sz="900" b="0" u="none" dirty="0">
                          <a:solidFill>
                            <a:srgbClr val="F8F8F2"/>
                          </a:solidFill>
                          <a:effectLst/>
                          <a:latin typeface="Consolas" panose="020B0609020204030204" pitchFamily="49" charset="0"/>
                        </a:rPr>
                        <a:t>n1;</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10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printf</a:t>
                      </a:r>
                      <a:r>
                        <a:rPr lang="es-MX" sz="900" b="0" u="none" dirty="0">
                          <a:solidFill>
                            <a:srgbClr val="F8F8F2"/>
                          </a:solidFill>
                          <a:effectLst/>
                          <a:latin typeface="Consolas" panose="020B0609020204030204" pitchFamily="49" charset="0"/>
                        </a:rPr>
                        <a:t>(</a:t>
                      </a:r>
                      <a:r>
                        <a:rPr lang="es-MX" sz="900" b="0" u="none" dirty="0">
                          <a:solidFill>
                            <a:srgbClr val="E6DB74"/>
                          </a:solidFill>
                          <a:effectLst/>
                          <a:latin typeface="Consolas" panose="020B0609020204030204" pitchFamily="49" charset="0"/>
                        </a:rPr>
                        <a:t>"</a:t>
                      </a:r>
                      <a:r>
                        <a:rPr lang="es-MX" sz="900" b="0" u="none" dirty="0">
                          <a:solidFill>
                            <a:srgbClr val="AE81FF"/>
                          </a:solidFill>
                          <a:effectLst/>
                          <a:latin typeface="Consolas" panose="020B0609020204030204" pitchFamily="49" charset="0"/>
                        </a:rPr>
                        <a:t>%d</a:t>
                      </a:r>
                      <a:r>
                        <a:rPr lang="es-MX" sz="900" b="0" u="none" dirty="0">
                          <a:solidFill>
                            <a:srgbClr val="E6DB74"/>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n1.info);</a:t>
                      </a:r>
                    </a:p>
                    <a:p>
                      <a:pPr>
                        <a:lnSpc>
                          <a:spcPct val="100000"/>
                        </a:lnSpc>
                      </a:pPr>
                      <a:r>
                        <a:rPr lang="es-MX" sz="900" b="0" u="none" dirty="0">
                          <a:solidFill>
                            <a:srgbClr val="F8F8F2"/>
                          </a:solidFill>
                          <a:effectLst/>
                          <a:latin typeface="Consolas" panose="020B0609020204030204" pitchFamily="49" charset="0"/>
                        </a:rPr>
                        <a:t>    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malloc</a:t>
                      </a:r>
                      <a:r>
                        <a:rPr lang="es-MX" sz="900" b="0" u="none" dirty="0">
                          <a:solidFill>
                            <a:srgbClr val="F8F8F2"/>
                          </a:solidFill>
                          <a:effectLst/>
                          <a:latin typeface="Consolas" panose="020B0609020204030204" pitchFamily="49" charset="0"/>
                        </a:rPr>
                        <a:t>(</a:t>
                      </a:r>
                      <a:r>
                        <a:rPr lang="es-MX" sz="900" b="0" u="none" dirty="0" err="1">
                          <a:solidFill>
                            <a:srgbClr val="F92672"/>
                          </a:solidFill>
                          <a:effectLst/>
                          <a:latin typeface="Consolas" panose="020B0609020204030204" pitchFamily="49" charset="0"/>
                        </a:rPr>
                        <a:t>sizeof</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assert</a:t>
                      </a:r>
                      <a:r>
                        <a:rPr lang="es-MX" sz="900" b="0" u="none" dirty="0">
                          <a:solidFill>
                            <a:srgbClr val="F8F8F2"/>
                          </a:solidFill>
                          <a:effectLst/>
                          <a:latin typeface="Consolas" panose="020B0609020204030204" pitchFamily="49" charset="0"/>
                        </a:rPr>
                        <a:t>(n3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7</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n3;</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F92672"/>
                          </a:solidFill>
                          <a:effectLst/>
                          <a:latin typeface="Consolas" panose="020B0609020204030204" pitchFamily="49" charset="0"/>
                        </a:rPr>
                        <a:t>return</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2" name="Rectángulo 171">
            <a:extLst>
              <a:ext uri="{FF2B5EF4-FFF2-40B4-BE49-F238E27FC236}">
                <a16:creationId xmlns:a16="http://schemas.microsoft.com/office/drawing/2014/main" id="{DEC3725B-13C3-124D-FD35-BFD62235B26E}"/>
              </a:ext>
            </a:extLst>
          </p:cNvPr>
          <p:cNvSpPr/>
          <p:nvPr/>
        </p:nvSpPr>
        <p:spPr>
          <a:xfrm>
            <a:off x="5337175" y="6865529"/>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Rectángulo 172">
            <a:extLst>
              <a:ext uri="{FF2B5EF4-FFF2-40B4-BE49-F238E27FC236}">
                <a16:creationId xmlns:a16="http://schemas.microsoft.com/office/drawing/2014/main" id="{ACD8C4E5-AEB7-4915-956D-A673C4E0BEDF}"/>
              </a:ext>
            </a:extLst>
          </p:cNvPr>
          <p:cNvSpPr/>
          <p:nvPr/>
        </p:nvSpPr>
        <p:spPr>
          <a:xfrm>
            <a:off x="4437716" y="7898395"/>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0" name="CuadroTexto 179">
            <a:extLst>
              <a:ext uri="{FF2B5EF4-FFF2-40B4-BE49-F238E27FC236}">
                <a16:creationId xmlns:a16="http://schemas.microsoft.com/office/drawing/2014/main" id="{7BD23E97-9CD3-D0D1-DBF2-F0A8D3C59FA5}"/>
              </a:ext>
            </a:extLst>
          </p:cNvPr>
          <p:cNvSpPr txBox="1"/>
          <p:nvPr/>
        </p:nvSpPr>
        <p:spPr>
          <a:xfrm>
            <a:off x="3914008" y="6612237"/>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n1 (nodo)</a:t>
            </a:r>
          </a:p>
        </p:txBody>
      </p:sp>
      <p:sp>
        <p:nvSpPr>
          <p:cNvPr id="181" name="CuadroTexto 180">
            <a:extLst>
              <a:ext uri="{FF2B5EF4-FFF2-40B4-BE49-F238E27FC236}">
                <a16:creationId xmlns:a16="http://schemas.microsoft.com/office/drawing/2014/main" id="{86E052B4-A34A-F215-F512-AA525556F338}"/>
              </a:ext>
            </a:extLst>
          </p:cNvPr>
          <p:cNvSpPr txBox="1"/>
          <p:nvPr/>
        </p:nvSpPr>
        <p:spPr>
          <a:xfrm>
            <a:off x="5202502" y="660443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n2 (nodo *)</a:t>
            </a:r>
          </a:p>
        </p:txBody>
      </p:sp>
      <p:sp>
        <p:nvSpPr>
          <p:cNvPr id="182" name="CuadroTexto 181">
            <a:extLst>
              <a:ext uri="{FF2B5EF4-FFF2-40B4-BE49-F238E27FC236}">
                <a16:creationId xmlns:a16="http://schemas.microsoft.com/office/drawing/2014/main" id="{B058941F-427B-DD44-1EEF-825630F09EA0}"/>
              </a:ext>
            </a:extLst>
          </p:cNvPr>
          <p:cNvSpPr txBox="1"/>
          <p:nvPr/>
        </p:nvSpPr>
        <p:spPr>
          <a:xfrm>
            <a:off x="4303723" y="764262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n3 (nodo *)</a:t>
            </a:r>
          </a:p>
        </p:txBody>
      </p:sp>
      <p:sp>
        <p:nvSpPr>
          <p:cNvPr id="183" name="CuadroTexto 182">
            <a:extLst>
              <a:ext uri="{FF2B5EF4-FFF2-40B4-BE49-F238E27FC236}">
                <a16:creationId xmlns:a16="http://schemas.microsoft.com/office/drawing/2014/main" id="{FBD22019-64BA-995C-600B-AEF0FE92BB2A}"/>
              </a:ext>
            </a:extLst>
          </p:cNvPr>
          <p:cNvSpPr txBox="1"/>
          <p:nvPr/>
        </p:nvSpPr>
        <p:spPr>
          <a:xfrm>
            <a:off x="5680905" y="7664808"/>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nodo</a:t>
            </a:r>
          </a:p>
        </p:txBody>
      </p:sp>
      <p:cxnSp>
        <p:nvCxnSpPr>
          <p:cNvPr id="184" name="Conector: curvado 183">
            <a:extLst>
              <a:ext uri="{FF2B5EF4-FFF2-40B4-BE49-F238E27FC236}">
                <a16:creationId xmlns:a16="http://schemas.microsoft.com/office/drawing/2014/main" id="{C9907D85-BD08-A6DC-B9D9-94C4C2F80C05}"/>
              </a:ext>
            </a:extLst>
          </p:cNvPr>
          <p:cNvCxnSpPr>
            <a:cxnSpLocks/>
            <a:stCxn id="172" idx="1"/>
          </p:cNvCxnSpPr>
          <p:nvPr/>
        </p:nvCxnSpPr>
        <p:spPr>
          <a:xfrm rot="10800000">
            <a:off x="4831079" y="7164833"/>
            <a:ext cx="506096"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Conector: curvado 184">
            <a:extLst>
              <a:ext uri="{FF2B5EF4-FFF2-40B4-BE49-F238E27FC236}">
                <a16:creationId xmlns:a16="http://schemas.microsoft.com/office/drawing/2014/main" id="{28A0F783-D660-2EF1-F069-1A58E9E7DFAA}"/>
              </a:ext>
            </a:extLst>
          </p:cNvPr>
          <p:cNvCxnSpPr>
            <a:cxnSpLocks/>
            <a:stCxn id="173" idx="3"/>
          </p:cNvCxnSpPr>
          <p:nvPr/>
        </p:nvCxnSpPr>
        <p:spPr>
          <a:xfrm>
            <a:off x="5071579" y="8197699"/>
            <a:ext cx="582527" cy="5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6" name="Grupo 185">
            <a:extLst>
              <a:ext uri="{FF2B5EF4-FFF2-40B4-BE49-F238E27FC236}">
                <a16:creationId xmlns:a16="http://schemas.microsoft.com/office/drawing/2014/main" id="{24541700-8F4A-6A67-CC9E-693040A7598D}"/>
              </a:ext>
            </a:extLst>
          </p:cNvPr>
          <p:cNvGrpSpPr/>
          <p:nvPr/>
        </p:nvGrpSpPr>
        <p:grpSpPr>
          <a:xfrm>
            <a:off x="4783331" y="8920092"/>
            <a:ext cx="687756" cy="399342"/>
            <a:chOff x="1036320" y="2211977"/>
            <a:chExt cx="1079863" cy="627017"/>
          </a:xfrm>
        </p:grpSpPr>
        <p:sp>
          <p:nvSpPr>
            <p:cNvPr id="187" name="Rectángulo 186">
              <a:extLst>
                <a:ext uri="{FF2B5EF4-FFF2-40B4-BE49-F238E27FC236}">
                  <a16:creationId xmlns:a16="http://schemas.microsoft.com/office/drawing/2014/main" id="{EE3F39C0-859A-D7EC-6834-9A184B238B5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10</a:t>
              </a:r>
            </a:p>
          </p:txBody>
        </p:sp>
        <p:cxnSp>
          <p:nvCxnSpPr>
            <p:cNvPr id="188" name="Conector recto 187">
              <a:extLst>
                <a:ext uri="{FF2B5EF4-FFF2-40B4-BE49-F238E27FC236}">
                  <a16:creationId xmlns:a16="http://schemas.microsoft.com/office/drawing/2014/main" id="{5C2A3E63-733B-B832-F6EF-A4EBCBEEA97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189" name="CuadroTexto 188">
            <a:extLst>
              <a:ext uri="{FF2B5EF4-FFF2-40B4-BE49-F238E27FC236}">
                <a16:creationId xmlns:a16="http://schemas.microsoft.com/office/drawing/2014/main" id="{A7AB6C2B-3E3B-6122-2E56-2B1C12FC17B4}"/>
              </a:ext>
            </a:extLst>
          </p:cNvPr>
          <p:cNvSpPr txBox="1"/>
          <p:nvPr/>
        </p:nvSpPr>
        <p:spPr>
          <a:xfrm>
            <a:off x="4852888" y="86430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190" name="CuadroTexto 189">
            <a:extLst>
              <a:ext uri="{FF2B5EF4-FFF2-40B4-BE49-F238E27FC236}">
                <a16:creationId xmlns:a16="http://schemas.microsoft.com/office/drawing/2014/main" id="{37DB3140-640E-E056-F99B-3B2F1E40CB41}"/>
              </a:ext>
            </a:extLst>
          </p:cNvPr>
          <p:cNvSpPr txBox="1"/>
          <p:nvPr/>
        </p:nvSpPr>
        <p:spPr>
          <a:xfrm>
            <a:off x="4053222" y="898126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cxnSp>
        <p:nvCxnSpPr>
          <p:cNvPr id="191" name="Conector: curvado 190">
            <a:extLst>
              <a:ext uri="{FF2B5EF4-FFF2-40B4-BE49-F238E27FC236}">
                <a16:creationId xmlns:a16="http://schemas.microsoft.com/office/drawing/2014/main" id="{22E77C5D-A86C-C12A-F02F-557B7BBF67D5}"/>
              </a:ext>
            </a:extLst>
          </p:cNvPr>
          <p:cNvCxnSpPr>
            <a:cxnSpLocks/>
            <a:endCxn id="187" idx="1"/>
          </p:cNvCxnSpPr>
          <p:nvPr/>
        </p:nvCxnSpPr>
        <p:spPr>
          <a:xfrm>
            <a:off x="4477141" y="9119761"/>
            <a:ext cx="306190" cy="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2" name="Grupo 191">
            <a:extLst>
              <a:ext uri="{FF2B5EF4-FFF2-40B4-BE49-F238E27FC236}">
                <a16:creationId xmlns:a16="http://schemas.microsoft.com/office/drawing/2014/main" id="{D0BF29CC-2DDC-DC37-E96A-97644086B4AD}"/>
              </a:ext>
            </a:extLst>
          </p:cNvPr>
          <p:cNvGrpSpPr/>
          <p:nvPr/>
        </p:nvGrpSpPr>
        <p:grpSpPr>
          <a:xfrm>
            <a:off x="6382172" y="8900749"/>
            <a:ext cx="687756" cy="399344"/>
            <a:chOff x="4154093" y="4777883"/>
            <a:chExt cx="1079863" cy="627020"/>
          </a:xfrm>
        </p:grpSpPr>
        <p:grpSp>
          <p:nvGrpSpPr>
            <p:cNvPr id="193" name="Grupo 192">
              <a:extLst>
                <a:ext uri="{FF2B5EF4-FFF2-40B4-BE49-F238E27FC236}">
                  <a16:creationId xmlns:a16="http://schemas.microsoft.com/office/drawing/2014/main" id="{1708BEBB-329B-507D-0391-A9F424A739D8}"/>
                </a:ext>
              </a:extLst>
            </p:cNvPr>
            <p:cNvGrpSpPr/>
            <p:nvPr/>
          </p:nvGrpSpPr>
          <p:grpSpPr>
            <a:xfrm>
              <a:off x="4154093" y="4777883"/>
              <a:ext cx="1079863" cy="627020"/>
              <a:chOff x="1036320" y="2211974"/>
              <a:chExt cx="1079863" cy="627020"/>
            </a:xfrm>
          </p:grpSpPr>
          <p:sp>
            <p:nvSpPr>
              <p:cNvPr id="195" name="Rectángulo 194">
                <a:extLst>
                  <a:ext uri="{FF2B5EF4-FFF2-40B4-BE49-F238E27FC236}">
                    <a16:creationId xmlns:a16="http://schemas.microsoft.com/office/drawing/2014/main" id="{305844C8-E748-C260-A693-E2E955AC5F92}"/>
                  </a:ext>
                </a:extLst>
              </p:cNvPr>
              <p:cNvSpPr/>
              <p:nvPr/>
            </p:nvSpPr>
            <p:spPr>
              <a:xfrm>
                <a:off x="1036320" y="2211974"/>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196" name="Conector recto 195">
                <a:extLst>
                  <a:ext uri="{FF2B5EF4-FFF2-40B4-BE49-F238E27FC236}">
                    <a16:creationId xmlns:a16="http://schemas.microsoft.com/office/drawing/2014/main" id="{BE74FC10-7884-1AF1-4E25-81297DBE8981}"/>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4" name="Conector recto 193">
              <a:extLst>
                <a:ext uri="{FF2B5EF4-FFF2-40B4-BE49-F238E27FC236}">
                  <a16:creationId xmlns:a16="http://schemas.microsoft.com/office/drawing/2014/main" id="{543B4176-F43E-2B01-E3DD-78BB2596FB0C}"/>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7" name="Conector: curvado 196">
            <a:extLst>
              <a:ext uri="{FF2B5EF4-FFF2-40B4-BE49-F238E27FC236}">
                <a16:creationId xmlns:a16="http://schemas.microsoft.com/office/drawing/2014/main" id="{CB018C9D-93C8-4120-B41F-6F02CDA5EBF7}"/>
              </a:ext>
            </a:extLst>
          </p:cNvPr>
          <p:cNvCxnSpPr>
            <a:cxnSpLocks/>
            <a:stCxn id="187" idx="3"/>
            <a:endCxn id="195" idx="1"/>
          </p:cNvCxnSpPr>
          <p:nvPr/>
        </p:nvCxnSpPr>
        <p:spPr>
          <a:xfrm flipV="1">
            <a:off x="5471087" y="9100420"/>
            <a:ext cx="911085" cy="193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CuadroTexto 197">
            <a:extLst>
              <a:ext uri="{FF2B5EF4-FFF2-40B4-BE49-F238E27FC236}">
                <a16:creationId xmlns:a16="http://schemas.microsoft.com/office/drawing/2014/main" id="{47906461-7A45-F16D-04E2-96CA2EDAA3F5}"/>
              </a:ext>
            </a:extLst>
          </p:cNvPr>
          <p:cNvSpPr txBox="1"/>
          <p:nvPr/>
        </p:nvSpPr>
        <p:spPr>
          <a:xfrm>
            <a:off x="7204822" y="8397595"/>
            <a:ext cx="379495"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199" name="Conector: curvado 198">
            <a:extLst>
              <a:ext uri="{FF2B5EF4-FFF2-40B4-BE49-F238E27FC236}">
                <a16:creationId xmlns:a16="http://schemas.microsoft.com/office/drawing/2014/main" id="{9AB953F6-C33C-C429-A552-B18DF7FB09CC}"/>
              </a:ext>
            </a:extLst>
          </p:cNvPr>
          <p:cNvCxnSpPr>
            <a:stCxn id="198" idx="1"/>
            <a:endCxn id="195" idx="0"/>
          </p:cNvCxnSpPr>
          <p:nvPr/>
        </p:nvCxnSpPr>
        <p:spPr>
          <a:xfrm rot="10800000" flipV="1">
            <a:off x="6726050" y="8536095"/>
            <a:ext cx="478772" cy="3646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CuadroTexto 199">
            <a:extLst>
              <a:ext uri="{FF2B5EF4-FFF2-40B4-BE49-F238E27FC236}">
                <a16:creationId xmlns:a16="http://schemas.microsoft.com/office/drawing/2014/main" id="{1C0B6A38-BFF6-1128-125B-18C3DACD3A87}"/>
              </a:ext>
            </a:extLst>
          </p:cNvPr>
          <p:cNvSpPr txBox="1"/>
          <p:nvPr/>
        </p:nvSpPr>
        <p:spPr>
          <a:xfrm>
            <a:off x="336929" y="9133906"/>
            <a:ext cx="2960744" cy="492443"/>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Output</a:t>
            </a:r>
          </a:p>
          <a:p>
            <a:r>
              <a:rPr lang="es-MX" sz="1200" dirty="0">
                <a:latin typeface="Times New Roman" panose="02020603050405020304" pitchFamily="18" charset="0"/>
                <a:cs typeface="Times New Roman" panose="02020603050405020304" pitchFamily="18" charset="0"/>
              </a:rPr>
              <a:t>10</a:t>
            </a:r>
          </a:p>
        </p:txBody>
      </p:sp>
      <p:grpSp>
        <p:nvGrpSpPr>
          <p:cNvPr id="232" name="Grupo 231">
            <a:extLst>
              <a:ext uri="{FF2B5EF4-FFF2-40B4-BE49-F238E27FC236}">
                <a16:creationId xmlns:a16="http://schemas.microsoft.com/office/drawing/2014/main" id="{079DB043-784F-B7F7-D72B-369EB06959B8}"/>
              </a:ext>
            </a:extLst>
          </p:cNvPr>
          <p:cNvGrpSpPr/>
          <p:nvPr/>
        </p:nvGrpSpPr>
        <p:grpSpPr>
          <a:xfrm>
            <a:off x="779947" y="706733"/>
            <a:ext cx="3607335" cy="2009980"/>
            <a:chOff x="332272" y="716258"/>
            <a:chExt cx="3607335" cy="2009980"/>
          </a:xfrm>
        </p:grpSpPr>
        <p:sp>
          <p:nvSpPr>
            <p:cNvPr id="201" name="CuadroTexto 200">
              <a:extLst>
                <a:ext uri="{FF2B5EF4-FFF2-40B4-BE49-F238E27FC236}">
                  <a16:creationId xmlns:a16="http://schemas.microsoft.com/office/drawing/2014/main" id="{FD7F6A98-DB0B-5A30-5C90-CC99AE89BE77}"/>
                </a:ext>
              </a:extLst>
            </p:cNvPr>
            <p:cNvSpPr txBox="1"/>
            <p:nvPr/>
          </p:nvSpPr>
          <p:spPr>
            <a:xfrm>
              <a:off x="1389535" y="738860"/>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2" name="CuadroTexto 201">
              <a:extLst>
                <a:ext uri="{FF2B5EF4-FFF2-40B4-BE49-F238E27FC236}">
                  <a16:creationId xmlns:a16="http://schemas.microsoft.com/office/drawing/2014/main" id="{73C61548-28A1-615E-A2B8-B07B702968BF}"/>
                </a:ext>
              </a:extLst>
            </p:cNvPr>
            <p:cNvSpPr txBox="1"/>
            <p:nvPr/>
          </p:nvSpPr>
          <p:spPr>
            <a:xfrm>
              <a:off x="2395751" y="1359073"/>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3" name="CuadroTexto 202">
              <a:extLst>
                <a:ext uri="{FF2B5EF4-FFF2-40B4-BE49-F238E27FC236}">
                  <a16:creationId xmlns:a16="http://schemas.microsoft.com/office/drawing/2014/main" id="{944E0986-4A36-6AD2-B62E-8911933D682A}"/>
                </a:ext>
              </a:extLst>
            </p:cNvPr>
            <p:cNvSpPr txBox="1"/>
            <p:nvPr/>
          </p:nvSpPr>
          <p:spPr>
            <a:xfrm>
              <a:off x="3390966" y="716258"/>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4" name="CuadroTexto 203">
              <a:extLst>
                <a:ext uri="{FF2B5EF4-FFF2-40B4-BE49-F238E27FC236}">
                  <a16:creationId xmlns:a16="http://schemas.microsoft.com/office/drawing/2014/main" id="{7AEB94F5-5651-CD1C-3341-7FA15F82C069}"/>
                </a:ext>
              </a:extLst>
            </p:cNvPr>
            <p:cNvSpPr txBox="1"/>
            <p:nvPr/>
          </p:nvSpPr>
          <p:spPr>
            <a:xfrm>
              <a:off x="1410486" y="2149871"/>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5" name="CuadroTexto 204">
              <a:extLst>
                <a:ext uri="{FF2B5EF4-FFF2-40B4-BE49-F238E27FC236}">
                  <a16:creationId xmlns:a16="http://schemas.microsoft.com/office/drawing/2014/main" id="{D308D25B-59E1-0A42-6ADA-2FF017742646}"/>
                </a:ext>
              </a:extLst>
            </p:cNvPr>
            <p:cNvSpPr txBox="1"/>
            <p:nvPr/>
          </p:nvSpPr>
          <p:spPr>
            <a:xfrm>
              <a:off x="2852585" y="2160739"/>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6" name="CuadroTexto 205">
              <a:extLst>
                <a:ext uri="{FF2B5EF4-FFF2-40B4-BE49-F238E27FC236}">
                  <a16:creationId xmlns:a16="http://schemas.microsoft.com/office/drawing/2014/main" id="{905F5AA1-8250-FAAA-6067-CC0FB178F176}"/>
                </a:ext>
              </a:extLst>
            </p:cNvPr>
            <p:cNvSpPr txBox="1"/>
            <p:nvPr/>
          </p:nvSpPr>
          <p:spPr>
            <a:xfrm>
              <a:off x="436836" y="1019864"/>
              <a:ext cx="548641" cy="276999"/>
            </a:xfrm>
            <a:prstGeom prst="rect">
              <a:avLst/>
            </a:prstGeom>
            <a:noFill/>
          </p:spPr>
          <p:txBody>
            <a:bodyPr wrap="square" rtlCol="0">
              <a:spAutoFit/>
            </a:bodyPr>
            <a:lstStyle/>
            <a:p>
              <a:pPr algn="ctr"/>
              <a:r>
                <a:rPr lang="es-MX" sz="1200" b="1" dirty="0" err="1">
                  <a:solidFill>
                    <a:schemeClr val="bg1"/>
                  </a:solidFill>
                  <a:latin typeface="Times New Roman" panose="02020603050405020304" pitchFamily="18" charset="0"/>
                  <a:cs typeface="Times New Roman" panose="02020603050405020304" pitchFamily="18" charset="0"/>
                </a:rPr>
                <a:t>cab</a:t>
              </a:r>
              <a:endParaRPr lang="es-MX" sz="1200" b="1" dirty="0">
                <a:solidFill>
                  <a:schemeClr val="bg1"/>
                </a:solidFill>
                <a:latin typeface="Times New Roman" panose="02020603050405020304" pitchFamily="18" charset="0"/>
                <a:cs typeface="Times New Roman" panose="02020603050405020304" pitchFamily="18" charset="0"/>
              </a:endParaRPr>
            </a:p>
          </p:txBody>
        </p:sp>
        <p:grpSp>
          <p:nvGrpSpPr>
            <p:cNvPr id="207" name="Grupo 206">
              <a:extLst>
                <a:ext uri="{FF2B5EF4-FFF2-40B4-BE49-F238E27FC236}">
                  <a16:creationId xmlns:a16="http://schemas.microsoft.com/office/drawing/2014/main" id="{6D97639B-B9E6-DD4E-57F0-2ACFBA8EB3D7}"/>
                </a:ext>
              </a:extLst>
            </p:cNvPr>
            <p:cNvGrpSpPr/>
            <p:nvPr/>
          </p:nvGrpSpPr>
          <p:grpSpPr>
            <a:xfrm>
              <a:off x="985477" y="996793"/>
              <a:ext cx="2932155" cy="1729445"/>
              <a:chOff x="838234" y="2054068"/>
              <a:chExt cx="3979593" cy="2033551"/>
            </a:xfrm>
            <a:solidFill>
              <a:srgbClr val="1CC220"/>
            </a:solidFill>
          </p:grpSpPr>
          <p:grpSp>
            <p:nvGrpSpPr>
              <p:cNvPr id="208" name="Grupo 207">
                <a:extLst>
                  <a:ext uri="{FF2B5EF4-FFF2-40B4-BE49-F238E27FC236}">
                    <a16:creationId xmlns:a16="http://schemas.microsoft.com/office/drawing/2014/main" id="{5179563D-F303-B0C6-2F40-8996F8ABED19}"/>
                  </a:ext>
                </a:extLst>
              </p:cNvPr>
              <p:cNvGrpSpPr/>
              <p:nvPr/>
            </p:nvGrpSpPr>
            <p:grpSpPr>
              <a:xfrm>
                <a:off x="1394125" y="2054069"/>
                <a:ext cx="687756" cy="399342"/>
                <a:chOff x="1036320" y="2211977"/>
                <a:chExt cx="1079863" cy="627017"/>
              </a:xfrm>
              <a:grpFill/>
            </p:grpSpPr>
            <p:sp>
              <p:nvSpPr>
                <p:cNvPr id="228" name="Rectángulo 227">
                  <a:extLst>
                    <a:ext uri="{FF2B5EF4-FFF2-40B4-BE49-F238E27FC236}">
                      <a16:creationId xmlns:a16="http://schemas.microsoft.com/office/drawing/2014/main" id="{42E839B1-03DF-3401-49CD-418A95D3664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9" name="Conector recto 228">
                  <a:extLst>
                    <a:ext uri="{FF2B5EF4-FFF2-40B4-BE49-F238E27FC236}">
                      <a16:creationId xmlns:a16="http://schemas.microsoft.com/office/drawing/2014/main" id="{D4461A46-C299-A235-6E25-8282DD269439}"/>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9" name="Grupo 208">
                <a:extLst>
                  <a:ext uri="{FF2B5EF4-FFF2-40B4-BE49-F238E27FC236}">
                    <a16:creationId xmlns:a16="http://schemas.microsoft.com/office/drawing/2014/main" id="{2F6202E2-1DA5-967F-F043-80649C7B9131}"/>
                  </a:ext>
                </a:extLst>
              </p:cNvPr>
              <p:cNvGrpSpPr/>
              <p:nvPr/>
            </p:nvGrpSpPr>
            <p:grpSpPr>
              <a:xfrm>
                <a:off x="2780730" y="2788103"/>
                <a:ext cx="687756" cy="399342"/>
                <a:chOff x="1036320" y="2211977"/>
                <a:chExt cx="1079863" cy="627017"/>
              </a:xfrm>
              <a:grpFill/>
            </p:grpSpPr>
            <p:sp>
              <p:nvSpPr>
                <p:cNvPr id="226" name="Rectángulo 225">
                  <a:extLst>
                    <a:ext uri="{FF2B5EF4-FFF2-40B4-BE49-F238E27FC236}">
                      <a16:creationId xmlns:a16="http://schemas.microsoft.com/office/drawing/2014/main" id="{0C117CB8-0E44-4662-8506-B97DE2C16261}"/>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7" name="Conector recto 226">
                  <a:extLst>
                    <a:ext uri="{FF2B5EF4-FFF2-40B4-BE49-F238E27FC236}">
                      <a16:creationId xmlns:a16="http://schemas.microsoft.com/office/drawing/2014/main" id="{BC4F37C3-3E48-4A48-AF14-8F43A8EC0502}"/>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0" name="Grupo 209">
                <a:extLst>
                  <a:ext uri="{FF2B5EF4-FFF2-40B4-BE49-F238E27FC236}">
                    <a16:creationId xmlns:a16="http://schemas.microsoft.com/office/drawing/2014/main" id="{C478D040-4B50-A1E6-DD61-2517216EFCF4}"/>
                  </a:ext>
                </a:extLst>
              </p:cNvPr>
              <p:cNvGrpSpPr/>
              <p:nvPr/>
            </p:nvGrpSpPr>
            <p:grpSpPr>
              <a:xfrm>
                <a:off x="4130071" y="2054068"/>
                <a:ext cx="687756" cy="399342"/>
                <a:chOff x="1036320" y="2211977"/>
                <a:chExt cx="1079863" cy="627017"/>
              </a:xfrm>
              <a:grpFill/>
            </p:grpSpPr>
            <p:sp>
              <p:nvSpPr>
                <p:cNvPr id="224" name="Rectángulo 223">
                  <a:extLst>
                    <a:ext uri="{FF2B5EF4-FFF2-40B4-BE49-F238E27FC236}">
                      <a16:creationId xmlns:a16="http://schemas.microsoft.com/office/drawing/2014/main" id="{EB8F1C02-C4CA-F746-35EC-E16939D8848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5" name="Conector recto 224">
                  <a:extLst>
                    <a:ext uri="{FF2B5EF4-FFF2-40B4-BE49-F238E27FC236}">
                      <a16:creationId xmlns:a16="http://schemas.microsoft.com/office/drawing/2014/main" id="{020E70DA-E8FE-B9CA-9D15-D8E5C232D130}"/>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1" name="Grupo 210">
                <a:extLst>
                  <a:ext uri="{FF2B5EF4-FFF2-40B4-BE49-F238E27FC236}">
                    <a16:creationId xmlns:a16="http://schemas.microsoft.com/office/drawing/2014/main" id="{4415E316-58AE-19E6-7591-2A23F76CF015}"/>
                  </a:ext>
                </a:extLst>
              </p:cNvPr>
              <p:cNvGrpSpPr/>
              <p:nvPr/>
            </p:nvGrpSpPr>
            <p:grpSpPr>
              <a:xfrm>
                <a:off x="1394125" y="3688277"/>
                <a:ext cx="687756" cy="399342"/>
                <a:chOff x="1036320" y="2211977"/>
                <a:chExt cx="1079863" cy="627017"/>
              </a:xfrm>
              <a:grpFill/>
            </p:grpSpPr>
            <p:sp>
              <p:nvSpPr>
                <p:cNvPr id="222" name="Rectángulo 221">
                  <a:extLst>
                    <a:ext uri="{FF2B5EF4-FFF2-40B4-BE49-F238E27FC236}">
                      <a16:creationId xmlns:a16="http://schemas.microsoft.com/office/drawing/2014/main" id="{A0965B09-9110-2C35-7404-69A1103C20EF}"/>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3" name="Conector recto 222">
                  <a:extLst>
                    <a:ext uri="{FF2B5EF4-FFF2-40B4-BE49-F238E27FC236}">
                      <a16:creationId xmlns:a16="http://schemas.microsoft.com/office/drawing/2014/main" id="{572537FC-63BE-D2E7-2BD2-18B11CD29324}"/>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2" name="Grupo 211">
                <a:extLst>
                  <a:ext uri="{FF2B5EF4-FFF2-40B4-BE49-F238E27FC236}">
                    <a16:creationId xmlns:a16="http://schemas.microsoft.com/office/drawing/2014/main" id="{AA9BD115-D55D-AAF3-FED4-BC716A1B8EA7}"/>
                  </a:ext>
                </a:extLst>
              </p:cNvPr>
              <p:cNvGrpSpPr/>
              <p:nvPr/>
            </p:nvGrpSpPr>
            <p:grpSpPr>
              <a:xfrm>
                <a:off x="3379810" y="3688276"/>
                <a:ext cx="687756" cy="399342"/>
                <a:chOff x="4154093" y="4777886"/>
                <a:chExt cx="1079863" cy="627017"/>
              </a:xfrm>
              <a:grpFill/>
            </p:grpSpPr>
            <p:grpSp>
              <p:nvGrpSpPr>
                <p:cNvPr id="218" name="Grupo 217">
                  <a:extLst>
                    <a:ext uri="{FF2B5EF4-FFF2-40B4-BE49-F238E27FC236}">
                      <a16:creationId xmlns:a16="http://schemas.microsoft.com/office/drawing/2014/main" id="{43F04930-C120-87AC-E990-419BF86AE1A2}"/>
                    </a:ext>
                  </a:extLst>
                </p:cNvPr>
                <p:cNvGrpSpPr/>
                <p:nvPr/>
              </p:nvGrpSpPr>
              <p:grpSpPr>
                <a:xfrm>
                  <a:off x="4154093" y="4777886"/>
                  <a:ext cx="1079863" cy="627017"/>
                  <a:chOff x="1036320" y="2211977"/>
                  <a:chExt cx="1079863" cy="627017"/>
                </a:xfrm>
                <a:grpFill/>
              </p:grpSpPr>
              <p:sp>
                <p:nvSpPr>
                  <p:cNvPr id="220" name="Rectángulo 219">
                    <a:extLst>
                      <a:ext uri="{FF2B5EF4-FFF2-40B4-BE49-F238E27FC236}">
                        <a16:creationId xmlns:a16="http://schemas.microsoft.com/office/drawing/2014/main" id="{47542AB7-3D68-B84B-9A02-1B2C98FB3A3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1" name="Conector recto 220">
                    <a:extLst>
                      <a:ext uri="{FF2B5EF4-FFF2-40B4-BE49-F238E27FC236}">
                        <a16:creationId xmlns:a16="http://schemas.microsoft.com/office/drawing/2014/main" id="{3D6F0147-5AD3-6D7C-BF97-A96FE8B6DE0D}"/>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9" name="Conector recto 218">
                  <a:extLst>
                    <a:ext uri="{FF2B5EF4-FFF2-40B4-BE49-F238E27FC236}">
                      <a16:creationId xmlns:a16="http://schemas.microsoft.com/office/drawing/2014/main" id="{35328E0C-E339-4368-1E6D-1F80CC00B5CB}"/>
                    </a:ext>
                  </a:extLst>
                </p:cNvPr>
                <p:cNvCxnSpPr/>
                <p:nvPr/>
              </p:nvCxnSpPr>
              <p:spPr>
                <a:xfrm flipH="1">
                  <a:off x="4885156" y="4777886"/>
                  <a:ext cx="34880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3" name="Conector: curvado 212">
                <a:extLst>
                  <a:ext uri="{FF2B5EF4-FFF2-40B4-BE49-F238E27FC236}">
                    <a16:creationId xmlns:a16="http://schemas.microsoft.com/office/drawing/2014/main" id="{A1EE44E0-048A-30EC-B3D0-E4F7C178F731}"/>
                  </a:ext>
                </a:extLst>
              </p:cNvPr>
              <p:cNvCxnSpPr>
                <a:cxnSpLocks/>
                <a:stCxn id="228" idx="3"/>
                <a:endCxn id="226" idx="1"/>
              </p:cNvCxnSpPr>
              <p:nvPr/>
            </p:nvCxnSpPr>
            <p:spPr>
              <a:xfrm>
                <a:off x="2081881" y="2253740"/>
                <a:ext cx="698849" cy="734034"/>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Conector: curvado 213">
                <a:extLst>
                  <a:ext uri="{FF2B5EF4-FFF2-40B4-BE49-F238E27FC236}">
                    <a16:creationId xmlns:a16="http://schemas.microsoft.com/office/drawing/2014/main" id="{23DFFC34-2321-B436-649E-DB44D8647EB9}"/>
                  </a:ext>
                </a:extLst>
              </p:cNvPr>
              <p:cNvCxnSpPr>
                <a:cxnSpLocks/>
                <a:stCxn id="226" idx="3"/>
                <a:endCxn id="224" idx="1"/>
              </p:cNvCxnSpPr>
              <p:nvPr/>
            </p:nvCxnSpPr>
            <p:spPr>
              <a:xfrm flipV="1">
                <a:off x="3468486" y="2253739"/>
                <a:ext cx="661585" cy="734035"/>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ector: curvado 214">
                <a:extLst>
                  <a:ext uri="{FF2B5EF4-FFF2-40B4-BE49-F238E27FC236}">
                    <a16:creationId xmlns:a16="http://schemas.microsoft.com/office/drawing/2014/main" id="{1C21A9D9-FD45-5E19-A3C6-32A484704E58}"/>
                  </a:ext>
                </a:extLst>
              </p:cNvPr>
              <p:cNvCxnSpPr>
                <a:cxnSpLocks/>
                <a:stCxn id="224" idx="3"/>
                <a:endCxn id="222" idx="1"/>
              </p:cNvCxnSpPr>
              <p:nvPr/>
            </p:nvCxnSpPr>
            <p:spPr>
              <a:xfrm flipH="1">
                <a:off x="1394125" y="2253739"/>
                <a:ext cx="3423702" cy="1634209"/>
              </a:xfrm>
              <a:prstGeom prst="curvedConnector5">
                <a:avLst>
                  <a:gd name="adj1" fmla="val -6677"/>
                  <a:gd name="adj2" fmla="val 68003"/>
                  <a:gd name="adj3" fmla="val 106677"/>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ector: curvado 215">
                <a:extLst>
                  <a:ext uri="{FF2B5EF4-FFF2-40B4-BE49-F238E27FC236}">
                    <a16:creationId xmlns:a16="http://schemas.microsoft.com/office/drawing/2014/main" id="{3C509E73-159E-5307-84C2-0C9EE8723009}"/>
                  </a:ext>
                </a:extLst>
              </p:cNvPr>
              <p:cNvCxnSpPr>
                <a:cxnSpLocks/>
                <a:stCxn id="222" idx="3"/>
                <a:endCxn id="220" idx="1"/>
              </p:cNvCxnSpPr>
              <p:nvPr/>
            </p:nvCxnSpPr>
            <p:spPr>
              <a:xfrm flipV="1">
                <a:off x="2081881" y="3887947"/>
                <a:ext cx="1297929" cy="1"/>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Conector: curvado 216">
                <a:extLst>
                  <a:ext uri="{FF2B5EF4-FFF2-40B4-BE49-F238E27FC236}">
                    <a16:creationId xmlns:a16="http://schemas.microsoft.com/office/drawing/2014/main" id="{85730B2A-7430-C956-A6C2-39C24C317C95}"/>
                  </a:ext>
                </a:extLst>
              </p:cNvPr>
              <p:cNvCxnSpPr>
                <a:stCxn id="206" idx="3"/>
                <a:endCxn id="228" idx="1"/>
              </p:cNvCxnSpPr>
              <p:nvPr/>
            </p:nvCxnSpPr>
            <p:spPr>
              <a:xfrm>
                <a:off x="838234" y="2244050"/>
                <a:ext cx="555891" cy="9691"/>
              </a:xfrm>
              <a:prstGeom prst="curvedConnector3">
                <a:avLst>
                  <a:gd name="adj1" fmla="val 50000"/>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30" name="CuadroTexto 229">
              <a:extLst>
                <a:ext uri="{FF2B5EF4-FFF2-40B4-BE49-F238E27FC236}">
                  <a16:creationId xmlns:a16="http://schemas.microsoft.com/office/drawing/2014/main" id="{0200B480-558F-7E96-4ECB-718E5737B90C}"/>
                </a:ext>
              </a:extLst>
            </p:cNvPr>
            <p:cNvSpPr txBox="1"/>
            <p:nvPr/>
          </p:nvSpPr>
          <p:spPr>
            <a:xfrm>
              <a:off x="332272" y="1338783"/>
              <a:ext cx="801613" cy="215444"/>
            </a:xfrm>
            <a:prstGeom prst="rect">
              <a:avLst/>
            </a:prstGeom>
            <a:noFill/>
          </p:spPr>
          <p:txBody>
            <a:bodyPr wrap="square" rtlCol="0">
              <a:spAutoFit/>
            </a:bodyPr>
            <a:lstStyle/>
            <a:p>
              <a:pPr algn="ctr"/>
              <a:r>
                <a:rPr lang="es-MX" sz="800" dirty="0" err="1">
                  <a:solidFill>
                    <a:schemeClr val="bg1"/>
                  </a:solidFill>
                  <a:latin typeface="Times New Roman" panose="02020603050405020304" pitchFamily="18" charset="0"/>
                  <a:cs typeface="Times New Roman" panose="02020603050405020304" pitchFamily="18" charset="0"/>
                </a:rPr>
                <a:t>cab</a:t>
              </a:r>
              <a:r>
                <a:rPr lang="es-MX" sz="800" dirty="0">
                  <a:solidFill>
                    <a:schemeClr val="bg1"/>
                  </a:solidFill>
                  <a:latin typeface="Times New Roman" panose="02020603050405020304" pitchFamily="18" charset="0"/>
                  <a:cs typeface="Times New Roman" panose="02020603050405020304" pitchFamily="18" charset="0"/>
                </a:rPr>
                <a:t> = cabecera</a:t>
              </a:r>
            </a:p>
          </p:txBody>
        </p:sp>
      </p:grpSp>
      <p:grpSp>
        <p:nvGrpSpPr>
          <p:cNvPr id="233" name="Grupo 232">
            <a:extLst>
              <a:ext uri="{FF2B5EF4-FFF2-40B4-BE49-F238E27FC236}">
                <a16:creationId xmlns:a16="http://schemas.microsoft.com/office/drawing/2014/main" id="{92C93803-A6CF-84C7-42E7-95388C2F35EB}"/>
              </a:ext>
            </a:extLst>
          </p:cNvPr>
          <p:cNvGrpSpPr/>
          <p:nvPr/>
        </p:nvGrpSpPr>
        <p:grpSpPr>
          <a:xfrm>
            <a:off x="421342" y="5063293"/>
            <a:ext cx="3101864" cy="1370460"/>
            <a:chOff x="5287617" y="3554233"/>
            <a:chExt cx="2275771" cy="906449"/>
          </a:xfrm>
        </p:grpSpPr>
        <p:sp>
          <p:nvSpPr>
            <p:cNvPr id="234" name="Rectángulo 233">
              <a:extLst>
                <a:ext uri="{FF2B5EF4-FFF2-40B4-BE49-F238E27FC236}">
                  <a16:creationId xmlns:a16="http://schemas.microsoft.com/office/drawing/2014/main" id="{D8D0C438-F980-6D50-744E-6EC3A52AD8B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t>info</a:t>
              </a:r>
              <a:endParaRPr lang="es-MX" sz="2000" dirty="0"/>
            </a:p>
            <a:p>
              <a:endParaRPr lang="es-MX" sz="2000" dirty="0"/>
            </a:p>
            <a:p>
              <a:r>
                <a:rPr lang="es-MX" sz="2000" dirty="0" err="1"/>
                <a:t>sig</a:t>
              </a:r>
              <a:endParaRPr lang="es-MX" sz="2000" dirty="0"/>
            </a:p>
          </p:txBody>
        </p:sp>
        <p:sp>
          <p:nvSpPr>
            <p:cNvPr id="235" name="Rectángulo 234">
              <a:extLst>
                <a:ext uri="{FF2B5EF4-FFF2-40B4-BE49-F238E27FC236}">
                  <a16:creationId xmlns:a16="http://schemas.microsoft.com/office/drawing/2014/main" id="{E63AEECC-4364-160D-73FD-A6375C7A7EA2}"/>
                </a:ext>
              </a:extLst>
            </p:cNvPr>
            <p:cNvSpPr/>
            <p:nvPr/>
          </p:nvSpPr>
          <p:spPr>
            <a:xfrm>
              <a:off x="5754187" y="3688276"/>
              <a:ext cx="1618944"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6" name="Rectángulo 235">
              <a:extLst>
                <a:ext uri="{FF2B5EF4-FFF2-40B4-BE49-F238E27FC236}">
                  <a16:creationId xmlns:a16="http://schemas.microsoft.com/office/drawing/2014/main" id="{458E7A40-6625-57DF-C5ED-A35620D8AADE}"/>
                </a:ext>
              </a:extLst>
            </p:cNvPr>
            <p:cNvSpPr/>
            <p:nvPr/>
          </p:nvSpPr>
          <p:spPr>
            <a:xfrm>
              <a:off x="5754187" y="4097244"/>
              <a:ext cx="1618945"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37" name="CuadroTexto 236">
            <a:extLst>
              <a:ext uri="{FF2B5EF4-FFF2-40B4-BE49-F238E27FC236}">
                <a16:creationId xmlns:a16="http://schemas.microsoft.com/office/drawing/2014/main" id="{C9E6BCE8-A503-3B76-AECB-EC1834AE3C07}"/>
              </a:ext>
            </a:extLst>
          </p:cNvPr>
          <p:cNvSpPr txBox="1"/>
          <p:nvPr/>
        </p:nvSpPr>
        <p:spPr>
          <a:xfrm>
            <a:off x="815796" y="4681615"/>
            <a:ext cx="2275771" cy="400110"/>
          </a:xfrm>
          <a:prstGeom prst="rect">
            <a:avLst/>
          </a:prstGeom>
          <a:noFill/>
        </p:spPr>
        <p:txBody>
          <a:bodyPr wrap="square" rtlCol="0">
            <a:spAutoFit/>
          </a:bodyPr>
          <a:lstStyle/>
          <a:p>
            <a:pPr algn="ctr"/>
            <a:r>
              <a:rPr lang="es-MX" sz="2000" b="1" dirty="0" err="1">
                <a:latin typeface="Times New Roman" panose="02020603050405020304" pitchFamily="18" charset="0"/>
                <a:cs typeface="Times New Roman" panose="02020603050405020304" pitchFamily="18" charset="0"/>
              </a:rPr>
              <a:t>Struct</a:t>
            </a:r>
            <a:r>
              <a:rPr lang="es-MX" sz="2000" b="1" dirty="0">
                <a:latin typeface="Times New Roman" panose="02020603050405020304" pitchFamily="18" charset="0"/>
                <a:cs typeface="Times New Roman" panose="02020603050405020304" pitchFamily="18" charset="0"/>
              </a:rPr>
              <a:t> nodo</a:t>
            </a:r>
          </a:p>
        </p:txBody>
      </p:sp>
      <p:grpSp>
        <p:nvGrpSpPr>
          <p:cNvPr id="238" name="Grupo 237">
            <a:extLst>
              <a:ext uri="{FF2B5EF4-FFF2-40B4-BE49-F238E27FC236}">
                <a16:creationId xmlns:a16="http://schemas.microsoft.com/office/drawing/2014/main" id="{7E137EE2-8792-F0F4-619C-959FBEC99C9B}"/>
              </a:ext>
            </a:extLst>
          </p:cNvPr>
          <p:cNvGrpSpPr/>
          <p:nvPr/>
        </p:nvGrpSpPr>
        <p:grpSpPr>
          <a:xfrm>
            <a:off x="3869259" y="6907811"/>
            <a:ext cx="953018" cy="520034"/>
            <a:chOff x="5287617" y="3554233"/>
            <a:chExt cx="2275771" cy="906449"/>
          </a:xfrm>
        </p:grpSpPr>
        <p:sp>
          <p:nvSpPr>
            <p:cNvPr id="239" name="Rectángulo 238">
              <a:extLst>
                <a:ext uri="{FF2B5EF4-FFF2-40B4-BE49-F238E27FC236}">
                  <a16:creationId xmlns:a16="http://schemas.microsoft.com/office/drawing/2014/main" id="{1252993D-B744-E7D9-1413-9D2D37B6F920}"/>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0" name="Rectángulo 239">
              <a:extLst>
                <a:ext uri="{FF2B5EF4-FFF2-40B4-BE49-F238E27FC236}">
                  <a16:creationId xmlns:a16="http://schemas.microsoft.com/office/drawing/2014/main" id="{3650E10A-8F81-FA8D-9B54-9F97061D00B8}"/>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1" name="Rectángulo 240">
              <a:extLst>
                <a:ext uri="{FF2B5EF4-FFF2-40B4-BE49-F238E27FC236}">
                  <a16:creationId xmlns:a16="http://schemas.microsoft.com/office/drawing/2014/main" id="{4A8AE359-902A-872D-7964-5A0B78CB597E}"/>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42" name="Grupo 241">
            <a:extLst>
              <a:ext uri="{FF2B5EF4-FFF2-40B4-BE49-F238E27FC236}">
                <a16:creationId xmlns:a16="http://schemas.microsoft.com/office/drawing/2014/main" id="{764A85F0-F924-D298-F0CB-63A3D7DE7107}"/>
              </a:ext>
            </a:extLst>
          </p:cNvPr>
          <p:cNvGrpSpPr/>
          <p:nvPr/>
        </p:nvGrpSpPr>
        <p:grpSpPr>
          <a:xfrm>
            <a:off x="5666769" y="7911031"/>
            <a:ext cx="953018" cy="520034"/>
            <a:chOff x="5287617" y="3554233"/>
            <a:chExt cx="2275771" cy="906449"/>
          </a:xfrm>
        </p:grpSpPr>
        <p:sp>
          <p:nvSpPr>
            <p:cNvPr id="243" name="Rectángulo 242">
              <a:extLst>
                <a:ext uri="{FF2B5EF4-FFF2-40B4-BE49-F238E27FC236}">
                  <a16:creationId xmlns:a16="http://schemas.microsoft.com/office/drawing/2014/main" id="{718A22B4-8DD6-95C0-0993-FD8DEF24062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4" name="Rectángulo 243">
              <a:extLst>
                <a:ext uri="{FF2B5EF4-FFF2-40B4-BE49-F238E27FC236}">
                  <a16:creationId xmlns:a16="http://schemas.microsoft.com/office/drawing/2014/main" id="{CCAA4CA7-8BDB-8769-2F4A-D747C4598EED}"/>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5" name="Rectángulo 244">
              <a:extLst>
                <a:ext uri="{FF2B5EF4-FFF2-40B4-BE49-F238E27FC236}">
                  <a16:creationId xmlns:a16="http://schemas.microsoft.com/office/drawing/2014/main" id="{1AA59A77-7D40-D9A7-3133-3664DC87D802}"/>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932068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Función para crear un nodo</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6454" y="9532813"/>
            <a:ext cx="521803"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2C034A4-F56C-7C9C-915D-0A675DB77580}"/>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2.1.2</a:t>
            </a:r>
          </a:p>
        </p:txBody>
      </p:sp>
      <p:sp>
        <p:nvSpPr>
          <p:cNvPr id="4" name="Rectángulo: esquinas redondeadas 3">
            <a:extLst>
              <a:ext uri="{FF2B5EF4-FFF2-40B4-BE49-F238E27FC236}">
                <a16:creationId xmlns:a16="http://schemas.microsoft.com/office/drawing/2014/main" id="{CAFE49F2-32EC-1400-95F5-890356F6ED4A}"/>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para crear un nodo</a:t>
            </a:r>
          </a:p>
        </p:txBody>
      </p:sp>
      <p:sp>
        <p:nvSpPr>
          <p:cNvPr id="5" name="Rectángulo: esquina doblada 4">
            <a:extLst>
              <a:ext uri="{FF2B5EF4-FFF2-40B4-BE49-F238E27FC236}">
                <a16:creationId xmlns:a16="http://schemas.microsoft.com/office/drawing/2014/main" id="{526B7FA5-5032-DB1E-8EED-4AA454ADF220}"/>
              </a:ext>
            </a:extLst>
          </p:cNvPr>
          <p:cNvSpPr/>
          <p:nvPr/>
        </p:nvSpPr>
        <p:spPr>
          <a:xfrm>
            <a:off x="230358" y="1020599"/>
            <a:ext cx="2308126" cy="2308126"/>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5" name="Grupo 14">
            <a:extLst>
              <a:ext uri="{FF2B5EF4-FFF2-40B4-BE49-F238E27FC236}">
                <a16:creationId xmlns:a16="http://schemas.microsoft.com/office/drawing/2014/main" id="{E3A27B09-0392-3B84-CECD-2445A3392317}"/>
              </a:ext>
            </a:extLst>
          </p:cNvPr>
          <p:cNvGrpSpPr/>
          <p:nvPr/>
        </p:nvGrpSpPr>
        <p:grpSpPr>
          <a:xfrm>
            <a:off x="2743200" y="1022377"/>
            <a:ext cx="4669783" cy="2302063"/>
            <a:chOff x="2743200" y="1022377"/>
            <a:chExt cx="4669783" cy="2302063"/>
          </a:xfrm>
        </p:grpSpPr>
        <p:sp>
          <p:nvSpPr>
            <p:cNvPr id="11" name="Rectángulo 10">
              <a:extLst>
                <a:ext uri="{FF2B5EF4-FFF2-40B4-BE49-F238E27FC236}">
                  <a16:creationId xmlns:a16="http://schemas.microsoft.com/office/drawing/2014/main" id="{214012B6-64BA-ABDF-D505-6CBAF69A0301}"/>
                </a:ext>
              </a:extLst>
            </p:cNvPr>
            <p:cNvSpPr/>
            <p:nvPr/>
          </p:nvSpPr>
          <p:spPr>
            <a:xfrm>
              <a:off x="2743200" y="1022377"/>
              <a:ext cx="4669783" cy="230206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8239524A-C2E2-2736-2EC3-4950DC6FE8F2}"/>
                </a:ext>
              </a:extLst>
            </p:cNvPr>
            <p:cNvSpPr/>
            <p:nvPr/>
          </p:nvSpPr>
          <p:spPr>
            <a:xfrm>
              <a:off x="2975212" y="1207827"/>
              <a:ext cx="4226575" cy="193947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aphicFrame>
        <p:nvGraphicFramePr>
          <p:cNvPr id="13" name="Tabla 38">
            <a:extLst>
              <a:ext uri="{FF2B5EF4-FFF2-40B4-BE49-F238E27FC236}">
                <a16:creationId xmlns:a16="http://schemas.microsoft.com/office/drawing/2014/main" id="{B5FE1DA3-E6DF-A492-4989-69ED25F53659}"/>
              </a:ext>
            </a:extLst>
          </p:cNvPr>
          <p:cNvGraphicFramePr>
            <a:graphicFrameLocks noGrp="1"/>
          </p:cNvGraphicFramePr>
          <p:nvPr>
            <p:extLst>
              <p:ext uri="{D42A27DB-BD31-4B8C-83A1-F6EECF244321}">
                <p14:modId xmlns:p14="http://schemas.microsoft.com/office/powerpoint/2010/main" val="1089937362"/>
              </p:ext>
            </p:extLst>
          </p:nvPr>
        </p:nvGraphicFramePr>
        <p:xfrm>
          <a:off x="2975212" y="1282891"/>
          <a:ext cx="4226574" cy="1767840"/>
        </p:xfrm>
        <a:graphic>
          <a:graphicData uri="http://schemas.openxmlformats.org/drawingml/2006/table">
            <a:tbl>
              <a:tblPr firstRow="1" bandRow="1">
                <a:tableStyleId>{5C22544A-7EE6-4342-B048-85BDC9FD1C3A}</a:tableStyleId>
              </a:tblPr>
              <a:tblGrid>
                <a:gridCol w="361898">
                  <a:extLst>
                    <a:ext uri="{9D8B030D-6E8A-4147-A177-3AD203B41FA5}">
                      <a16:colId xmlns:a16="http://schemas.microsoft.com/office/drawing/2014/main" val="4000583223"/>
                    </a:ext>
                  </a:extLst>
                </a:gridCol>
                <a:gridCol w="3864676">
                  <a:extLst>
                    <a:ext uri="{9D8B030D-6E8A-4147-A177-3AD203B41FA5}">
                      <a16:colId xmlns:a16="http://schemas.microsoft.com/office/drawing/2014/main" val="1722026803"/>
                    </a:ext>
                  </a:extLst>
                </a:gridCol>
              </a:tblGrid>
              <a:tr h="0">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malloc</a:t>
                      </a:r>
                      <a:r>
                        <a:rPr lang="es-MX" sz="1000" b="0" u="none" dirty="0">
                          <a:solidFill>
                            <a:srgbClr val="F8F8F2"/>
                          </a:solidFill>
                          <a:effectLst/>
                          <a:latin typeface="Consolas" panose="020B0609020204030204" pitchFamily="49" charset="0"/>
                        </a:rPr>
                        <a:t>(</a:t>
                      </a:r>
                      <a:r>
                        <a:rPr lang="es-MX" sz="1000" b="0" u="none" dirty="0" err="1">
                          <a:solidFill>
                            <a:srgbClr val="F92672"/>
                          </a:solidFill>
                          <a:effectLst/>
                          <a:latin typeface="Consolas" panose="020B0609020204030204" pitchFamily="49" charset="0"/>
                        </a:rPr>
                        <a:t>sizeof</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if</a:t>
                      </a:r>
                      <a:r>
                        <a:rPr lang="es-MX" sz="1000" b="0" u="none" dirty="0">
                          <a:solidFill>
                            <a:srgbClr val="F8F8F2"/>
                          </a:solidFill>
                          <a:effectLst/>
                          <a:latin typeface="Consolas" panose="020B0609020204030204" pitchFamily="49" charset="0"/>
                        </a:rPr>
                        <a:t>(nodo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"Error: no hay memoria suficiente"</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exit</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EXIT_FAILURE</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nodo-&gt;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0</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nodo-&gt;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return</a:t>
                      </a:r>
                      <a:r>
                        <a:rPr lang="es-MX" sz="1000" b="0" u="none" dirty="0">
                          <a:solidFill>
                            <a:srgbClr val="F8F8F2"/>
                          </a:solidFill>
                          <a:effectLst/>
                          <a:latin typeface="Consolas" panose="020B0609020204030204" pitchFamily="49" charset="0"/>
                        </a:rPr>
                        <a:t> nodo;</a:t>
                      </a:r>
                    </a:p>
                    <a:p>
                      <a:r>
                        <a:rPr lang="es-MX"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4" name="CuadroTexto 13">
            <a:extLst>
              <a:ext uri="{FF2B5EF4-FFF2-40B4-BE49-F238E27FC236}">
                <a16:creationId xmlns:a16="http://schemas.microsoft.com/office/drawing/2014/main" id="{E595E138-D566-9B25-DAA3-5E04D513C877}"/>
              </a:ext>
            </a:extLst>
          </p:cNvPr>
          <p:cNvSpPr txBox="1"/>
          <p:nvPr/>
        </p:nvSpPr>
        <p:spPr>
          <a:xfrm>
            <a:off x="230358" y="3507475"/>
            <a:ext cx="1533128"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Burdo</a:t>
            </a:r>
          </a:p>
        </p:txBody>
      </p:sp>
      <p:sp>
        <p:nvSpPr>
          <p:cNvPr id="17" name="Rectángulo 16">
            <a:extLst>
              <a:ext uri="{FF2B5EF4-FFF2-40B4-BE49-F238E27FC236}">
                <a16:creationId xmlns:a16="http://schemas.microsoft.com/office/drawing/2014/main" id="{C8094B16-E3CC-E82D-2459-FA78E8FCF6F6}"/>
              </a:ext>
            </a:extLst>
          </p:cNvPr>
          <p:cNvSpPr/>
          <p:nvPr/>
        </p:nvSpPr>
        <p:spPr>
          <a:xfrm>
            <a:off x="230359" y="3936669"/>
            <a:ext cx="3655842" cy="32420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A1183C3E-9B35-9BBA-4E10-FAB9460DAC78}"/>
              </a:ext>
            </a:extLst>
          </p:cNvPr>
          <p:cNvSpPr/>
          <p:nvPr/>
        </p:nvSpPr>
        <p:spPr>
          <a:xfrm>
            <a:off x="462371" y="4142096"/>
            <a:ext cx="3167422" cy="28346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F12C1767-C7B0-E666-B718-E6CB1EC529A2}"/>
              </a:ext>
            </a:extLst>
          </p:cNvPr>
          <p:cNvGraphicFramePr>
            <a:graphicFrameLocks noGrp="1"/>
          </p:cNvGraphicFramePr>
          <p:nvPr>
            <p:extLst>
              <p:ext uri="{D42A27DB-BD31-4B8C-83A1-F6EECF244321}">
                <p14:modId xmlns:p14="http://schemas.microsoft.com/office/powerpoint/2010/main" val="1049065945"/>
              </p:ext>
            </p:extLst>
          </p:nvPr>
        </p:nvGraphicFramePr>
        <p:xfrm>
          <a:off x="472433" y="4203780"/>
          <a:ext cx="3424003" cy="2682240"/>
        </p:xfrm>
        <a:graphic>
          <a:graphicData uri="http://schemas.openxmlformats.org/drawingml/2006/table">
            <a:tbl>
              <a:tblPr firstRow="1" bandRow="1">
                <a:tableStyleId>{5C22544A-7EE6-4342-B048-85BDC9FD1C3A}</a:tableStyleId>
              </a:tblPr>
              <a:tblGrid>
                <a:gridCol w="332785">
                  <a:extLst>
                    <a:ext uri="{9D8B030D-6E8A-4147-A177-3AD203B41FA5}">
                      <a16:colId xmlns:a16="http://schemas.microsoft.com/office/drawing/2014/main" val="4000583223"/>
                    </a:ext>
                  </a:extLst>
                </a:gridCol>
                <a:gridCol w="3091218">
                  <a:extLst>
                    <a:ext uri="{9D8B030D-6E8A-4147-A177-3AD203B41FA5}">
                      <a16:colId xmlns:a16="http://schemas.microsoft.com/office/drawing/2014/main" val="1722026803"/>
                    </a:ext>
                  </a:extLst>
                </a:gridCol>
              </a:tblGrid>
              <a:tr h="0">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i="1" u="none" dirty="0" err="1">
                          <a:solidFill>
                            <a:srgbClr val="66D9EF"/>
                          </a:solidFill>
                          <a:effectLst/>
                          <a:latin typeface="Consolas" panose="020B0609020204030204" pitchFamily="49" charset="0"/>
                        </a:rPr>
                        <a:t>int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main</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n1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n2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n3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3</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n2-&gt;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7</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n3-&gt;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1</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n2;</a:t>
                      </a:r>
                    </a:p>
                    <a:p>
                      <a:r>
                        <a:rPr lang="es-MX" sz="1000" b="0" u="none" dirty="0">
                          <a:solidFill>
                            <a:srgbClr val="F8F8F2"/>
                          </a:solidFill>
                          <a:effectLst/>
                          <a:latin typeface="Consolas" panose="020B0609020204030204" pitchFamily="49" charset="0"/>
                        </a:rPr>
                        <a:t>    n2-&gt;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n3;</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(n1);</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(n2);</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(n3);</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return</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0</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CuadroTexto 19">
            <a:extLst>
              <a:ext uri="{FF2B5EF4-FFF2-40B4-BE49-F238E27FC236}">
                <a16:creationId xmlns:a16="http://schemas.microsoft.com/office/drawing/2014/main" id="{29DD4E36-AAB5-1129-3A0E-6B158E20DAF1}"/>
              </a:ext>
            </a:extLst>
          </p:cNvPr>
          <p:cNvSpPr txBox="1"/>
          <p:nvPr/>
        </p:nvSpPr>
        <p:spPr>
          <a:xfrm>
            <a:off x="230358" y="7276053"/>
            <a:ext cx="2960744" cy="492443"/>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Output</a:t>
            </a:r>
          </a:p>
          <a:p>
            <a:r>
              <a:rPr lang="es-MX" sz="1200" dirty="0">
                <a:latin typeface="Times New Roman" panose="02020603050405020304" pitchFamily="18" charset="0"/>
                <a:cs typeface="Times New Roman" panose="02020603050405020304" pitchFamily="18" charset="0"/>
              </a:rPr>
              <a:t>3 7 1</a:t>
            </a:r>
          </a:p>
        </p:txBody>
      </p:sp>
      <p:grpSp>
        <p:nvGrpSpPr>
          <p:cNvPr id="21" name="Grupo 20">
            <a:extLst>
              <a:ext uri="{FF2B5EF4-FFF2-40B4-BE49-F238E27FC236}">
                <a16:creationId xmlns:a16="http://schemas.microsoft.com/office/drawing/2014/main" id="{6C9BD965-B0D5-2D0A-3BEB-46DDD14A1143}"/>
              </a:ext>
            </a:extLst>
          </p:cNvPr>
          <p:cNvGrpSpPr/>
          <p:nvPr/>
        </p:nvGrpSpPr>
        <p:grpSpPr>
          <a:xfrm>
            <a:off x="4123614" y="4419567"/>
            <a:ext cx="687756" cy="399342"/>
            <a:chOff x="4154093" y="4777886"/>
            <a:chExt cx="1079863" cy="627017"/>
          </a:xfrm>
        </p:grpSpPr>
        <p:grpSp>
          <p:nvGrpSpPr>
            <p:cNvPr id="22" name="Grupo 21">
              <a:extLst>
                <a:ext uri="{FF2B5EF4-FFF2-40B4-BE49-F238E27FC236}">
                  <a16:creationId xmlns:a16="http://schemas.microsoft.com/office/drawing/2014/main" id="{29B49E5D-3F44-C75B-E324-289B34968029}"/>
                </a:ext>
              </a:extLst>
            </p:cNvPr>
            <p:cNvGrpSpPr/>
            <p:nvPr/>
          </p:nvGrpSpPr>
          <p:grpSpPr>
            <a:xfrm>
              <a:off x="4154093" y="4777886"/>
              <a:ext cx="1079863" cy="627017"/>
              <a:chOff x="1036320" y="2211977"/>
              <a:chExt cx="1079863" cy="627017"/>
            </a:xfrm>
          </p:grpSpPr>
          <p:sp>
            <p:nvSpPr>
              <p:cNvPr id="24" name="Rectángulo 23">
                <a:extLst>
                  <a:ext uri="{FF2B5EF4-FFF2-40B4-BE49-F238E27FC236}">
                    <a16:creationId xmlns:a16="http://schemas.microsoft.com/office/drawing/2014/main" id="{8B5C76EB-4523-47E8-48BD-2BE87724145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25" name="Conector recto 24">
                <a:extLst>
                  <a:ext uri="{FF2B5EF4-FFF2-40B4-BE49-F238E27FC236}">
                    <a16:creationId xmlns:a16="http://schemas.microsoft.com/office/drawing/2014/main" id="{431270E4-7FCC-3254-B9F5-77C112F4B7A2}"/>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3" name="Conector recto 22">
              <a:extLst>
                <a:ext uri="{FF2B5EF4-FFF2-40B4-BE49-F238E27FC236}">
                  <a16:creationId xmlns:a16="http://schemas.microsoft.com/office/drawing/2014/main" id="{E91BCA51-35FB-A524-D0F7-551B88DF2FD5}"/>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26" name="CuadroTexto 25">
            <a:extLst>
              <a:ext uri="{FF2B5EF4-FFF2-40B4-BE49-F238E27FC236}">
                <a16:creationId xmlns:a16="http://schemas.microsoft.com/office/drawing/2014/main" id="{1C2B800B-767A-DF1B-C346-55B6C33DF379}"/>
              </a:ext>
            </a:extLst>
          </p:cNvPr>
          <p:cNvSpPr txBox="1"/>
          <p:nvPr/>
        </p:nvSpPr>
        <p:spPr>
          <a:xfrm>
            <a:off x="4193172" y="396224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grpSp>
        <p:nvGrpSpPr>
          <p:cNvPr id="27" name="Grupo 26">
            <a:extLst>
              <a:ext uri="{FF2B5EF4-FFF2-40B4-BE49-F238E27FC236}">
                <a16:creationId xmlns:a16="http://schemas.microsoft.com/office/drawing/2014/main" id="{75120431-D7B7-4C96-CDF7-DB6B0C789464}"/>
              </a:ext>
            </a:extLst>
          </p:cNvPr>
          <p:cNvGrpSpPr/>
          <p:nvPr/>
        </p:nvGrpSpPr>
        <p:grpSpPr>
          <a:xfrm>
            <a:off x="5240459" y="4419567"/>
            <a:ext cx="687756" cy="399342"/>
            <a:chOff x="4154093" y="4777886"/>
            <a:chExt cx="1079863" cy="627017"/>
          </a:xfrm>
        </p:grpSpPr>
        <p:grpSp>
          <p:nvGrpSpPr>
            <p:cNvPr id="28" name="Grupo 27">
              <a:extLst>
                <a:ext uri="{FF2B5EF4-FFF2-40B4-BE49-F238E27FC236}">
                  <a16:creationId xmlns:a16="http://schemas.microsoft.com/office/drawing/2014/main" id="{A0591AC8-F446-7964-6C1F-7D287BD46C64}"/>
                </a:ext>
              </a:extLst>
            </p:cNvPr>
            <p:cNvGrpSpPr/>
            <p:nvPr/>
          </p:nvGrpSpPr>
          <p:grpSpPr>
            <a:xfrm>
              <a:off x="4154093" y="4777886"/>
              <a:ext cx="1079863" cy="627017"/>
              <a:chOff x="1036320" y="2211977"/>
              <a:chExt cx="1079863" cy="627017"/>
            </a:xfrm>
          </p:grpSpPr>
          <p:sp>
            <p:nvSpPr>
              <p:cNvPr id="30" name="Rectángulo 29">
                <a:extLst>
                  <a:ext uri="{FF2B5EF4-FFF2-40B4-BE49-F238E27FC236}">
                    <a16:creationId xmlns:a16="http://schemas.microsoft.com/office/drawing/2014/main" id="{527406B9-3BF5-DED6-AE22-2D957458761C}"/>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1" name="Conector recto 30">
                <a:extLst>
                  <a:ext uri="{FF2B5EF4-FFF2-40B4-BE49-F238E27FC236}">
                    <a16:creationId xmlns:a16="http://schemas.microsoft.com/office/drawing/2014/main" id="{84797061-4718-1399-973E-98D0EA4886E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9" name="Conector recto 28">
              <a:extLst>
                <a:ext uri="{FF2B5EF4-FFF2-40B4-BE49-F238E27FC236}">
                  <a16:creationId xmlns:a16="http://schemas.microsoft.com/office/drawing/2014/main" id="{B764B469-A940-2CE2-B320-00EA82B06FD7}"/>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2" name="CuadroTexto 31">
            <a:extLst>
              <a:ext uri="{FF2B5EF4-FFF2-40B4-BE49-F238E27FC236}">
                <a16:creationId xmlns:a16="http://schemas.microsoft.com/office/drawing/2014/main" id="{4DCA5198-246C-6DC1-4EEE-8B4EC471829F}"/>
              </a:ext>
            </a:extLst>
          </p:cNvPr>
          <p:cNvSpPr txBox="1"/>
          <p:nvPr/>
        </p:nvSpPr>
        <p:spPr>
          <a:xfrm>
            <a:off x="5310017" y="396451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grpSp>
        <p:nvGrpSpPr>
          <p:cNvPr id="33" name="Grupo 32">
            <a:extLst>
              <a:ext uri="{FF2B5EF4-FFF2-40B4-BE49-F238E27FC236}">
                <a16:creationId xmlns:a16="http://schemas.microsoft.com/office/drawing/2014/main" id="{2B6A6006-E5F9-88A8-F073-596D043E7285}"/>
              </a:ext>
            </a:extLst>
          </p:cNvPr>
          <p:cNvGrpSpPr/>
          <p:nvPr/>
        </p:nvGrpSpPr>
        <p:grpSpPr>
          <a:xfrm>
            <a:off x="6357305" y="4419567"/>
            <a:ext cx="687756" cy="399342"/>
            <a:chOff x="4154093" y="4777886"/>
            <a:chExt cx="1079863" cy="627017"/>
          </a:xfrm>
        </p:grpSpPr>
        <p:grpSp>
          <p:nvGrpSpPr>
            <p:cNvPr id="34" name="Grupo 33">
              <a:extLst>
                <a:ext uri="{FF2B5EF4-FFF2-40B4-BE49-F238E27FC236}">
                  <a16:creationId xmlns:a16="http://schemas.microsoft.com/office/drawing/2014/main" id="{74B42332-7D0C-2BCA-F7F5-7FCFA4FB2CBC}"/>
                </a:ext>
              </a:extLst>
            </p:cNvPr>
            <p:cNvGrpSpPr/>
            <p:nvPr/>
          </p:nvGrpSpPr>
          <p:grpSpPr>
            <a:xfrm>
              <a:off x="4154093" y="4777886"/>
              <a:ext cx="1079863" cy="627017"/>
              <a:chOff x="1036320" y="2211977"/>
              <a:chExt cx="1079863" cy="627017"/>
            </a:xfrm>
          </p:grpSpPr>
          <p:sp>
            <p:nvSpPr>
              <p:cNvPr id="36" name="Rectángulo 35">
                <a:extLst>
                  <a:ext uri="{FF2B5EF4-FFF2-40B4-BE49-F238E27FC236}">
                    <a16:creationId xmlns:a16="http://schemas.microsoft.com/office/drawing/2014/main" id="{08DE6AAC-89C2-6A5F-BD33-9EBA0D8008E2}"/>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7" name="Conector recto 36">
                <a:extLst>
                  <a:ext uri="{FF2B5EF4-FFF2-40B4-BE49-F238E27FC236}">
                    <a16:creationId xmlns:a16="http://schemas.microsoft.com/office/drawing/2014/main" id="{7A292B26-8B38-4313-4692-63E8F714AAE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35" name="Conector recto 34">
              <a:extLst>
                <a:ext uri="{FF2B5EF4-FFF2-40B4-BE49-F238E27FC236}">
                  <a16:creationId xmlns:a16="http://schemas.microsoft.com/office/drawing/2014/main" id="{6AA5DF41-29EC-7532-278C-AF33DC29C6D4}"/>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8" name="CuadroTexto 37">
            <a:extLst>
              <a:ext uri="{FF2B5EF4-FFF2-40B4-BE49-F238E27FC236}">
                <a16:creationId xmlns:a16="http://schemas.microsoft.com/office/drawing/2014/main" id="{013E273F-9F3F-827F-710C-E51EC495AB9A}"/>
              </a:ext>
            </a:extLst>
          </p:cNvPr>
          <p:cNvSpPr txBox="1"/>
          <p:nvPr/>
        </p:nvSpPr>
        <p:spPr>
          <a:xfrm>
            <a:off x="6426863" y="396451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40" name="Conector: curvado 39">
            <a:extLst>
              <a:ext uri="{FF2B5EF4-FFF2-40B4-BE49-F238E27FC236}">
                <a16:creationId xmlns:a16="http://schemas.microsoft.com/office/drawing/2014/main" id="{CB0E4186-C556-6F0D-722F-AC4747ED5D48}"/>
              </a:ext>
            </a:extLst>
          </p:cNvPr>
          <p:cNvCxnSpPr>
            <a:stCxn id="26" idx="2"/>
            <a:endCxn id="24" idx="0"/>
          </p:cNvCxnSpPr>
          <p:nvPr/>
        </p:nvCxnSpPr>
        <p:spPr>
          <a:xfrm rot="5400000">
            <a:off x="4377331" y="4329404"/>
            <a:ext cx="180325"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curvado 41">
            <a:extLst>
              <a:ext uri="{FF2B5EF4-FFF2-40B4-BE49-F238E27FC236}">
                <a16:creationId xmlns:a16="http://schemas.microsoft.com/office/drawing/2014/main" id="{755A3B9F-CFEF-3B18-5BD9-E2C95909F42B}"/>
              </a:ext>
            </a:extLst>
          </p:cNvPr>
          <p:cNvCxnSpPr>
            <a:stCxn id="32" idx="2"/>
            <a:endCxn id="30" idx="0"/>
          </p:cNvCxnSpPr>
          <p:nvPr/>
        </p:nvCxnSpPr>
        <p:spPr>
          <a:xfrm rot="5400000">
            <a:off x="5495312" y="4330541"/>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curvado 43">
            <a:extLst>
              <a:ext uri="{FF2B5EF4-FFF2-40B4-BE49-F238E27FC236}">
                <a16:creationId xmlns:a16="http://schemas.microsoft.com/office/drawing/2014/main" id="{BC4E8596-D01B-C65C-F9EC-6BDCA8463C48}"/>
              </a:ext>
            </a:extLst>
          </p:cNvPr>
          <p:cNvCxnSpPr>
            <a:stCxn id="38" idx="2"/>
            <a:endCxn id="36" idx="0"/>
          </p:cNvCxnSpPr>
          <p:nvPr/>
        </p:nvCxnSpPr>
        <p:spPr>
          <a:xfrm rot="5400000">
            <a:off x="6612158" y="4330541"/>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 name="Grupo 44">
            <a:extLst>
              <a:ext uri="{FF2B5EF4-FFF2-40B4-BE49-F238E27FC236}">
                <a16:creationId xmlns:a16="http://schemas.microsoft.com/office/drawing/2014/main" id="{E61B6510-82DF-8FF2-CD7F-292CC93D56C7}"/>
              </a:ext>
            </a:extLst>
          </p:cNvPr>
          <p:cNvGrpSpPr/>
          <p:nvPr/>
        </p:nvGrpSpPr>
        <p:grpSpPr>
          <a:xfrm>
            <a:off x="4123614" y="5914036"/>
            <a:ext cx="687756" cy="399342"/>
            <a:chOff x="1036320" y="2211977"/>
            <a:chExt cx="1079863" cy="627017"/>
          </a:xfrm>
        </p:grpSpPr>
        <p:sp>
          <p:nvSpPr>
            <p:cNvPr id="46" name="Rectángulo 45">
              <a:extLst>
                <a:ext uri="{FF2B5EF4-FFF2-40B4-BE49-F238E27FC236}">
                  <a16:creationId xmlns:a16="http://schemas.microsoft.com/office/drawing/2014/main" id="{03CF0971-B083-957B-49EB-106E3527DF98}"/>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3</a:t>
              </a:r>
            </a:p>
          </p:txBody>
        </p:sp>
        <p:cxnSp>
          <p:nvCxnSpPr>
            <p:cNvPr id="47" name="Conector recto 46">
              <a:extLst>
                <a:ext uri="{FF2B5EF4-FFF2-40B4-BE49-F238E27FC236}">
                  <a16:creationId xmlns:a16="http://schemas.microsoft.com/office/drawing/2014/main" id="{DCEDC38F-8543-2765-834B-B9ED7972724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8" name="Grupo 47">
            <a:extLst>
              <a:ext uri="{FF2B5EF4-FFF2-40B4-BE49-F238E27FC236}">
                <a16:creationId xmlns:a16="http://schemas.microsoft.com/office/drawing/2014/main" id="{6D938270-FE93-F175-4180-84F16BBF210B}"/>
              </a:ext>
            </a:extLst>
          </p:cNvPr>
          <p:cNvGrpSpPr/>
          <p:nvPr/>
        </p:nvGrpSpPr>
        <p:grpSpPr>
          <a:xfrm>
            <a:off x="5240459" y="5914036"/>
            <a:ext cx="687756" cy="399342"/>
            <a:chOff x="1036320" y="2211977"/>
            <a:chExt cx="1079863" cy="627017"/>
          </a:xfrm>
        </p:grpSpPr>
        <p:sp>
          <p:nvSpPr>
            <p:cNvPr id="49" name="Rectángulo 48">
              <a:extLst>
                <a:ext uri="{FF2B5EF4-FFF2-40B4-BE49-F238E27FC236}">
                  <a16:creationId xmlns:a16="http://schemas.microsoft.com/office/drawing/2014/main" id="{468BF058-5E2F-431D-6AC2-FD3F6697321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50" name="Conector recto 49">
              <a:extLst>
                <a:ext uri="{FF2B5EF4-FFF2-40B4-BE49-F238E27FC236}">
                  <a16:creationId xmlns:a16="http://schemas.microsoft.com/office/drawing/2014/main" id="{5827FA99-74D1-82E5-4588-D4545E25814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54" name="CuadroTexto 53">
            <a:extLst>
              <a:ext uri="{FF2B5EF4-FFF2-40B4-BE49-F238E27FC236}">
                <a16:creationId xmlns:a16="http://schemas.microsoft.com/office/drawing/2014/main" id="{C179EAAC-ECCF-1BF5-CFDF-C239509CDC7C}"/>
              </a:ext>
            </a:extLst>
          </p:cNvPr>
          <p:cNvSpPr txBox="1"/>
          <p:nvPr/>
        </p:nvSpPr>
        <p:spPr>
          <a:xfrm>
            <a:off x="4193172" y="545221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55" name="CuadroTexto 54">
            <a:extLst>
              <a:ext uri="{FF2B5EF4-FFF2-40B4-BE49-F238E27FC236}">
                <a16:creationId xmlns:a16="http://schemas.microsoft.com/office/drawing/2014/main" id="{F03C9B73-4026-6CE8-1230-934C2DAE7A11}"/>
              </a:ext>
            </a:extLst>
          </p:cNvPr>
          <p:cNvSpPr txBox="1"/>
          <p:nvPr/>
        </p:nvSpPr>
        <p:spPr>
          <a:xfrm>
            <a:off x="5310017" y="545448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sp>
        <p:nvSpPr>
          <p:cNvPr id="56" name="CuadroTexto 55">
            <a:extLst>
              <a:ext uri="{FF2B5EF4-FFF2-40B4-BE49-F238E27FC236}">
                <a16:creationId xmlns:a16="http://schemas.microsoft.com/office/drawing/2014/main" id="{EA96A725-8EF9-E4E5-F4ED-6DFA16E6909C}"/>
              </a:ext>
            </a:extLst>
          </p:cNvPr>
          <p:cNvSpPr txBox="1"/>
          <p:nvPr/>
        </p:nvSpPr>
        <p:spPr>
          <a:xfrm>
            <a:off x="6426862" y="545448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60" name="Conector: curvado 59">
            <a:extLst>
              <a:ext uri="{FF2B5EF4-FFF2-40B4-BE49-F238E27FC236}">
                <a16:creationId xmlns:a16="http://schemas.microsoft.com/office/drawing/2014/main" id="{214F3B74-8DB6-67DE-EDC7-9C7DCC0F312A}"/>
              </a:ext>
            </a:extLst>
          </p:cNvPr>
          <p:cNvCxnSpPr>
            <a:stCxn id="54" idx="2"/>
            <a:endCxn id="46" idx="0"/>
          </p:cNvCxnSpPr>
          <p:nvPr/>
        </p:nvCxnSpPr>
        <p:spPr>
          <a:xfrm rot="5400000">
            <a:off x="4375080" y="5821622"/>
            <a:ext cx="184827"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ector: curvado 61">
            <a:extLst>
              <a:ext uri="{FF2B5EF4-FFF2-40B4-BE49-F238E27FC236}">
                <a16:creationId xmlns:a16="http://schemas.microsoft.com/office/drawing/2014/main" id="{5AE2456B-A599-99B3-4BE0-53FD2C8E38E4}"/>
              </a:ext>
            </a:extLst>
          </p:cNvPr>
          <p:cNvCxnSpPr>
            <a:stCxn id="55" idx="2"/>
            <a:endCxn id="49" idx="0"/>
          </p:cNvCxnSpPr>
          <p:nvPr/>
        </p:nvCxnSpPr>
        <p:spPr>
          <a:xfrm rot="5400000">
            <a:off x="5493061" y="582275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3" name="Grupo 62">
            <a:extLst>
              <a:ext uri="{FF2B5EF4-FFF2-40B4-BE49-F238E27FC236}">
                <a16:creationId xmlns:a16="http://schemas.microsoft.com/office/drawing/2014/main" id="{8F4DFA57-AB02-D2F9-9550-F1DC4F1765F0}"/>
              </a:ext>
            </a:extLst>
          </p:cNvPr>
          <p:cNvGrpSpPr/>
          <p:nvPr/>
        </p:nvGrpSpPr>
        <p:grpSpPr>
          <a:xfrm>
            <a:off x="6357304" y="5914036"/>
            <a:ext cx="687756" cy="399342"/>
            <a:chOff x="4154093" y="4777886"/>
            <a:chExt cx="1079863" cy="627017"/>
          </a:xfrm>
        </p:grpSpPr>
        <p:grpSp>
          <p:nvGrpSpPr>
            <p:cNvPr id="64" name="Grupo 63">
              <a:extLst>
                <a:ext uri="{FF2B5EF4-FFF2-40B4-BE49-F238E27FC236}">
                  <a16:creationId xmlns:a16="http://schemas.microsoft.com/office/drawing/2014/main" id="{A1DD243B-96B5-781C-9BEC-2F0F1869B7E5}"/>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D9F504A7-7BA8-6F35-02EF-F51094105FB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1</a:t>
                </a:r>
              </a:p>
            </p:txBody>
          </p:sp>
          <p:cxnSp>
            <p:nvCxnSpPr>
              <p:cNvPr id="67" name="Conector recto 66">
                <a:extLst>
                  <a:ext uri="{FF2B5EF4-FFF2-40B4-BE49-F238E27FC236}">
                    <a16:creationId xmlns:a16="http://schemas.microsoft.com/office/drawing/2014/main" id="{0B327C41-B25E-D32C-1D24-AFB42E6CE13B}"/>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3A7CA7DE-F447-17C5-87C7-D0D74AF3FA33}"/>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1" name="Conector: curvado 70">
            <a:extLst>
              <a:ext uri="{FF2B5EF4-FFF2-40B4-BE49-F238E27FC236}">
                <a16:creationId xmlns:a16="http://schemas.microsoft.com/office/drawing/2014/main" id="{C90715BD-7CFC-3176-3894-46FD82BA631C}"/>
              </a:ext>
            </a:extLst>
          </p:cNvPr>
          <p:cNvCxnSpPr>
            <a:stCxn id="56" idx="2"/>
            <a:endCxn id="66" idx="0"/>
          </p:cNvCxnSpPr>
          <p:nvPr/>
        </p:nvCxnSpPr>
        <p:spPr>
          <a:xfrm rot="5400000">
            <a:off x="6609906" y="582275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ector: curvado 74">
            <a:extLst>
              <a:ext uri="{FF2B5EF4-FFF2-40B4-BE49-F238E27FC236}">
                <a16:creationId xmlns:a16="http://schemas.microsoft.com/office/drawing/2014/main" id="{FEF84945-9AE3-20E9-5D1A-7531A327DB8A}"/>
              </a:ext>
            </a:extLst>
          </p:cNvPr>
          <p:cNvCxnSpPr>
            <a:stCxn id="46" idx="3"/>
            <a:endCxn id="49" idx="1"/>
          </p:cNvCxnSpPr>
          <p:nvPr/>
        </p:nvCxnSpPr>
        <p:spPr>
          <a:xfrm>
            <a:off x="4811370" y="611370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ector: curvado 76">
            <a:extLst>
              <a:ext uri="{FF2B5EF4-FFF2-40B4-BE49-F238E27FC236}">
                <a16:creationId xmlns:a16="http://schemas.microsoft.com/office/drawing/2014/main" id="{7566A7D8-1893-F049-3A2C-7ADFA48779F1}"/>
              </a:ext>
            </a:extLst>
          </p:cNvPr>
          <p:cNvCxnSpPr>
            <a:stCxn id="49" idx="3"/>
            <a:endCxn id="66" idx="1"/>
          </p:cNvCxnSpPr>
          <p:nvPr/>
        </p:nvCxnSpPr>
        <p:spPr>
          <a:xfrm>
            <a:off x="5928215" y="611370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837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3415"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2.1.3 </a:t>
            </a:r>
            <a:r>
              <a:rPr lang="es-MX" sz="1400" dirty="0">
                <a:latin typeface="Times New Roman" panose="02020603050405020304" pitchFamily="18" charset="0"/>
              </a:rPr>
              <a:t>Operaciones en listas enlazadas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B83770A-76EC-5ABA-588D-ECC0F674209A}"/>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2.1.3</a:t>
            </a:r>
          </a:p>
        </p:txBody>
      </p:sp>
      <p:sp>
        <p:nvSpPr>
          <p:cNvPr id="4" name="Rectángulo: esquinas redondeadas 3">
            <a:extLst>
              <a:ext uri="{FF2B5EF4-FFF2-40B4-BE49-F238E27FC236}">
                <a16:creationId xmlns:a16="http://schemas.microsoft.com/office/drawing/2014/main" id="{62625847-F208-FE0D-59B2-06D42C385DD7}"/>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Operaciones en listas enlazadas</a:t>
            </a:r>
          </a:p>
        </p:txBody>
      </p:sp>
      <p:graphicFrame>
        <p:nvGraphicFramePr>
          <p:cNvPr id="5" name="Diagrama 4">
            <a:extLst>
              <a:ext uri="{FF2B5EF4-FFF2-40B4-BE49-F238E27FC236}">
                <a16:creationId xmlns:a16="http://schemas.microsoft.com/office/drawing/2014/main" id="{2238D91D-4F12-CEF9-01DC-F4E72046208F}"/>
              </a:ext>
            </a:extLst>
          </p:cNvPr>
          <p:cNvGraphicFramePr/>
          <p:nvPr>
            <p:extLst>
              <p:ext uri="{D42A27DB-BD31-4B8C-83A1-F6EECF244321}">
                <p14:modId xmlns:p14="http://schemas.microsoft.com/office/powerpoint/2010/main" val="2187816031"/>
              </p:ext>
            </p:extLst>
          </p:nvPr>
        </p:nvGraphicFramePr>
        <p:xfrm>
          <a:off x="1295400" y="995522"/>
          <a:ext cx="4941627" cy="24573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ectángulo: esquinas redondeadas 5">
            <a:extLst>
              <a:ext uri="{FF2B5EF4-FFF2-40B4-BE49-F238E27FC236}">
                <a16:creationId xmlns:a16="http://schemas.microsoft.com/office/drawing/2014/main" id="{83CBE40C-F53F-1B83-72EA-52FF2880809A}"/>
              </a:ext>
            </a:extLst>
          </p:cNvPr>
          <p:cNvSpPr/>
          <p:nvPr/>
        </p:nvSpPr>
        <p:spPr>
          <a:xfrm>
            <a:off x="209006" y="355331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2.1.3</a:t>
            </a:r>
          </a:p>
        </p:txBody>
      </p:sp>
      <p:sp>
        <p:nvSpPr>
          <p:cNvPr id="7" name="Rectángulo: esquinas redondeadas 6">
            <a:extLst>
              <a:ext uri="{FF2B5EF4-FFF2-40B4-BE49-F238E27FC236}">
                <a16:creationId xmlns:a16="http://schemas.microsoft.com/office/drawing/2014/main" id="{B6A6EAFF-4573-A928-DE75-7AA53EB10C76}"/>
              </a:ext>
            </a:extLst>
          </p:cNvPr>
          <p:cNvSpPr/>
          <p:nvPr/>
        </p:nvSpPr>
        <p:spPr>
          <a:xfrm>
            <a:off x="834889" y="355331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Creando un menú de opciones</a:t>
            </a:r>
          </a:p>
        </p:txBody>
      </p:sp>
      <p:sp>
        <p:nvSpPr>
          <p:cNvPr id="12" name="Rectángulo 11">
            <a:extLst>
              <a:ext uri="{FF2B5EF4-FFF2-40B4-BE49-F238E27FC236}">
                <a16:creationId xmlns:a16="http://schemas.microsoft.com/office/drawing/2014/main" id="{BEB63AD7-40CC-656F-0528-0223434496BB}"/>
              </a:ext>
            </a:extLst>
          </p:cNvPr>
          <p:cNvSpPr/>
          <p:nvPr/>
        </p:nvSpPr>
        <p:spPr>
          <a:xfrm>
            <a:off x="230362" y="3936668"/>
            <a:ext cx="5046491" cy="559331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0C978D1F-6A83-1426-2CD4-472ED6907C6B}"/>
              </a:ext>
            </a:extLst>
          </p:cNvPr>
          <p:cNvSpPr/>
          <p:nvPr/>
        </p:nvSpPr>
        <p:spPr>
          <a:xfrm>
            <a:off x="462374" y="4142096"/>
            <a:ext cx="4576355" cy="521145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 name="Tabla 38">
            <a:extLst>
              <a:ext uri="{FF2B5EF4-FFF2-40B4-BE49-F238E27FC236}">
                <a16:creationId xmlns:a16="http://schemas.microsoft.com/office/drawing/2014/main" id="{28BA174A-3A2C-BE5A-4492-C16DE0C4D443}"/>
              </a:ext>
            </a:extLst>
          </p:cNvPr>
          <p:cNvGraphicFramePr>
            <a:graphicFrameLocks noGrp="1"/>
          </p:cNvGraphicFramePr>
          <p:nvPr>
            <p:extLst>
              <p:ext uri="{D42A27DB-BD31-4B8C-83A1-F6EECF244321}">
                <p14:modId xmlns:p14="http://schemas.microsoft.com/office/powerpoint/2010/main" val="800329429"/>
              </p:ext>
            </p:extLst>
          </p:nvPr>
        </p:nvGraphicFramePr>
        <p:xfrm>
          <a:off x="601923" y="4246530"/>
          <a:ext cx="4189156" cy="5029200"/>
        </p:xfrm>
        <a:graphic>
          <a:graphicData uri="http://schemas.openxmlformats.org/drawingml/2006/table">
            <a:tbl>
              <a:tblPr firstRow="1" bandRow="1">
                <a:tableStyleId>{5C22544A-7EE6-4342-B048-85BDC9FD1C3A}</a:tableStyleId>
              </a:tblPr>
              <a:tblGrid>
                <a:gridCol w="331531">
                  <a:extLst>
                    <a:ext uri="{9D8B030D-6E8A-4147-A177-3AD203B41FA5}">
                      <a16:colId xmlns:a16="http://schemas.microsoft.com/office/drawing/2014/main" val="4000583223"/>
                    </a:ext>
                  </a:extLst>
                </a:gridCol>
                <a:gridCol w="3857625">
                  <a:extLst>
                    <a:ext uri="{9D8B030D-6E8A-4147-A177-3AD203B41FA5}">
                      <a16:colId xmlns:a16="http://schemas.microsoft.com/office/drawing/2014/main" val="1722026803"/>
                    </a:ext>
                  </a:extLst>
                </a:gridCol>
              </a:tblGrid>
              <a:tr h="0">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p>
                      <a:pPr algn="r">
                        <a:lnSpc>
                          <a:spcPct val="100000"/>
                        </a:lnSpc>
                      </a:pPr>
                      <a:r>
                        <a:rPr lang="es-MX" sz="900" dirty="0">
                          <a:latin typeface="Consolas" panose="020B0609020204030204" pitchFamily="49" charset="0"/>
                        </a:rPr>
                        <a:t>19</a:t>
                      </a:r>
                    </a:p>
                    <a:p>
                      <a:pPr algn="r">
                        <a:lnSpc>
                          <a:spcPct val="100000"/>
                        </a:lnSpc>
                      </a:pPr>
                      <a:r>
                        <a:rPr lang="es-MX" sz="900" dirty="0">
                          <a:latin typeface="Consolas" panose="020B0609020204030204" pitchFamily="49" charset="0"/>
                        </a:rPr>
                        <a:t>20</a:t>
                      </a:r>
                    </a:p>
                    <a:p>
                      <a:pPr algn="r">
                        <a:lnSpc>
                          <a:spcPct val="100000"/>
                        </a:lnSpc>
                      </a:pPr>
                      <a:r>
                        <a:rPr lang="es-MX" sz="900" dirty="0">
                          <a:latin typeface="Consolas" panose="020B0609020204030204" pitchFamily="49" charset="0"/>
                        </a:rPr>
                        <a:t>21</a:t>
                      </a:r>
                    </a:p>
                    <a:p>
                      <a:pPr algn="r">
                        <a:lnSpc>
                          <a:spcPct val="100000"/>
                        </a:lnSpc>
                      </a:pPr>
                      <a:r>
                        <a:rPr lang="es-MX" sz="900" dirty="0">
                          <a:latin typeface="Consolas" panose="020B0609020204030204" pitchFamily="49" charset="0"/>
                        </a:rPr>
                        <a:t>22</a:t>
                      </a:r>
                    </a:p>
                    <a:p>
                      <a:pPr algn="r">
                        <a:lnSpc>
                          <a:spcPct val="100000"/>
                        </a:lnSpc>
                      </a:pPr>
                      <a:r>
                        <a:rPr lang="es-MX" sz="900" dirty="0">
                          <a:latin typeface="Consolas" panose="020B0609020204030204" pitchFamily="49" charset="0"/>
                        </a:rPr>
                        <a:t>23</a:t>
                      </a:r>
                    </a:p>
                    <a:p>
                      <a:pPr algn="r">
                        <a:lnSpc>
                          <a:spcPct val="100000"/>
                        </a:lnSpc>
                      </a:pPr>
                      <a:r>
                        <a:rPr lang="es-MX" sz="900" dirty="0">
                          <a:latin typeface="Consolas" panose="020B0609020204030204" pitchFamily="49" charset="0"/>
                        </a:rPr>
                        <a:t>24</a:t>
                      </a:r>
                    </a:p>
                    <a:p>
                      <a:pPr algn="r">
                        <a:lnSpc>
                          <a:spcPct val="100000"/>
                        </a:lnSpc>
                      </a:pPr>
                      <a:r>
                        <a:rPr lang="es-MX" sz="900" dirty="0">
                          <a:latin typeface="Consolas" panose="020B0609020204030204" pitchFamily="49" charset="0"/>
                        </a:rPr>
                        <a:t>25</a:t>
                      </a:r>
                    </a:p>
                    <a:p>
                      <a:pPr algn="r">
                        <a:lnSpc>
                          <a:spcPct val="100000"/>
                        </a:lnSpc>
                      </a:pPr>
                      <a:r>
                        <a:rPr lang="es-MX" sz="900" dirty="0">
                          <a:latin typeface="Consolas" panose="020B0609020204030204" pitchFamily="49" charset="0"/>
                        </a:rPr>
                        <a:t>26</a:t>
                      </a:r>
                    </a:p>
                    <a:p>
                      <a:pPr algn="r">
                        <a:lnSpc>
                          <a:spcPct val="100000"/>
                        </a:lnSpc>
                      </a:pPr>
                      <a:r>
                        <a:rPr lang="es-MX" sz="900" dirty="0">
                          <a:latin typeface="Consolas" panose="020B0609020204030204" pitchFamily="49" charset="0"/>
                        </a:rPr>
                        <a:t>27</a:t>
                      </a:r>
                    </a:p>
                    <a:p>
                      <a:pPr algn="r">
                        <a:lnSpc>
                          <a:spcPct val="100000"/>
                        </a:lnSpc>
                      </a:pPr>
                      <a:r>
                        <a:rPr lang="es-MX" sz="900" dirty="0">
                          <a:latin typeface="Consolas" panose="020B0609020204030204" pitchFamily="49" charset="0"/>
                        </a:rPr>
                        <a:t>28</a:t>
                      </a:r>
                    </a:p>
                    <a:p>
                      <a:pPr algn="r">
                        <a:lnSpc>
                          <a:spcPct val="100000"/>
                        </a:lnSpc>
                      </a:pPr>
                      <a:r>
                        <a:rPr lang="es-MX" sz="900" dirty="0">
                          <a:latin typeface="Consolas" panose="020B0609020204030204" pitchFamily="49" charset="0"/>
                        </a:rPr>
                        <a:t>29</a:t>
                      </a:r>
                    </a:p>
                    <a:p>
                      <a:pPr algn="r">
                        <a:lnSpc>
                          <a:spcPct val="100000"/>
                        </a:lnSpc>
                      </a:pPr>
                      <a:r>
                        <a:rPr lang="es-MX" sz="900" dirty="0">
                          <a:latin typeface="Consolas" panose="020B0609020204030204" pitchFamily="49" charset="0"/>
                        </a:rPr>
                        <a:t>30</a:t>
                      </a:r>
                    </a:p>
                    <a:p>
                      <a:pPr algn="r">
                        <a:lnSpc>
                          <a:spcPct val="100000"/>
                        </a:lnSpc>
                      </a:pPr>
                      <a:r>
                        <a:rPr lang="es-MX" sz="900" dirty="0">
                          <a:latin typeface="Consolas" panose="020B0609020204030204" pitchFamily="49" charset="0"/>
                        </a:rPr>
                        <a:t>31</a:t>
                      </a:r>
                    </a:p>
                    <a:p>
                      <a:pPr algn="r">
                        <a:lnSpc>
                          <a:spcPct val="100000"/>
                        </a:lnSpc>
                      </a:pPr>
                      <a:r>
                        <a:rPr lang="es-MX" sz="900" dirty="0">
                          <a:latin typeface="Consolas" panose="020B0609020204030204" pitchFamily="49" charset="0"/>
                        </a:rPr>
                        <a:t>32</a:t>
                      </a:r>
                    </a:p>
                    <a:p>
                      <a:pPr algn="r">
                        <a:lnSpc>
                          <a:spcPct val="100000"/>
                        </a:lnSpc>
                      </a:pPr>
                      <a:r>
                        <a:rPr lang="es-MX" sz="900" dirty="0">
                          <a:latin typeface="Consolas" panose="020B0609020204030204" pitchFamily="49" charset="0"/>
                        </a:rPr>
                        <a:t>33</a:t>
                      </a:r>
                    </a:p>
                    <a:p>
                      <a:pPr algn="r">
                        <a:lnSpc>
                          <a:spcPct val="100000"/>
                        </a:lnSpc>
                      </a:pPr>
                      <a:r>
                        <a:rPr lang="es-MX" sz="900" dirty="0">
                          <a:latin typeface="Consolas" panose="020B0609020204030204" pitchFamily="49" charset="0"/>
                        </a:rPr>
                        <a:t>34</a:t>
                      </a:r>
                    </a:p>
                    <a:p>
                      <a:pPr algn="r">
                        <a:lnSpc>
                          <a:spcPct val="100000"/>
                        </a:lnSpc>
                      </a:pPr>
                      <a:r>
                        <a:rPr lang="es-MX" sz="900" dirty="0">
                          <a:latin typeface="Consolas" panose="020B0609020204030204" pitchFamily="49" charset="0"/>
                        </a:rPr>
                        <a:t>35</a:t>
                      </a:r>
                    </a:p>
                    <a:p>
                      <a:pPr algn="r">
                        <a:lnSpc>
                          <a:spcPct val="100000"/>
                        </a:lnSpc>
                      </a:pPr>
                      <a:r>
                        <a:rPr lang="es-MX" sz="900" dirty="0">
                          <a:latin typeface="Consolas" panose="020B0609020204030204" pitchFamily="49" charset="0"/>
                        </a:rPr>
                        <a:t>36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lista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r>
                        <a:rPr lang="es-MX" sz="900" b="0" u="none" dirty="0">
                          <a:solidFill>
                            <a:srgbClr val="F8F8F2"/>
                          </a:solidFill>
                          <a:effectLst/>
                          <a:latin typeface="Consolas" panose="020B0609020204030204" pitchFamily="49" charset="0"/>
                        </a:rPr>
                        <a:t>    </a:t>
                      </a:r>
                      <a:r>
                        <a:rPr lang="es-MX" sz="900" b="0" i="1" u="none" dirty="0" err="1">
                          <a:solidFill>
                            <a:srgbClr val="66D9EF"/>
                          </a:solidFill>
                          <a:effectLst/>
                          <a:latin typeface="Consolas" panose="020B0609020204030204" pitchFamily="49" charset="0"/>
                        </a:rPr>
                        <a:t>int</a:t>
                      </a:r>
                      <a:r>
                        <a:rPr lang="es-MX" sz="900" b="0" u="none" dirty="0">
                          <a:solidFill>
                            <a:srgbClr val="F8F8F2"/>
                          </a:solidFill>
                          <a:effectLst/>
                          <a:latin typeface="Consolas" panose="020B0609020204030204" pitchFamily="49" charset="0"/>
                        </a:rPr>
                        <a:t> </a:t>
                      </a:r>
                      <a:r>
                        <a:rPr lang="es-MX" sz="900" b="0" u="none" dirty="0" err="1">
                          <a:solidFill>
                            <a:srgbClr val="F8F8F2"/>
                          </a:solidFill>
                          <a:effectLst/>
                          <a:latin typeface="Consolas" panose="020B0609020204030204" pitchFamily="49" charset="0"/>
                        </a:rPr>
                        <a:t>opcion</a:t>
                      </a:r>
                      <a:r>
                        <a:rPr lang="es-MX" sz="900" b="0" u="none"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do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selecciona_opcion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switch</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insertar_inicio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insertar_final</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3</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eliminar_inicio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4</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eliminar_final</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imprimir_lista</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6</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elimina_nodo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7</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liberar_lista</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8</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%p\n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buscar_dato</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default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err="1">
                          <a:solidFill>
                            <a:srgbClr val="E6DB74"/>
                          </a:solidFill>
                          <a:effectLst/>
                          <a:latin typeface="Consolas" panose="020B0609020204030204" pitchFamily="49" charset="0"/>
                        </a:rPr>
                        <a:t>Opcion</a:t>
                      </a:r>
                      <a:r>
                        <a:rPr lang="es-MX" sz="900" b="0" dirty="0">
                          <a:solidFill>
                            <a:srgbClr val="E6DB74"/>
                          </a:solidFill>
                          <a:effectLst/>
                          <a:latin typeface="Consolas" panose="020B0609020204030204" pitchFamily="49" charset="0"/>
                        </a:rPr>
                        <a:t> no valida"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while</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Rectángulo: esquina doblada 16">
            <a:extLst>
              <a:ext uri="{FF2B5EF4-FFF2-40B4-BE49-F238E27FC236}">
                <a16:creationId xmlns:a16="http://schemas.microsoft.com/office/drawing/2014/main" id="{FECBA986-1774-80A4-311B-7455992DBE9A}"/>
              </a:ext>
            </a:extLst>
          </p:cNvPr>
          <p:cNvSpPr/>
          <p:nvPr/>
        </p:nvSpPr>
        <p:spPr>
          <a:xfrm>
            <a:off x="5498406" y="3948052"/>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932174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2.1.5 </a:t>
            </a:r>
            <a:r>
              <a:rPr lang="es-MX" sz="1200" dirty="0">
                <a:latin typeface="Times New Roman" panose="02020603050405020304" pitchFamily="18" charset="0"/>
              </a:rPr>
              <a:t>Función “</a:t>
            </a:r>
            <a:r>
              <a:rPr lang="es-MX" sz="1200" dirty="0" err="1">
                <a:latin typeface="Times New Roman" panose="02020603050405020304" pitchFamily="18" charset="0"/>
              </a:rPr>
              <a:t>int</a:t>
            </a:r>
            <a:r>
              <a:rPr lang="es-MX" sz="1200" dirty="0">
                <a:latin typeface="Times New Roman" panose="02020603050405020304" pitchFamily="18" charset="0"/>
              </a:rPr>
              <a:t> </a:t>
            </a:r>
            <a:r>
              <a:rPr lang="es-MX" sz="1200" dirty="0" err="1">
                <a:latin typeface="Times New Roman" panose="02020603050405020304" pitchFamily="18" charset="0"/>
              </a:rPr>
              <a:t>selecciona_opción</a:t>
            </a:r>
            <a:r>
              <a:rPr lang="es-MX" sz="1200" dirty="0">
                <a:latin typeface="Times New Roman" panose="02020603050405020304" pitchFamily="18" charset="0"/>
              </a:rPr>
              <a:t>();</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673EB422-41EF-F56E-F450-8AD5DDB9910B}"/>
              </a:ext>
            </a:extLst>
          </p:cNvPr>
          <p:cNvSpPr/>
          <p:nvPr/>
        </p:nvSpPr>
        <p:spPr>
          <a:xfrm>
            <a:off x="2277524" y="1059834"/>
            <a:ext cx="5046491" cy="281897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A100793B-1879-3E68-A3F9-8BE09A9EB1F0}"/>
              </a:ext>
            </a:extLst>
          </p:cNvPr>
          <p:cNvSpPr/>
          <p:nvPr/>
        </p:nvSpPr>
        <p:spPr>
          <a:xfrm>
            <a:off x="2512592" y="1265262"/>
            <a:ext cx="4576355" cy="235424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D03854E9-6F19-6860-AFC1-DFFDEB28B9BC}"/>
              </a:ext>
            </a:extLst>
          </p:cNvPr>
          <p:cNvGraphicFramePr>
            <a:graphicFrameLocks noGrp="1"/>
          </p:cNvGraphicFramePr>
          <p:nvPr>
            <p:extLst>
              <p:ext uri="{D42A27DB-BD31-4B8C-83A1-F6EECF244321}">
                <p14:modId xmlns:p14="http://schemas.microsoft.com/office/powerpoint/2010/main" val="368853959"/>
              </p:ext>
            </p:extLst>
          </p:nvPr>
        </p:nvGraphicFramePr>
        <p:xfrm>
          <a:off x="2706191" y="1369696"/>
          <a:ext cx="4189156" cy="2148840"/>
        </p:xfrm>
        <a:graphic>
          <a:graphicData uri="http://schemas.openxmlformats.org/drawingml/2006/table">
            <a:tbl>
              <a:tblPr firstRow="1" bandRow="1">
                <a:tableStyleId>{5C22544A-7EE6-4342-B048-85BDC9FD1C3A}</a:tableStyleId>
              </a:tblPr>
              <a:tblGrid>
                <a:gridCol w="331531">
                  <a:extLst>
                    <a:ext uri="{9D8B030D-6E8A-4147-A177-3AD203B41FA5}">
                      <a16:colId xmlns:a16="http://schemas.microsoft.com/office/drawing/2014/main" val="4000583223"/>
                    </a:ext>
                  </a:extLst>
                </a:gridCol>
                <a:gridCol w="3857625">
                  <a:extLst>
                    <a:ext uri="{9D8B030D-6E8A-4147-A177-3AD203B41FA5}">
                      <a16:colId xmlns:a16="http://schemas.microsoft.com/office/drawing/2014/main" val="1722026803"/>
                    </a:ext>
                  </a:extLst>
                </a:gridCol>
              </a:tblGrid>
              <a:tr h="0">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selecciona_opcion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"Selecciona una </a:t>
                      </a:r>
                      <a:r>
                        <a:rPr lang="es-MX" sz="900" b="0" dirty="0" err="1">
                          <a:solidFill>
                            <a:srgbClr val="E6DB74"/>
                          </a:solidFill>
                          <a:effectLst/>
                          <a:latin typeface="Consolas" panose="020B0609020204030204" pitchFamily="49" charset="0"/>
                        </a:rPr>
                        <a:t>opcion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"0. Salir"</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"1. Insertar inicio"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"2. Insertar al final"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"3. Eliminar al inicio"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"4. Eliminar al final"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"5. Imprimir toda la lista"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"6. Eliminar nodo arbitrario"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"7. Eliminar/Liberar toda la lista"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"8. Buscar dato"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47F2D5EB-FC4F-4297-80B3-16A31DBC01E3}"/>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2.1.5</a:t>
            </a:r>
          </a:p>
        </p:txBody>
      </p:sp>
      <p:sp>
        <p:nvSpPr>
          <p:cNvPr id="11" name="Rectángulo: esquinas redondeadas 10">
            <a:extLst>
              <a:ext uri="{FF2B5EF4-FFF2-40B4-BE49-F238E27FC236}">
                <a16:creationId xmlns:a16="http://schemas.microsoft.com/office/drawing/2014/main" id="{D8190B6D-8433-251C-B352-64D0755034CA}"/>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a:t>
            </a:r>
            <a:r>
              <a:rPr lang="es-MX" dirty="0" err="1">
                <a:latin typeface="Times New Roman" panose="02020603050405020304" pitchFamily="18" charset="0"/>
              </a:rPr>
              <a:t>int</a:t>
            </a:r>
            <a:r>
              <a:rPr lang="es-MX" dirty="0">
                <a:latin typeface="Times New Roman" panose="02020603050405020304" pitchFamily="18" charset="0"/>
              </a:rPr>
              <a:t> </a:t>
            </a:r>
            <a:r>
              <a:rPr lang="es-MX" dirty="0" err="1">
                <a:latin typeface="Times New Roman" panose="02020603050405020304" pitchFamily="18" charset="0"/>
              </a:rPr>
              <a:t>selecciona_opción</a:t>
            </a:r>
            <a:r>
              <a:rPr lang="es-MX" dirty="0">
                <a:latin typeface="Times New Roman" panose="02020603050405020304" pitchFamily="18" charset="0"/>
              </a:rPr>
              <a:t>();”</a:t>
            </a:r>
          </a:p>
        </p:txBody>
      </p:sp>
      <p:sp>
        <p:nvSpPr>
          <p:cNvPr id="12" name="Rectángulo: esquina doblada 11">
            <a:extLst>
              <a:ext uri="{FF2B5EF4-FFF2-40B4-BE49-F238E27FC236}">
                <a16:creationId xmlns:a16="http://schemas.microsoft.com/office/drawing/2014/main" id="{193DD779-0A53-D3F0-4E0E-507EEA57A4B5}"/>
              </a:ext>
            </a:extLst>
          </p:cNvPr>
          <p:cNvSpPr/>
          <p:nvPr/>
        </p:nvSpPr>
        <p:spPr>
          <a:xfrm>
            <a:off x="230358" y="1068365"/>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9FC544EF-8C15-DA1A-390F-DE9FC8454DFC}"/>
              </a:ext>
            </a:extLst>
          </p:cNvPr>
          <p:cNvSpPr/>
          <p:nvPr/>
        </p:nvSpPr>
        <p:spPr>
          <a:xfrm>
            <a:off x="209006" y="4000813"/>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2.1.5</a:t>
            </a:r>
          </a:p>
        </p:txBody>
      </p:sp>
      <p:sp>
        <p:nvSpPr>
          <p:cNvPr id="19" name="Rectángulo: esquinas redondeadas 18">
            <a:extLst>
              <a:ext uri="{FF2B5EF4-FFF2-40B4-BE49-F238E27FC236}">
                <a16:creationId xmlns:a16="http://schemas.microsoft.com/office/drawing/2014/main" id="{97646C56-73BA-579B-28E7-1409C155E017}"/>
              </a:ext>
            </a:extLst>
          </p:cNvPr>
          <p:cNvSpPr/>
          <p:nvPr/>
        </p:nvSpPr>
        <p:spPr>
          <a:xfrm>
            <a:off x="834889" y="4000813"/>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a:t>
            </a:r>
            <a:r>
              <a:rPr lang="es-MX" dirty="0" err="1">
                <a:latin typeface="Times New Roman" panose="02020603050405020304" pitchFamily="18" charset="0"/>
              </a:rPr>
              <a:t>void</a:t>
            </a:r>
            <a:r>
              <a:rPr lang="es-MX" dirty="0">
                <a:latin typeface="Times New Roman" panose="02020603050405020304" pitchFamily="18" charset="0"/>
              </a:rPr>
              <a:t> </a:t>
            </a:r>
            <a:r>
              <a:rPr lang="es-MX" dirty="0" err="1">
                <a:latin typeface="Times New Roman" panose="02020603050405020304" pitchFamily="18" charset="0"/>
              </a:rPr>
              <a:t>insertar_inicio</a:t>
            </a:r>
            <a:r>
              <a:rPr lang="es-MX" dirty="0">
                <a:latin typeface="Times New Roman" panose="02020603050405020304" pitchFamily="18" charset="0"/>
              </a:rPr>
              <a:t>(</a:t>
            </a:r>
            <a:r>
              <a:rPr lang="es-MX" dirty="0" err="1">
                <a:latin typeface="Times New Roman" panose="02020603050405020304" pitchFamily="18" charset="0"/>
              </a:rPr>
              <a:t>nodo_t</a:t>
            </a:r>
            <a:r>
              <a:rPr lang="es-MX" dirty="0">
                <a:latin typeface="Times New Roman" panose="02020603050405020304" pitchFamily="18" charset="0"/>
              </a:rPr>
              <a:t> **, </a:t>
            </a:r>
            <a:r>
              <a:rPr lang="es-MX" dirty="0" err="1">
                <a:latin typeface="Times New Roman" panose="02020603050405020304" pitchFamily="18" charset="0"/>
              </a:rPr>
              <a:t>int</a:t>
            </a:r>
            <a:r>
              <a:rPr lang="es-MX" dirty="0">
                <a:latin typeface="Times New Roman" panose="02020603050405020304" pitchFamily="18" charset="0"/>
              </a:rPr>
              <a:t>);”</a:t>
            </a:r>
          </a:p>
        </p:txBody>
      </p:sp>
      <p:sp>
        <p:nvSpPr>
          <p:cNvPr id="20" name="Rectángulo 19">
            <a:extLst>
              <a:ext uri="{FF2B5EF4-FFF2-40B4-BE49-F238E27FC236}">
                <a16:creationId xmlns:a16="http://schemas.microsoft.com/office/drawing/2014/main" id="{810D1CAB-9789-A456-DAFD-1ECB0A8985DA}"/>
              </a:ext>
            </a:extLst>
          </p:cNvPr>
          <p:cNvSpPr/>
          <p:nvPr/>
        </p:nvSpPr>
        <p:spPr>
          <a:xfrm>
            <a:off x="209006" y="4476001"/>
            <a:ext cx="5046491"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E8FDDCA8-A06F-4677-3BB4-6DF60669EB43}"/>
              </a:ext>
            </a:extLst>
          </p:cNvPr>
          <p:cNvSpPr/>
          <p:nvPr/>
        </p:nvSpPr>
        <p:spPr>
          <a:xfrm>
            <a:off x="444074" y="4681428"/>
            <a:ext cx="4576355"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BC9ABDBA-7AC9-C2F9-3753-A811B5ECA40A}"/>
              </a:ext>
            </a:extLst>
          </p:cNvPr>
          <p:cNvGraphicFramePr>
            <a:graphicFrameLocks noGrp="1"/>
          </p:cNvGraphicFramePr>
          <p:nvPr>
            <p:extLst>
              <p:ext uri="{D42A27DB-BD31-4B8C-83A1-F6EECF244321}">
                <p14:modId xmlns:p14="http://schemas.microsoft.com/office/powerpoint/2010/main" val="1032000216"/>
              </p:ext>
            </p:extLst>
          </p:nvPr>
        </p:nvGraphicFramePr>
        <p:xfrm>
          <a:off x="499551" y="4785862"/>
          <a:ext cx="4520878" cy="1188720"/>
        </p:xfrm>
        <a:graphic>
          <a:graphicData uri="http://schemas.openxmlformats.org/drawingml/2006/table">
            <a:tbl>
              <a:tblPr firstRow="1" bandRow="1">
                <a:tableStyleId>{5C22544A-7EE6-4342-B048-85BDC9FD1C3A}</a:tableStyleId>
              </a:tblPr>
              <a:tblGrid>
                <a:gridCol w="357784">
                  <a:extLst>
                    <a:ext uri="{9D8B030D-6E8A-4147-A177-3AD203B41FA5}">
                      <a16:colId xmlns:a16="http://schemas.microsoft.com/office/drawing/2014/main" val="4000583223"/>
                    </a:ext>
                  </a:extLst>
                </a:gridCol>
                <a:gridCol w="4163094">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3" name="Rectángulo: esquina doblada 22">
            <a:extLst>
              <a:ext uri="{FF2B5EF4-FFF2-40B4-BE49-F238E27FC236}">
                <a16:creationId xmlns:a16="http://schemas.microsoft.com/office/drawing/2014/main" id="{0D7A4920-95F8-E59B-A881-D462CECD3F34}"/>
              </a:ext>
            </a:extLst>
          </p:cNvPr>
          <p:cNvSpPr/>
          <p:nvPr/>
        </p:nvSpPr>
        <p:spPr>
          <a:xfrm>
            <a:off x="5490565" y="4550040"/>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CuadroTexto 25">
            <a:extLst>
              <a:ext uri="{FF2B5EF4-FFF2-40B4-BE49-F238E27FC236}">
                <a16:creationId xmlns:a16="http://schemas.microsoft.com/office/drawing/2014/main" id="{A89B0C40-93A8-ED2B-DD07-26DB275552B1}"/>
              </a:ext>
            </a:extLst>
          </p:cNvPr>
          <p:cNvSpPr txBox="1"/>
          <p:nvPr/>
        </p:nvSpPr>
        <p:spPr>
          <a:xfrm>
            <a:off x="230358" y="2886075"/>
            <a:ext cx="1922292" cy="1015663"/>
          </a:xfrm>
          <a:prstGeom prst="rect">
            <a:avLst/>
          </a:prstGeom>
          <a:noFill/>
        </p:spPr>
        <p:txBody>
          <a:bodyPr wrap="square" rtlCol="0">
            <a:spAutoFit/>
          </a:bodyPr>
          <a:lstStyle/>
          <a:p>
            <a:r>
              <a:rPr lang="es-MX" sz="1200" dirty="0" err="1">
                <a:latin typeface="Times New Roman" panose="02020603050405020304" pitchFamily="18" charset="0"/>
                <a:cs typeface="Times New Roman" panose="02020603050405020304" pitchFamily="18" charset="0"/>
              </a:rPr>
              <a:t>puts</a:t>
            </a:r>
            <a:r>
              <a:rPr lang="es-MX" sz="1200" dirty="0">
                <a:latin typeface="Times New Roman" panose="02020603050405020304" pitchFamily="18" charset="0"/>
                <a:cs typeface="Times New Roman" panose="02020603050405020304" pitchFamily="18" charset="0"/>
              </a:rPr>
              <a:t> funciona como </a:t>
            </a:r>
            <a:r>
              <a:rPr lang="es-MX" sz="1200" dirty="0" err="1">
                <a:latin typeface="Times New Roman" panose="02020603050405020304" pitchFamily="18" charset="0"/>
                <a:cs typeface="Times New Roman" panose="02020603050405020304" pitchFamily="18" charset="0"/>
              </a:rPr>
              <a:t>printf</a:t>
            </a:r>
            <a:r>
              <a:rPr lang="es-MX" sz="1200" dirty="0">
                <a:latin typeface="Times New Roman" panose="02020603050405020304" pitchFamily="18" charset="0"/>
                <a:cs typeface="Times New Roman" panose="02020603050405020304" pitchFamily="18" charset="0"/>
              </a:rPr>
              <a:t>, pero es para imprimir en pantalla puro texto, y ya imprime el salto de línea sin necesidad de ponerlo.</a:t>
            </a:r>
          </a:p>
        </p:txBody>
      </p:sp>
      <p:sp>
        <p:nvSpPr>
          <p:cNvPr id="27" name="CuadroTexto 26">
            <a:extLst>
              <a:ext uri="{FF2B5EF4-FFF2-40B4-BE49-F238E27FC236}">
                <a16:creationId xmlns:a16="http://schemas.microsoft.com/office/drawing/2014/main" id="{164D6C09-8109-F36A-EEDF-1284DCA49305}"/>
              </a:ext>
            </a:extLst>
          </p:cNvPr>
          <p:cNvSpPr txBox="1"/>
          <p:nvPr/>
        </p:nvSpPr>
        <p:spPr>
          <a:xfrm>
            <a:off x="209006" y="6467475"/>
            <a:ext cx="2838994"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a:t>
            </a:r>
          </a:p>
        </p:txBody>
      </p:sp>
      <p:sp>
        <p:nvSpPr>
          <p:cNvPr id="28" name="Rectángulo 27">
            <a:extLst>
              <a:ext uri="{FF2B5EF4-FFF2-40B4-BE49-F238E27FC236}">
                <a16:creationId xmlns:a16="http://schemas.microsoft.com/office/drawing/2014/main" id="{598F8A09-0B63-EF2A-0CA0-7714990A0E55}"/>
              </a:ext>
            </a:extLst>
          </p:cNvPr>
          <p:cNvSpPr/>
          <p:nvPr/>
        </p:nvSpPr>
        <p:spPr>
          <a:xfrm>
            <a:off x="230359" y="6856322"/>
            <a:ext cx="3655842"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28">
            <a:extLst>
              <a:ext uri="{FF2B5EF4-FFF2-40B4-BE49-F238E27FC236}">
                <a16:creationId xmlns:a16="http://schemas.microsoft.com/office/drawing/2014/main" id="{4743B2F9-32AF-5B44-C361-63358711168C}"/>
              </a:ext>
            </a:extLst>
          </p:cNvPr>
          <p:cNvSpPr/>
          <p:nvPr/>
        </p:nvSpPr>
        <p:spPr>
          <a:xfrm>
            <a:off x="465427" y="7061749"/>
            <a:ext cx="3164366"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0" name="Tabla 38">
            <a:extLst>
              <a:ext uri="{FF2B5EF4-FFF2-40B4-BE49-F238E27FC236}">
                <a16:creationId xmlns:a16="http://schemas.microsoft.com/office/drawing/2014/main" id="{DC2D1C6E-FCF9-A218-C0B1-BCBC8A28A0EF}"/>
              </a:ext>
            </a:extLst>
          </p:cNvPr>
          <p:cNvGraphicFramePr>
            <a:graphicFrameLocks noGrp="1"/>
          </p:cNvGraphicFramePr>
          <p:nvPr>
            <p:extLst>
              <p:ext uri="{D42A27DB-BD31-4B8C-83A1-F6EECF244321}">
                <p14:modId xmlns:p14="http://schemas.microsoft.com/office/powerpoint/2010/main" val="3362726488"/>
              </p:ext>
            </p:extLst>
          </p:nvPr>
        </p:nvGraphicFramePr>
        <p:xfrm>
          <a:off x="520903" y="7166183"/>
          <a:ext cx="3108889" cy="1188720"/>
        </p:xfrm>
        <a:graphic>
          <a:graphicData uri="http://schemas.openxmlformats.org/drawingml/2006/table">
            <a:tbl>
              <a:tblPr firstRow="1" bandRow="1">
                <a:tableStyleId>{5C22544A-7EE6-4342-B048-85BDC9FD1C3A}</a:tableStyleId>
              </a:tblPr>
              <a:tblGrid>
                <a:gridCol w="246039">
                  <a:extLst>
                    <a:ext uri="{9D8B030D-6E8A-4147-A177-3AD203B41FA5}">
                      <a16:colId xmlns:a16="http://schemas.microsoft.com/office/drawing/2014/main" val="4000583223"/>
                    </a:ext>
                  </a:extLst>
                </a:gridCol>
                <a:gridCol w="2862850">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lista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9</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7" name="CuadroTexto 56">
            <a:extLst>
              <a:ext uri="{FF2B5EF4-FFF2-40B4-BE49-F238E27FC236}">
                <a16:creationId xmlns:a16="http://schemas.microsoft.com/office/drawing/2014/main" id="{31B64FA1-CECC-B5C4-F25C-43ABAC8BC279}"/>
              </a:ext>
            </a:extLst>
          </p:cNvPr>
          <p:cNvSpPr txBox="1"/>
          <p:nvPr/>
        </p:nvSpPr>
        <p:spPr>
          <a:xfrm>
            <a:off x="3961086" y="6925364"/>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cxnSp>
        <p:nvCxnSpPr>
          <p:cNvPr id="58" name="Conector: curvado 57">
            <a:extLst>
              <a:ext uri="{FF2B5EF4-FFF2-40B4-BE49-F238E27FC236}">
                <a16:creationId xmlns:a16="http://schemas.microsoft.com/office/drawing/2014/main" id="{7E7FBF86-D588-2771-0369-F2743266FD39}"/>
              </a:ext>
            </a:extLst>
          </p:cNvPr>
          <p:cNvCxnSpPr>
            <a:cxnSpLocks/>
            <a:stCxn id="57" idx="3"/>
          </p:cNvCxnSpPr>
          <p:nvPr/>
        </p:nvCxnSpPr>
        <p:spPr>
          <a:xfrm flipV="1">
            <a:off x="4509727" y="7061749"/>
            <a:ext cx="391554" cy="21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9F919C32-E152-1EF7-A305-8CB72125122E}"/>
              </a:ext>
            </a:extLst>
          </p:cNvPr>
          <p:cNvSpPr txBox="1"/>
          <p:nvPr/>
        </p:nvSpPr>
        <p:spPr>
          <a:xfrm>
            <a:off x="4901281" y="6925364"/>
            <a:ext cx="687756"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sp>
        <p:nvSpPr>
          <p:cNvPr id="62" name="CuadroTexto 61">
            <a:extLst>
              <a:ext uri="{FF2B5EF4-FFF2-40B4-BE49-F238E27FC236}">
                <a16:creationId xmlns:a16="http://schemas.microsoft.com/office/drawing/2014/main" id="{FA11BD7D-EEE7-A776-9F13-C66B35EE7682}"/>
              </a:ext>
            </a:extLst>
          </p:cNvPr>
          <p:cNvSpPr txBox="1"/>
          <p:nvPr/>
        </p:nvSpPr>
        <p:spPr>
          <a:xfrm>
            <a:off x="3961086" y="7591561"/>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63" name="Grupo 62">
            <a:extLst>
              <a:ext uri="{FF2B5EF4-FFF2-40B4-BE49-F238E27FC236}">
                <a16:creationId xmlns:a16="http://schemas.microsoft.com/office/drawing/2014/main" id="{5A1AA020-1B75-2677-A2B6-23A8F2956111}"/>
              </a:ext>
            </a:extLst>
          </p:cNvPr>
          <p:cNvGrpSpPr/>
          <p:nvPr/>
        </p:nvGrpSpPr>
        <p:grpSpPr>
          <a:xfrm>
            <a:off x="4911619" y="7531905"/>
            <a:ext cx="687756" cy="399342"/>
            <a:chOff x="4154093" y="4777886"/>
            <a:chExt cx="1079863" cy="627017"/>
          </a:xfrm>
        </p:grpSpPr>
        <p:grpSp>
          <p:nvGrpSpPr>
            <p:cNvPr id="64" name="Grupo 63">
              <a:extLst>
                <a:ext uri="{FF2B5EF4-FFF2-40B4-BE49-F238E27FC236}">
                  <a16:creationId xmlns:a16="http://schemas.microsoft.com/office/drawing/2014/main" id="{13FF327C-E6A2-5BE3-71B7-BC5CCC967B9B}"/>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032E5451-0D9C-B7B3-1F06-5D5078413FF1}"/>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67" name="Conector recto 66">
                <a:extLst>
                  <a:ext uri="{FF2B5EF4-FFF2-40B4-BE49-F238E27FC236}">
                    <a16:creationId xmlns:a16="http://schemas.microsoft.com/office/drawing/2014/main" id="{0A23340E-4123-0A09-A9E3-8A671480146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E75A7EEA-D651-0736-4D81-AA7A3B36D5AD}"/>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68" name="CuadroTexto 67">
            <a:extLst>
              <a:ext uri="{FF2B5EF4-FFF2-40B4-BE49-F238E27FC236}">
                <a16:creationId xmlns:a16="http://schemas.microsoft.com/office/drawing/2014/main" id="{02408066-F6C9-9775-1669-A3D5E2B0C177}"/>
              </a:ext>
            </a:extLst>
          </p:cNvPr>
          <p:cNvSpPr txBox="1"/>
          <p:nvPr/>
        </p:nvSpPr>
        <p:spPr>
          <a:xfrm>
            <a:off x="5001784" y="7280434"/>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0" name="Conector: curvado 69">
            <a:extLst>
              <a:ext uri="{FF2B5EF4-FFF2-40B4-BE49-F238E27FC236}">
                <a16:creationId xmlns:a16="http://schemas.microsoft.com/office/drawing/2014/main" id="{0B555F19-5B34-CCD2-38A3-18C9F9F8CB87}"/>
              </a:ext>
            </a:extLst>
          </p:cNvPr>
          <p:cNvCxnSpPr>
            <a:stCxn id="62" idx="3"/>
            <a:endCxn id="66" idx="1"/>
          </p:cNvCxnSpPr>
          <p:nvPr/>
        </p:nvCxnSpPr>
        <p:spPr>
          <a:xfrm>
            <a:off x="4509727" y="7730061"/>
            <a:ext cx="401892" cy="15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uadroTexto 70">
            <a:extLst>
              <a:ext uri="{FF2B5EF4-FFF2-40B4-BE49-F238E27FC236}">
                <a16:creationId xmlns:a16="http://schemas.microsoft.com/office/drawing/2014/main" id="{6C477CAC-CBE0-14E9-6494-AF85D413581D}"/>
              </a:ext>
            </a:extLst>
          </p:cNvPr>
          <p:cNvSpPr txBox="1"/>
          <p:nvPr/>
        </p:nvSpPr>
        <p:spPr>
          <a:xfrm>
            <a:off x="3950748" y="8300771"/>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72" name="Grupo 71">
            <a:extLst>
              <a:ext uri="{FF2B5EF4-FFF2-40B4-BE49-F238E27FC236}">
                <a16:creationId xmlns:a16="http://schemas.microsoft.com/office/drawing/2014/main" id="{89CDB8CB-EF40-62FF-22CB-21DF26DDA980}"/>
              </a:ext>
            </a:extLst>
          </p:cNvPr>
          <p:cNvGrpSpPr/>
          <p:nvPr/>
        </p:nvGrpSpPr>
        <p:grpSpPr>
          <a:xfrm>
            <a:off x="4901281" y="8241115"/>
            <a:ext cx="687756" cy="399342"/>
            <a:chOff x="4154093" y="4777886"/>
            <a:chExt cx="1079863" cy="627017"/>
          </a:xfrm>
        </p:grpSpPr>
        <p:grpSp>
          <p:nvGrpSpPr>
            <p:cNvPr id="73" name="Grupo 72">
              <a:extLst>
                <a:ext uri="{FF2B5EF4-FFF2-40B4-BE49-F238E27FC236}">
                  <a16:creationId xmlns:a16="http://schemas.microsoft.com/office/drawing/2014/main" id="{56395B19-2011-2ACF-CEEE-93F9221C4467}"/>
                </a:ext>
              </a:extLst>
            </p:cNvPr>
            <p:cNvGrpSpPr/>
            <p:nvPr/>
          </p:nvGrpSpPr>
          <p:grpSpPr>
            <a:xfrm>
              <a:off x="4154093" y="4777886"/>
              <a:ext cx="1079863" cy="627017"/>
              <a:chOff x="1036320" y="2211977"/>
              <a:chExt cx="1079863" cy="627017"/>
            </a:xfrm>
          </p:grpSpPr>
          <p:sp>
            <p:nvSpPr>
              <p:cNvPr id="75" name="Rectángulo 74">
                <a:extLst>
                  <a:ext uri="{FF2B5EF4-FFF2-40B4-BE49-F238E27FC236}">
                    <a16:creationId xmlns:a16="http://schemas.microsoft.com/office/drawing/2014/main" id="{804C151A-F1DD-64D2-B172-E53215037BC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76" name="Conector recto 75">
                <a:extLst>
                  <a:ext uri="{FF2B5EF4-FFF2-40B4-BE49-F238E27FC236}">
                    <a16:creationId xmlns:a16="http://schemas.microsoft.com/office/drawing/2014/main" id="{E9A62646-107A-F058-B96E-D464842F770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4" name="Conector recto 73">
              <a:extLst>
                <a:ext uri="{FF2B5EF4-FFF2-40B4-BE49-F238E27FC236}">
                  <a16:creationId xmlns:a16="http://schemas.microsoft.com/office/drawing/2014/main" id="{4B857B91-18D0-6193-9A0F-F2BD936EA386}"/>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77" name="CuadroTexto 76">
            <a:extLst>
              <a:ext uri="{FF2B5EF4-FFF2-40B4-BE49-F238E27FC236}">
                <a16:creationId xmlns:a16="http://schemas.microsoft.com/office/drawing/2014/main" id="{C5711255-A557-920C-DC7F-BD94B7FE3F3A}"/>
              </a:ext>
            </a:extLst>
          </p:cNvPr>
          <p:cNvSpPr txBox="1"/>
          <p:nvPr/>
        </p:nvSpPr>
        <p:spPr>
          <a:xfrm>
            <a:off x="5019681" y="7989329"/>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8" name="Conector: curvado 77">
            <a:extLst>
              <a:ext uri="{FF2B5EF4-FFF2-40B4-BE49-F238E27FC236}">
                <a16:creationId xmlns:a16="http://schemas.microsoft.com/office/drawing/2014/main" id="{2FDF18F0-316E-1679-DC51-3CB81AA38F8D}"/>
              </a:ext>
            </a:extLst>
          </p:cNvPr>
          <p:cNvCxnSpPr>
            <a:cxnSpLocks/>
            <a:stCxn id="71" idx="3"/>
            <a:endCxn id="80" idx="1"/>
          </p:cNvCxnSpPr>
          <p:nvPr/>
        </p:nvCxnSpPr>
        <p:spPr>
          <a:xfrm>
            <a:off x="4499389" y="8439271"/>
            <a:ext cx="1089648" cy="891995"/>
          </a:xfrm>
          <a:prstGeom prst="curvedConnector3">
            <a:avLst>
              <a:gd name="adj1" fmla="val 4545"/>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9" name="Grupo 78">
            <a:extLst>
              <a:ext uri="{FF2B5EF4-FFF2-40B4-BE49-F238E27FC236}">
                <a16:creationId xmlns:a16="http://schemas.microsoft.com/office/drawing/2014/main" id="{A09F6F82-79DB-9880-F37F-54278D3474DC}"/>
              </a:ext>
            </a:extLst>
          </p:cNvPr>
          <p:cNvGrpSpPr/>
          <p:nvPr/>
        </p:nvGrpSpPr>
        <p:grpSpPr>
          <a:xfrm>
            <a:off x="5589037" y="9131595"/>
            <a:ext cx="687756" cy="399342"/>
            <a:chOff x="1036320" y="2211977"/>
            <a:chExt cx="1079863" cy="627017"/>
          </a:xfrm>
        </p:grpSpPr>
        <p:sp>
          <p:nvSpPr>
            <p:cNvPr id="80" name="Rectángulo 79">
              <a:extLst>
                <a:ext uri="{FF2B5EF4-FFF2-40B4-BE49-F238E27FC236}">
                  <a16:creationId xmlns:a16="http://schemas.microsoft.com/office/drawing/2014/main" id="{BCBF4507-2078-9229-5590-40DD45017495}"/>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9</a:t>
              </a:r>
            </a:p>
          </p:txBody>
        </p:sp>
        <p:cxnSp>
          <p:nvCxnSpPr>
            <p:cNvPr id="81" name="Conector recto 80">
              <a:extLst>
                <a:ext uri="{FF2B5EF4-FFF2-40B4-BE49-F238E27FC236}">
                  <a16:creationId xmlns:a16="http://schemas.microsoft.com/office/drawing/2014/main" id="{76924FC0-F971-886D-FA58-E770B8924E43}"/>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82" name="CuadroTexto 81">
            <a:extLst>
              <a:ext uri="{FF2B5EF4-FFF2-40B4-BE49-F238E27FC236}">
                <a16:creationId xmlns:a16="http://schemas.microsoft.com/office/drawing/2014/main" id="{2DA691A1-52C9-6CF4-96CA-BF04A06ACFF3}"/>
              </a:ext>
            </a:extLst>
          </p:cNvPr>
          <p:cNvSpPr txBox="1"/>
          <p:nvPr/>
        </p:nvSpPr>
        <p:spPr>
          <a:xfrm>
            <a:off x="5653584" y="885459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92" name="Conector: curvado 91">
            <a:extLst>
              <a:ext uri="{FF2B5EF4-FFF2-40B4-BE49-F238E27FC236}">
                <a16:creationId xmlns:a16="http://schemas.microsoft.com/office/drawing/2014/main" id="{A9510DA6-EF72-07B0-C2BF-E3CA26388921}"/>
              </a:ext>
            </a:extLst>
          </p:cNvPr>
          <p:cNvCxnSpPr>
            <a:stCxn id="80" idx="3"/>
            <a:endCxn id="75" idx="1"/>
          </p:cNvCxnSpPr>
          <p:nvPr/>
        </p:nvCxnSpPr>
        <p:spPr>
          <a:xfrm flipH="1" flipV="1">
            <a:off x="4901281" y="8440786"/>
            <a:ext cx="1375512" cy="890480"/>
          </a:xfrm>
          <a:prstGeom prst="curvedConnector5">
            <a:avLst>
              <a:gd name="adj1" fmla="val -16619"/>
              <a:gd name="adj2" fmla="val 60696"/>
              <a:gd name="adj3" fmla="val 11661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66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4263733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Fundamentos de un lenguaje de alto nivel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190033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25959"/>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3. GRAFOS</a:t>
            </a:r>
          </a:p>
        </p:txBody>
      </p:sp>
      <p:pic>
        <p:nvPicPr>
          <p:cNvPr id="3" name="Imagen 2" descr="Código QR&#10;&#10;Descripción generada automáticamente">
            <a:extLst>
              <a:ext uri="{FF2B5EF4-FFF2-40B4-BE49-F238E27FC236}">
                <a16:creationId xmlns:a16="http://schemas.microsoft.com/office/drawing/2014/main" id="{02B67740-9A4D-EAD2-7476-0C5AF4431699}"/>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17CD6043-218E-AFE8-01F9-4EEF257E3BD1}"/>
              </a:ext>
            </a:extLst>
          </p:cNvPr>
          <p:cNvSpPr/>
          <p:nvPr/>
        </p:nvSpPr>
        <p:spPr>
          <a:xfrm>
            <a:off x="5810250" y="17955"/>
            <a:ext cx="181737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27 Octubre 2022</a:t>
            </a:r>
          </a:p>
        </p:txBody>
      </p:sp>
    </p:spTree>
    <p:extLst>
      <p:ext uri="{BB962C8B-B14F-4D97-AF65-F5344CB8AC3E}">
        <p14:creationId xmlns:p14="http://schemas.microsoft.com/office/powerpoint/2010/main" val="1022437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10057"/>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4. ÁRBOLES BINARIOS</a:t>
            </a:r>
          </a:p>
        </p:txBody>
      </p:sp>
      <p:grpSp>
        <p:nvGrpSpPr>
          <p:cNvPr id="3" name="Grupo 2">
            <a:extLst>
              <a:ext uri="{FF2B5EF4-FFF2-40B4-BE49-F238E27FC236}">
                <a16:creationId xmlns:a16="http://schemas.microsoft.com/office/drawing/2014/main" id="{07B25161-3BFF-20BB-0DAF-CF458EBE633C}"/>
              </a:ext>
            </a:extLst>
          </p:cNvPr>
          <p:cNvGrpSpPr/>
          <p:nvPr/>
        </p:nvGrpSpPr>
        <p:grpSpPr>
          <a:xfrm>
            <a:off x="409731" y="905364"/>
            <a:ext cx="1742919" cy="1430924"/>
            <a:chOff x="2726291" y="5873050"/>
            <a:chExt cx="1921728" cy="1136069"/>
          </a:xfrm>
          <a:solidFill>
            <a:srgbClr val="FFC000"/>
          </a:solidFill>
        </p:grpSpPr>
        <p:sp>
          <p:nvSpPr>
            <p:cNvPr id="7" name="Elipse 6">
              <a:extLst>
                <a:ext uri="{FF2B5EF4-FFF2-40B4-BE49-F238E27FC236}">
                  <a16:creationId xmlns:a16="http://schemas.microsoft.com/office/drawing/2014/main" id="{487AF17D-24F7-07A1-E3F1-C6AD5534B3FD}"/>
                </a:ext>
              </a:extLst>
            </p:cNvPr>
            <p:cNvSpPr/>
            <p:nvPr/>
          </p:nvSpPr>
          <p:spPr>
            <a:xfrm>
              <a:off x="3518199" y="5873050"/>
              <a:ext cx="288000"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4CE641D1-F3E8-E2AE-56A6-2879DD3955F2}"/>
                </a:ext>
              </a:extLst>
            </p:cNvPr>
            <p:cNvSpPr/>
            <p:nvPr/>
          </p:nvSpPr>
          <p:spPr>
            <a:xfrm>
              <a:off x="3014291" y="6294118"/>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260C385D-7615-AD94-EC2E-BD1720E03CEF}"/>
                </a:ext>
              </a:extLst>
            </p:cNvPr>
            <p:cNvSpPr/>
            <p:nvPr/>
          </p:nvSpPr>
          <p:spPr>
            <a:xfrm>
              <a:off x="4042260" y="6290964"/>
              <a:ext cx="288000"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 name="Conector recto de flecha 12">
              <a:extLst>
                <a:ext uri="{FF2B5EF4-FFF2-40B4-BE49-F238E27FC236}">
                  <a16:creationId xmlns:a16="http://schemas.microsoft.com/office/drawing/2014/main" id="{CE2A4A52-C9C8-A32D-4ADA-B3F09995DAE9}"/>
                </a:ext>
              </a:extLst>
            </p:cNvPr>
            <p:cNvCxnSpPr>
              <a:cxnSpLocks/>
              <a:endCxn id="11" idx="0"/>
            </p:cNvCxnSpPr>
            <p:nvPr/>
          </p:nvCxnSpPr>
          <p:spPr>
            <a:xfrm flipH="1">
              <a:off x="3166128" y="6108191"/>
              <a:ext cx="510128" cy="185927"/>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7D4FAF8F-F6C7-E8F9-61BB-98AFA967EA4E}"/>
                </a:ext>
              </a:extLst>
            </p:cNvPr>
            <p:cNvCxnSpPr>
              <a:cxnSpLocks/>
              <a:endCxn id="12" idx="0"/>
            </p:cNvCxnSpPr>
            <p:nvPr/>
          </p:nvCxnSpPr>
          <p:spPr>
            <a:xfrm>
              <a:off x="3647788" y="6105037"/>
              <a:ext cx="538472" cy="185927"/>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a16="http://schemas.microsoft.com/office/drawing/2014/main" id="{B0DC98A5-62B7-BC84-60E9-5ACACE70A964}"/>
                </a:ext>
              </a:extLst>
            </p:cNvPr>
            <p:cNvSpPr/>
            <p:nvPr/>
          </p:nvSpPr>
          <p:spPr>
            <a:xfrm>
              <a:off x="2726291" y="6718537"/>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a:extLst>
                <a:ext uri="{FF2B5EF4-FFF2-40B4-BE49-F238E27FC236}">
                  <a16:creationId xmlns:a16="http://schemas.microsoft.com/office/drawing/2014/main" id="{4E40996A-0AB5-6932-91E2-7B0315F2EEC9}"/>
                </a:ext>
              </a:extLst>
            </p:cNvPr>
            <p:cNvSpPr/>
            <p:nvPr/>
          </p:nvSpPr>
          <p:spPr>
            <a:xfrm>
              <a:off x="3300671" y="6721119"/>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de flecha 16">
              <a:extLst>
                <a:ext uri="{FF2B5EF4-FFF2-40B4-BE49-F238E27FC236}">
                  <a16:creationId xmlns:a16="http://schemas.microsoft.com/office/drawing/2014/main" id="{952C8BC9-193D-498A-F80F-B0FC7E4C3A73}"/>
                </a:ext>
              </a:extLst>
            </p:cNvPr>
            <p:cNvCxnSpPr>
              <a:cxnSpLocks/>
              <a:stCxn id="11" idx="3"/>
              <a:endCxn id="15" idx="0"/>
            </p:cNvCxnSpPr>
            <p:nvPr/>
          </p:nvCxnSpPr>
          <p:spPr>
            <a:xfrm flipH="1">
              <a:off x="2878128" y="6539941"/>
              <a:ext cx="180635" cy="178596"/>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7F00DCAD-D07B-D987-8A96-0941F04B69F2}"/>
                </a:ext>
              </a:extLst>
            </p:cNvPr>
            <p:cNvCxnSpPr>
              <a:cxnSpLocks/>
              <a:stCxn id="11" idx="5"/>
              <a:endCxn id="16" idx="0"/>
            </p:cNvCxnSpPr>
            <p:nvPr/>
          </p:nvCxnSpPr>
          <p:spPr>
            <a:xfrm>
              <a:off x="3273492" y="6539941"/>
              <a:ext cx="179016" cy="18117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E4EECC99-A83C-28C6-07C3-0EB4987DEE2F}"/>
                </a:ext>
              </a:extLst>
            </p:cNvPr>
            <p:cNvSpPr/>
            <p:nvPr/>
          </p:nvSpPr>
          <p:spPr>
            <a:xfrm>
              <a:off x="3769966" y="6715955"/>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Elipse 19">
              <a:extLst>
                <a:ext uri="{FF2B5EF4-FFF2-40B4-BE49-F238E27FC236}">
                  <a16:creationId xmlns:a16="http://schemas.microsoft.com/office/drawing/2014/main" id="{7329C35F-18B4-33A0-B877-FC7E5743A8F1}"/>
                </a:ext>
              </a:extLst>
            </p:cNvPr>
            <p:cNvSpPr/>
            <p:nvPr/>
          </p:nvSpPr>
          <p:spPr>
            <a:xfrm>
              <a:off x="4344346" y="6718537"/>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1" name="Conector recto de flecha 20">
              <a:extLst>
                <a:ext uri="{FF2B5EF4-FFF2-40B4-BE49-F238E27FC236}">
                  <a16:creationId xmlns:a16="http://schemas.microsoft.com/office/drawing/2014/main" id="{F7D2DC68-D524-F7F4-600E-4FDD0E43B898}"/>
                </a:ext>
              </a:extLst>
            </p:cNvPr>
            <p:cNvCxnSpPr>
              <a:cxnSpLocks/>
              <a:stCxn id="12" idx="3"/>
              <a:endCxn id="19" idx="0"/>
            </p:cNvCxnSpPr>
            <p:nvPr/>
          </p:nvCxnSpPr>
          <p:spPr>
            <a:xfrm flipH="1">
              <a:off x="3921803" y="6536787"/>
              <a:ext cx="162634" cy="17916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B0B074E6-DB37-5798-42AE-A64EFDB99538}"/>
                </a:ext>
              </a:extLst>
            </p:cNvPr>
            <p:cNvCxnSpPr>
              <a:cxnSpLocks/>
              <a:stCxn id="12" idx="5"/>
              <a:endCxn id="20" idx="0"/>
            </p:cNvCxnSpPr>
            <p:nvPr/>
          </p:nvCxnSpPr>
          <p:spPr>
            <a:xfrm>
              <a:off x="4288083" y="6536787"/>
              <a:ext cx="208100" cy="18175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upo 63">
            <a:extLst>
              <a:ext uri="{FF2B5EF4-FFF2-40B4-BE49-F238E27FC236}">
                <a16:creationId xmlns:a16="http://schemas.microsoft.com/office/drawing/2014/main" id="{87853A99-8548-3D1D-E735-FF70A2BD68C8}"/>
              </a:ext>
            </a:extLst>
          </p:cNvPr>
          <p:cNvGrpSpPr/>
          <p:nvPr/>
        </p:nvGrpSpPr>
        <p:grpSpPr>
          <a:xfrm>
            <a:off x="2451570" y="837418"/>
            <a:ext cx="2493534" cy="1755211"/>
            <a:chOff x="2299209" y="2425903"/>
            <a:chExt cx="3150676" cy="3330606"/>
          </a:xfrm>
          <a:solidFill>
            <a:srgbClr val="FFC000"/>
          </a:solidFill>
        </p:grpSpPr>
        <p:sp>
          <p:nvSpPr>
            <p:cNvPr id="65" name="Elipse 64">
              <a:extLst>
                <a:ext uri="{FF2B5EF4-FFF2-40B4-BE49-F238E27FC236}">
                  <a16:creationId xmlns:a16="http://schemas.microsoft.com/office/drawing/2014/main" id="{396353D7-4945-F33B-6F42-D8C570FA5357}"/>
                </a:ext>
              </a:extLst>
            </p:cNvPr>
            <p:cNvSpPr/>
            <p:nvPr/>
          </p:nvSpPr>
          <p:spPr>
            <a:xfrm>
              <a:off x="3351966" y="2425903"/>
              <a:ext cx="382865"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Elipse 65">
              <a:extLst>
                <a:ext uri="{FF2B5EF4-FFF2-40B4-BE49-F238E27FC236}">
                  <a16:creationId xmlns:a16="http://schemas.microsoft.com/office/drawing/2014/main" id="{FCDD4E8A-C9F0-CFBE-2E41-4193A39774A8}"/>
                </a:ext>
              </a:extLst>
            </p:cNvPr>
            <p:cNvSpPr/>
            <p:nvPr/>
          </p:nvSpPr>
          <p:spPr>
            <a:xfrm>
              <a:off x="2682074" y="3111178"/>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Elipse 66">
              <a:extLst>
                <a:ext uri="{FF2B5EF4-FFF2-40B4-BE49-F238E27FC236}">
                  <a16:creationId xmlns:a16="http://schemas.microsoft.com/office/drawing/2014/main" id="{429540B9-3E64-5F10-AB88-019AAF69F68D}"/>
                </a:ext>
              </a:extLst>
            </p:cNvPr>
            <p:cNvSpPr/>
            <p:nvPr/>
          </p:nvSpPr>
          <p:spPr>
            <a:xfrm>
              <a:off x="4048648" y="3106045"/>
              <a:ext cx="382865"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8" name="Conector recto de flecha 67">
              <a:extLst>
                <a:ext uri="{FF2B5EF4-FFF2-40B4-BE49-F238E27FC236}">
                  <a16:creationId xmlns:a16="http://schemas.microsoft.com/office/drawing/2014/main" id="{19081850-BFAA-57E4-6575-56DE65E42232}"/>
                </a:ext>
              </a:extLst>
            </p:cNvPr>
            <p:cNvCxnSpPr>
              <a:cxnSpLocks/>
              <a:endCxn id="66" idx="0"/>
            </p:cNvCxnSpPr>
            <p:nvPr/>
          </p:nvCxnSpPr>
          <p:spPr>
            <a:xfrm flipH="1">
              <a:off x="2883925" y="2808588"/>
              <a:ext cx="678160" cy="302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054D995B-ADFA-BD1B-B7B3-307F237361ED}"/>
                </a:ext>
              </a:extLst>
            </p:cNvPr>
            <p:cNvCxnSpPr>
              <a:cxnSpLocks/>
              <a:endCxn id="67" idx="0"/>
            </p:cNvCxnSpPr>
            <p:nvPr/>
          </p:nvCxnSpPr>
          <p:spPr>
            <a:xfrm>
              <a:off x="3524240" y="2803455"/>
              <a:ext cx="715841" cy="302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0" name="Elipse 69">
              <a:extLst>
                <a:ext uri="{FF2B5EF4-FFF2-40B4-BE49-F238E27FC236}">
                  <a16:creationId xmlns:a16="http://schemas.microsoft.com/office/drawing/2014/main" id="{B72A2AD0-5266-3D05-5DFD-0F34978FEF7B}"/>
                </a:ext>
              </a:extLst>
            </p:cNvPr>
            <p:cNvSpPr/>
            <p:nvPr/>
          </p:nvSpPr>
          <p:spPr>
            <a:xfrm>
              <a:off x="2299209" y="3801907"/>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Elipse 70">
              <a:extLst>
                <a:ext uri="{FF2B5EF4-FFF2-40B4-BE49-F238E27FC236}">
                  <a16:creationId xmlns:a16="http://schemas.microsoft.com/office/drawing/2014/main" id="{8F6F0F05-3623-D20D-9ADA-B8C76F9C06BF}"/>
                </a:ext>
              </a:extLst>
            </p:cNvPr>
            <p:cNvSpPr/>
            <p:nvPr/>
          </p:nvSpPr>
          <p:spPr>
            <a:xfrm>
              <a:off x="3062786" y="3806109"/>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2" name="Conector recto de flecha 71">
              <a:extLst>
                <a:ext uri="{FF2B5EF4-FFF2-40B4-BE49-F238E27FC236}">
                  <a16:creationId xmlns:a16="http://schemas.microsoft.com/office/drawing/2014/main" id="{52649FD0-5E1D-9DBE-4E70-5801C83118A3}"/>
                </a:ext>
              </a:extLst>
            </p:cNvPr>
            <p:cNvCxnSpPr>
              <a:cxnSpLocks/>
              <a:stCxn id="66" idx="3"/>
              <a:endCxn id="70" idx="0"/>
            </p:cNvCxnSpPr>
            <p:nvPr/>
          </p:nvCxnSpPr>
          <p:spPr>
            <a:xfrm flipH="1">
              <a:off x="2501060" y="3511247"/>
              <a:ext cx="240135" cy="290659"/>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2C5C60-24B6-A7DD-0999-78EA53C8A1E2}"/>
                </a:ext>
              </a:extLst>
            </p:cNvPr>
            <p:cNvCxnSpPr>
              <a:cxnSpLocks/>
              <a:stCxn id="66" idx="5"/>
              <a:endCxn id="71" idx="0"/>
            </p:cNvCxnSpPr>
            <p:nvPr/>
          </p:nvCxnSpPr>
          <p:spPr>
            <a:xfrm>
              <a:off x="3026654" y="3511247"/>
              <a:ext cx="237983" cy="29486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4" name="Elipse 73">
              <a:extLst>
                <a:ext uri="{FF2B5EF4-FFF2-40B4-BE49-F238E27FC236}">
                  <a16:creationId xmlns:a16="http://schemas.microsoft.com/office/drawing/2014/main" id="{53138E1C-EA76-F10B-0108-10CCA23F72D8}"/>
                </a:ext>
              </a:extLst>
            </p:cNvPr>
            <p:cNvSpPr/>
            <p:nvPr/>
          </p:nvSpPr>
          <p:spPr>
            <a:xfrm>
              <a:off x="3686663" y="3797705"/>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Elipse 74">
              <a:extLst>
                <a:ext uri="{FF2B5EF4-FFF2-40B4-BE49-F238E27FC236}">
                  <a16:creationId xmlns:a16="http://schemas.microsoft.com/office/drawing/2014/main" id="{A40F4E2D-E1AB-1792-EC54-1C01A27F8E40}"/>
                </a:ext>
              </a:extLst>
            </p:cNvPr>
            <p:cNvSpPr/>
            <p:nvPr/>
          </p:nvSpPr>
          <p:spPr>
            <a:xfrm>
              <a:off x="4450239" y="3801907"/>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6" name="Conector recto de flecha 75">
              <a:extLst>
                <a:ext uri="{FF2B5EF4-FFF2-40B4-BE49-F238E27FC236}">
                  <a16:creationId xmlns:a16="http://schemas.microsoft.com/office/drawing/2014/main" id="{09BD1501-D4D0-6C3D-D847-BCC9D55CDFF8}"/>
                </a:ext>
              </a:extLst>
            </p:cNvPr>
            <p:cNvCxnSpPr>
              <a:cxnSpLocks/>
              <a:stCxn id="67" idx="3"/>
              <a:endCxn id="74" idx="0"/>
            </p:cNvCxnSpPr>
            <p:nvPr/>
          </p:nvCxnSpPr>
          <p:spPr>
            <a:xfrm flipH="1">
              <a:off x="3888514" y="3506114"/>
              <a:ext cx="216204" cy="291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de flecha 76">
              <a:extLst>
                <a:ext uri="{FF2B5EF4-FFF2-40B4-BE49-F238E27FC236}">
                  <a16:creationId xmlns:a16="http://schemas.microsoft.com/office/drawing/2014/main" id="{8440C4AF-818B-AAF0-93A4-93773C935016}"/>
                </a:ext>
              </a:extLst>
            </p:cNvPr>
            <p:cNvCxnSpPr>
              <a:cxnSpLocks/>
              <a:stCxn id="67" idx="5"/>
              <a:endCxn id="75" idx="0"/>
            </p:cNvCxnSpPr>
            <p:nvPr/>
          </p:nvCxnSpPr>
          <p:spPr>
            <a:xfrm>
              <a:off x="4375444" y="3506114"/>
              <a:ext cx="276647" cy="29579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8" name="Elipse 77">
              <a:extLst>
                <a:ext uri="{FF2B5EF4-FFF2-40B4-BE49-F238E27FC236}">
                  <a16:creationId xmlns:a16="http://schemas.microsoft.com/office/drawing/2014/main" id="{D3F5B180-4E9B-75BB-CB81-4DDDC55768AF}"/>
                </a:ext>
              </a:extLst>
            </p:cNvPr>
            <p:cNvSpPr/>
            <p:nvPr/>
          </p:nvSpPr>
          <p:spPr>
            <a:xfrm>
              <a:off x="3062785" y="4501040"/>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Elipse 78">
              <a:extLst>
                <a:ext uri="{FF2B5EF4-FFF2-40B4-BE49-F238E27FC236}">
                  <a16:creationId xmlns:a16="http://schemas.microsoft.com/office/drawing/2014/main" id="{DF4A5369-7665-C47B-8E60-43CFAA67D455}"/>
                </a:ext>
              </a:extLst>
            </p:cNvPr>
            <p:cNvSpPr/>
            <p:nvPr/>
          </p:nvSpPr>
          <p:spPr>
            <a:xfrm>
              <a:off x="4048648" y="4501040"/>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0" name="Elipse 79">
              <a:extLst>
                <a:ext uri="{FF2B5EF4-FFF2-40B4-BE49-F238E27FC236}">
                  <a16:creationId xmlns:a16="http://schemas.microsoft.com/office/drawing/2014/main" id="{703A566D-1C21-1E98-0790-9B066C2C0AD9}"/>
                </a:ext>
              </a:extLst>
            </p:cNvPr>
            <p:cNvSpPr/>
            <p:nvPr/>
          </p:nvSpPr>
          <p:spPr>
            <a:xfrm>
              <a:off x="5034539" y="4501039"/>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Elipse 80">
              <a:extLst>
                <a:ext uri="{FF2B5EF4-FFF2-40B4-BE49-F238E27FC236}">
                  <a16:creationId xmlns:a16="http://schemas.microsoft.com/office/drawing/2014/main" id="{F7E990F0-0679-A872-370F-18316010F5AE}"/>
                </a:ext>
              </a:extLst>
            </p:cNvPr>
            <p:cNvSpPr/>
            <p:nvPr/>
          </p:nvSpPr>
          <p:spPr>
            <a:xfrm>
              <a:off x="5046184" y="5287798"/>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2" name="Conector recto de flecha 81">
              <a:extLst>
                <a:ext uri="{FF2B5EF4-FFF2-40B4-BE49-F238E27FC236}">
                  <a16:creationId xmlns:a16="http://schemas.microsoft.com/office/drawing/2014/main" id="{AF46E601-F521-D4F7-8D0B-6DEA0D7AF47D}"/>
                </a:ext>
              </a:extLst>
            </p:cNvPr>
            <p:cNvCxnSpPr>
              <a:stCxn id="71" idx="4"/>
              <a:endCxn id="78" idx="0"/>
            </p:cNvCxnSpPr>
            <p:nvPr/>
          </p:nvCxnSpPr>
          <p:spPr>
            <a:xfrm flipH="1">
              <a:off x="3264636" y="4274820"/>
              <a:ext cx="1" cy="22622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recto de flecha 82">
              <a:extLst>
                <a:ext uri="{FF2B5EF4-FFF2-40B4-BE49-F238E27FC236}">
                  <a16:creationId xmlns:a16="http://schemas.microsoft.com/office/drawing/2014/main" id="{B0853CC9-89F1-EFB5-6254-A4DFE32BE106}"/>
                </a:ext>
              </a:extLst>
            </p:cNvPr>
            <p:cNvCxnSpPr>
              <a:stCxn id="75" idx="3"/>
              <a:endCxn id="79" idx="0"/>
            </p:cNvCxnSpPr>
            <p:nvPr/>
          </p:nvCxnSpPr>
          <p:spPr>
            <a:xfrm flipH="1">
              <a:off x="4250499" y="4201977"/>
              <a:ext cx="258861" cy="299063"/>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28FA4005-90A3-ADC2-F4B3-1215B336D2D8}"/>
                </a:ext>
              </a:extLst>
            </p:cNvPr>
            <p:cNvCxnSpPr>
              <a:stCxn id="75" idx="5"/>
              <a:endCxn id="80" idx="0"/>
            </p:cNvCxnSpPr>
            <p:nvPr/>
          </p:nvCxnSpPr>
          <p:spPr>
            <a:xfrm>
              <a:off x="4794819" y="4201977"/>
              <a:ext cx="441571" cy="29906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a:extLst>
                <a:ext uri="{FF2B5EF4-FFF2-40B4-BE49-F238E27FC236}">
                  <a16:creationId xmlns:a16="http://schemas.microsoft.com/office/drawing/2014/main" id="{2BDF1120-1E85-4556-5FC1-D4E5CBF4A9F1}"/>
                </a:ext>
              </a:extLst>
            </p:cNvPr>
            <p:cNvCxnSpPr>
              <a:stCxn id="80" idx="4"/>
              <a:endCxn id="81" idx="0"/>
            </p:cNvCxnSpPr>
            <p:nvPr/>
          </p:nvCxnSpPr>
          <p:spPr>
            <a:xfrm>
              <a:off x="5236390" y="4969750"/>
              <a:ext cx="11645" cy="31804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upo 3">
            <a:extLst>
              <a:ext uri="{FF2B5EF4-FFF2-40B4-BE49-F238E27FC236}">
                <a16:creationId xmlns:a16="http://schemas.microsoft.com/office/drawing/2014/main" id="{2CC419D9-0C10-AE7C-4A5F-323BAA62CC88}"/>
              </a:ext>
            </a:extLst>
          </p:cNvPr>
          <p:cNvGrpSpPr/>
          <p:nvPr/>
        </p:nvGrpSpPr>
        <p:grpSpPr>
          <a:xfrm>
            <a:off x="209006" y="3737085"/>
            <a:ext cx="2160000" cy="3042587"/>
            <a:chOff x="188838" y="1391529"/>
            <a:chExt cx="4755713" cy="3081409"/>
          </a:xfrm>
        </p:grpSpPr>
        <p:sp>
          <p:nvSpPr>
            <p:cNvPr id="6" name="Elipse 5">
              <a:extLst>
                <a:ext uri="{FF2B5EF4-FFF2-40B4-BE49-F238E27FC236}">
                  <a16:creationId xmlns:a16="http://schemas.microsoft.com/office/drawing/2014/main" id="{F7AEA16E-BD87-AB6D-5DA9-499774F66456}"/>
                </a:ext>
              </a:extLst>
            </p:cNvPr>
            <p:cNvSpPr/>
            <p:nvPr/>
          </p:nvSpPr>
          <p:spPr>
            <a:xfrm>
              <a:off x="2485728" y="1391529"/>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3" name="Grupo 22">
              <a:extLst>
                <a:ext uri="{FF2B5EF4-FFF2-40B4-BE49-F238E27FC236}">
                  <a16:creationId xmlns:a16="http://schemas.microsoft.com/office/drawing/2014/main" id="{FCDED8AC-D947-7A6D-B051-87B5FB9BE9D3}"/>
                </a:ext>
              </a:extLst>
            </p:cNvPr>
            <p:cNvGrpSpPr/>
            <p:nvPr/>
          </p:nvGrpSpPr>
          <p:grpSpPr>
            <a:xfrm>
              <a:off x="188838" y="2230377"/>
              <a:ext cx="2292932" cy="2242561"/>
              <a:chOff x="188838" y="2230377"/>
              <a:chExt cx="2292932" cy="2242561"/>
            </a:xfrm>
          </p:grpSpPr>
          <p:sp>
            <p:nvSpPr>
              <p:cNvPr id="39" name="Elipse 38">
                <a:extLst>
                  <a:ext uri="{FF2B5EF4-FFF2-40B4-BE49-F238E27FC236}">
                    <a16:creationId xmlns:a16="http://schemas.microsoft.com/office/drawing/2014/main" id="{3C6B38CE-9F99-F008-DE82-699AF46195F3}"/>
                  </a:ext>
                </a:extLst>
              </p:cNvPr>
              <p:cNvSpPr/>
              <p:nvPr/>
            </p:nvSpPr>
            <p:spPr>
              <a:xfrm>
                <a:off x="1065304" y="2230377"/>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40" name="Grupo 39">
                <a:extLst>
                  <a:ext uri="{FF2B5EF4-FFF2-40B4-BE49-F238E27FC236}">
                    <a16:creationId xmlns:a16="http://schemas.microsoft.com/office/drawing/2014/main" id="{C0C916EE-F27A-BC0B-F5A4-D87282FE9883}"/>
                  </a:ext>
                </a:extLst>
              </p:cNvPr>
              <p:cNvGrpSpPr/>
              <p:nvPr/>
            </p:nvGrpSpPr>
            <p:grpSpPr>
              <a:xfrm>
                <a:off x="188838" y="3081657"/>
                <a:ext cx="2292932" cy="540000"/>
                <a:chOff x="188838" y="3104518"/>
                <a:chExt cx="2292932" cy="540000"/>
              </a:xfrm>
            </p:grpSpPr>
            <p:sp>
              <p:nvSpPr>
                <p:cNvPr id="44" name="Elipse 43">
                  <a:extLst>
                    <a:ext uri="{FF2B5EF4-FFF2-40B4-BE49-F238E27FC236}">
                      <a16:creationId xmlns:a16="http://schemas.microsoft.com/office/drawing/2014/main" id="{676C1723-E7A2-6B7E-2DE5-464356ACB9BC}"/>
                    </a:ext>
                  </a:extLst>
                </p:cNvPr>
                <p:cNvSpPr/>
                <p:nvPr/>
              </p:nvSpPr>
              <p:spPr>
                <a:xfrm>
                  <a:off x="188838"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Elipse 44">
                  <a:extLst>
                    <a:ext uri="{FF2B5EF4-FFF2-40B4-BE49-F238E27FC236}">
                      <a16:creationId xmlns:a16="http://schemas.microsoft.com/office/drawing/2014/main" id="{90FA676D-5B26-DB8C-0309-C799F365C918}"/>
                    </a:ext>
                  </a:extLst>
                </p:cNvPr>
                <p:cNvSpPr/>
                <p:nvPr/>
              </p:nvSpPr>
              <p:spPr>
                <a:xfrm>
                  <a:off x="1065304"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Elipse 45">
                  <a:extLst>
                    <a:ext uri="{FF2B5EF4-FFF2-40B4-BE49-F238E27FC236}">
                      <a16:creationId xmlns:a16="http://schemas.microsoft.com/office/drawing/2014/main" id="{D182F374-DCD3-464A-9CEE-056644BA4CE8}"/>
                    </a:ext>
                  </a:extLst>
                </p:cNvPr>
                <p:cNvSpPr/>
                <p:nvPr/>
              </p:nvSpPr>
              <p:spPr>
                <a:xfrm>
                  <a:off x="1941770"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41" name="Grupo 40">
                <a:extLst>
                  <a:ext uri="{FF2B5EF4-FFF2-40B4-BE49-F238E27FC236}">
                    <a16:creationId xmlns:a16="http://schemas.microsoft.com/office/drawing/2014/main" id="{ABAF4306-5C8C-986C-7C84-8E25619CD032}"/>
                  </a:ext>
                </a:extLst>
              </p:cNvPr>
              <p:cNvGrpSpPr/>
              <p:nvPr/>
            </p:nvGrpSpPr>
            <p:grpSpPr>
              <a:xfrm>
                <a:off x="530209" y="3932938"/>
                <a:ext cx="1610191" cy="540000"/>
                <a:chOff x="564889" y="3932938"/>
                <a:chExt cx="1610191" cy="540000"/>
              </a:xfrm>
            </p:grpSpPr>
            <p:sp>
              <p:nvSpPr>
                <p:cNvPr id="42" name="Elipse 41">
                  <a:extLst>
                    <a:ext uri="{FF2B5EF4-FFF2-40B4-BE49-F238E27FC236}">
                      <a16:creationId xmlns:a16="http://schemas.microsoft.com/office/drawing/2014/main" id="{C9903DBE-65C4-84A7-6CB7-D7FF77E24600}"/>
                    </a:ext>
                  </a:extLst>
                </p:cNvPr>
                <p:cNvSpPr/>
                <p:nvPr/>
              </p:nvSpPr>
              <p:spPr>
                <a:xfrm>
                  <a:off x="1635080"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B31E7AF9-7E5B-6D36-127A-335390AEFE8E}"/>
                    </a:ext>
                  </a:extLst>
                </p:cNvPr>
                <p:cNvSpPr/>
                <p:nvPr/>
              </p:nvSpPr>
              <p:spPr>
                <a:xfrm>
                  <a:off x="564889"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cxnSp>
          <p:nvCxnSpPr>
            <p:cNvPr id="24" name="Conector recto de flecha 23">
              <a:extLst>
                <a:ext uri="{FF2B5EF4-FFF2-40B4-BE49-F238E27FC236}">
                  <a16:creationId xmlns:a16="http://schemas.microsoft.com/office/drawing/2014/main" id="{8F9F1DB2-1239-C22F-91AD-D98AED9C2073}"/>
                </a:ext>
              </a:extLst>
            </p:cNvPr>
            <p:cNvCxnSpPr>
              <a:cxnSpLocks/>
              <a:stCxn id="39" idx="3"/>
              <a:endCxn id="44" idx="0"/>
            </p:cNvCxnSpPr>
            <p:nvPr/>
          </p:nvCxnSpPr>
          <p:spPr>
            <a:xfrm flipH="1">
              <a:off x="458838"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E01B8DDF-4674-DFDE-992D-B1C8023BE7E2}"/>
                </a:ext>
              </a:extLst>
            </p:cNvPr>
            <p:cNvCxnSpPr>
              <a:stCxn id="39" idx="4"/>
              <a:endCxn id="45" idx="0"/>
            </p:cNvCxnSpPr>
            <p:nvPr/>
          </p:nvCxnSpPr>
          <p:spPr>
            <a:xfrm>
              <a:off x="1335304" y="2770377"/>
              <a:ext cx="0" cy="31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05132463-38A5-83CB-68F1-F80DE72BDF5A}"/>
                </a:ext>
              </a:extLst>
            </p:cNvPr>
            <p:cNvCxnSpPr>
              <a:stCxn id="39" idx="5"/>
              <a:endCxn id="46" idx="0"/>
            </p:cNvCxnSpPr>
            <p:nvPr/>
          </p:nvCxnSpPr>
          <p:spPr>
            <a:xfrm>
              <a:off x="1526223"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7693BCD2-D1A9-A154-A5CB-E413DD678A83}"/>
                </a:ext>
              </a:extLst>
            </p:cNvPr>
            <p:cNvCxnSpPr>
              <a:stCxn id="45" idx="3"/>
              <a:endCxn id="43" idx="0"/>
            </p:cNvCxnSpPr>
            <p:nvPr/>
          </p:nvCxnSpPr>
          <p:spPr>
            <a:xfrm flipH="1">
              <a:off x="800209" y="3542576"/>
              <a:ext cx="344176"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108FEC59-4A28-0CF1-5F86-766ED2130D46}"/>
                </a:ext>
              </a:extLst>
            </p:cNvPr>
            <p:cNvCxnSpPr>
              <a:stCxn id="45" idx="5"/>
              <a:endCxn id="42" idx="0"/>
            </p:cNvCxnSpPr>
            <p:nvPr/>
          </p:nvCxnSpPr>
          <p:spPr>
            <a:xfrm>
              <a:off x="1526223" y="3542576"/>
              <a:ext cx="344177"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Grupo 28">
              <a:extLst>
                <a:ext uri="{FF2B5EF4-FFF2-40B4-BE49-F238E27FC236}">
                  <a16:creationId xmlns:a16="http://schemas.microsoft.com/office/drawing/2014/main" id="{EA08F55D-CC6C-E1AF-5C29-7C2FACC30404}"/>
                </a:ext>
              </a:extLst>
            </p:cNvPr>
            <p:cNvGrpSpPr/>
            <p:nvPr/>
          </p:nvGrpSpPr>
          <p:grpSpPr>
            <a:xfrm>
              <a:off x="3029685" y="2231273"/>
              <a:ext cx="1914866" cy="2239047"/>
              <a:chOff x="3029685" y="2231273"/>
              <a:chExt cx="1914866" cy="2239047"/>
            </a:xfrm>
          </p:grpSpPr>
          <p:sp>
            <p:nvSpPr>
              <p:cNvPr id="35" name="Elipse 34">
                <a:extLst>
                  <a:ext uri="{FF2B5EF4-FFF2-40B4-BE49-F238E27FC236}">
                    <a16:creationId xmlns:a16="http://schemas.microsoft.com/office/drawing/2014/main" id="{A45A5F71-EE6F-5B4A-AB33-12A9C9AE327F}"/>
                  </a:ext>
                </a:extLst>
              </p:cNvPr>
              <p:cNvSpPr/>
              <p:nvPr/>
            </p:nvSpPr>
            <p:spPr>
              <a:xfrm>
                <a:off x="3717118" y="223127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Elipse 35">
                <a:extLst>
                  <a:ext uri="{FF2B5EF4-FFF2-40B4-BE49-F238E27FC236}">
                    <a16:creationId xmlns:a16="http://schemas.microsoft.com/office/drawing/2014/main" id="{6C5D5875-520E-6698-646B-E48F07996932}"/>
                  </a:ext>
                </a:extLst>
              </p:cNvPr>
              <p:cNvSpPr/>
              <p:nvPr/>
            </p:nvSpPr>
            <p:spPr>
              <a:xfrm>
                <a:off x="4404551"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DDE5D9A3-4CED-9E6E-A8C1-FEC536DF9FD7}"/>
                  </a:ext>
                </a:extLst>
              </p:cNvPr>
              <p:cNvSpPr/>
              <p:nvPr/>
            </p:nvSpPr>
            <p:spPr>
              <a:xfrm>
                <a:off x="3029685"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Elipse 37">
                <a:extLst>
                  <a:ext uri="{FF2B5EF4-FFF2-40B4-BE49-F238E27FC236}">
                    <a16:creationId xmlns:a16="http://schemas.microsoft.com/office/drawing/2014/main" id="{3C6787EF-33E4-22DB-E226-9FB82584FC87}"/>
                  </a:ext>
                </a:extLst>
              </p:cNvPr>
              <p:cNvSpPr/>
              <p:nvPr/>
            </p:nvSpPr>
            <p:spPr>
              <a:xfrm>
                <a:off x="3029685" y="393032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0" name="Conector recto de flecha 29">
              <a:extLst>
                <a:ext uri="{FF2B5EF4-FFF2-40B4-BE49-F238E27FC236}">
                  <a16:creationId xmlns:a16="http://schemas.microsoft.com/office/drawing/2014/main" id="{024FF313-0007-9F2C-5E7D-D1335F94AAFB}"/>
                </a:ext>
              </a:extLst>
            </p:cNvPr>
            <p:cNvCxnSpPr>
              <a:stCxn id="37" idx="4"/>
              <a:endCxn id="38" idx="0"/>
            </p:cNvCxnSpPr>
            <p:nvPr/>
          </p:nvCxnSpPr>
          <p:spPr>
            <a:xfrm>
              <a:off x="3299685" y="3623842"/>
              <a:ext cx="0" cy="3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8D486669-816D-8CB3-ABBA-605A383AE5BE}"/>
                </a:ext>
              </a:extLst>
            </p:cNvPr>
            <p:cNvCxnSpPr>
              <a:stCxn id="35" idx="3"/>
              <a:endCxn id="37" idx="0"/>
            </p:cNvCxnSpPr>
            <p:nvPr/>
          </p:nvCxnSpPr>
          <p:spPr>
            <a:xfrm flipH="1">
              <a:off x="3299685"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1C08A021-7723-A631-F188-CBA46851D1C6}"/>
                </a:ext>
              </a:extLst>
            </p:cNvPr>
            <p:cNvCxnSpPr>
              <a:stCxn id="35" idx="5"/>
              <a:endCxn id="36" idx="0"/>
            </p:cNvCxnSpPr>
            <p:nvPr/>
          </p:nvCxnSpPr>
          <p:spPr>
            <a:xfrm>
              <a:off x="4178037"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E7553B7F-4522-E3CA-51A9-9A4D332B85D7}"/>
                </a:ext>
              </a:extLst>
            </p:cNvPr>
            <p:cNvCxnSpPr>
              <a:stCxn id="6" idx="3"/>
              <a:endCxn id="39" idx="0"/>
            </p:cNvCxnSpPr>
            <p:nvPr/>
          </p:nvCxnSpPr>
          <p:spPr>
            <a:xfrm flipH="1">
              <a:off x="1335304" y="1852448"/>
              <a:ext cx="1229505" cy="37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C787EE86-A7B8-F159-A51B-C80FFE0FD675}"/>
                </a:ext>
              </a:extLst>
            </p:cNvPr>
            <p:cNvCxnSpPr>
              <a:stCxn id="6" idx="5"/>
              <a:endCxn id="35" idx="0"/>
            </p:cNvCxnSpPr>
            <p:nvPr/>
          </p:nvCxnSpPr>
          <p:spPr>
            <a:xfrm>
              <a:off x="2946647" y="1852448"/>
              <a:ext cx="1040471" cy="378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CuadroTexto 46">
            <a:extLst>
              <a:ext uri="{FF2B5EF4-FFF2-40B4-BE49-F238E27FC236}">
                <a16:creationId xmlns:a16="http://schemas.microsoft.com/office/drawing/2014/main" id="{7C914002-D4D5-E3C2-013E-58D1E97D1FE5}"/>
              </a:ext>
            </a:extLst>
          </p:cNvPr>
          <p:cNvSpPr txBox="1"/>
          <p:nvPr/>
        </p:nvSpPr>
        <p:spPr>
          <a:xfrm>
            <a:off x="1534137" y="3758394"/>
            <a:ext cx="548512" cy="33855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raíz</a:t>
            </a:r>
          </a:p>
        </p:txBody>
      </p:sp>
      <p:graphicFrame>
        <p:nvGraphicFramePr>
          <p:cNvPr id="48" name="Tabla 133">
            <a:extLst>
              <a:ext uri="{FF2B5EF4-FFF2-40B4-BE49-F238E27FC236}">
                <a16:creationId xmlns:a16="http://schemas.microsoft.com/office/drawing/2014/main" id="{60B72AE0-3D08-8672-7DAF-7900C1F159FB}"/>
              </a:ext>
            </a:extLst>
          </p:cNvPr>
          <p:cNvGraphicFramePr>
            <a:graphicFrameLocks noGrp="1"/>
          </p:cNvGraphicFramePr>
          <p:nvPr>
            <p:extLst>
              <p:ext uri="{D42A27DB-BD31-4B8C-83A1-F6EECF244321}">
                <p14:modId xmlns:p14="http://schemas.microsoft.com/office/powerpoint/2010/main" val="1715779388"/>
              </p:ext>
            </p:extLst>
          </p:nvPr>
        </p:nvGraphicFramePr>
        <p:xfrm>
          <a:off x="2543373" y="3830578"/>
          <a:ext cx="5056707" cy="2884932"/>
        </p:xfrm>
        <a:graphic>
          <a:graphicData uri="http://schemas.openxmlformats.org/drawingml/2006/table">
            <a:tbl>
              <a:tblPr firstRow="1" bandRow="1">
                <a:tableStyleId>{5C22544A-7EE6-4342-B048-85BDC9FD1C3A}</a:tableStyleId>
              </a:tblPr>
              <a:tblGrid>
                <a:gridCol w="1127453">
                  <a:extLst>
                    <a:ext uri="{9D8B030D-6E8A-4147-A177-3AD203B41FA5}">
                      <a16:colId xmlns:a16="http://schemas.microsoft.com/office/drawing/2014/main" val="971430931"/>
                    </a:ext>
                  </a:extLst>
                </a:gridCol>
                <a:gridCol w="3929254">
                  <a:extLst>
                    <a:ext uri="{9D8B030D-6E8A-4147-A177-3AD203B41FA5}">
                      <a16:colId xmlns:a16="http://schemas.microsoft.com/office/drawing/2014/main" val="1328467904"/>
                    </a:ext>
                  </a:extLst>
                </a:gridCol>
              </a:tblGrid>
              <a:tr h="0">
                <a:tc gridSpan="2">
                  <a:txBody>
                    <a:bodyPr/>
                    <a:lstStyle/>
                    <a:p>
                      <a:pPr algn="ctr"/>
                      <a:r>
                        <a:rPr lang="es-MX" dirty="0"/>
                        <a:t>Terminología</a:t>
                      </a:r>
                    </a:p>
                  </a:txBody>
                  <a:tcPr/>
                </a:tc>
                <a:tc hMerge="1">
                  <a:txBody>
                    <a:bodyPr/>
                    <a:lstStyle/>
                    <a:p>
                      <a:endParaRPr lang="es-MX" dirty="0"/>
                    </a:p>
                  </a:txBody>
                  <a:tcPr/>
                </a:tc>
                <a:extLst>
                  <a:ext uri="{0D108BD9-81ED-4DB2-BD59-A6C34878D82A}">
                    <a16:rowId xmlns:a16="http://schemas.microsoft.com/office/drawing/2014/main" val="3897332831"/>
                  </a:ext>
                </a:extLst>
              </a:tr>
              <a:tr h="0">
                <a:tc>
                  <a:txBody>
                    <a:bodyPr/>
                    <a:lstStyle/>
                    <a:p>
                      <a:r>
                        <a:rPr lang="es-MX" sz="1200" dirty="0">
                          <a:latin typeface="Times New Roman" panose="02020603050405020304" pitchFamily="18" charset="0"/>
                          <a:cs typeface="Times New Roman" panose="02020603050405020304" pitchFamily="18" charset="0"/>
                        </a:rPr>
                        <a:t>Raíz</a:t>
                      </a:r>
                    </a:p>
                  </a:txBody>
                  <a:tcPr/>
                </a:tc>
                <a:tc>
                  <a:txBody>
                    <a:bodyPr/>
                    <a:lstStyle/>
                    <a:p>
                      <a:r>
                        <a:rPr lang="es-MX" sz="1200" dirty="0">
                          <a:latin typeface="Times New Roman" panose="02020603050405020304" pitchFamily="18" charset="0"/>
                          <a:cs typeface="Times New Roman" panose="02020603050405020304" pitchFamily="18" charset="0"/>
                        </a:rPr>
                        <a:t>Nodo principal, cabecera.</a:t>
                      </a:r>
                    </a:p>
                  </a:txBody>
                  <a:tcPr/>
                </a:tc>
                <a:extLst>
                  <a:ext uri="{0D108BD9-81ED-4DB2-BD59-A6C34878D82A}">
                    <a16:rowId xmlns:a16="http://schemas.microsoft.com/office/drawing/2014/main" val="3121121759"/>
                  </a:ext>
                </a:extLst>
              </a:tr>
              <a:tr h="0">
                <a:tc>
                  <a:txBody>
                    <a:bodyPr/>
                    <a:lstStyle/>
                    <a:p>
                      <a:r>
                        <a:rPr lang="es-MX" sz="1200" dirty="0">
                          <a:latin typeface="Times New Roman" panose="02020603050405020304" pitchFamily="18" charset="0"/>
                          <a:cs typeface="Times New Roman" panose="02020603050405020304" pitchFamily="18" charset="0"/>
                        </a:rPr>
                        <a:t>Hijos</a:t>
                      </a:r>
                    </a:p>
                  </a:txBody>
                  <a:tcPr/>
                </a:tc>
                <a:tc>
                  <a:txBody>
                    <a:bodyPr/>
                    <a:lstStyle/>
                    <a:p>
                      <a:r>
                        <a:rPr lang="es-MX" sz="1200" dirty="0">
                          <a:latin typeface="Times New Roman" panose="02020603050405020304" pitchFamily="18" charset="0"/>
                          <a:cs typeface="Times New Roman" panose="02020603050405020304" pitchFamily="18" charset="0"/>
                        </a:rPr>
                        <a:t>Nodos izquierdo y derecho de un nodo.</a:t>
                      </a:r>
                    </a:p>
                  </a:txBody>
                  <a:tcPr/>
                </a:tc>
                <a:extLst>
                  <a:ext uri="{0D108BD9-81ED-4DB2-BD59-A6C34878D82A}">
                    <a16:rowId xmlns:a16="http://schemas.microsoft.com/office/drawing/2014/main" val="2462178581"/>
                  </a:ext>
                </a:extLst>
              </a:tr>
              <a:tr h="0">
                <a:tc>
                  <a:txBody>
                    <a:bodyPr/>
                    <a:lstStyle/>
                    <a:p>
                      <a:r>
                        <a:rPr lang="es-MX" sz="1200" dirty="0">
                          <a:latin typeface="Times New Roman" panose="02020603050405020304" pitchFamily="18" charset="0"/>
                          <a:cs typeface="Times New Roman" panose="02020603050405020304" pitchFamily="18" charset="0"/>
                        </a:rPr>
                        <a:t>Padre</a:t>
                      </a:r>
                    </a:p>
                  </a:txBody>
                  <a:tcPr/>
                </a:tc>
                <a:tc>
                  <a:txBody>
                    <a:bodyPr/>
                    <a:lstStyle/>
                    <a:p>
                      <a:r>
                        <a:rPr lang="es-MX" sz="1200" dirty="0">
                          <a:latin typeface="Times New Roman" panose="02020603050405020304" pitchFamily="18" charset="0"/>
                          <a:cs typeface="Times New Roman" panose="02020603050405020304" pitchFamily="18" charset="0"/>
                        </a:rPr>
                        <a:t>Nodo con hijos.</a:t>
                      </a:r>
                    </a:p>
                  </a:txBody>
                  <a:tcPr/>
                </a:tc>
                <a:extLst>
                  <a:ext uri="{0D108BD9-81ED-4DB2-BD59-A6C34878D82A}">
                    <a16:rowId xmlns:a16="http://schemas.microsoft.com/office/drawing/2014/main" val="1488876092"/>
                  </a:ext>
                </a:extLst>
              </a:tr>
              <a:tr h="0">
                <a:tc>
                  <a:txBody>
                    <a:bodyPr/>
                    <a:lstStyle/>
                    <a:p>
                      <a:r>
                        <a:rPr lang="es-MX" sz="1200" dirty="0">
                          <a:latin typeface="Times New Roman" panose="02020603050405020304" pitchFamily="18" charset="0"/>
                          <a:cs typeface="Times New Roman" panose="02020603050405020304" pitchFamily="18" charset="0"/>
                        </a:rPr>
                        <a:t>Hermanos</a:t>
                      </a:r>
                    </a:p>
                  </a:txBody>
                  <a:tcPr/>
                </a:tc>
                <a:tc>
                  <a:txBody>
                    <a:bodyPr/>
                    <a:lstStyle/>
                    <a:p>
                      <a:r>
                        <a:rPr lang="es-MX" sz="1200" dirty="0">
                          <a:latin typeface="Times New Roman" panose="02020603050405020304" pitchFamily="18" charset="0"/>
                          <a:cs typeface="Times New Roman" panose="02020603050405020304" pitchFamily="18" charset="0"/>
                        </a:rPr>
                        <a:t>Nodos que tienen el mismo padre.</a:t>
                      </a:r>
                    </a:p>
                  </a:txBody>
                  <a:tcPr/>
                </a:tc>
                <a:extLst>
                  <a:ext uri="{0D108BD9-81ED-4DB2-BD59-A6C34878D82A}">
                    <a16:rowId xmlns:a16="http://schemas.microsoft.com/office/drawing/2014/main" val="3561173051"/>
                  </a:ext>
                </a:extLst>
              </a:tr>
              <a:tr h="0">
                <a:tc>
                  <a:txBody>
                    <a:bodyPr/>
                    <a:lstStyle/>
                    <a:p>
                      <a:r>
                        <a:rPr lang="es-MX" sz="1200" dirty="0">
                          <a:latin typeface="Times New Roman" panose="02020603050405020304" pitchFamily="18" charset="0"/>
                          <a:cs typeface="Times New Roman" panose="02020603050405020304" pitchFamily="18" charset="0"/>
                        </a:rPr>
                        <a:t>Antecesor y descendiente</a:t>
                      </a:r>
                    </a:p>
                  </a:txBody>
                  <a:tcPr/>
                </a:tc>
                <a:tc>
                  <a:txBody>
                    <a:bodyPr/>
                    <a:lstStyle/>
                    <a:p>
                      <a:r>
                        <a:rPr lang="es-MX" sz="1200" dirty="0">
                          <a:latin typeface="Times New Roman" panose="02020603050405020304" pitchFamily="18" charset="0"/>
                          <a:cs typeface="Times New Roman" panose="02020603050405020304" pitchFamily="18" charset="0"/>
                        </a:rPr>
                        <a:t>Si podemos ir desde el nodo A hacia el nodo B, entonces A es un antecesor de B, y B es un descendiente de A.</a:t>
                      </a:r>
                    </a:p>
                  </a:txBody>
                  <a:tcPr/>
                </a:tc>
                <a:extLst>
                  <a:ext uri="{0D108BD9-81ED-4DB2-BD59-A6C34878D82A}">
                    <a16:rowId xmlns:a16="http://schemas.microsoft.com/office/drawing/2014/main" val="3033952665"/>
                  </a:ext>
                </a:extLst>
              </a:tr>
              <a:tr h="0">
                <a:tc>
                  <a:txBody>
                    <a:bodyPr/>
                    <a:lstStyle/>
                    <a:p>
                      <a:r>
                        <a:rPr lang="es-MX" sz="1200" dirty="0">
                          <a:latin typeface="Times New Roman" panose="02020603050405020304" pitchFamily="18" charset="0"/>
                          <a:cs typeface="Times New Roman" panose="02020603050405020304" pitchFamily="18" charset="0"/>
                        </a:rPr>
                        <a:t>Hoja</a:t>
                      </a:r>
                    </a:p>
                  </a:txBody>
                  <a:tcPr/>
                </a:tc>
                <a:tc>
                  <a:txBody>
                    <a:bodyPr/>
                    <a:lstStyle/>
                    <a:p>
                      <a:r>
                        <a:rPr lang="es-MX" sz="1200" dirty="0">
                          <a:latin typeface="Times New Roman" panose="02020603050405020304" pitchFamily="18" charset="0"/>
                          <a:cs typeface="Times New Roman" panose="02020603050405020304" pitchFamily="18" charset="0"/>
                        </a:rPr>
                        <a:t>Nodos sin hijos.</a:t>
                      </a:r>
                    </a:p>
                  </a:txBody>
                  <a:tcPr/>
                </a:tc>
                <a:extLst>
                  <a:ext uri="{0D108BD9-81ED-4DB2-BD59-A6C34878D82A}">
                    <a16:rowId xmlns:a16="http://schemas.microsoft.com/office/drawing/2014/main" val="3591363577"/>
                  </a:ext>
                </a:extLst>
              </a:tr>
              <a:tr h="0">
                <a:tc>
                  <a:txBody>
                    <a:bodyPr/>
                    <a:lstStyle/>
                    <a:p>
                      <a:r>
                        <a:rPr lang="es-MX" sz="1200" dirty="0">
                          <a:latin typeface="Times New Roman" panose="02020603050405020304" pitchFamily="18" charset="0"/>
                          <a:cs typeface="Times New Roman" panose="02020603050405020304" pitchFamily="18" charset="0"/>
                        </a:rPr>
                        <a:t>Nodo interno</a:t>
                      </a:r>
                    </a:p>
                  </a:txBody>
                  <a:tcPr/>
                </a:tc>
                <a:tc>
                  <a:txBody>
                    <a:bodyPr/>
                    <a:lstStyle/>
                    <a:p>
                      <a:r>
                        <a:rPr lang="es-MX" sz="1200" dirty="0">
                          <a:latin typeface="Times New Roman" panose="02020603050405020304" pitchFamily="18" charset="0"/>
                          <a:cs typeface="Times New Roman" panose="02020603050405020304" pitchFamily="18" charset="0"/>
                        </a:rPr>
                        <a:t>Nodos que no son hojas.</a:t>
                      </a:r>
                    </a:p>
                  </a:txBody>
                  <a:tcPr/>
                </a:tc>
                <a:extLst>
                  <a:ext uri="{0D108BD9-81ED-4DB2-BD59-A6C34878D82A}">
                    <a16:rowId xmlns:a16="http://schemas.microsoft.com/office/drawing/2014/main" val="2449430251"/>
                  </a:ext>
                </a:extLst>
              </a:tr>
              <a:tr h="0">
                <a:tc>
                  <a:txBody>
                    <a:bodyPr/>
                    <a:lstStyle/>
                    <a:p>
                      <a:r>
                        <a:rPr lang="es-MX" sz="1200" dirty="0">
                          <a:latin typeface="Times New Roman" panose="02020603050405020304" pitchFamily="18" charset="0"/>
                          <a:cs typeface="Times New Roman" panose="02020603050405020304" pitchFamily="18" charset="0"/>
                        </a:rPr>
                        <a:t>Camino</a:t>
                      </a:r>
                    </a:p>
                  </a:txBody>
                  <a:tcPr/>
                </a:tc>
                <a:tc>
                  <a:txBody>
                    <a:bodyPr/>
                    <a:lstStyle/>
                    <a:p>
                      <a:r>
                        <a:rPr lang="es-MX" sz="1200" dirty="0">
                          <a:latin typeface="Times New Roman" panose="02020603050405020304" pitchFamily="18" charset="0"/>
                          <a:cs typeface="Times New Roman" panose="02020603050405020304" pitchFamily="18" charset="0"/>
                        </a:rPr>
                        <a:t>Secuencia de aristas desde un nodo antecesor hasta un nodo descendiente.</a:t>
                      </a:r>
                    </a:p>
                  </a:txBody>
                  <a:tcPr/>
                </a:tc>
                <a:extLst>
                  <a:ext uri="{0D108BD9-81ED-4DB2-BD59-A6C34878D82A}">
                    <a16:rowId xmlns:a16="http://schemas.microsoft.com/office/drawing/2014/main" val="3016042617"/>
                  </a:ext>
                </a:extLst>
              </a:tr>
            </a:tbl>
          </a:graphicData>
        </a:graphic>
      </p:graphicFrame>
      <p:sp>
        <p:nvSpPr>
          <p:cNvPr id="49" name="Rectángulo: esquinas redondeadas 48">
            <a:extLst>
              <a:ext uri="{FF2B5EF4-FFF2-40B4-BE49-F238E27FC236}">
                <a16:creationId xmlns:a16="http://schemas.microsoft.com/office/drawing/2014/main" id="{9F34F16F-04EC-34CF-9958-6416C5CD24B3}"/>
              </a:ext>
            </a:extLst>
          </p:cNvPr>
          <p:cNvSpPr/>
          <p:nvPr/>
        </p:nvSpPr>
        <p:spPr>
          <a:xfrm>
            <a:off x="209006" y="2896713"/>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4.1</a:t>
            </a:r>
          </a:p>
        </p:txBody>
      </p:sp>
      <p:sp>
        <p:nvSpPr>
          <p:cNvPr id="50" name="Rectángulo: esquinas redondeadas 49">
            <a:extLst>
              <a:ext uri="{FF2B5EF4-FFF2-40B4-BE49-F238E27FC236}">
                <a16:creationId xmlns:a16="http://schemas.microsoft.com/office/drawing/2014/main" id="{40392C6A-8CD5-5E94-C3A5-910D0B97A5B6}"/>
              </a:ext>
            </a:extLst>
          </p:cNvPr>
          <p:cNvSpPr/>
          <p:nvPr/>
        </p:nvSpPr>
        <p:spPr>
          <a:xfrm>
            <a:off x="744794" y="2896713"/>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Conceptos básicos de árboles</a:t>
            </a:r>
          </a:p>
        </p:txBody>
      </p:sp>
      <p:sp>
        <p:nvSpPr>
          <p:cNvPr id="51" name="Rectángulo: esquinas redondeadas 50">
            <a:extLst>
              <a:ext uri="{FF2B5EF4-FFF2-40B4-BE49-F238E27FC236}">
                <a16:creationId xmlns:a16="http://schemas.microsoft.com/office/drawing/2014/main" id="{7D52DD76-067F-EAE1-047D-6A1EE63E481E}"/>
              </a:ext>
            </a:extLst>
          </p:cNvPr>
          <p:cNvSpPr/>
          <p:nvPr/>
        </p:nvSpPr>
        <p:spPr>
          <a:xfrm>
            <a:off x="209006" y="6905380"/>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Definiciones y aplicaciones</a:t>
            </a:r>
          </a:p>
        </p:txBody>
      </p:sp>
      <p:sp>
        <p:nvSpPr>
          <p:cNvPr id="52" name="CuadroTexto 51">
            <a:extLst>
              <a:ext uri="{FF2B5EF4-FFF2-40B4-BE49-F238E27FC236}">
                <a16:creationId xmlns:a16="http://schemas.microsoft.com/office/drawing/2014/main" id="{BEE55CC0-376F-F7EF-3EA2-61DB38805C2C}"/>
              </a:ext>
            </a:extLst>
          </p:cNvPr>
          <p:cNvSpPr txBox="1"/>
          <p:nvPr/>
        </p:nvSpPr>
        <p:spPr>
          <a:xfrm>
            <a:off x="209006" y="7303404"/>
            <a:ext cx="7277643" cy="553998"/>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Un </a:t>
            </a:r>
            <a:r>
              <a:rPr lang="es-MX" sz="1200" b="1" dirty="0">
                <a:latin typeface="Times New Roman" panose="02020603050405020304" pitchFamily="18" charset="0"/>
                <a:cs typeface="Times New Roman" panose="02020603050405020304" pitchFamily="18" charset="0"/>
              </a:rPr>
              <a:t>árbol binario </a:t>
            </a:r>
            <a:r>
              <a:rPr lang="es-MX" sz="1200" dirty="0">
                <a:latin typeface="Times New Roman" panose="02020603050405020304" pitchFamily="18" charset="0"/>
                <a:cs typeface="Times New Roman" panose="02020603050405020304" pitchFamily="18" charset="0"/>
              </a:rPr>
              <a:t>es un árbol en el cual cada nodo puede tener a lo máximo 2 hijos.</a:t>
            </a:r>
          </a:p>
          <a:p>
            <a:endParaRPr lang="es-MX" sz="6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Ejemplos:</a:t>
            </a:r>
          </a:p>
        </p:txBody>
      </p:sp>
      <p:sp>
        <p:nvSpPr>
          <p:cNvPr id="53" name="Elipse 52">
            <a:extLst>
              <a:ext uri="{FF2B5EF4-FFF2-40B4-BE49-F238E27FC236}">
                <a16:creationId xmlns:a16="http://schemas.microsoft.com/office/drawing/2014/main" id="{E3E80947-ED42-F5A9-8F79-2E2A88AE1020}"/>
              </a:ext>
            </a:extLst>
          </p:cNvPr>
          <p:cNvSpPr/>
          <p:nvPr/>
        </p:nvSpPr>
        <p:spPr>
          <a:xfrm>
            <a:off x="520373" y="792035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4" name="Grupo 53">
            <a:extLst>
              <a:ext uri="{FF2B5EF4-FFF2-40B4-BE49-F238E27FC236}">
                <a16:creationId xmlns:a16="http://schemas.microsoft.com/office/drawing/2014/main" id="{B892C0EF-88A7-7E99-6159-E105F465D99F}"/>
              </a:ext>
            </a:extLst>
          </p:cNvPr>
          <p:cNvGrpSpPr/>
          <p:nvPr/>
        </p:nvGrpSpPr>
        <p:grpSpPr>
          <a:xfrm>
            <a:off x="1184024" y="7920357"/>
            <a:ext cx="739534" cy="701545"/>
            <a:chOff x="1220269" y="5720650"/>
            <a:chExt cx="862380" cy="701545"/>
          </a:xfrm>
        </p:grpSpPr>
        <p:sp>
          <p:nvSpPr>
            <p:cNvPr id="55" name="Elipse 54">
              <a:extLst>
                <a:ext uri="{FF2B5EF4-FFF2-40B4-BE49-F238E27FC236}">
                  <a16:creationId xmlns:a16="http://schemas.microsoft.com/office/drawing/2014/main" id="{B99E3A4A-6A29-6601-DAF3-0C869900D2E9}"/>
                </a:ext>
              </a:extLst>
            </p:cNvPr>
            <p:cNvSpPr/>
            <p:nvPr/>
          </p:nvSpPr>
          <p:spPr>
            <a:xfrm>
              <a:off x="1509695" y="57206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55">
              <a:extLst>
                <a:ext uri="{FF2B5EF4-FFF2-40B4-BE49-F238E27FC236}">
                  <a16:creationId xmlns:a16="http://schemas.microsoft.com/office/drawing/2014/main" id="{9B29C677-316D-8F07-9A43-3A7867F50386}"/>
                </a:ext>
              </a:extLst>
            </p:cNvPr>
            <p:cNvSpPr/>
            <p:nvPr/>
          </p:nvSpPr>
          <p:spPr>
            <a:xfrm>
              <a:off x="1220269" y="613161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56">
              <a:extLst>
                <a:ext uri="{FF2B5EF4-FFF2-40B4-BE49-F238E27FC236}">
                  <a16:creationId xmlns:a16="http://schemas.microsoft.com/office/drawing/2014/main" id="{F0A6D7C3-CC71-42E5-E0BA-72EDFBFD634C}"/>
                </a:ext>
              </a:extLst>
            </p:cNvPr>
            <p:cNvSpPr/>
            <p:nvPr/>
          </p:nvSpPr>
          <p:spPr>
            <a:xfrm>
              <a:off x="1794649" y="613419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8" name="Conector recto de flecha 57">
              <a:extLst>
                <a:ext uri="{FF2B5EF4-FFF2-40B4-BE49-F238E27FC236}">
                  <a16:creationId xmlns:a16="http://schemas.microsoft.com/office/drawing/2014/main" id="{AFB3070E-6B46-59C1-B766-1370435D87DB}"/>
                </a:ext>
              </a:extLst>
            </p:cNvPr>
            <p:cNvCxnSpPr>
              <a:stCxn id="55" idx="3"/>
              <a:endCxn id="56" idx="0"/>
            </p:cNvCxnSpPr>
            <p:nvPr/>
          </p:nvCxnSpPr>
          <p:spPr>
            <a:xfrm flipH="1">
              <a:off x="1364269" y="5966473"/>
              <a:ext cx="187603" cy="165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F8840241-CB30-E309-E6AF-E115084C596F}"/>
                </a:ext>
              </a:extLst>
            </p:cNvPr>
            <p:cNvCxnSpPr>
              <a:stCxn id="55" idx="5"/>
              <a:endCxn id="57" idx="0"/>
            </p:cNvCxnSpPr>
            <p:nvPr/>
          </p:nvCxnSpPr>
          <p:spPr>
            <a:xfrm>
              <a:off x="1755518" y="5966473"/>
              <a:ext cx="183131" cy="16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0" name="Grupo 59">
            <a:extLst>
              <a:ext uri="{FF2B5EF4-FFF2-40B4-BE49-F238E27FC236}">
                <a16:creationId xmlns:a16="http://schemas.microsoft.com/office/drawing/2014/main" id="{B5F0703D-7709-8E9E-62BD-78594EC9C400}"/>
              </a:ext>
            </a:extLst>
          </p:cNvPr>
          <p:cNvGrpSpPr/>
          <p:nvPr/>
        </p:nvGrpSpPr>
        <p:grpSpPr>
          <a:xfrm>
            <a:off x="2299209" y="7920357"/>
            <a:ext cx="1335169" cy="1136069"/>
            <a:chOff x="2726291" y="5873050"/>
            <a:chExt cx="1921728" cy="1136069"/>
          </a:xfrm>
        </p:grpSpPr>
        <p:sp>
          <p:nvSpPr>
            <p:cNvPr id="61" name="Elipse 60">
              <a:extLst>
                <a:ext uri="{FF2B5EF4-FFF2-40B4-BE49-F238E27FC236}">
                  <a16:creationId xmlns:a16="http://schemas.microsoft.com/office/drawing/2014/main" id="{ABEDD8E7-59B3-996A-03AF-EE5E7AD9AF72}"/>
                </a:ext>
              </a:extLst>
            </p:cNvPr>
            <p:cNvSpPr/>
            <p:nvPr/>
          </p:nvSpPr>
          <p:spPr>
            <a:xfrm>
              <a:off x="3518199" y="58730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Elipse 61">
              <a:extLst>
                <a:ext uri="{FF2B5EF4-FFF2-40B4-BE49-F238E27FC236}">
                  <a16:creationId xmlns:a16="http://schemas.microsoft.com/office/drawing/2014/main" id="{7786E0BC-52EE-5366-7225-F2FB81E44E68}"/>
                </a:ext>
              </a:extLst>
            </p:cNvPr>
            <p:cNvSpPr/>
            <p:nvPr/>
          </p:nvSpPr>
          <p:spPr>
            <a:xfrm>
              <a:off x="3014291" y="6294118"/>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Elipse 62">
              <a:extLst>
                <a:ext uri="{FF2B5EF4-FFF2-40B4-BE49-F238E27FC236}">
                  <a16:creationId xmlns:a16="http://schemas.microsoft.com/office/drawing/2014/main" id="{ED0E2633-6B18-ED73-F88E-85BFC6EE050D}"/>
                </a:ext>
              </a:extLst>
            </p:cNvPr>
            <p:cNvSpPr/>
            <p:nvPr/>
          </p:nvSpPr>
          <p:spPr>
            <a:xfrm>
              <a:off x="4042260" y="629096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6" name="Conector recto de flecha 85">
              <a:extLst>
                <a:ext uri="{FF2B5EF4-FFF2-40B4-BE49-F238E27FC236}">
                  <a16:creationId xmlns:a16="http://schemas.microsoft.com/office/drawing/2014/main" id="{838AE251-78BC-5DFE-D74E-AF142FA8F35C}"/>
                </a:ext>
              </a:extLst>
            </p:cNvPr>
            <p:cNvCxnSpPr>
              <a:cxnSpLocks/>
              <a:endCxn id="62" idx="0"/>
            </p:cNvCxnSpPr>
            <p:nvPr/>
          </p:nvCxnSpPr>
          <p:spPr>
            <a:xfrm flipH="1">
              <a:off x="3166128" y="6108191"/>
              <a:ext cx="510128"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a:extLst>
                <a:ext uri="{FF2B5EF4-FFF2-40B4-BE49-F238E27FC236}">
                  <a16:creationId xmlns:a16="http://schemas.microsoft.com/office/drawing/2014/main" id="{03CE5152-DAC8-AC4E-FD5D-211FB127F5FE}"/>
                </a:ext>
              </a:extLst>
            </p:cNvPr>
            <p:cNvCxnSpPr>
              <a:cxnSpLocks/>
              <a:endCxn id="63" idx="0"/>
            </p:cNvCxnSpPr>
            <p:nvPr/>
          </p:nvCxnSpPr>
          <p:spPr>
            <a:xfrm>
              <a:off x="3647788" y="6105037"/>
              <a:ext cx="538472"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Elipse 88">
              <a:extLst>
                <a:ext uri="{FF2B5EF4-FFF2-40B4-BE49-F238E27FC236}">
                  <a16:creationId xmlns:a16="http://schemas.microsoft.com/office/drawing/2014/main" id="{959070FA-61B7-8FF4-7BAA-A7049CD2EAF9}"/>
                </a:ext>
              </a:extLst>
            </p:cNvPr>
            <p:cNvSpPr/>
            <p:nvPr/>
          </p:nvSpPr>
          <p:spPr>
            <a:xfrm>
              <a:off x="2726291"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Elipse 89">
              <a:extLst>
                <a:ext uri="{FF2B5EF4-FFF2-40B4-BE49-F238E27FC236}">
                  <a16:creationId xmlns:a16="http://schemas.microsoft.com/office/drawing/2014/main" id="{6E029F00-D244-78B1-2515-9A15469A5C31}"/>
                </a:ext>
              </a:extLst>
            </p:cNvPr>
            <p:cNvSpPr/>
            <p:nvPr/>
          </p:nvSpPr>
          <p:spPr>
            <a:xfrm>
              <a:off x="3300671" y="6721119"/>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1" name="Conector recto de flecha 90">
              <a:extLst>
                <a:ext uri="{FF2B5EF4-FFF2-40B4-BE49-F238E27FC236}">
                  <a16:creationId xmlns:a16="http://schemas.microsoft.com/office/drawing/2014/main" id="{C02F318A-2B58-9754-DC2B-95BD87B5C1B7}"/>
                </a:ext>
              </a:extLst>
            </p:cNvPr>
            <p:cNvCxnSpPr>
              <a:cxnSpLocks/>
              <a:stCxn id="62" idx="3"/>
              <a:endCxn id="89" idx="0"/>
            </p:cNvCxnSpPr>
            <p:nvPr/>
          </p:nvCxnSpPr>
          <p:spPr>
            <a:xfrm flipH="1">
              <a:off x="2878128" y="6539941"/>
              <a:ext cx="180635" cy="178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ector recto de flecha 91">
              <a:extLst>
                <a:ext uri="{FF2B5EF4-FFF2-40B4-BE49-F238E27FC236}">
                  <a16:creationId xmlns:a16="http://schemas.microsoft.com/office/drawing/2014/main" id="{86E8C380-D79E-8637-CE53-14FC5C32589D}"/>
                </a:ext>
              </a:extLst>
            </p:cNvPr>
            <p:cNvCxnSpPr>
              <a:cxnSpLocks/>
              <a:stCxn id="62" idx="5"/>
              <a:endCxn id="90" idx="0"/>
            </p:cNvCxnSpPr>
            <p:nvPr/>
          </p:nvCxnSpPr>
          <p:spPr>
            <a:xfrm>
              <a:off x="3273492" y="6539941"/>
              <a:ext cx="179016" cy="181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Elipse 92">
              <a:extLst>
                <a:ext uri="{FF2B5EF4-FFF2-40B4-BE49-F238E27FC236}">
                  <a16:creationId xmlns:a16="http://schemas.microsoft.com/office/drawing/2014/main" id="{F699693F-15FD-86B6-6BA2-005CF22465C7}"/>
                </a:ext>
              </a:extLst>
            </p:cNvPr>
            <p:cNvSpPr/>
            <p:nvPr/>
          </p:nvSpPr>
          <p:spPr>
            <a:xfrm>
              <a:off x="3769966" y="6715955"/>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Elipse 93">
              <a:extLst>
                <a:ext uri="{FF2B5EF4-FFF2-40B4-BE49-F238E27FC236}">
                  <a16:creationId xmlns:a16="http://schemas.microsoft.com/office/drawing/2014/main" id="{DEAF93A8-CF4C-3340-5EA5-C700ECFB07AE}"/>
                </a:ext>
              </a:extLst>
            </p:cNvPr>
            <p:cNvSpPr/>
            <p:nvPr/>
          </p:nvSpPr>
          <p:spPr>
            <a:xfrm>
              <a:off x="4344346"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5" name="Conector recto de flecha 94">
              <a:extLst>
                <a:ext uri="{FF2B5EF4-FFF2-40B4-BE49-F238E27FC236}">
                  <a16:creationId xmlns:a16="http://schemas.microsoft.com/office/drawing/2014/main" id="{C17913EF-CD42-27B6-08F4-126441C69785}"/>
                </a:ext>
              </a:extLst>
            </p:cNvPr>
            <p:cNvCxnSpPr>
              <a:cxnSpLocks/>
              <a:stCxn id="63" idx="3"/>
              <a:endCxn id="93" idx="0"/>
            </p:cNvCxnSpPr>
            <p:nvPr/>
          </p:nvCxnSpPr>
          <p:spPr>
            <a:xfrm flipH="1">
              <a:off x="3921803" y="6536787"/>
              <a:ext cx="162634" cy="17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ector recto de flecha 95">
              <a:extLst>
                <a:ext uri="{FF2B5EF4-FFF2-40B4-BE49-F238E27FC236}">
                  <a16:creationId xmlns:a16="http://schemas.microsoft.com/office/drawing/2014/main" id="{6C34A486-89E6-06EE-0217-EA48A401A4CC}"/>
                </a:ext>
              </a:extLst>
            </p:cNvPr>
            <p:cNvCxnSpPr>
              <a:cxnSpLocks/>
              <a:stCxn id="63" idx="5"/>
              <a:endCxn id="94" idx="0"/>
            </p:cNvCxnSpPr>
            <p:nvPr/>
          </p:nvCxnSpPr>
          <p:spPr>
            <a:xfrm>
              <a:off x="4288083" y="6536787"/>
              <a:ext cx="208100" cy="18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7" name="Grupo 96">
            <a:extLst>
              <a:ext uri="{FF2B5EF4-FFF2-40B4-BE49-F238E27FC236}">
                <a16:creationId xmlns:a16="http://schemas.microsoft.com/office/drawing/2014/main" id="{41CCBE9A-ABCF-50F9-AB0C-6310FE698AA0}"/>
              </a:ext>
            </a:extLst>
          </p:cNvPr>
          <p:cNvGrpSpPr/>
          <p:nvPr/>
        </p:nvGrpSpPr>
        <p:grpSpPr>
          <a:xfrm>
            <a:off x="4010029" y="7920357"/>
            <a:ext cx="1167808" cy="1360199"/>
            <a:chOff x="3699333" y="5640248"/>
            <a:chExt cx="2309581" cy="1360199"/>
          </a:xfrm>
        </p:grpSpPr>
        <p:sp>
          <p:nvSpPr>
            <p:cNvPr id="98" name="Elipse 97">
              <a:extLst>
                <a:ext uri="{FF2B5EF4-FFF2-40B4-BE49-F238E27FC236}">
                  <a16:creationId xmlns:a16="http://schemas.microsoft.com/office/drawing/2014/main" id="{D807FDAB-17FD-2ECA-32AC-D2AFE174A3F5}"/>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9" name="Elipse 98">
              <a:extLst>
                <a:ext uri="{FF2B5EF4-FFF2-40B4-BE49-F238E27FC236}">
                  <a16:creationId xmlns:a16="http://schemas.microsoft.com/office/drawing/2014/main" id="{D88FAD60-7A02-9FB1-8900-21B7FEAD8296}"/>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Elipse 99">
              <a:extLst>
                <a:ext uri="{FF2B5EF4-FFF2-40B4-BE49-F238E27FC236}">
                  <a16:creationId xmlns:a16="http://schemas.microsoft.com/office/drawing/2014/main" id="{D66D59EC-0268-E259-EF3F-8F9F790C245D}"/>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1" name="Elipse 100">
              <a:extLst>
                <a:ext uri="{FF2B5EF4-FFF2-40B4-BE49-F238E27FC236}">
                  <a16:creationId xmlns:a16="http://schemas.microsoft.com/office/drawing/2014/main" id="{84E93FD7-B623-91AA-1D52-0666D886BC6E}"/>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Elipse 101">
              <a:extLst>
                <a:ext uri="{FF2B5EF4-FFF2-40B4-BE49-F238E27FC236}">
                  <a16:creationId xmlns:a16="http://schemas.microsoft.com/office/drawing/2014/main" id="{D8158600-A3C0-4131-A3E3-7D83C8D591E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Elipse 102">
              <a:extLst>
                <a:ext uri="{FF2B5EF4-FFF2-40B4-BE49-F238E27FC236}">
                  <a16:creationId xmlns:a16="http://schemas.microsoft.com/office/drawing/2014/main" id="{127AC3AB-D729-461C-6C95-25DC56556A14}"/>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Elipse 103">
              <a:extLst>
                <a:ext uri="{FF2B5EF4-FFF2-40B4-BE49-F238E27FC236}">
                  <a16:creationId xmlns:a16="http://schemas.microsoft.com/office/drawing/2014/main" id="{00429BF5-CE2E-F3D7-DAE3-2F5FDE5ED4C8}"/>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5" name="Conector recto de flecha 104">
              <a:extLst>
                <a:ext uri="{FF2B5EF4-FFF2-40B4-BE49-F238E27FC236}">
                  <a16:creationId xmlns:a16="http://schemas.microsoft.com/office/drawing/2014/main" id="{837D43A7-E809-6036-861F-31785149DD21}"/>
                </a:ext>
              </a:extLst>
            </p:cNvPr>
            <p:cNvCxnSpPr>
              <a:cxnSpLocks/>
              <a:stCxn id="98" idx="3"/>
              <a:endCxn id="99"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a:extLst>
                <a:ext uri="{FF2B5EF4-FFF2-40B4-BE49-F238E27FC236}">
                  <a16:creationId xmlns:a16="http://schemas.microsoft.com/office/drawing/2014/main" id="{D9BBD4B4-EE56-E5A5-E08C-DAD85FA4F729}"/>
                </a:ext>
              </a:extLst>
            </p:cNvPr>
            <p:cNvCxnSpPr>
              <a:cxnSpLocks/>
              <a:stCxn id="99" idx="3"/>
              <a:endCxn id="102"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a:extLst>
                <a:ext uri="{FF2B5EF4-FFF2-40B4-BE49-F238E27FC236}">
                  <a16:creationId xmlns:a16="http://schemas.microsoft.com/office/drawing/2014/main" id="{67ABF385-3DDA-909E-113E-03F54F3D2620}"/>
                </a:ext>
              </a:extLst>
            </p:cNvPr>
            <p:cNvCxnSpPr>
              <a:stCxn id="102" idx="3"/>
              <a:endCxn id="104"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AD3383A8-D3B1-6372-CFE2-6BC97829DF19}"/>
                </a:ext>
              </a:extLst>
            </p:cNvPr>
            <p:cNvCxnSpPr>
              <a:stCxn id="98" idx="5"/>
              <a:endCxn id="100"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a:extLst>
                <a:ext uri="{FF2B5EF4-FFF2-40B4-BE49-F238E27FC236}">
                  <a16:creationId xmlns:a16="http://schemas.microsoft.com/office/drawing/2014/main" id="{74CA2A32-AFF3-59F9-8E24-056D89BF0D48}"/>
                </a:ext>
              </a:extLst>
            </p:cNvPr>
            <p:cNvCxnSpPr>
              <a:stCxn id="100" idx="5"/>
              <a:endCxn id="101"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onector recto de flecha 109">
              <a:extLst>
                <a:ext uri="{FF2B5EF4-FFF2-40B4-BE49-F238E27FC236}">
                  <a16:creationId xmlns:a16="http://schemas.microsoft.com/office/drawing/2014/main" id="{D9F1022E-7597-CCD3-A0C5-697FA21B2A31}"/>
                </a:ext>
              </a:extLst>
            </p:cNvPr>
            <p:cNvCxnSpPr>
              <a:stCxn id="101" idx="5"/>
              <a:endCxn id="103"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1" name="Grupo 110">
            <a:extLst>
              <a:ext uri="{FF2B5EF4-FFF2-40B4-BE49-F238E27FC236}">
                <a16:creationId xmlns:a16="http://schemas.microsoft.com/office/drawing/2014/main" id="{845A2C69-5A49-3FC8-78F2-560ECE81C1EC}"/>
              </a:ext>
            </a:extLst>
          </p:cNvPr>
          <p:cNvGrpSpPr/>
          <p:nvPr/>
        </p:nvGrpSpPr>
        <p:grpSpPr>
          <a:xfrm>
            <a:off x="7096949" y="7920357"/>
            <a:ext cx="288000" cy="1541685"/>
            <a:chOff x="6675838" y="5536585"/>
            <a:chExt cx="288000" cy="1988032"/>
          </a:xfrm>
        </p:grpSpPr>
        <p:sp>
          <p:nvSpPr>
            <p:cNvPr id="112" name="Elipse 111">
              <a:extLst>
                <a:ext uri="{FF2B5EF4-FFF2-40B4-BE49-F238E27FC236}">
                  <a16:creationId xmlns:a16="http://schemas.microsoft.com/office/drawing/2014/main" id="{77C31DAD-4C7A-2F66-25AC-2FF6BC909AFD}"/>
                </a:ext>
              </a:extLst>
            </p:cNvPr>
            <p:cNvSpPr/>
            <p:nvPr/>
          </p:nvSpPr>
          <p:spPr>
            <a:xfrm>
              <a:off x="6675838" y="553658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Elipse 112">
              <a:extLst>
                <a:ext uri="{FF2B5EF4-FFF2-40B4-BE49-F238E27FC236}">
                  <a16:creationId xmlns:a16="http://schemas.microsoft.com/office/drawing/2014/main" id="{A84809B5-1946-08A9-E23F-55D14F28C067}"/>
                </a:ext>
              </a:extLst>
            </p:cNvPr>
            <p:cNvSpPr/>
            <p:nvPr/>
          </p:nvSpPr>
          <p:spPr>
            <a:xfrm>
              <a:off x="6675838" y="596159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Elipse 113">
              <a:extLst>
                <a:ext uri="{FF2B5EF4-FFF2-40B4-BE49-F238E27FC236}">
                  <a16:creationId xmlns:a16="http://schemas.microsoft.com/office/drawing/2014/main" id="{81837115-2300-F851-5672-D64BC4766D1D}"/>
                </a:ext>
              </a:extLst>
            </p:cNvPr>
            <p:cNvSpPr/>
            <p:nvPr/>
          </p:nvSpPr>
          <p:spPr>
            <a:xfrm>
              <a:off x="6675838" y="6386601"/>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Elipse 114">
              <a:extLst>
                <a:ext uri="{FF2B5EF4-FFF2-40B4-BE49-F238E27FC236}">
                  <a16:creationId xmlns:a16="http://schemas.microsoft.com/office/drawing/2014/main" id="{A3F86F49-1EC3-0992-57EF-731D085A907A}"/>
                </a:ext>
              </a:extLst>
            </p:cNvPr>
            <p:cNvSpPr/>
            <p:nvPr/>
          </p:nvSpPr>
          <p:spPr>
            <a:xfrm>
              <a:off x="6675838" y="6811609"/>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6" name="Elipse 115">
              <a:extLst>
                <a:ext uri="{FF2B5EF4-FFF2-40B4-BE49-F238E27FC236}">
                  <a16:creationId xmlns:a16="http://schemas.microsoft.com/office/drawing/2014/main" id="{F470E9B7-8CE3-384B-8586-0834A049094A}"/>
                </a:ext>
              </a:extLst>
            </p:cNvPr>
            <p:cNvSpPr/>
            <p:nvPr/>
          </p:nvSpPr>
          <p:spPr>
            <a:xfrm>
              <a:off x="6675838" y="723661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7" name="Conector recto de flecha 116">
              <a:extLst>
                <a:ext uri="{FF2B5EF4-FFF2-40B4-BE49-F238E27FC236}">
                  <a16:creationId xmlns:a16="http://schemas.microsoft.com/office/drawing/2014/main" id="{0FD00897-D898-135C-B622-330E1B97A47A}"/>
                </a:ext>
              </a:extLst>
            </p:cNvPr>
            <p:cNvCxnSpPr>
              <a:stCxn id="112" idx="4"/>
              <a:endCxn id="113" idx="0"/>
            </p:cNvCxnSpPr>
            <p:nvPr/>
          </p:nvCxnSpPr>
          <p:spPr>
            <a:xfrm>
              <a:off x="6819838" y="5824585"/>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a:extLst>
                <a:ext uri="{FF2B5EF4-FFF2-40B4-BE49-F238E27FC236}">
                  <a16:creationId xmlns:a16="http://schemas.microsoft.com/office/drawing/2014/main" id="{0FB5DAE6-1EF2-3F32-FAAE-618F4DDECCA9}"/>
                </a:ext>
              </a:extLst>
            </p:cNvPr>
            <p:cNvCxnSpPr>
              <a:stCxn id="113" idx="4"/>
              <a:endCxn id="114" idx="0"/>
            </p:cNvCxnSpPr>
            <p:nvPr/>
          </p:nvCxnSpPr>
          <p:spPr>
            <a:xfrm>
              <a:off x="6819838" y="6249593"/>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Conector recto de flecha 118">
              <a:extLst>
                <a:ext uri="{FF2B5EF4-FFF2-40B4-BE49-F238E27FC236}">
                  <a16:creationId xmlns:a16="http://schemas.microsoft.com/office/drawing/2014/main" id="{C99F1B9D-69ED-2AB6-92ED-8F47C07DC056}"/>
                </a:ext>
              </a:extLst>
            </p:cNvPr>
            <p:cNvCxnSpPr>
              <a:stCxn id="114" idx="4"/>
              <a:endCxn id="115" idx="0"/>
            </p:cNvCxnSpPr>
            <p:nvPr/>
          </p:nvCxnSpPr>
          <p:spPr>
            <a:xfrm>
              <a:off x="6819838" y="6674601"/>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DF937EB6-109D-1E13-F1B3-E1AFE3A5FE8F}"/>
                </a:ext>
              </a:extLst>
            </p:cNvPr>
            <p:cNvCxnSpPr>
              <a:stCxn id="115" idx="4"/>
              <a:endCxn id="116" idx="0"/>
            </p:cNvCxnSpPr>
            <p:nvPr/>
          </p:nvCxnSpPr>
          <p:spPr>
            <a:xfrm>
              <a:off x="6819838" y="7099609"/>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1" name="Grupo 120">
            <a:extLst>
              <a:ext uri="{FF2B5EF4-FFF2-40B4-BE49-F238E27FC236}">
                <a16:creationId xmlns:a16="http://schemas.microsoft.com/office/drawing/2014/main" id="{25350561-DAF4-7376-C033-73CCC093BFF8}"/>
              </a:ext>
            </a:extLst>
          </p:cNvPr>
          <p:cNvGrpSpPr/>
          <p:nvPr/>
        </p:nvGrpSpPr>
        <p:grpSpPr>
          <a:xfrm>
            <a:off x="5553488" y="7920357"/>
            <a:ext cx="1167808" cy="1361301"/>
            <a:chOff x="5641951" y="5522238"/>
            <a:chExt cx="1167808" cy="1361301"/>
          </a:xfrm>
        </p:grpSpPr>
        <p:grpSp>
          <p:nvGrpSpPr>
            <p:cNvPr id="122" name="Grupo 121">
              <a:extLst>
                <a:ext uri="{FF2B5EF4-FFF2-40B4-BE49-F238E27FC236}">
                  <a16:creationId xmlns:a16="http://schemas.microsoft.com/office/drawing/2014/main" id="{D6D7D14D-B2F2-4E74-954A-99A53933C7FF}"/>
                </a:ext>
              </a:extLst>
            </p:cNvPr>
            <p:cNvGrpSpPr/>
            <p:nvPr/>
          </p:nvGrpSpPr>
          <p:grpSpPr>
            <a:xfrm>
              <a:off x="5641951" y="5522238"/>
              <a:ext cx="1167808" cy="1360199"/>
              <a:chOff x="3699333" y="5640248"/>
              <a:chExt cx="2309581" cy="1360199"/>
            </a:xfrm>
          </p:grpSpPr>
          <p:sp>
            <p:nvSpPr>
              <p:cNvPr id="127" name="Elipse 126">
                <a:extLst>
                  <a:ext uri="{FF2B5EF4-FFF2-40B4-BE49-F238E27FC236}">
                    <a16:creationId xmlns:a16="http://schemas.microsoft.com/office/drawing/2014/main" id="{D15E0597-86EB-3E3B-5B45-7A2E71129911}"/>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8" name="Elipse 127">
                <a:extLst>
                  <a:ext uri="{FF2B5EF4-FFF2-40B4-BE49-F238E27FC236}">
                    <a16:creationId xmlns:a16="http://schemas.microsoft.com/office/drawing/2014/main" id="{839F7339-5E14-BE32-A2E5-8B78742A740B}"/>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9" name="Elipse 128">
                <a:extLst>
                  <a:ext uri="{FF2B5EF4-FFF2-40B4-BE49-F238E27FC236}">
                    <a16:creationId xmlns:a16="http://schemas.microsoft.com/office/drawing/2014/main" id="{B4C8BC3C-C91A-751E-EB1E-0D1562917B03}"/>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Elipse 129">
                <a:extLst>
                  <a:ext uri="{FF2B5EF4-FFF2-40B4-BE49-F238E27FC236}">
                    <a16:creationId xmlns:a16="http://schemas.microsoft.com/office/drawing/2014/main" id="{B77A3872-6717-7867-BBA0-6BDFC33E3FFD}"/>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1" name="Elipse 130">
                <a:extLst>
                  <a:ext uri="{FF2B5EF4-FFF2-40B4-BE49-F238E27FC236}">
                    <a16:creationId xmlns:a16="http://schemas.microsoft.com/office/drawing/2014/main" id="{F3ED5E08-2FF5-8D2A-45BD-ED5ECC5BF4D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2" name="Elipse 131">
                <a:extLst>
                  <a:ext uri="{FF2B5EF4-FFF2-40B4-BE49-F238E27FC236}">
                    <a16:creationId xmlns:a16="http://schemas.microsoft.com/office/drawing/2014/main" id="{A3D35FBC-D2F5-66F4-18D7-059544A9F0FC}"/>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Elipse 132">
                <a:extLst>
                  <a:ext uri="{FF2B5EF4-FFF2-40B4-BE49-F238E27FC236}">
                    <a16:creationId xmlns:a16="http://schemas.microsoft.com/office/drawing/2014/main" id="{C182CFE0-6A9C-ADC9-C7CB-3ED7E20E465B}"/>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4" name="Conector recto de flecha 133">
                <a:extLst>
                  <a:ext uri="{FF2B5EF4-FFF2-40B4-BE49-F238E27FC236}">
                    <a16:creationId xmlns:a16="http://schemas.microsoft.com/office/drawing/2014/main" id="{2D320B07-233A-B5DC-C607-714E5B442FDA}"/>
                  </a:ext>
                </a:extLst>
              </p:cNvPr>
              <p:cNvCxnSpPr>
                <a:cxnSpLocks/>
                <a:stCxn id="127" idx="3"/>
                <a:endCxn id="128"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A783A39B-8D0E-9713-E890-E4A411045DFC}"/>
                  </a:ext>
                </a:extLst>
              </p:cNvPr>
              <p:cNvCxnSpPr>
                <a:cxnSpLocks/>
                <a:stCxn id="128" idx="3"/>
                <a:endCxn id="131"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B477C919-4F36-CB40-D444-0C6D770A9EAF}"/>
                  </a:ext>
                </a:extLst>
              </p:cNvPr>
              <p:cNvCxnSpPr>
                <a:stCxn id="131" idx="3"/>
                <a:endCxn id="133"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E0B9CB39-8549-AC1D-86F6-79FD0E3C3977}"/>
                  </a:ext>
                </a:extLst>
              </p:cNvPr>
              <p:cNvCxnSpPr>
                <a:stCxn id="127" idx="5"/>
                <a:endCxn id="129"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DCCB662C-056D-F2CF-B148-11101B01B031}"/>
                  </a:ext>
                </a:extLst>
              </p:cNvPr>
              <p:cNvCxnSpPr>
                <a:stCxn id="129" idx="5"/>
                <a:endCxn id="130"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3DFB282E-4041-7F44-3B05-2C6214262EFD}"/>
                  </a:ext>
                </a:extLst>
              </p:cNvPr>
              <p:cNvCxnSpPr>
                <a:stCxn id="130" idx="5"/>
                <a:endCxn id="132"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3" name="Elipse 122">
              <a:extLst>
                <a:ext uri="{FF2B5EF4-FFF2-40B4-BE49-F238E27FC236}">
                  <a16:creationId xmlns:a16="http://schemas.microsoft.com/office/drawing/2014/main" id="{7D650991-DF75-7230-5887-5218CFB5CFDB}"/>
                </a:ext>
              </a:extLst>
            </p:cNvPr>
            <p:cNvSpPr/>
            <p:nvPr/>
          </p:nvSpPr>
          <p:spPr>
            <a:xfrm>
              <a:off x="6102150" y="6220123"/>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4" name="Elipse 123">
              <a:extLst>
                <a:ext uri="{FF2B5EF4-FFF2-40B4-BE49-F238E27FC236}">
                  <a16:creationId xmlns:a16="http://schemas.microsoft.com/office/drawing/2014/main" id="{C263F940-AD76-0F1B-9C3D-7090447BD52A}"/>
                </a:ext>
              </a:extLst>
            </p:cNvPr>
            <p:cNvSpPr/>
            <p:nvPr/>
          </p:nvSpPr>
          <p:spPr>
            <a:xfrm>
              <a:off x="6100767" y="6595539"/>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5" name="Conector recto de flecha 124">
              <a:extLst>
                <a:ext uri="{FF2B5EF4-FFF2-40B4-BE49-F238E27FC236}">
                  <a16:creationId xmlns:a16="http://schemas.microsoft.com/office/drawing/2014/main" id="{C88E6DAA-77D3-DBE7-BB9A-186A583340F9}"/>
                </a:ext>
              </a:extLst>
            </p:cNvPr>
            <p:cNvCxnSpPr>
              <a:cxnSpLocks/>
              <a:stCxn id="128" idx="5"/>
              <a:endCxn id="123" idx="0"/>
            </p:cNvCxnSpPr>
            <p:nvPr/>
          </p:nvCxnSpPr>
          <p:spPr>
            <a:xfrm>
              <a:off x="6088054" y="6126933"/>
              <a:ext cx="86908" cy="9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AD676ECA-8130-7DE6-6F28-3608034D3A8D}"/>
                </a:ext>
              </a:extLst>
            </p:cNvPr>
            <p:cNvCxnSpPr>
              <a:cxnSpLocks/>
              <a:stCxn id="123" idx="4"/>
              <a:endCxn id="124" idx="0"/>
            </p:cNvCxnSpPr>
            <p:nvPr/>
          </p:nvCxnSpPr>
          <p:spPr>
            <a:xfrm flipH="1">
              <a:off x="6173579" y="6508123"/>
              <a:ext cx="1383" cy="87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40" name="Imagen 139" descr="Código QR&#10;&#10;Descripción generada automáticamente">
            <a:extLst>
              <a:ext uri="{FF2B5EF4-FFF2-40B4-BE49-F238E27FC236}">
                <a16:creationId xmlns:a16="http://schemas.microsoft.com/office/drawing/2014/main" id="{742830B0-452D-8564-7992-2AC597836AC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41" name="Pergamino: horizontal 140">
            <a:extLst>
              <a:ext uri="{FF2B5EF4-FFF2-40B4-BE49-F238E27FC236}">
                <a16:creationId xmlns:a16="http://schemas.microsoft.com/office/drawing/2014/main" id="{2E34430B-6537-FCD5-3BA6-E0CF954D4B95}"/>
              </a:ext>
            </a:extLst>
          </p:cNvPr>
          <p:cNvSpPr/>
          <p:nvPr/>
        </p:nvSpPr>
        <p:spPr>
          <a:xfrm>
            <a:off x="5642656" y="1795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04 Noviembre 2022</a:t>
            </a:r>
          </a:p>
        </p:txBody>
      </p:sp>
      <p:sp>
        <p:nvSpPr>
          <p:cNvPr id="87" name="CuadroTexto 86">
            <a:extLst>
              <a:ext uri="{FF2B5EF4-FFF2-40B4-BE49-F238E27FC236}">
                <a16:creationId xmlns:a16="http://schemas.microsoft.com/office/drawing/2014/main" id="{09BA18FA-3292-F303-839E-A0492577B4F9}"/>
              </a:ext>
            </a:extLst>
          </p:cNvPr>
          <p:cNvSpPr txBox="1"/>
          <p:nvPr/>
        </p:nvSpPr>
        <p:spPr>
          <a:xfrm>
            <a:off x="209006" y="3279236"/>
            <a:ext cx="7354387" cy="276999"/>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Diseñar y programar las estructuras y las operaciones básicas para la manipulación de grafos.</a:t>
            </a:r>
          </a:p>
        </p:txBody>
      </p:sp>
      <p:sp>
        <p:nvSpPr>
          <p:cNvPr id="142" name="Pergamino: horizontal 141">
            <a:extLst>
              <a:ext uri="{FF2B5EF4-FFF2-40B4-BE49-F238E27FC236}">
                <a16:creationId xmlns:a16="http://schemas.microsoft.com/office/drawing/2014/main" id="{4E20A49A-90F3-53B6-2A92-71E52B4DB5F0}"/>
              </a:ext>
            </a:extLst>
          </p:cNvPr>
          <p:cNvSpPr/>
          <p:nvPr/>
        </p:nvSpPr>
        <p:spPr>
          <a:xfrm>
            <a:off x="5740182" y="3551730"/>
            <a:ext cx="1887445"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07 Noviembre 2022</a:t>
            </a:r>
          </a:p>
        </p:txBody>
      </p:sp>
    </p:spTree>
    <p:extLst>
      <p:ext uri="{BB962C8B-B14F-4D97-AF65-F5344CB8AC3E}">
        <p14:creationId xmlns:p14="http://schemas.microsoft.com/office/powerpoint/2010/main" val="357141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225FE4C-B8B2-0E25-6700-142DAC47846F}"/>
              </a:ext>
            </a:extLst>
          </p:cNvPr>
          <p:cNvSpPr txBox="1"/>
          <p:nvPr/>
        </p:nvSpPr>
        <p:spPr>
          <a:xfrm>
            <a:off x="266701" y="2538723"/>
            <a:ext cx="2909887" cy="1831271"/>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4</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0</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p>
          <a:p>
            <a:endParaRPr lang="es-MX" sz="1200" dirty="0">
              <a:latin typeface="Times New Roman" panose="02020603050405020304" pitchFamily="18" charset="0"/>
              <a:cs typeface="Times New Roman" panose="02020603050405020304" pitchFamily="18" charset="0"/>
            </a:endParaRPr>
          </a:p>
          <a:p>
            <a:endParaRPr lang="es-MX" sz="5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4</a:t>
            </a: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4.1 Conceptos básicos de árboles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Árboles binarios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1580" y="9532813"/>
            <a:ext cx="51667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ED0B622C-198D-1FAF-1B0F-7183DD4463C0}"/>
              </a:ext>
            </a:extLst>
          </p:cNvPr>
          <p:cNvSpPr/>
          <p:nvPr/>
        </p:nvSpPr>
        <p:spPr>
          <a:xfrm>
            <a:off x="209006" y="2094179"/>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Altura de un nodo</a:t>
            </a:r>
          </a:p>
        </p:txBody>
      </p:sp>
      <p:sp>
        <p:nvSpPr>
          <p:cNvPr id="5" name="CuadroTexto 4">
            <a:extLst>
              <a:ext uri="{FF2B5EF4-FFF2-40B4-BE49-F238E27FC236}">
                <a16:creationId xmlns:a16="http://schemas.microsoft.com/office/drawing/2014/main" id="{E91489CC-5C7F-4503-C676-BA7D20CFAE94}"/>
              </a:ext>
            </a:extLst>
          </p:cNvPr>
          <p:cNvSpPr txBox="1"/>
          <p:nvPr/>
        </p:nvSpPr>
        <p:spPr>
          <a:xfrm>
            <a:off x="3121998" y="2473953"/>
            <a:ext cx="4471876" cy="2046714"/>
          </a:xfrm>
          <a:prstGeom prst="rect">
            <a:avLst/>
          </a:prstGeom>
          <a:noFill/>
        </p:spPr>
        <p:txBody>
          <a:bodyPr wrap="square" rtlCol="0">
            <a:spAutoFit/>
          </a:bodyPr>
          <a:lstStyle/>
          <a:p>
            <a:pPr algn="just"/>
            <a:r>
              <a:rPr lang="es-MX" sz="1200" b="1" dirty="0">
                <a:solidFill>
                  <a:srgbClr val="18A41B"/>
                </a:solidFill>
                <a:latin typeface="Times New Roman" panose="02020603050405020304" pitchFamily="18" charset="0"/>
                <a:cs typeface="Times New Roman" panose="02020603050405020304" pitchFamily="18" charset="0"/>
              </a:rPr>
              <a:t>Altura de un nodo x</a:t>
            </a:r>
          </a:p>
          <a:p>
            <a:pPr algn="just"/>
            <a:r>
              <a:rPr lang="es-MX" sz="1200" dirty="0">
                <a:latin typeface="Times New Roman" panose="02020603050405020304" pitchFamily="18" charset="0"/>
                <a:cs typeface="Times New Roman" panose="02020603050405020304" pitchFamily="18" charset="0"/>
              </a:rPr>
              <a:t>Es el número de aristas en el camino más largo desde x hasta una hoja. Las hojas tienen altura cero.</a:t>
            </a:r>
          </a:p>
          <a:p>
            <a:pPr algn="just"/>
            <a:r>
              <a:rPr lang="es-MX" sz="1200" dirty="0">
                <a:latin typeface="Times New Roman" panose="02020603050405020304" pitchFamily="18" charset="0"/>
                <a:cs typeface="Times New Roman" panose="02020603050405020304" pitchFamily="18" charset="0"/>
              </a:rPr>
              <a:t>La altura de un árbol es la altura de la raíz (en este caso es 4).</a:t>
            </a:r>
          </a:p>
          <a:p>
            <a:pPr algn="just"/>
            <a:endParaRPr lang="es-MX" sz="700" dirty="0">
              <a:latin typeface="Times New Roman" panose="02020603050405020304" pitchFamily="18" charset="0"/>
              <a:cs typeface="Times New Roman" panose="02020603050405020304" pitchFamily="18" charset="0"/>
            </a:endParaRPr>
          </a:p>
          <a:p>
            <a:pPr algn="just"/>
            <a:r>
              <a:rPr lang="es-MX" sz="1200" b="1" dirty="0">
                <a:solidFill>
                  <a:srgbClr val="FF0000"/>
                </a:solidFill>
                <a:latin typeface="Times New Roman" panose="02020603050405020304" pitchFamily="18" charset="0"/>
                <a:cs typeface="Times New Roman" panose="02020603050405020304" pitchFamily="18" charset="0"/>
              </a:rPr>
              <a:t>La profundidad de un nodo x</a:t>
            </a:r>
          </a:p>
          <a:p>
            <a:pPr algn="just"/>
            <a:r>
              <a:rPr lang="es-MX" sz="1200" dirty="0">
                <a:latin typeface="Times New Roman" panose="02020603050405020304" pitchFamily="18" charset="0"/>
                <a:cs typeface="Times New Roman" panose="02020603050405020304" pitchFamily="18" charset="0"/>
              </a:rPr>
              <a:t>Es la longitud del camino desde la raíz hasta el nodo x (cantidad de aristas). La profundidad de la raíz es cero.</a:t>
            </a:r>
          </a:p>
          <a:p>
            <a:pPr algn="just"/>
            <a:r>
              <a:rPr lang="es-MX" sz="1200" dirty="0">
                <a:latin typeface="Times New Roman" panose="02020603050405020304" pitchFamily="18" charset="0"/>
                <a:cs typeface="Times New Roman" panose="02020603050405020304" pitchFamily="18" charset="0"/>
              </a:rPr>
              <a:t>Los nodos que tienen la misma profundidad están en un mismo nivel.</a:t>
            </a:r>
          </a:p>
          <a:p>
            <a:pPr algn="just"/>
            <a:r>
              <a:rPr lang="es-MX" sz="1200" dirty="0">
                <a:latin typeface="Times New Roman" panose="02020603050405020304" pitchFamily="18" charset="0"/>
                <a:cs typeface="Times New Roman" panose="02020603050405020304" pitchFamily="18" charset="0"/>
              </a:rPr>
              <a:t>En un árbol binario perfecto, todos los niveles están completamente llenos.</a:t>
            </a:r>
          </a:p>
        </p:txBody>
      </p:sp>
      <p:grpSp>
        <p:nvGrpSpPr>
          <p:cNvPr id="36" name="Grupo 35">
            <a:extLst>
              <a:ext uri="{FF2B5EF4-FFF2-40B4-BE49-F238E27FC236}">
                <a16:creationId xmlns:a16="http://schemas.microsoft.com/office/drawing/2014/main" id="{861547F0-7D29-EAE4-BA0F-8A623EB8F1E4}"/>
              </a:ext>
            </a:extLst>
          </p:cNvPr>
          <p:cNvGrpSpPr/>
          <p:nvPr/>
        </p:nvGrpSpPr>
        <p:grpSpPr>
          <a:xfrm>
            <a:off x="311580" y="2580790"/>
            <a:ext cx="2493534" cy="1755211"/>
            <a:chOff x="2299209" y="2425903"/>
            <a:chExt cx="3150676" cy="3330606"/>
          </a:xfrm>
        </p:grpSpPr>
        <p:sp>
          <p:nvSpPr>
            <p:cNvPr id="11" name="Elipse 10">
              <a:extLst>
                <a:ext uri="{FF2B5EF4-FFF2-40B4-BE49-F238E27FC236}">
                  <a16:creationId xmlns:a16="http://schemas.microsoft.com/office/drawing/2014/main" id="{144A233A-9ABA-96DF-3047-430EE8DA516C}"/>
                </a:ext>
              </a:extLst>
            </p:cNvPr>
            <p:cNvSpPr/>
            <p:nvPr/>
          </p:nvSpPr>
          <p:spPr>
            <a:xfrm>
              <a:off x="3351966" y="2425903"/>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C46FEE73-EF72-AC14-A5F0-892CBFE664D8}"/>
                </a:ext>
              </a:extLst>
            </p:cNvPr>
            <p:cNvSpPr/>
            <p:nvPr/>
          </p:nvSpPr>
          <p:spPr>
            <a:xfrm>
              <a:off x="2682074" y="311117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D29B40DF-CE13-447B-214B-98689D7FDFF0}"/>
                </a:ext>
              </a:extLst>
            </p:cNvPr>
            <p:cNvSpPr/>
            <p:nvPr/>
          </p:nvSpPr>
          <p:spPr>
            <a:xfrm>
              <a:off x="4048648" y="3106045"/>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4" name="Conector recto de flecha 13">
              <a:extLst>
                <a:ext uri="{FF2B5EF4-FFF2-40B4-BE49-F238E27FC236}">
                  <a16:creationId xmlns:a16="http://schemas.microsoft.com/office/drawing/2014/main" id="{B3ECACBA-8F68-D376-39D6-FCFD890A9081}"/>
                </a:ext>
              </a:extLst>
            </p:cNvPr>
            <p:cNvCxnSpPr>
              <a:cxnSpLocks/>
              <a:endCxn id="12" idx="0"/>
            </p:cNvCxnSpPr>
            <p:nvPr/>
          </p:nvCxnSpPr>
          <p:spPr>
            <a:xfrm flipH="1">
              <a:off x="2883925" y="2808588"/>
              <a:ext cx="678160"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90A29819-CF81-1A68-81A6-A3FC37A07D53}"/>
                </a:ext>
              </a:extLst>
            </p:cNvPr>
            <p:cNvCxnSpPr>
              <a:cxnSpLocks/>
              <a:endCxn id="13" idx="0"/>
            </p:cNvCxnSpPr>
            <p:nvPr/>
          </p:nvCxnSpPr>
          <p:spPr>
            <a:xfrm>
              <a:off x="3524240" y="2803455"/>
              <a:ext cx="715841"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B2D84E1F-B1E7-DA78-53D9-F55E8F161C53}"/>
                </a:ext>
              </a:extLst>
            </p:cNvPr>
            <p:cNvSpPr/>
            <p:nvPr/>
          </p:nvSpPr>
          <p:spPr>
            <a:xfrm>
              <a:off x="229920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a:extLst>
                <a:ext uri="{FF2B5EF4-FFF2-40B4-BE49-F238E27FC236}">
                  <a16:creationId xmlns:a16="http://schemas.microsoft.com/office/drawing/2014/main" id="{C5231348-A380-1850-38EE-263562FDF38F}"/>
                </a:ext>
              </a:extLst>
            </p:cNvPr>
            <p:cNvSpPr/>
            <p:nvPr/>
          </p:nvSpPr>
          <p:spPr>
            <a:xfrm>
              <a:off x="3062786" y="380610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 name="Conector recto de flecha 17">
              <a:extLst>
                <a:ext uri="{FF2B5EF4-FFF2-40B4-BE49-F238E27FC236}">
                  <a16:creationId xmlns:a16="http://schemas.microsoft.com/office/drawing/2014/main" id="{FAFC293F-D4EB-1DF4-1B75-D3678DB1245D}"/>
                </a:ext>
              </a:extLst>
            </p:cNvPr>
            <p:cNvCxnSpPr>
              <a:cxnSpLocks/>
              <a:stCxn id="12" idx="3"/>
              <a:endCxn id="16" idx="0"/>
            </p:cNvCxnSpPr>
            <p:nvPr/>
          </p:nvCxnSpPr>
          <p:spPr>
            <a:xfrm flipH="1">
              <a:off x="2501060" y="3511247"/>
              <a:ext cx="240135" cy="29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88260042-333E-EAB8-5577-BC2D33D29A32}"/>
                </a:ext>
              </a:extLst>
            </p:cNvPr>
            <p:cNvCxnSpPr>
              <a:cxnSpLocks/>
              <a:stCxn id="12" idx="5"/>
              <a:endCxn id="17" idx="0"/>
            </p:cNvCxnSpPr>
            <p:nvPr/>
          </p:nvCxnSpPr>
          <p:spPr>
            <a:xfrm>
              <a:off x="3026654" y="3511247"/>
              <a:ext cx="237983" cy="2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DAD270B3-1C6A-69DD-22A9-C78EDAC9FDB9}"/>
                </a:ext>
              </a:extLst>
            </p:cNvPr>
            <p:cNvSpPr/>
            <p:nvPr/>
          </p:nvSpPr>
          <p:spPr>
            <a:xfrm>
              <a:off x="3686663" y="3797705"/>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17E1C824-8C51-72EE-08DC-A49A1F2513F6}"/>
                </a:ext>
              </a:extLst>
            </p:cNvPr>
            <p:cNvSpPr/>
            <p:nvPr/>
          </p:nvSpPr>
          <p:spPr>
            <a:xfrm>
              <a:off x="445023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 name="Conector recto de flecha 21">
              <a:extLst>
                <a:ext uri="{FF2B5EF4-FFF2-40B4-BE49-F238E27FC236}">
                  <a16:creationId xmlns:a16="http://schemas.microsoft.com/office/drawing/2014/main" id="{72BA4D39-147D-EC76-9AFF-B4F5E9E6B063}"/>
                </a:ext>
              </a:extLst>
            </p:cNvPr>
            <p:cNvCxnSpPr>
              <a:cxnSpLocks/>
              <a:stCxn id="13" idx="3"/>
              <a:endCxn id="20" idx="0"/>
            </p:cNvCxnSpPr>
            <p:nvPr/>
          </p:nvCxnSpPr>
          <p:spPr>
            <a:xfrm flipH="1">
              <a:off x="3888514" y="3506114"/>
              <a:ext cx="216204" cy="291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6B419E10-31C9-A6EC-011D-AB2342AD2389}"/>
                </a:ext>
              </a:extLst>
            </p:cNvPr>
            <p:cNvCxnSpPr>
              <a:cxnSpLocks/>
              <a:stCxn id="13" idx="5"/>
              <a:endCxn id="21" idx="0"/>
            </p:cNvCxnSpPr>
            <p:nvPr/>
          </p:nvCxnSpPr>
          <p:spPr>
            <a:xfrm>
              <a:off x="4375444" y="3506114"/>
              <a:ext cx="276647" cy="295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3563D1B4-937C-F2FB-810C-95C1B765D853}"/>
                </a:ext>
              </a:extLst>
            </p:cNvPr>
            <p:cNvSpPr/>
            <p:nvPr/>
          </p:nvSpPr>
          <p:spPr>
            <a:xfrm>
              <a:off x="3062785"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635D5DCC-EB61-18BB-D055-2FCA59EA5F8B}"/>
                </a:ext>
              </a:extLst>
            </p:cNvPr>
            <p:cNvSpPr/>
            <p:nvPr/>
          </p:nvSpPr>
          <p:spPr>
            <a:xfrm>
              <a:off x="4048648"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Elipse 25">
              <a:extLst>
                <a:ext uri="{FF2B5EF4-FFF2-40B4-BE49-F238E27FC236}">
                  <a16:creationId xmlns:a16="http://schemas.microsoft.com/office/drawing/2014/main" id="{B482E20F-2987-C5C1-FF87-F82B3E64E7D8}"/>
                </a:ext>
              </a:extLst>
            </p:cNvPr>
            <p:cNvSpPr/>
            <p:nvPr/>
          </p:nvSpPr>
          <p:spPr>
            <a:xfrm>
              <a:off x="5034539" y="450103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Elipse 26">
              <a:extLst>
                <a:ext uri="{FF2B5EF4-FFF2-40B4-BE49-F238E27FC236}">
                  <a16:creationId xmlns:a16="http://schemas.microsoft.com/office/drawing/2014/main" id="{BC08EF3C-D1D0-759E-B463-B0A76D624891}"/>
                </a:ext>
              </a:extLst>
            </p:cNvPr>
            <p:cNvSpPr/>
            <p:nvPr/>
          </p:nvSpPr>
          <p:spPr>
            <a:xfrm>
              <a:off x="5046184" y="528779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9" name="Conector recto de flecha 28">
              <a:extLst>
                <a:ext uri="{FF2B5EF4-FFF2-40B4-BE49-F238E27FC236}">
                  <a16:creationId xmlns:a16="http://schemas.microsoft.com/office/drawing/2014/main" id="{6CAA571B-D026-A777-F195-1C2E340BDFF5}"/>
                </a:ext>
              </a:extLst>
            </p:cNvPr>
            <p:cNvCxnSpPr>
              <a:stCxn id="17" idx="4"/>
              <a:endCxn id="24" idx="0"/>
            </p:cNvCxnSpPr>
            <p:nvPr/>
          </p:nvCxnSpPr>
          <p:spPr>
            <a:xfrm flipH="1">
              <a:off x="3264636" y="4274820"/>
              <a:ext cx="1" cy="226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D9BC68A4-942C-BA3A-EA36-68BB8A0587F5}"/>
                </a:ext>
              </a:extLst>
            </p:cNvPr>
            <p:cNvCxnSpPr>
              <a:stCxn id="21" idx="3"/>
              <a:endCxn id="25" idx="0"/>
            </p:cNvCxnSpPr>
            <p:nvPr/>
          </p:nvCxnSpPr>
          <p:spPr>
            <a:xfrm flipH="1">
              <a:off x="4250499" y="4201977"/>
              <a:ext cx="258861" cy="299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0D83C4C9-D789-18C9-157E-419A738B46F2}"/>
                </a:ext>
              </a:extLst>
            </p:cNvPr>
            <p:cNvCxnSpPr>
              <a:stCxn id="21" idx="5"/>
              <a:endCxn id="26" idx="0"/>
            </p:cNvCxnSpPr>
            <p:nvPr/>
          </p:nvCxnSpPr>
          <p:spPr>
            <a:xfrm>
              <a:off x="4794819" y="4201977"/>
              <a:ext cx="441571" cy="29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5C4D9466-13C8-5DBB-F5DC-635A4A449E88}"/>
                </a:ext>
              </a:extLst>
            </p:cNvPr>
            <p:cNvCxnSpPr>
              <a:stCxn id="26" idx="4"/>
              <a:endCxn id="27" idx="0"/>
            </p:cNvCxnSpPr>
            <p:nvPr/>
          </p:nvCxnSpPr>
          <p:spPr>
            <a:xfrm>
              <a:off x="5236390" y="4969750"/>
              <a:ext cx="11645" cy="318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 name="Rectángulo: esquina doblada 6">
            <a:extLst>
              <a:ext uri="{FF2B5EF4-FFF2-40B4-BE49-F238E27FC236}">
                <a16:creationId xmlns:a16="http://schemas.microsoft.com/office/drawing/2014/main" id="{D247E822-5159-02F0-7888-8BF0F0B4FE5C}"/>
              </a:ext>
            </a:extLst>
          </p:cNvPr>
          <p:cNvSpPr/>
          <p:nvPr/>
        </p:nvSpPr>
        <p:spPr>
          <a:xfrm>
            <a:off x="202800" y="4579488"/>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A032C1F-7B85-78E4-A9AF-65C3F17100C5}"/>
                  </a:ext>
                </a:extLst>
              </p:cNvPr>
              <p:cNvSpPr txBox="1"/>
              <p:nvPr/>
            </p:nvSpPr>
            <p:spPr>
              <a:xfrm>
                <a:off x="202800" y="4713585"/>
                <a:ext cx="7391074" cy="276101"/>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El número máximo de nodos en el nivel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𝒊</m:t>
                    </m:r>
                  </m:oMath>
                </a14:m>
                <a:r>
                  <a:rPr lang="es-MX" sz="1100" b="1" dirty="0">
                    <a:latin typeface="Times New Roman" panose="02020603050405020304" pitchFamily="18" charset="0"/>
                    <a:cs typeface="Times New Roman" panose="02020603050405020304" pitchFamily="18" charset="0"/>
                  </a:rPr>
                  <a:t> es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𝒊</m:t>
                        </m:r>
                      </m:sup>
                    </m:sSup>
                  </m:oMath>
                </a14:m>
                <a:r>
                  <a:rPr lang="es-MX" sz="1100" b="1" dirty="0">
                    <a:latin typeface="Times New Roman" panose="02020603050405020304" pitchFamily="18" charset="0"/>
                    <a:cs typeface="Times New Roman" panose="02020603050405020304" pitchFamily="18" charset="0"/>
                  </a:rPr>
                  <a:t>. Un árbol perfecto de altura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𝒉</m:t>
                    </m:r>
                  </m:oMath>
                </a14:m>
                <a:r>
                  <a:rPr lang="es-MX" sz="1100" b="1" dirty="0">
                    <a:latin typeface="Times New Roman" panose="02020603050405020304" pitchFamily="18" charset="0"/>
                    <a:cs typeface="Times New Roman" panose="02020603050405020304" pitchFamily="18" charset="0"/>
                  </a:rPr>
                  <a:t> tiene exactamente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𝒏</m:t>
                        </m:r>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sup>
                    </m:sSup>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oMath>
                </a14:m>
                <a:r>
                  <a:rPr lang="es-MX" sz="1100" b="1" dirty="0">
                    <a:latin typeface="Times New Roman" panose="02020603050405020304" pitchFamily="18" charset="0"/>
                    <a:cs typeface="Times New Roman" panose="02020603050405020304" pitchFamily="18" charset="0"/>
                  </a:rPr>
                  <a:t> nodos.</a:t>
                </a:r>
              </a:p>
            </p:txBody>
          </p:sp>
        </mc:Choice>
        <mc:Fallback xmlns="">
          <p:sp>
            <p:nvSpPr>
              <p:cNvPr id="28" name="CuadroTexto 27">
                <a:extLst>
                  <a:ext uri="{FF2B5EF4-FFF2-40B4-BE49-F238E27FC236}">
                    <a16:creationId xmlns:a16="http://schemas.microsoft.com/office/drawing/2014/main" id="{3A032C1F-7B85-78E4-A9AF-65C3F17100C5}"/>
                  </a:ext>
                </a:extLst>
              </p:cNvPr>
              <p:cNvSpPr txBox="1">
                <a:spLocks noRot="1" noChangeAspect="1" noMove="1" noResize="1" noEditPoints="1" noAdjustHandles="1" noChangeArrowheads="1" noChangeShapeType="1" noTextEdit="1"/>
              </p:cNvSpPr>
              <p:nvPr/>
            </p:nvSpPr>
            <p:spPr>
              <a:xfrm>
                <a:off x="202800" y="4713585"/>
                <a:ext cx="7391074" cy="276101"/>
              </a:xfrm>
              <a:prstGeom prst="rect">
                <a:avLst/>
              </a:prstGeom>
              <a:blipFill>
                <a:blip r:embed="rId3"/>
                <a:stretch>
                  <a:fillRect b="-1087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4CF434A1-A884-6DE3-C189-C59415E69129}"/>
                  </a:ext>
                </a:extLst>
              </p:cNvPr>
              <p:cNvSpPr txBox="1"/>
              <p:nvPr/>
            </p:nvSpPr>
            <p:spPr>
              <a:xfrm>
                <a:off x="202800" y="5170748"/>
                <a:ext cx="7391074" cy="1144096"/>
              </a:xfrm>
              <a:prstGeom prst="rect">
                <a:avLst/>
              </a:prstGeom>
              <a:noFill/>
            </p:spPr>
            <p:txBody>
              <a:bodyPr wrap="square" rtlCol="0">
                <a:spAutoFit/>
              </a:bodyPr>
              <a:lstStyle/>
              <a:p>
                <a:pPr algn="ctr">
                  <a:lnSpc>
                    <a:spcPct val="150000"/>
                  </a:lnSpc>
                </a:pPr>
                <a:r>
                  <a:rPr lang="es-MX" sz="1200" b="1" dirty="0">
                    <a:latin typeface="Times New Roman" panose="02020603050405020304" pitchFamily="18" charset="0"/>
                    <a:cs typeface="Times New Roman" panose="02020603050405020304" pitchFamily="18" charset="0"/>
                  </a:rPr>
                  <a:t>¿Cuál es la altura de un árbol binario perfecto que tiene N nodos?</a:t>
                </a:r>
              </a:p>
              <a:p>
                <a:pPr>
                  <a:lnSpc>
                    <a:spcPct val="150000"/>
                  </a:lnSpc>
                </a:pPr>
                <a14:m>
                  <m:oMathPara xmlns:m="http://schemas.openxmlformats.org/officeDocument/2006/math">
                    <m:oMathParaPr>
                      <m:jc m:val="centerGroup"/>
                    </m:oMathParaPr>
                    <m:oMath xmlns:m="http://schemas.openxmlformats.org/officeDocument/2006/math">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−1=</m:t>
                      </m:r>
                      <m:r>
                        <a:rPr lang="es-MX" sz="1200" b="0" i="1" smtClean="0">
                          <a:latin typeface="Cambria Math" panose="02040503050406030204" pitchFamily="18" charset="0"/>
                          <a:cs typeface="Times New Roman" panose="02020603050405020304" pitchFamily="18" charset="0"/>
                        </a:rPr>
                        <m:t>𝑁</m:t>
                      </m:r>
                      <m:groupChr>
                        <m:groupChrPr>
                          <m:chr m:val="⇒"/>
                          <m:vertJc m:val="bot"/>
                          <m:ctrlPr>
                            <a:rPr lang="es-MX" sz="1200" b="0" i="1" smtClean="0">
                              <a:latin typeface="Cambria Math" panose="02040503050406030204" pitchFamily="18" charset="0"/>
                              <a:cs typeface="Times New Roman" panose="02020603050405020304" pitchFamily="18" charset="0"/>
                            </a:rPr>
                          </m:ctrlPr>
                        </m:groupChrPr>
                        <m:e/>
                      </m:groupChr>
                      <m:sSup>
                        <m:sSupPr>
                          <m:ctrlPr>
                            <a:rPr lang="es-MX" sz="1200" b="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m:t>
                      </m:r>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r>
                        <a:rPr lang="es-MX" sz="1200" b="0" i="0" smtClean="0">
                          <a:latin typeface="Cambria Math" panose="02040503050406030204" pitchFamily="18" charset="0"/>
                          <a:cs typeface="Times New Roman" panose="02020603050405020304" pitchFamily="18" charset="0"/>
                        </a:rPr>
                        <m:t>                            </m:t>
                      </m:r>
                      <m:func>
                        <m:funcPr>
                          <m:ctrlPr>
                            <a:rPr lang="es-MX" sz="120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i="0" smtClean="0">
                              <a:solidFill>
                                <a:srgbClr val="FF0000"/>
                              </a:solidFill>
                              <a:latin typeface="Cambria Math" panose="02040503050406030204" pitchFamily="18" charset="0"/>
                              <a:cs typeface="Times New Roman" panose="02020603050405020304" pitchFamily="18" charset="0"/>
                            </a:rPr>
                            <m:t>log</m:t>
                          </m:r>
                        </m:fName>
                        <m:e>
                          <m:sSup>
                            <m:sSupPr>
                              <m:ctrlPr>
                                <a:rPr lang="es-MX" sz="1200" i="1" smtClean="0">
                                  <a:solidFill>
                                    <a:srgbClr val="FF0000"/>
                                  </a:solidFill>
                                  <a:latin typeface="Cambria Math" panose="02040503050406030204" pitchFamily="18" charset="0"/>
                                  <a:cs typeface="Times New Roman" panose="02020603050405020304" pitchFamily="18" charset="0"/>
                                </a:rPr>
                              </m:ctrlPr>
                            </m:sSupPr>
                            <m:e>
                              <m:r>
                                <a:rPr lang="es-MX" sz="1200" b="0" i="1" smtClean="0">
                                  <a:solidFill>
                                    <a:srgbClr val="FF0000"/>
                                  </a:solidFill>
                                  <a:latin typeface="Cambria Math" panose="02040503050406030204" pitchFamily="18" charset="0"/>
                                  <a:cs typeface="Times New Roman" panose="02020603050405020304" pitchFamily="18" charset="0"/>
                                </a:rPr>
                                <m:t>𝑎</m:t>
                              </m:r>
                            </m:e>
                            <m:sup>
                              <m:r>
                                <a:rPr lang="es-MX" sz="1200" b="0" i="1" smtClean="0">
                                  <a:solidFill>
                                    <a:srgbClr val="FF0000"/>
                                  </a:solidFill>
                                  <a:latin typeface="Cambria Math" panose="02040503050406030204" pitchFamily="18" charset="0"/>
                                  <a:cs typeface="Times New Roman" panose="02020603050405020304" pitchFamily="18" charset="0"/>
                                </a:rPr>
                                <m:t>𝑏</m:t>
                              </m:r>
                            </m:sup>
                          </m:sSup>
                        </m:e>
                      </m:func>
                      <m:r>
                        <a:rPr lang="es-MX" sz="1200" b="0" i="1" smtClean="0">
                          <a:solidFill>
                            <a:srgbClr val="FF0000"/>
                          </a:solidFill>
                          <a:latin typeface="Cambria Math" panose="02040503050406030204" pitchFamily="18" charset="0"/>
                          <a:cs typeface="Times New Roman" panose="02020603050405020304" pitchFamily="18" charset="0"/>
                        </a:rPr>
                        <m:t>=</m:t>
                      </m:r>
                      <m:r>
                        <a:rPr lang="es-MX" sz="1200" b="0" i="1" smtClean="0">
                          <a:solidFill>
                            <a:srgbClr val="FF0000"/>
                          </a:solidFill>
                          <a:latin typeface="Cambria Math" panose="02040503050406030204" pitchFamily="18" charset="0"/>
                          <a:cs typeface="Times New Roman" panose="02020603050405020304" pitchFamily="18" charset="0"/>
                        </a:rPr>
                        <m:t>𝑏</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b="0" i="0" smtClean="0">
                              <a:solidFill>
                                <a:srgbClr val="FF0000"/>
                              </a:solidFill>
                              <a:latin typeface="Cambria Math" panose="02040503050406030204" pitchFamily="18" charset="0"/>
                              <a:cs typeface="Times New Roman" panose="02020603050405020304" pitchFamily="18" charset="0"/>
                            </a:rPr>
                            <m:t>log</m:t>
                          </m:r>
                        </m:fName>
                        <m:e>
                          <m:r>
                            <a:rPr lang="es-MX" sz="1200" b="0" i="1" smtClean="0">
                              <a:solidFill>
                                <a:srgbClr val="FF0000"/>
                              </a:solidFill>
                              <a:latin typeface="Cambria Math" panose="02040503050406030204" pitchFamily="18" charset="0"/>
                              <a:cs typeface="Times New Roman" panose="02020603050405020304" pitchFamily="18" charset="0"/>
                            </a:rPr>
                            <m:t>𝑎</m:t>
                          </m:r>
                        </m:e>
                      </m:func>
                      <m:r>
                        <a:rPr lang="es-MX" sz="1200" b="0" i="1" smtClean="0">
                          <a:solidFill>
                            <a:srgbClr val="FF0000"/>
                          </a:solidFill>
                          <a:latin typeface="Cambria Math" panose="02040503050406030204" pitchFamily="18" charset="0"/>
                          <a:cs typeface="Times New Roman" panose="02020603050405020304" pitchFamily="18" charset="0"/>
                        </a:rPr>
                        <m:t>                    </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sSub>
                            <m:sSubPr>
                              <m:ctrlPr>
                                <a:rPr lang="es-MX" sz="1200" b="0" i="1" smtClean="0">
                                  <a:solidFill>
                                    <a:srgbClr val="FF0000"/>
                                  </a:solidFill>
                                  <a:latin typeface="Cambria Math" panose="02040503050406030204" pitchFamily="18" charset="0"/>
                                  <a:cs typeface="Times New Roman" panose="02020603050405020304" pitchFamily="18" charset="0"/>
                                </a:rPr>
                              </m:ctrlPr>
                            </m:sSubPr>
                            <m:e>
                              <m:r>
                                <m:rPr>
                                  <m:sty m:val="p"/>
                                </m:rPr>
                                <a:rPr lang="es-MX" sz="1200" b="0" i="0" smtClean="0">
                                  <a:solidFill>
                                    <a:srgbClr val="FF0000"/>
                                  </a:solidFill>
                                  <a:latin typeface="Cambria Math" panose="02040503050406030204" pitchFamily="18" charset="0"/>
                                  <a:cs typeface="Times New Roman" panose="02020603050405020304" pitchFamily="18" charset="0"/>
                                </a:rPr>
                                <m:t>log</m:t>
                              </m:r>
                            </m:e>
                            <m:sub>
                              <m:r>
                                <a:rPr lang="es-MX" sz="1200" b="0" i="1" smtClean="0">
                                  <a:solidFill>
                                    <a:srgbClr val="FF0000"/>
                                  </a:solidFill>
                                  <a:latin typeface="Cambria Math" panose="02040503050406030204" pitchFamily="18" charset="0"/>
                                  <a:cs typeface="Times New Roman" panose="02020603050405020304" pitchFamily="18" charset="0"/>
                                </a:rPr>
                                <m:t>𝑥</m:t>
                              </m:r>
                            </m:sub>
                          </m:sSub>
                        </m:fName>
                        <m:e>
                          <m:r>
                            <a:rPr lang="es-MX" sz="1200" b="0" i="1" smtClean="0">
                              <a:solidFill>
                                <a:srgbClr val="FF0000"/>
                              </a:solidFill>
                              <a:latin typeface="Cambria Math" panose="02040503050406030204" pitchFamily="18" charset="0"/>
                              <a:cs typeface="Times New Roman" panose="02020603050405020304" pitchFamily="18" charset="0"/>
                            </a:rPr>
                            <m:t>𝑥</m:t>
                          </m:r>
                        </m:e>
                      </m:func>
                      <m:r>
                        <a:rPr lang="es-MX" sz="1200" b="0" i="1" smtClean="0">
                          <a:solidFill>
                            <a:srgbClr val="FF0000"/>
                          </a:solidFill>
                          <a:latin typeface="Cambria Math" panose="02040503050406030204" pitchFamily="18" charset="0"/>
                          <a:cs typeface="Times New Roman" panose="02020603050405020304" pitchFamily="18" charset="0"/>
                        </a:rPr>
                        <m:t>=1</m:t>
                      </m:r>
                    </m:oMath>
                  </m:oMathPara>
                </a14:m>
                <a:endParaRPr lang="es-MX" sz="1200" dirty="0">
                  <a:solidFill>
                    <a:srgbClr val="FF0000"/>
                  </a:solidFill>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i="1" smtClean="0">
                                  <a:latin typeface="Cambria Math" panose="02040503050406030204" pitchFamily="18" charset="0"/>
                                  <a:cs typeface="Times New Roman" panose="02020603050405020304" pitchFamily="18" charset="0"/>
                                </a:rPr>
                              </m:ctrlPr>
                            </m:dPr>
                            <m:e>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sup>
                              </m:sSup>
                            </m:e>
                          </m:d>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d>
                        <m:dPr>
                          <m:ctrlPr>
                            <a:rPr lang="es-MX" sz="120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e>
                      </m:d>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r>
                            <a:rPr lang="es-MX" sz="1200" b="0" i="1" smtClean="0">
                              <a:latin typeface="Cambria Math" panose="02040503050406030204" pitchFamily="18" charset="0"/>
                              <a:cs typeface="Times New Roman" panose="02020603050405020304" pitchFamily="18" charset="0"/>
                            </a:rPr>
                            <m:t>2</m:t>
                          </m:r>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r>
                        <a:rPr lang="es-MX" sz="1200" b="0" i="1" smtClean="0">
                          <a:latin typeface="Cambria Math" panose="02040503050406030204" pitchFamily="18" charset="0"/>
                          <a:cs typeface="Times New Roman" panose="02020603050405020304" pitchFamily="18" charset="0"/>
                        </a:rPr>
                        <m:t>−1</m:t>
                      </m:r>
                    </m:oMath>
                  </m:oMathPara>
                </a14:m>
                <a:endParaRPr lang="es-MX" sz="1200" dirty="0">
                  <a:latin typeface="Times New Roman" panose="02020603050405020304" pitchFamily="18" charset="0"/>
                  <a:cs typeface="Times New Roman" panose="02020603050405020304" pitchFamily="18" charset="0"/>
                </a:endParaRPr>
              </a:p>
            </p:txBody>
          </p:sp>
        </mc:Choice>
        <mc:Fallback xmlns="">
          <p:sp>
            <p:nvSpPr>
              <p:cNvPr id="30" name="CuadroTexto 29">
                <a:extLst>
                  <a:ext uri="{FF2B5EF4-FFF2-40B4-BE49-F238E27FC236}">
                    <a16:creationId xmlns:a16="http://schemas.microsoft.com/office/drawing/2014/main" id="{4CF434A1-A884-6DE3-C189-C59415E69129}"/>
                  </a:ext>
                </a:extLst>
              </p:cNvPr>
              <p:cNvSpPr txBox="1">
                <a:spLocks noRot="1" noChangeAspect="1" noMove="1" noResize="1" noEditPoints="1" noAdjustHandles="1" noChangeArrowheads="1" noChangeShapeType="1" noTextEdit="1"/>
              </p:cNvSpPr>
              <p:nvPr/>
            </p:nvSpPr>
            <p:spPr>
              <a:xfrm>
                <a:off x="202800" y="5170748"/>
                <a:ext cx="7391074" cy="1144096"/>
              </a:xfrm>
              <a:prstGeom prst="rect">
                <a:avLst/>
              </a:prstGeom>
              <a:blipFill>
                <a:blip r:embed="rId4"/>
                <a:stretch>
                  <a:fillRect b="-10638"/>
                </a:stretch>
              </a:blipFill>
            </p:spPr>
            <p:txBody>
              <a:bodyPr/>
              <a:lstStyle/>
              <a:p>
                <a:r>
                  <a:rPr lang="es-MX">
                    <a:noFill/>
                  </a:rPr>
                  <a:t> </a:t>
                </a:r>
              </a:p>
            </p:txBody>
          </p:sp>
        </mc:Fallback>
      </mc:AlternateContent>
      <p:sp>
        <p:nvSpPr>
          <p:cNvPr id="32" name="Rectángulo 31">
            <a:extLst>
              <a:ext uri="{FF2B5EF4-FFF2-40B4-BE49-F238E27FC236}">
                <a16:creationId xmlns:a16="http://schemas.microsoft.com/office/drawing/2014/main" id="{FEE0371B-7411-8353-EEF9-2C4693C6A338}"/>
              </a:ext>
            </a:extLst>
          </p:cNvPr>
          <p:cNvSpPr/>
          <p:nvPr/>
        </p:nvSpPr>
        <p:spPr>
          <a:xfrm>
            <a:off x="5171684" y="5982572"/>
            <a:ext cx="1436355" cy="217714"/>
          </a:xfrm>
          <a:prstGeom prst="rect">
            <a:avLst/>
          </a:prstGeom>
          <a:solidFill>
            <a:srgbClr val="18A41B">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33">
            <a:extLst>
              <a:ext uri="{FF2B5EF4-FFF2-40B4-BE49-F238E27FC236}">
                <a16:creationId xmlns:a16="http://schemas.microsoft.com/office/drawing/2014/main" id="{56927AE1-F3E4-88C6-8A18-A6005810D3C4}"/>
              </a:ext>
            </a:extLst>
          </p:cNvPr>
          <p:cNvSpPr/>
          <p:nvPr/>
        </p:nvSpPr>
        <p:spPr>
          <a:xfrm>
            <a:off x="209006" y="6324548"/>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a:t>
            </a:r>
          </a:p>
        </p:txBody>
      </p:sp>
      <p:sp>
        <p:nvSpPr>
          <p:cNvPr id="37" name="Rectángulo: esquinas redondeadas 36">
            <a:extLst>
              <a:ext uri="{FF2B5EF4-FFF2-40B4-BE49-F238E27FC236}">
                <a16:creationId xmlns:a16="http://schemas.microsoft.com/office/drawing/2014/main" id="{41771174-A4CE-416D-9E74-6FF078368D41}"/>
              </a:ext>
            </a:extLst>
          </p:cNvPr>
          <p:cNvSpPr/>
          <p:nvPr/>
        </p:nvSpPr>
        <p:spPr>
          <a:xfrm>
            <a:off x="744794" y="6324548"/>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Árboles binarios de expresiones</a:t>
            </a:r>
          </a:p>
        </p:txBody>
      </p:sp>
      <p:grpSp>
        <p:nvGrpSpPr>
          <p:cNvPr id="52" name="Grupo 51">
            <a:extLst>
              <a:ext uri="{FF2B5EF4-FFF2-40B4-BE49-F238E27FC236}">
                <a16:creationId xmlns:a16="http://schemas.microsoft.com/office/drawing/2014/main" id="{7778AE00-77AD-017A-91EC-2EEC62BF8A27}"/>
              </a:ext>
            </a:extLst>
          </p:cNvPr>
          <p:cNvGrpSpPr/>
          <p:nvPr/>
        </p:nvGrpSpPr>
        <p:grpSpPr>
          <a:xfrm>
            <a:off x="272179" y="6924611"/>
            <a:ext cx="2170101" cy="1659690"/>
            <a:chOff x="466047" y="6420184"/>
            <a:chExt cx="2485124" cy="2322590"/>
          </a:xfrm>
        </p:grpSpPr>
        <p:sp>
          <p:nvSpPr>
            <p:cNvPr id="39" name="Elipse 38">
              <a:extLst>
                <a:ext uri="{FF2B5EF4-FFF2-40B4-BE49-F238E27FC236}">
                  <a16:creationId xmlns:a16="http://schemas.microsoft.com/office/drawing/2014/main" id="{2AF2F1D1-5687-35CA-92F1-393DDCE80A97}"/>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0" name="Elipse 39">
              <a:extLst>
                <a:ext uri="{FF2B5EF4-FFF2-40B4-BE49-F238E27FC236}">
                  <a16:creationId xmlns:a16="http://schemas.microsoft.com/office/drawing/2014/main" id="{8182F08B-852F-3087-EACF-0B12A6F1C71C}"/>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1" name="Elipse 40">
              <a:extLst>
                <a:ext uri="{FF2B5EF4-FFF2-40B4-BE49-F238E27FC236}">
                  <a16:creationId xmlns:a16="http://schemas.microsoft.com/office/drawing/2014/main" id="{D57EBF33-4BE3-471A-1977-F4D54F0187E3}"/>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42" name="Conector recto de flecha 41">
              <a:extLst>
                <a:ext uri="{FF2B5EF4-FFF2-40B4-BE49-F238E27FC236}">
                  <a16:creationId xmlns:a16="http://schemas.microsoft.com/office/drawing/2014/main" id="{6D6A029E-CEF4-2A5B-ACF6-61F313D65D43}"/>
                </a:ext>
              </a:extLst>
            </p:cNvPr>
            <p:cNvCxnSpPr>
              <a:cxnSpLocks/>
              <a:endCxn id="40"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A6D9D102-F14A-6E1D-9FB5-4A246968EB5F}"/>
                </a:ext>
              </a:extLst>
            </p:cNvPr>
            <p:cNvCxnSpPr>
              <a:cxnSpLocks/>
              <a:endCxn id="41"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6C422CB1-B52D-D039-713F-18DB06FB3009}"/>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45" name="Elipse 44">
              <a:extLst>
                <a:ext uri="{FF2B5EF4-FFF2-40B4-BE49-F238E27FC236}">
                  <a16:creationId xmlns:a16="http://schemas.microsoft.com/office/drawing/2014/main" id="{86E0BBF5-C08C-1BA0-8413-DCF2003BEAEE}"/>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46" name="Conector recto de flecha 45">
              <a:extLst>
                <a:ext uri="{FF2B5EF4-FFF2-40B4-BE49-F238E27FC236}">
                  <a16:creationId xmlns:a16="http://schemas.microsoft.com/office/drawing/2014/main" id="{02E09B7C-4B1D-167A-2ED3-C072D49794E4}"/>
                </a:ext>
              </a:extLst>
            </p:cNvPr>
            <p:cNvCxnSpPr>
              <a:cxnSpLocks/>
              <a:stCxn id="40" idx="3"/>
              <a:endCxn id="44"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01929E38-2A28-99CF-B575-2027ADDC6107}"/>
                </a:ext>
              </a:extLst>
            </p:cNvPr>
            <p:cNvCxnSpPr>
              <a:cxnSpLocks/>
              <a:stCxn id="40" idx="5"/>
              <a:endCxn id="45"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DCF3EF28-790B-9A98-02B8-5DD2FCE3B10C}"/>
                  </a:ext>
                </a:extLst>
              </p:cNvPr>
              <p:cNvSpPr txBox="1"/>
              <p:nvPr/>
            </p:nvSpPr>
            <p:spPr>
              <a:xfrm>
                <a:off x="327664" y="8875401"/>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2∗5+3</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13</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53" name="CuadroTexto 52">
                <a:extLst>
                  <a:ext uri="{FF2B5EF4-FFF2-40B4-BE49-F238E27FC236}">
                    <a16:creationId xmlns:a16="http://schemas.microsoft.com/office/drawing/2014/main" id="{DCF3EF28-790B-9A98-02B8-5DD2FCE3B10C}"/>
                  </a:ext>
                </a:extLst>
              </p:cNvPr>
              <p:cNvSpPr txBox="1">
                <a:spLocks noRot="1" noChangeAspect="1" noMove="1" noResize="1" noEditPoints="1" noAdjustHandles="1" noChangeArrowheads="1" noChangeShapeType="1" noTextEdit="1"/>
              </p:cNvSpPr>
              <p:nvPr/>
            </p:nvSpPr>
            <p:spPr>
              <a:xfrm>
                <a:off x="327664" y="8875401"/>
                <a:ext cx="2066765" cy="532903"/>
              </a:xfrm>
              <a:prstGeom prst="rect">
                <a:avLst/>
              </a:prstGeom>
              <a:blipFill>
                <a:blip r:embed="rId5"/>
                <a:stretch>
                  <a:fillRect/>
                </a:stretch>
              </a:blipFill>
            </p:spPr>
            <p:txBody>
              <a:bodyPr/>
              <a:lstStyle/>
              <a:p>
                <a:r>
                  <a:rPr lang="es-MX">
                    <a:noFill/>
                  </a:rPr>
                  <a:t> </a:t>
                </a:r>
              </a:p>
            </p:txBody>
          </p:sp>
        </mc:Fallback>
      </mc:AlternateContent>
      <p:sp>
        <p:nvSpPr>
          <p:cNvPr id="56" name="Rectángulo 55">
            <a:extLst>
              <a:ext uri="{FF2B5EF4-FFF2-40B4-BE49-F238E27FC236}">
                <a16:creationId xmlns:a16="http://schemas.microsoft.com/office/drawing/2014/main" id="{A6AA1CC0-1F94-3C66-A85F-74B8BEEE5BCC}"/>
              </a:ext>
            </a:extLst>
          </p:cNvPr>
          <p:cNvSpPr/>
          <p:nvPr/>
        </p:nvSpPr>
        <p:spPr>
          <a:xfrm>
            <a:off x="1847642" y="902068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61" name="Grupo 60">
            <a:extLst>
              <a:ext uri="{FF2B5EF4-FFF2-40B4-BE49-F238E27FC236}">
                <a16:creationId xmlns:a16="http://schemas.microsoft.com/office/drawing/2014/main" id="{593C83F7-93C0-E23A-AC29-D73B2E89033B}"/>
              </a:ext>
            </a:extLst>
          </p:cNvPr>
          <p:cNvGrpSpPr/>
          <p:nvPr/>
        </p:nvGrpSpPr>
        <p:grpSpPr>
          <a:xfrm>
            <a:off x="5663679" y="6935481"/>
            <a:ext cx="720000" cy="468000"/>
            <a:chOff x="3232150" y="6672438"/>
            <a:chExt cx="2038350" cy="814436"/>
          </a:xfrm>
        </p:grpSpPr>
        <p:sp>
          <p:nvSpPr>
            <p:cNvPr id="62" name="Rectángulo 61">
              <a:extLst>
                <a:ext uri="{FF2B5EF4-FFF2-40B4-BE49-F238E27FC236}">
                  <a16:creationId xmlns:a16="http://schemas.microsoft.com/office/drawing/2014/main" id="{CEBAFE4B-7D72-2911-F292-D8022E63B729}"/>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3" name="Rectángulo 62">
              <a:extLst>
                <a:ext uri="{FF2B5EF4-FFF2-40B4-BE49-F238E27FC236}">
                  <a16:creationId xmlns:a16="http://schemas.microsoft.com/office/drawing/2014/main" id="{C069689F-67E4-B11D-C2BC-DFD32B73460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FA25E57A-1E46-38F2-AFFE-758E70E8B9E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69" name="Grupo 68">
            <a:extLst>
              <a:ext uri="{FF2B5EF4-FFF2-40B4-BE49-F238E27FC236}">
                <a16:creationId xmlns:a16="http://schemas.microsoft.com/office/drawing/2014/main" id="{E65E3240-46BA-C5BD-6904-F29785619698}"/>
              </a:ext>
            </a:extLst>
          </p:cNvPr>
          <p:cNvGrpSpPr/>
          <p:nvPr/>
        </p:nvGrpSpPr>
        <p:grpSpPr>
          <a:xfrm>
            <a:off x="3952286" y="8343288"/>
            <a:ext cx="720000" cy="468000"/>
            <a:chOff x="2720197" y="6456063"/>
            <a:chExt cx="2212240" cy="1243451"/>
          </a:xfrm>
        </p:grpSpPr>
        <p:grpSp>
          <p:nvGrpSpPr>
            <p:cNvPr id="60" name="Grupo 59">
              <a:extLst>
                <a:ext uri="{FF2B5EF4-FFF2-40B4-BE49-F238E27FC236}">
                  <a16:creationId xmlns:a16="http://schemas.microsoft.com/office/drawing/2014/main" id="{FC168410-B0FB-A884-A4DC-B41399CE3047}"/>
                </a:ext>
              </a:extLst>
            </p:cNvPr>
            <p:cNvGrpSpPr/>
            <p:nvPr/>
          </p:nvGrpSpPr>
          <p:grpSpPr>
            <a:xfrm>
              <a:off x="2720197" y="6465798"/>
              <a:ext cx="2212240" cy="1233716"/>
              <a:chOff x="3232150" y="6672438"/>
              <a:chExt cx="2038350" cy="814436"/>
            </a:xfrm>
          </p:grpSpPr>
          <p:sp>
            <p:nvSpPr>
              <p:cNvPr id="57" name="Rectángulo 56">
                <a:extLst>
                  <a:ext uri="{FF2B5EF4-FFF2-40B4-BE49-F238E27FC236}">
                    <a16:creationId xmlns:a16="http://schemas.microsoft.com/office/drawing/2014/main" id="{054A2B3E-5BA1-D852-1A63-7026CBBCCFE6}"/>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58" name="Rectángulo 57">
                <a:extLst>
                  <a:ext uri="{FF2B5EF4-FFF2-40B4-BE49-F238E27FC236}">
                    <a16:creationId xmlns:a16="http://schemas.microsoft.com/office/drawing/2014/main" id="{1068529D-D37C-1D7C-4D7A-66A93E9AE3C5}"/>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7EDE17-E0D9-60F6-D9FD-19DE36C9AEC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67" name="Conector recto 66">
              <a:extLst>
                <a:ext uri="{FF2B5EF4-FFF2-40B4-BE49-F238E27FC236}">
                  <a16:creationId xmlns:a16="http://schemas.microsoft.com/office/drawing/2014/main" id="{1308A566-D93D-FD80-A6B8-31220416A12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63D733AF-79BC-3798-D49D-D75E7A5F0DB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70" name="Grupo 69">
            <a:extLst>
              <a:ext uri="{FF2B5EF4-FFF2-40B4-BE49-F238E27FC236}">
                <a16:creationId xmlns:a16="http://schemas.microsoft.com/office/drawing/2014/main" id="{55286BF3-E305-9860-E63A-B9EC682C8B12}"/>
              </a:ext>
            </a:extLst>
          </p:cNvPr>
          <p:cNvGrpSpPr/>
          <p:nvPr/>
        </p:nvGrpSpPr>
        <p:grpSpPr>
          <a:xfrm>
            <a:off x="4771862" y="7603885"/>
            <a:ext cx="720000" cy="468000"/>
            <a:chOff x="3232150" y="6672438"/>
            <a:chExt cx="2038350" cy="814436"/>
          </a:xfrm>
        </p:grpSpPr>
        <p:sp>
          <p:nvSpPr>
            <p:cNvPr id="71" name="Rectángulo 70">
              <a:extLst>
                <a:ext uri="{FF2B5EF4-FFF2-40B4-BE49-F238E27FC236}">
                  <a16:creationId xmlns:a16="http://schemas.microsoft.com/office/drawing/2014/main" id="{ECE2F058-F8CC-4C73-836D-DBD4323EE517}"/>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72" name="Rectángulo 71">
              <a:extLst>
                <a:ext uri="{FF2B5EF4-FFF2-40B4-BE49-F238E27FC236}">
                  <a16:creationId xmlns:a16="http://schemas.microsoft.com/office/drawing/2014/main" id="{299FA040-B613-0390-9FA4-DFD3E023DDBD}"/>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72">
              <a:extLst>
                <a:ext uri="{FF2B5EF4-FFF2-40B4-BE49-F238E27FC236}">
                  <a16:creationId xmlns:a16="http://schemas.microsoft.com/office/drawing/2014/main" id="{17B8AE29-0FEE-B2DE-02CF-05D9AEE44C2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78" name="Grupo 77">
            <a:extLst>
              <a:ext uri="{FF2B5EF4-FFF2-40B4-BE49-F238E27FC236}">
                <a16:creationId xmlns:a16="http://schemas.microsoft.com/office/drawing/2014/main" id="{E145DCD7-197B-9349-DBA4-44D8D30CCB99}"/>
              </a:ext>
            </a:extLst>
          </p:cNvPr>
          <p:cNvGrpSpPr/>
          <p:nvPr/>
        </p:nvGrpSpPr>
        <p:grpSpPr>
          <a:xfrm>
            <a:off x="6573150" y="7603885"/>
            <a:ext cx="720000" cy="468000"/>
            <a:chOff x="2720197" y="6456063"/>
            <a:chExt cx="2212240" cy="1243451"/>
          </a:xfrm>
        </p:grpSpPr>
        <p:grpSp>
          <p:nvGrpSpPr>
            <p:cNvPr id="79" name="Grupo 78">
              <a:extLst>
                <a:ext uri="{FF2B5EF4-FFF2-40B4-BE49-F238E27FC236}">
                  <a16:creationId xmlns:a16="http://schemas.microsoft.com/office/drawing/2014/main" id="{DAF8175B-25DE-CD29-4DA5-DF4264B2EC75}"/>
                </a:ext>
              </a:extLst>
            </p:cNvPr>
            <p:cNvGrpSpPr/>
            <p:nvPr/>
          </p:nvGrpSpPr>
          <p:grpSpPr>
            <a:xfrm>
              <a:off x="2720197" y="6465798"/>
              <a:ext cx="2212240" cy="1233716"/>
              <a:chOff x="3232150" y="6672438"/>
              <a:chExt cx="2038350" cy="814436"/>
            </a:xfrm>
          </p:grpSpPr>
          <p:sp>
            <p:nvSpPr>
              <p:cNvPr id="82" name="Rectángulo 81">
                <a:extLst>
                  <a:ext uri="{FF2B5EF4-FFF2-40B4-BE49-F238E27FC236}">
                    <a16:creationId xmlns:a16="http://schemas.microsoft.com/office/drawing/2014/main" id="{67E23BF5-6380-AC91-89A4-6999B78750AD}"/>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83" name="Rectángulo 82">
                <a:extLst>
                  <a:ext uri="{FF2B5EF4-FFF2-40B4-BE49-F238E27FC236}">
                    <a16:creationId xmlns:a16="http://schemas.microsoft.com/office/drawing/2014/main" id="{FED9BDAD-18C3-BBD5-1462-2DCB0B9251A3}"/>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83">
                <a:extLst>
                  <a:ext uri="{FF2B5EF4-FFF2-40B4-BE49-F238E27FC236}">
                    <a16:creationId xmlns:a16="http://schemas.microsoft.com/office/drawing/2014/main" id="{1CB351A1-9758-6728-8192-819FDCEBF2C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0" name="Conector recto 79">
              <a:extLst>
                <a:ext uri="{FF2B5EF4-FFF2-40B4-BE49-F238E27FC236}">
                  <a16:creationId xmlns:a16="http://schemas.microsoft.com/office/drawing/2014/main" id="{6FBD1563-E177-C301-AE93-8564B0C5A4E0}"/>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D4047FB2-59F1-1164-4A40-6736BFECC569}"/>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85" name="Grupo 84">
            <a:extLst>
              <a:ext uri="{FF2B5EF4-FFF2-40B4-BE49-F238E27FC236}">
                <a16:creationId xmlns:a16="http://schemas.microsoft.com/office/drawing/2014/main" id="{A273BE13-1619-ADEF-AE85-FD3CF94679F1}"/>
              </a:ext>
            </a:extLst>
          </p:cNvPr>
          <p:cNvGrpSpPr/>
          <p:nvPr/>
        </p:nvGrpSpPr>
        <p:grpSpPr>
          <a:xfrm>
            <a:off x="5591438" y="8343288"/>
            <a:ext cx="720000" cy="468000"/>
            <a:chOff x="2720197" y="6456063"/>
            <a:chExt cx="2212240" cy="1243451"/>
          </a:xfrm>
        </p:grpSpPr>
        <p:grpSp>
          <p:nvGrpSpPr>
            <p:cNvPr id="86" name="Grupo 85">
              <a:extLst>
                <a:ext uri="{FF2B5EF4-FFF2-40B4-BE49-F238E27FC236}">
                  <a16:creationId xmlns:a16="http://schemas.microsoft.com/office/drawing/2014/main" id="{C0BC118D-7E9D-8131-292F-16EBF10386D0}"/>
                </a:ext>
              </a:extLst>
            </p:cNvPr>
            <p:cNvGrpSpPr/>
            <p:nvPr/>
          </p:nvGrpSpPr>
          <p:grpSpPr>
            <a:xfrm>
              <a:off x="2720197" y="6465798"/>
              <a:ext cx="2212240" cy="1233716"/>
              <a:chOff x="3232150" y="6672438"/>
              <a:chExt cx="2038350" cy="814436"/>
            </a:xfrm>
          </p:grpSpPr>
          <p:sp>
            <p:nvSpPr>
              <p:cNvPr id="89" name="Rectángulo 88">
                <a:extLst>
                  <a:ext uri="{FF2B5EF4-FFF2-40B4-BE49-F238E27FC236}">
                    <a16:creationId xmlns:a16="http://schemas.microsoft.com/office/drawing/2014/main" id="{417B0630-A794-3F2A-6D5B-C1B97D71BFD1}"/>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90" name="Rectángulo 89">
                <a:extLst>
                  <a:ext uri="{FF2B5EF4-FFF2-40B4-BE49-F238E27FC236}">
                    <a16:creationId xmlns:a16="http://schemas.microsoft.com/office/drawing/2014/main" id="{2F5514A5-5282-048C-90BF-BDF210388ED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1" name="Rectángulo 90">
                <a:extLst>
                  <a:ext uri="{FF2B5EF4-FFF2-40B4-BE49-F238E27FC236}">
                    <a16:creationId xmlns:a16="http://schemas.microsoft.com/office/drawing/2014/main" id="{FAF37C45-4F3B-1178-7248-114E2AEC0922}"/>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7" name="Conector recto 86">
              <a:extLst>
                <a:ext uri="{FF2B5EF4-FFF2-40B4-BE49-F238E27FC236}">
                  <a16:creationId xmlns:a16="http://schemas.microsoft.com/office/drawing/2014/main" id="{26C0B324-3FBD-3F55-E49D-86D7D2EE204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8" name="Conector recto 87">
              <a:extLst>
                <a:ext uri="{FF2B5EF4-FFF2-40B4-BE49-F238E27FC236}">
                  <a16:creationId xmlns:a16="http://schemas.microsoft.com/office/drawing/2014/main" id="{92B8FAC7-2B78-DA22-C601-A3EAC8FA759F}"/>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93" name="Conector: angular 92">
            <a:extLst>
              <a:ext uri="{FF2B5EF4-FFF2-40B4-BE49-F238E27FC236}">
                <a16:creationId xmlns:a16="http://schemas.microsoft.com/office/drawing/2014/main" id="{DCD920BE-39E7-CB42-6601-D5CEA0BB764B}"/>
              </a:ext>
            </a:extLst>
          </p:cNvPr>
          <p:cNvCxnSpPr>
            <a:cxnSpLocks/>
            <a:stCxn id="63" idx="1"/>
            <a:endCxn id="71" idx="0"/>
          </p:cNvCxnSpPr>
          <p:nvPr/>
        </p:nvCxnSpPr>
        <p:spPr>
          <a:xfrm rot="10800000" flipV="1">
            <a:off x="5131863" y="7169481"/>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ector: angular 96">
            <a:extLst>
              <a:ext uri="{FF2B5EF4-FFF2-40B4-BE49-F238E27FC236}">
                <a16:creationId xmlns:a16="http://schemas.microsoft.com/office/drawing/2014/main" id="{49AE159E-891A-E548-4E91-8B68FF9EA816}"/>
              </a:ext>
            </a:extLst>
          </p:cNvPr>
          <p:cNvCxnSpPr>
            <a:stCxn id="64" idx="3"/>
            <a:endCxn id="82" idx="0"/>
          </p:cNvCxnSpPr>
          <p:nvPr/>
        </p:nvCxnSpPr>
        <p:spPr>
          <a:xfrm>
            <a:off x="6383679" y="7169481"/>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ector: angular 99">
            <a:extLst>
              <a:ext uri="{FF2B5EF4-FFF2-40B4-BE49-F238E27FC236}">
                <a16:creationId xmlns:a16="http://schemas.microsoft.com/office/drawing/2014/main" id="{437F3044-1217-FD5D-143E-C138F4A04C6D}"/>
              </a:ext>
            </a:extLst>
          </p:cNvPr>
          <p:cNvCxnSpPr>
            <a:stCxn id="72" idx="1"/>
            <a:endCxn id="57" idx="0"/>
          </p:cNvCxnSpPr>
          <p:nvPr/>
        </p:nvCxnSpPr>
        <p:spPr>
          <a:xfrm rot="10800000" flipV="1">
            <a:off x="4312286" y="7837884"/>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ector: angular 101">
            <a:extLst>
              <a:ext uri="{FF2B5EF4-FFF2-40B4-BE49-F238E27FC236}">
                <a16:creationId xmlns:a16="http://schemas.microsoft.com/office/drawing/2014/main" id="{4F3A88A1-ABF2-C026-12E5-0E43E927B310}"/>
              </a:ext>
            </a:extLst>
          </p:cNvPr>
          <p:cNvCxnSpPr>
            <a:stCxn id="73" idx="3"/>
            <a:endCxn id="89" idx="0"/>
          </p:cNvCxnSpPr>
          <p:nvPr/>
        </p:nvCxnSpPr>
        <p:spPr>
          <a:xfrm>
            <a:off x="5491862" y="7837885"/>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ángulo 54">
            <a:extLst>
              <a:ext uri="{FF2B5EF4-FFF2-40B4-BE49-F238E27FC236}">
                <a16:creationId xmlns:a16="http://schemas.microsoft.com/office/drawing/2014/main" id="{3042B322-7497-9C97-B7B3-9FDF6048E57F}"/>
              </a:ext>
            </a:extLst>
          </p:cNvPr>
          <p:cNvSpPr/>
          <p:nvPr/>
        </p:nvSpPr>
        <p:spPr>
          <a:xfrm>
            <a:off x="557213" y="9020688"/>
            <a:ext cx="1012188"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8" name="CuadroTexto 37">
            <a:extLst>
              <a:ext uri="{FF2B5EF4-FFF2-40B4-BE49-F238E27FC236}">
                <a16:creationId xmlns:a16="http://schemas.microsoft.com/office/drawing/2014/main" id="{41FE7061-EDF1-4E7E-49FD-4EEAB31D3A5D}"/>
              </a:ext>
            </a:extLst>
          </p:cNvPr>
          <p:cNvSpPr txBox="1"/>
          <p:nvPr/>
        </p:nvSpPr>
        <p:spPr>
          <a:xfrm>
            <a:off x="209006" y="484054"/>
            <a:ext cx="7256290" cy="1569660"/>
          </a:xfrm>
          <a:prstGeom prst="rect">
            <a:avLst/>
          </a:prstGeom>
          <a:noFill/>
        </p:spPr>
        <p:txBody>
          <a:bodyPr wrap="square" rtlCol="0">
            <a:spAutoFit/>
          </a:bodyPr>
          <a:lstStyle/>
          <a:p>
            <a:r>
              <a:rPr lang="es-MX" sz="1200" b="1" dirty="0">
                <a:latin typeface="Times New Roman" panose="02020603050405020304" pitchFamily="18" charset="0"/>
                <a:cs typeface="Times New Roman" panose="02020603050405020304" pitchFamily="18" charset="0"/>
              </a:rPr>
              <a:t>Aplicaciones de los árboles: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Información con estructura jerárquica.</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Navegación web y redes.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Bases de datos (árboles B y B+).</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Son la base para las estructuras eficientes como los conjuntos (sets).</a:t>
            </a:r>
          </a:p>
          <a:p>
            <a:endParaRPr lang="es-MX" sz="12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Árbol binario completo</a:t>
            </a:r>
          </a:p>
          <a:p>
            <a:r>
              <a:rPr lang="es-MX" sz="1200" dirty="0">
                <a:latin typeface="Times New Roman" panose="02020603050405020304" pitchFamily="18" charset="0"/>
                <a:cs typeface="Times New Roman" panose="02020603050405020304" pitchFamily="18" charset="0"/>
              </a:rPr>
              <a:t>Todos los niveles excepto posiblemente el último están llenos y todos los nodos están lo más posible a la izquierda.</a:t>
            </a:r>
          </a:p>
        </p:txBody>
      </p:sp>
      <p:sp>
        <p:nvSpPr>
          <p:cNvPr id="48" name="Pergamino: horizontal 47">
            <a:extLst>
              <a:ext uri="{FF2B5EF4-FFF2-40B4-BE49-F238E27FC236}">
                <a16:creationId xmlns:a16="http://schemas.microsoft.com/office/drawing/2014/main" id="{59D9CA2A-233C-9636-6CF2-4D9AEE72C066}"/>
              </a:ext>
            </a:extLst>
          </p:cNvPr>
          <p:cNvSpPr/>
          <p:nvPr/>
        </p:nvSpPr>
        <p:spPr>
          <a:xfrm>
            <a:off x="5556931" y="2122980"/>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08 Noviembre 2022</a:t>
            </a:r>
          </a:p>
        </p:txBody>
      </p:sp>
      <p:sp>
        <p:nvSpPr>
          <p:cNvPr id="49" name="Pergamino: horizontal 48">
            <a:extLst>
              <a:ext uri="{FF2B5EF4-FFF2-40B4-BE49-F238E27FC236}">
                <a16:creationId xmlns:a16="http://schemas.microsoft.com/office/drawing/2014/main" id="{DDCE526B-4A1B-4C51-3CDB-18AF0A25BF45}"/>
              </a:ext>
            </a:extLst>
          </p:cNvPr>
          <p:cNvSpPr/>
          <p:nvPr/>
        </p:nvSpPr>
        <p:spPr>
          <a:xfrm>
            <a:off x="5541293" y="633243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10 Noviembre 2022</a:t>
            </a:r>
          </a:p>
        </p:txBody>
      </p:sp>
    </p:spTree>
    <p:extLst>
      <p:ext uri="{BB962C8B-B14F-4D97-AF65-F5344CB8AC3E}">
        <p14:creationId xmlns:p14="http://schemas.microsoft.com/office/powerpoint/2010/main" val="53433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452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7056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Árboles binarios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4.2 Árboles binarios de expresiones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grpSp>
        <p:nvGrpSpPr>
          <p:cNvPr id="2" name="Grupo 1">
            <a:extLst>
              <a:ext uri="{FF2B5EF4-FFF2-40B4-BE49-F238E27FC236}">
                <a16:creationId xmlns:a16="http://schemas.microsoft.com/office/drawing/2014/main" id="{A3B3CBDE-16F5-90D9-7545-C12B69A3A3FD}"/>
              </a:ext>
            </a:extLst>
          </p:cNvPr>
          <p:cNvGrpSpPr/>
          <p:nvPr/>
        </p:nvGrpSpPr>
        <p:grpSpPr>
          <a:xfrm flipH="1">
            <a:off x="834519" y="692164"/>
            <a:ext cx="2017307" cy="1659690"/>
            <a:chOff x="466047" y="6420184"/>
            <a:chExt cx="2485124" cy="2322590"/>
          </a:xfrm>
        </p:grpSpPr>
        <p:sp>
          <p:nvSpPr>
            <p:cNvPr id="3" name="Elipse 2">
              <a:extLst>
                <a:ext uri="{FF2B5EF4-FFF2-40B4-BE49-F238E27FC236}">
                  <a16:creationId xmlns:a16="http://schemas.microsoft.com/office/drawing/2014/main" id="{524C558D-4809-9DEB-5D9A-F3C447FB8B7F}"/>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 name="Elipse 3">
              <a:extLst>
                <a:ext uri="{FF2B5EF4-FFF2-40B4-BE49-F238E27FC236}">
                  <a16:creationId xmlns:a16="http://schemas.microsoft.com/office/drawing/2014/main" id="{27BF2FFF-499D-58DF-8777-62210E4A29D9}"/>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5" name="Elipse 4">
              <a:extLst>
                <a:ext uri="{FF2B5EF4-FFF2-40B4-BE49-F238E27FC236}">
                  <a16:creationId xmlns:a16="http://schemas.microsoft.com/office/drawing/2014/main" id="{49E5858B-6E75-99CA-6EFE-959CFA2436C2}"/>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 name="Conector recto de flecha 5">
              <a:extLst>
                <a:ext uri="{FF2B5EF4-FFF2-40B4-BE49-F238E27FC236}">
                  <a16:creationId xmlns:a16="http://schemas.microsoft.com/office/drawing/2014/main" id="{65E3AAD0-FBFB-E15F-6803-B44D7D3205DD}"/>
                </a:ext>
              </a:extLst>
            </p:cNvPr>
            <p:cNvCxnSpPr>
              <a:cxnSpLocks/>
              <a:endCxn id="4"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6657FC4C-2276-C19E-D897-051E12E3DE90}"/>
                </a:ext>
              </a:extLst>
            </p:cNvPr>
            <p:cNvCxnSpPr>
              <a:cxnSpLocks/>
              <a:endCxn id="5"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3C04A08E-235A-4E3F-B1E3-2A0033B80F73}"/>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12" name="Elipse 11">
              <a:extLst>
                <a:ext uri="{FF2B5EF4-FFF2-40B4-BE49-F238E27FC236}">
                  <a16:creationId xmlns:a16="http://schemas.microsoft.com/office/drawing/2014/main" id="{0C1212CC-1CA7-060F-D627-F681C26ECD24}"/>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15" name="Conector recto de flecha 14">
              <a:extLst>
                <a:ext uri="{FF2B5EF4-FFF2-40B4-BE49-F238E27FC236}">
                  <a16:creationId xmlns:a16="http://schemas.microsoft.com/office/drawing/2014/main" id="{66313D08-AEAB-97F5-6B3E-785A83AC5E03}"/>
                </a:ext>
              </a:extLst>
            </p:cNvPr>
            <p:cNvCxnSpPr>
              <a:cxnSpLocks/>
              <a:stCxn id="4" idx="3"/>
              <a:endCxn id="11"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0A7EE8C3-1912-3643-3AE1-B97540D5D81B}"/>
                </a:ext>
              </a:extLst>
            </p:cNvPr>
            <p:cNvCxnSpPr>
              <a:cxnSpLocks/>
              <a:stCxn id="4" idx="5"/>
              <a:endCxn id="12"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2D501D2F-1DD2-E6A0-EEF2-F02B54753A07}"/>
                  </a:ext>
                </a:extLst>
              </p:cNvPr>
              <p:cNvSpPr txBox="1"/>
              <p:nvPr/>
            </p:nvSpPr>
            <p:spPr>
              <a:xfrm>
                <a:off x="721999" y="2503176"/>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m:t>
                      </m:r>
                      <m:d>
                        <m:dPr>
                          <m:ctrlPr>
                            <a:rPr lang="es-MX" sz="2000" b="0" i="1" smtClean="0">
                              <a:latin typeface="Cambria Math" panose="02040503050406030204" pitchFamily="18" charset="0"/>
                              <a:cs typeface="Times New Roman" panose="02020603050405020304" pitchFamily="18" charset="0"/>
                            </a:rPr>
                          </m:ctrlPr>
                        </m:dPr>
                        <m:e>
                          <m:r>
                            <a:rPr lang="es-MX" sz="2000" b="0" i="1" smtClean="0">
                              <a:latin typeface="Cambria Math" panose="02040503050406030204" pitchFamily="18" charset="0"/>
                              <a:cs typeface="Times New Roman" panose="02020603050405020304" pitchFamily="18" charset="0"/>
                            </a:rPr>
                            <m:t>5+3</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16</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7" name="CuadroTexto 16">
                <a:extLst>
                  <a:ext uri="{FF2B5EF4-FFF2-40B4-BE49-F238E27FC236}">
                    <a16:creationId xmlns:a16="http://schemas.microsoft.com/office/drawing/2014/main" id="{2D501D2F-1DD2-E6A0-EEF2-F02B54753A07}"/>
                  </a:ext>
                </a:extLst>
              </p:cNvPr>
              <p:cNvSpPr txBox="1">
                <a:spLocks noRot="1" noChangeAspect="1" noMove="1" noResize="1" noEditPoints="1" noAdjustHandles="1" noChangeArrowheads="1" noChangeShapeType="1" noTextEdit="1"/>
              </p:cNvSpPr>
              <p:nvPr/>
            </p:nvSpPr>
            <p:spPr>
              <a:xfrm>
                <a:off x="721999" y="2503176"/>
                <a:ext cx="2066765" cy="532903"/>
              </a:xfrm>
              <a:prstGeom prst="rect">
                <a:avLst/>
              </a:prstGeom>
              <a:blipFill>
                <a:blip r:embed="rId4"/>
                <a:stretch>
                  <a:fillRect/>
                </a:stretch>
              </a:blipFill>
            </p:spPr>
            <p:txBody>
              <a:bodyPr/>
              <a:lstStyle/>
              <a:p>
                <a:r>
                  <a:rPr lang="es-MX">
                    <a:noFill/>
                  </a:rPr>
                  <a:t> </a:t>
                </a:r>
              </a:p>
            </p:txBody>
          </p:sp>
        </mc:Fallback>
      </mc:AlternateContent>
      <p:sp>
        <p:nvSpPr>
          <p:cNvPr id="18" name="Rectángulo 17">
            <a:extLst>
              <a:ext uri="{FF2B5EF4-FFF2-40B4-BE49-F238E27FC236}">
                <a16:creationId xmlns:a16="http://schemas.microsoft.com/office/drawing/2014/main" id="{F5D1E474-4B9C-C32D-00AB-4BC709224170}"/>
              </a:ext>
            </a:extLst>
          </p:cNvPr>
          <p:cNvSpPr/>
          <p:nvPr/>
        </p:nvSpPr>
        <p:spPr>
          <a:xfrm>
            <a:off x="2346753" y="266300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3" name="Grupo 52">
            <a:extLst>
              <a:ext uri="{FF2B5EF4-FFF2-40B4-BE49-F238E27FC236}">
                <a16:creationId xmlns:a16="http://schemas.microsoft.com/office/drawing/2014/main" id="{EB86CFA3-51BF-CE32-9519-28EFD42F3325}"/>
              </a:ext>
            </a:extLst>
          </p:cNvPr>
          <p:cNvGrpSpPr/>
          <p:nvPr/>
        </p:nvGrpSpPr>
        <p:grpSpPr>
          <a:xfrm flipH="1">
            <a:off x="3870959" y="650884"/>
            <a:ext cx="2930811" cy="1875807"/>
            <a:chOff x="3952286" y="563256"/>
            <a:chExt cx="3340864" cy="1875807"/>
          </a:xfrm>
        </p:grpSpPr>
        <p:grpSp>
          <p:nvGrpSpPr>
            <p:cNvPr id="19" name="Grupo 18">
              <a:extLst>
                <a:ext uri="{FF2B5EF4-FFF2-40B4-BE49-F238E27FC236}">
                  <a16:creationId xmlns:a16="http://schemas.microsoft.com/office/drawing/2014/main" id="{682745A2-1D64-63CA-B748-EE1A762CB7B4}"/>
                </a:ext>
              </a:extLst>
            </p:cNvPr>
            <p:cNvGrpSpPr/>
            <p:nvPr/>
          </p:nvGrpSpPr>
          <p:grpSpPr>
            <a:xfrm>
              <a:off x="5663679" y="563256"/>
              <a:ext cx="720000" cy="468000"/>
              <a:chOff x="3232150" y="6672438"/>
              <a:chExt cx="2038350" cy="814436"/>
            </a:xfrm>
          </p:grpSpPr>
          <p:sp>
            <p:nvSpPr>
              <p:cNvPr id="20" name="Rectángulo 19">
                <a:extLst>
                  <a:ext uri="{FF2B5EF4-FFF2-40B4-BE49-F238E27FC236}">
                    <a16:creationId xmlns:a16="http://schemas.microsoft.com/office/drawing/2014/main" id="{4241F7B9-71BC-4F1B-6C4E-6B75C105DF4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21" name="Rectángulo 20">
                <a:extLst>
                  <a:ext uri="{FF2B5EF4-FFF2-40B4-BE49-F238E27FC236}">
                    <a16:creationId xmlns:a16="http://schemas.microsoft.com/office/drawing/2014/main" id="{1361EBB9-50D7-DD64-2955-DA7839FAFCB0}"/>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5F4B07F2-0F86-E275-68DE-DB58FA78AE63}"/>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3" name="Grupo 22">
              <a:extLst>
                <a:ext uri="{FF2B5EF4-FFF2-40B4-BE49-F238E27FC236}">
                  <a16:creationId xmlns:a16="http://schemas.microsoft.com/office/drawing/2014/main" id="{2374CE01-FEE2-BDA3-3EEC-705B4DD7EA95}"/>
                </a:ext>
              </a:extLst>
            </p:cNvPr>
            <p:cNvGrpSpPr/>
            <p:nvPr/>
          </p:nvGrpSpPr>
          <p:grpSpPr>
            <a:xfrm>
              <a:off x="3952286" y="1971063"/>
              <a:ext cx="720000" cy="468000"/>
              <a:chOff x="2720197" y="6456063"/>
              <a:chExt cx="2212240" cy="1243451"/>
            </a:xfrm>
          </p:grpSpPr>
          <p:grpSp>
            <p:nvGrpSpPr>
              <p:cNvPr id="24" name="Grupo 23">
                <a:extLst>
                  <a:ext uri="{FF2B5EF4-FFF2-40B4-BE49-F238E27FC236}">
                    <a16:creationId xmlns:a16="http://schemas.microsoft.com/office/drawing/2014/main" id="{96A8D74C-8399-3763-DE80-82A29A85B250}"/>
                  </a:ext>
                </a:extLst>
              </p:cNvPr>
              <p:cNvGrpSpPr/>
              <p:nvPr/>
            </p:nvGrpSpPr>
            <p:grpSpPr>
              <a:xfrm>
                <a:off x="2720197" y="6465798"/>
                <a:ext cx="2212240" cy="1233716"/>
                <a:chOff x="3232150" y="6672438"/>
                <a:chExt cx="2038350" cy="814436"/>
              </a:xfrm>
            </p:grpSpPr>
            <p:sp>
              <p:nvSpPr>
                <p:cNvPr id="27" name="Rectángulo 26">
                  <a:extLst>
                    <a:ext uri="{FF2B5EF4-FFF2-40B4-BE49-F238E27FC236}">
                      <a16:creationId xmlns:a16="http://schemas.microsoft.com/office/drawing/2014/main" id="{C726A092-D80E-4D4A-A4B3-1402C3F69A7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28" name="Rectángulo 27">
                  <a:extLst>
                    <a:ext uri="{FF2B5EF4-FFF2-40B4-BE49-F238E27FC236}">
                      <a16:creationId xmlns:a16="http://schemas.microsoft.com/office/drawing/2014/main" id="{DCB71D47-D02F-2C51-D0A6-CB6AC5542A3C}"/>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83B6D1AD-2791-9002-DE72-E7F414F3663E}"/>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25" name="Conector recto 24">
                <a:extLst>
                  <a:ext uri="{FF2B5EF4-FFF2-40B4-BE49-F238E27FC236}">
                    <a16:creationId xmlns:a16="http://schemas.microsoft.com/office/drawing/2014/main" id="{A99B484F-B27C-A79C-88A1-77F38DFB434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55EA2B4A-DD05-C6B7-9F43-6CB2FB39F39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30" name="Grupo 29">
              <a:extLst>
                <a:ext uri="{FF2B5EF4-FFF2-40B4-BE49-F238E27FC236}">
                  <a16:creationId xmlns:a16="http://schemas.microsoft.com/office/drawing/2014/main" id="{CF8A9200-3024-1A61-EA78-C7732239AA23}"/>
                </a:ext>
              </a:extLst>
            </p:cNvPr>
            <p:cNvGrpSpPr/>
            <p:nvPr/>
          </p:nvGrpSpPr>
          <p:grpSpPr>
            <a:xfrm>
              <a:off x="4771862" y="1231660"/>
              <a:ext cx="720000" cy="468000"/>
              <a:chOff x="3232150" y="6672438"/>
              <a:chExt cx="2038350" cy="814436"/>
            </a:xfrm>
          </p:grpSpPr>
          <p:sp>
            <p:nvSpPr>
              <p:cNvPr id="31" name="Rectángulo 30">
                <a:extLst>
                  <a:ext uri="{FF2B5EF4-FFF2-40B4-BE49-F238E27FC236}">
                    <a16:creationId xmlns:a16="http://schemas.microsoft.com/office/drawing/2014/main" id="{B24F6002-9BA0-995C-05EE-AA817C6572C4}"/>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32" name="Rectángulo 31">
                <a:extLst>
                  <a:ext uri="{FF2B5EF4-FFF2-40B4-BE49-F238E27FC236}">
                    <a16:creationId xmlns:a16="http://schemas.microsoft.com/office/drawing/2014/main" id="{AD853A01-9B31-EAFF-CFA9-BBBBB15AAC4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7F6E3A55-B4FF-36CE-2AAB-9D54926DBC80}"/>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FC95AF03-E5A4-82DA-B239-0A0170C023AB}"/>
                </a:ext>
              </a:extLst>
            </p:cNvPr>
            <p:cNvGrpSpPr/>
            <p:nvPr/>
          </p:nvGrpSpPr>
          <p:grpSpPr>
            <a:xfrm>
              <a:off x="6573150" y="1231660"/>
              <a:ext cx="720000" cy="468000"/>
              <a:chOff x="2720197" y="6456063"/>
              <a:chExt cx="2212240" cy="1243451"/>
            </a:xfrm>
          </p:grpSpPr>
          <p:grpSp>
            <p:nvGrpSpPr>
              <p:cNvPr id="35" name="Grupo 34">
                <a:extLst>
                  <a:ext uri="{FF2B5EF4-FFF2-40B4-BE49-F238E27FC236}">
                    <a16:creationId xmlns:a16="http://schemas.microsoft.com/office/drawing/2014/main" id="{9CAD82B6-7611-2C8B-044E-67896B079A7A}"/>
                  </a:ext>
                </a:extLst>
              </p:cNvPr>
              <p:cNvGrpSpPr/>
              <p:nvPr/>
            </p:nvGrpSpPr>
            <p:grpSpPr>
              <a:xfrm>
                <a:off x="2720197" y="6465798"/>
                <a:ext cx="2212240" cy="1233716"/>
                <a:chOff x="3232150" y="6672438"/>
                <a:chExt cx="2038350" cy="814436"/>
              </a:xfrm>
            </p:grpSpPr>
            <p:sp>
              <p:nvSpPr>
                <p:cNvPr id="38" name="Rectángulo 37">
                  <a:extLst>
                    <a:ext uri="{FF2B5EF4-FFF2-40B4-BE49-F238E27FC236}">
                      <a16:creationId xmlns:a16="http://schemas.microsoft.com/office/drawing/2014/main" id="{C711E84B-D45A-58AD-C416-9C234B9B71EB}"/>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39" name="Rectángulo 38">
                  <a:extLst>
                    <a:ext uri="{FF2B5EF4-FFF2-40B4-BE49-F238E27FC236}">
                      <a16:creationId xmlns:a16="http://schemas.microsoft.com/office/drawing/2014/main" id="{2CBA4E98-128C-23AE-04F3-832F07AF1E4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39">
                  <a:extLst>
                    <a:ext uri="{FF2B5EF4-FFF2-40B4-BE49-F238E27FC236}">
                      <a16:creationId xmlns:a16="http://schemas.microsoft.com/office/drawing/2014/main" id="{6ABD40D1-D736-3297-9C86-E4650DF0BD9D}"/>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6" name="Conector recto 35">
                <a:extLst>
                  <a:ext uri="{FF2B5EF4-FFF2-40B4-BE49-F238E27FC236}">
                    <a16:creationId xmlns:a16="http://schemas.microsoft.com/office/drawing/2014/main" id="{27DCBF55-6FC8-FB32-4423-737EBC3F87CE}"/>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796DA077-9CFF-A520-9DBD-6F629ED90C3B}"/>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1" name="Grupo 40">
              <a:extLst>
                <a:ext uri="{FF2B5EF4-FFF2-40B4-BE49-F238E27FC236}">
                  <a16:creationId xmlns:a16="http://schemas.microsoft.com/office/drawing/2014/main" id="{E6895F8C-CAEE-B260-39C5-126CFEC8A214}"/>
                </a:ext>
              </a:extLst>
            </p:cNvPr>
            <p:cNvGrpSpPr/>
            <p:nvPr/>
          </p:nvGrpSpPr>
          <p:grpSpPr>
            <a:xfrm>
              <a:off x="5591438" y="1971063"/>
              <a:ext cx="720000" cy="468000"/>
              <a:chOff x="2720197" y="6456063"/>
              <a:chExt cx="2212240" cy="1243451"/>
            </a:xfrm>
          </p:grpSpPr>
          <p:grpSp>
            <p:nvGrpSpPr>
              <p:cNvPr id="42" name="Grupo 41">
                <a:extLst>
                  <a:ext uri="{FF2B5EF4-FFF2-40B4-BE49-F238E27FC236}">
                    <a16:creationId xmlns:a16="http://schemas.microsoft.com/office/drawing/2014/main" id="{AF5C172D-98C6-5DC0-0E7B-D58983E79544}"/>
                  </a:ext>
                </a:extLst>
              </p:cNvPr>
              <p:cNvGrpSpPr/>
              <p:nvPr/>
            </p:nvGrpSpPr>
            <p:grpSpPr>
              <a:xfrm>
                <a:off x="2720197" y="6465798"/>
                <a:ext cx="2212240" cy="1233716"/>
                <a:chOff x="3232150" y="6672438"/>
                <a:chExt cx="2038350" cy="814436"/>
              </a:xfrm>
            </p:grpSpPr>
            <p:sp>
              <p:nvSpPr>
                <p:cNvPr id="45" name="Rectángulo 44">
                  <a:extLst>
                    <a:ext uri="{FF2B5EF4-FFF2-40B4-BE49-F238E27FC236}">
                      <a16:creationId xmlns:a16="http://schemas.microsoft.com/office/drawing/2014/main" id="{C13864A1-2AC2-49F1-2636-CDDFBFCDE9FE}"/>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46" name="Rectángulo 45">
                  <a:extLst>
                    <a:ext uri="{FF2B5EF4-FFF2-40B4-BE49-F238E27FC236}">
                      <a16:creationId xmlns:a16="http://schemas.microsoft.com/office/drawing/2014/main" id="{592CA2E8-A8E0-EBCE-736C-C964A956BF1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B3A56C8C-7051-68D8-8F46-495952056005}"/>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43" name="Conector recto 42">
                <a:extLst>
                  <a:ext uri="{FF2B5EF4-FFF2-40B4-BE49-F238E27FC236}">
                    <a16:creationId xmlns:a16="http://schemas.microsoft.com/office/drawing/2014/main" id="{D9EF8D10-7DA9-2F19-93A6-4EBA95CF52D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45361D3E-CDE2-0C8E-5CF8-D8AADD7CC6E3}"/>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48" name="Conector: angular 47">
              <a:extLst>
                <a:ext uri="{FF2B5EF4-FFF2-40B4-BE49-F238E27FC236}">
                  <a16:creationId xmlns:a16="http://schemas.microsoft.com/office/drawing/2014/main" id="{B5BBCB52-8FAB-2D66-6E05-CDC662080263}"/>
                </a:ext>
              </a:extLst>
            </p:cNvPr>
            <p:cNvCxnSpPr>
              <a:cxnSpLocks/>
              <a:stCxn id="21" idx="1"/>
              <a:endCxn id="31" idx="0"/>
            </p:cNvCxnSpPr>
            <p:nvPr/>
          </p:nvCxnSpPr>
          <p:spPr>
            <a:xfrm rot="10800000" flipV="1">
              <a:off x="5131863" y="797256"/>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a:extLst>
                <a:ext uri="{FF2B5EF4-FFF2-40B4-BE49-F238E27FC236}">
                  <a16:creationId xmlns:a16="http://schemas.microsoft.com/office/drawing/2014/main" id="{F1F84723-8AF7-3B99-D576-32221E2FCA6C}"/>
                </a:ext>
              </a:extLst>
            </p:cNvPr>
            <p:cNvCxnSpPr>
              <a:stCxn id="22" idx="3"/>
              <a:endCxn id="38" idx="0"/>
            </p:cNvCxnSpPr>
            <p:nvPr/>
          </p:nvCxnSpPr>
          <p:spPr>
            <a:xfrm>
              <a:off x="6383679" y="797256"/>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angular 49">
              <a:extLst>
                <a:ext uri="{FF2B5EF4-FFF2-40B4-BE49-F238E27FC236}">
                  <a16:creationId xmlns:a16="http://schemas.microsoft.com/office/drawing/2014/main" id="{41EB1A74-A73E-0EEC-73ED-2B47DEBCDDF8}"/>
                </a:ext>
              </a:extLst>
            </p:cNvPr>
            <p:cNvCxnSpPr>
              <a:stCxn id="32" idx="1"/>
              <a:endCxn id="27" idx="0"/>
            </p:cNvCxnSpPr>
            <p:nvPr/>
          </p:nvCxnSpPr>
          <p:spPr>
            <a:xfrm rot="10800000" flipV="1">
              <a:off x="4312286" y="1465659"/>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6553C787-69EE-4F75-A51E-DD1144576419}"/>
                </a:ext>
              </a:extLst>
            </p:cNvPr>
            <p:cNvCxnSpPr>
              <a:stCxn id="33" idx="3"/>
              <a:endCxn id="45" idx="0"/>
            </p:cNvCxnSpPr>
            <p:nvPr/>
          </p:nvCxnSpPr>
          <p:spPr>
            <a:xfrm>
              <a:off x="5491862" y="1465660"/>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Rectángulo 51">
            <a:extLst>
              <a:ext uri="{FF2B5EF4-FFF2-40B4-BE49-F238E27FC236}">
                <a16:creationId xmlns:a16="http://schemas.microsoft.com/office/drawing/2014/main" id="{B7CE60FC-8172-33FC-85F5-B1E53480915E}"/>
              </a:ext>
            </a:extLst>
          </p:cNvPr>
          <p:cNvSpPr/>
          <p:nvPr/>
        </p:nvSpPr>
        <p:spPr>
          <a:xfrm>
            <a:off x="834519" y="2668027"/>
            <a:ext cx="124574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156" name="Grupo 155">
            <a:extLst>
              <a:ext uri="{FF2B5EF4-FFF2-40B4-BE49-F238E27FC236}">
                <a16:creationId xmlns:a16="http://schemas.microsoft.com/office/drawing/2014/main" id="{183FC2EA-9C29-896A-B3B1-17D89FADCC37}"/>
              </a:ext>
            </a:extLst>
          </p:cNvPr>
          <p:cNvGrpSpPr/>
          <p:nvPr/>
        </p:nvGrpSpPr>
        <p:grpSpPr>
          <a:xfrm>
            <a:off x="4086498" y="3387575"/>
            <a:ext cx="3143090" cy="1778786"/>
            <a:chOff x="3652157" y="3387574"/>
            <a:chExt cx="3882541" cy="1787171"/>
          </a:xfrm>
        </p:grpSpPr>
        <p:sp>
          <p:nvSpPr>
            <p:cNvPr id="129" name="Elipse 128">
              <a:extLst>
                <a:ext uri="{FF2B5EF4-FFF2-40B4-BE49-F238E27FC236}">
                  <a16:creationId xmlns:a16="http://schemas.microsoft.com/office/drawing/2014/main" id="{22F73697-EB88-A50C-3767-2F6D99FCC955}"/>
                </a:ext>
              </a:extLst>
            </p:cNvPr>
            <p:cNvSpPr/>
            <p:nvPr/>
          </p:nvSpPr>
          <p:spPr>
            <a:xfrm>
              <a:off x="5029560" y="338757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0" name="Elipse 129">
              <a:extLst>
                <a:ext uri="{FF2B5EF4-FFF2-40B4-BE49-F238E27FC236}">
                  <a16:creationId xmlns:a16="http://schemas.microsoft.com/office/drawing/2014/main" id="{138CA54E-9086-157A-376B-43E9A5DE8CA9}"/>
                </a:ext>
              </a:extLst>
            </p:cNvPr>
            <p:cNvSpPr/>
            <p:nvPr/>
          </p:nvSpPr>
          <p:spPr>
            <a:xfrm>
              <a:off x="4332560" y="3954777"/>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1" name="Elipse 130">
              <a:extLst>
                <a:ext uri="{FF2B5EF4-FFF2-40B4-BE49-F238E27FC236}">
                  <a16:creationId xmlns:a16="http://schemas.microsoft.com/office/drawing/2014/main" id="{139477B5-77FC-0227-681D-EFA309BFC161}"/>
                </a:ext>
              </a:extLst>
            </p:cNvPr>
            <p:cNvSpPr/>
            <p:nvPr/>
          </p:nvSpPr>
          <p:spPr>
            <a:xfrm>
              <a:off x="6231546" y="407239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2" name="Elipse 131">
              <a:extLst>
                <a:ext uri="{FF2B5EF4-FFF2-40B4-BE49-F238E27FC236}">
                  <a16:creationId xmlns:a16="http://schemas.microsoft.com/office/drawing/2014/main" id="{CA9693C8-F112-A1CC-F6E9-72B932E82D62}"/>
                </a:ext>
              </a:extLst>
            </p:cNvPr>
            <p:cNvSpPr/>
            <p:nvPr/>
          </p:nvSpPr>
          <p:spPr>
            <a:xfrm>
              <a:off x="7125266" y="4674289"/>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133" name="Elipse 132">
              <a:extLst>
                <a:ext uri="{FF2B5EF4-FFF2-40B4-BE49-F238E27FC236}">
                  <a16:creationId xmlns:a16="http://schemas.microsoft.com/office/drawing/2014/main" id="{CC66EEC2-A497-6E07-289D-FFDBAD4C8F22}"/>
                </a:ext>
              </a:extLst>
            </p:cNvPr>
            <p:cNvSpPr/>
            <p:nvPr/>
          </p:nvSpPr>
          <p:spPr>
            <a:xfrm>
              <a:off x="3652157" y="4620636"/>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134" name="Elipse 133">
              <a:extLst>
                <a:ext uri="{FF2B5EF4-FFF2-40B4-BE49-F238E27FC236}">
                  <a16:creationId xmlns:a16="http://schemas.microsoft.com/office/drawing/2014/main" id="{D505A6EF-77D5-C7D2-C91C-4E07C7B710C9}"/>
                </a:ext>
              </a:extLst>
            </p:cNvPr>
            <p:cNvSpPr/>
            <p:nvPr/>
          </p:nvSpPr>
          <p:spPr>
            <a:xfrm>
              <a:off x="5472642" y="45839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cxnSp>
          <p:nvCxnSpPr>
            <p:cNvPr id="135" name="Conector recto de flecha 134">
              <a:extLst>
                <a:ext uri="{FF2B5EF4-FFF2-40B4-BE49-F238E27FC236}">
                  <a16:creationId xmlns:a16="http://schemas.microsoft.com/office/drawing/2014/main" id="{77F3061D-5BF4-DDFF-52D3-98BB331566A0}"/>
                </a:ext>
              </a:extLst>
            </p:cNvPr>
            <p:cNvCxnSpPr>
              <a:cxnSpLocks/>
              <a:stCxn id="129" idx="2"/>
              <a:endCxn id="130" idx="7"/>
            </p:cNvCxnSpPr>
            <p:nvPr/>
          </p:nvCxnSpPr>
          <p:spPr>
            <a:xfrm flipH="1">
              <a:off x="4682032" y="3637802"/>
              <a:ext cx="347528" cy="390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445E173D-229D-F70A-89D4-6542D94ECBEE}"/>
                </a:ext>
              </a:extLst>
            </p:cNvPr>
            <p:cNvCxnSpPr>
              <a:cxnSpLocks/>
              <a:stCxn id="130" idx="2"/>
              <a:endCxn id="133" idx="0"/>
            </p:cNvCxnSpPr>
            <p:nvPr/>
          </p:nvCxnSpPr>
          <p:spPr>
            <a:xfrm flipH="1">
              <a:off x="3856873" y="4205005"/>
              <a:ext cx="475687" cy="41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24439CEE-9DCE-51ED-FBB1-88FD679C956E}"/>
                </a:ext>
              </a:extLst>
            </p:cNvPr>
            <p:cNvCxnSpPr>
              <a:cxnSpLocks/>
              <a:stCxn id="129" idx="6"/>
              <a:endCxn id="131" idx="1"/>
            </p:cNvCxnSpPr>
            <p:nvPr/>
          </p:nvCxnSpPr>
          <p:spPr>
            <a:xfrm>
              <a:off x="5438992" y="3637802"/>
              <a:ext cx="852514" cy="50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957E53D8-61A2-4AF3-443C-0C326D69BCCC}"/>
                </a:ext>
              </a:extLst>
            </p:cNvPr>
            <p:cNvCxnSpPr>
              <a:cxnSpLocks/>
              <a:stCxn id="131" idx="6"/>
              <a:endCxn id="132" idx="1"/>
            </p:cNvCxnSpPr>
            <p:nvPr/>
          </p:nvCxnSpPr>
          <p:spPr>
            <a:xfrm>
              <a:off x="6640978" y="4322620"/>
              <a:ext cx="544248" cy="42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Elipse 139">
              <a:extLst>
                <a:ext uri="{FF2B5EF4-FFF2-40B4-BE49-F238E27FC236}">
                  <a16:creationId xmlns:a16="http://schemas.microsoft.com/office/drawing/2014/main" id="{ADDEE389-F230-BEB7-EC7C-6C634772941F}"/>
                </a:ext>
              </a:extLst>
            </p:cNvPr>
            <p:cNvSpPr/>
            <p:nvPr/>
          </p:nvSpPr>
          <p:spPr>
            <a:xfrm>
              <a:off x="4916284" y="4572848"/>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141" name="Conector recto de flecha 140">
              <a:extLst>
                <a:ext uri="{FF2B5EF4-FFF2-40B4-BE49-F238E27FC236}">
                  <a16:creationId xmlns:a16="http://schemas.microsoft.com/office/drawing/2014/main" id="{B6030BF8-1988-34E9-BF1D-89147EF7C93D}"/>
                </a:ext>
              </a:extLst>
            </p:cNvPr>
            <p:cNvCxnSpPr>
              <a:cxnSpLocks/>
              <a:stCxn id="130" idx="6"/>
              <a:endCxn id="140" idx="0"/>
            </p:cNvCxnSpPr>
            <p:nvPr/>
          </p:nvCxnSpPr>
          <p:spPr>
            <a:xfrm>
              <a:off x="4741992" y="4205005"/>
              <a:ext cx="379008" cy="367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51C7353D-D7FE-1E93-1C1B-5C79E0A13783}"/>
                </a:ext>
              </a:extLst>
            </p:cNvPr>
            <p:cNvCxnSpPr>
              <a:stCxn id="131" idx="2"/>
              <a:endCxn id="134" idx="0"/>
            </p:cNvCxnSpPr>
            <p:nvPr/>
          </p:nvCxnSpPr>
          <p:spPr>
            <a:xfrm flipH="1">
              <a:off x="5677358" y="4322620"/>
              <a:ext cx="554188" cy="261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5" name="Grupo 154">
            <a:extLst>
              <a:ext uri="{FF2B5EF4-FFF2-40B4-BE49-F238E27FC236}">
                <a16:creationId xmlns:a16="http://schemas.microsoft.com/office/drawing/2014/main" id="{1096C762-899C-1ED0-9837-296B057CFABF}"/>
              </a:ext>
            </a:extLst>
          </p:cNvPr>
          <p:cNvGrpSpPr/>
          <p:nvPr/>
        </p:nvGrpSpPr>
        <p:grpSpPr>
          <a:xfrm>
            <a:off x="521377" y="3383797"/>
            <a:ext cx="2117487" cy="1716988"/>
            <a:chOff x="181157" y="3511342"/>
            <a:chExt cx="2794742" cy="2839008"/>
          </a:xfrm>
        </p:grpSpPr>
        <p:sp>
          <p:nvSpPr>
            <p:cNvPr id="60" name="Elipse 59">
              <a:extLst>
                <a:ext uri="{FF2B5EF4-FFF2-40B4-BE49-F238E27FC236}">
                  <a16:creationId xmlns:a16="http://schemas.microsoft.com/office/drawing/2014/main" id="{3B2D5CA2-15A9-9CB3-8D83-1EEA3290B3FB}"/>
                </a:ext>
              </a:extLst>
            </p:cNvPr>
            <p:cNvSpPr/>
            <p:nvPr/>
          </p:nvSpPr>
          <p:spPr>
            <a:xfrm>
              <a:off x="1958897" y="351134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1" name="Elipse 60">
              <a:extLst>
                <a:ext uri="{FF2B5EF4-FFF2-40B4-BE49-F238E27FC236}">
                  <a16:creationId xmlns:a16="http://schemas.microsoft.com/office/drawing/2014/main" id="{D098EFBB-794D-BC4C-D912-BD266BC62888}"/>
                </a:ext>
              </a:extLst>
            </p:cNvPr>
            <p:cNvSpPr/>
            <p:nvPr/>
          </p:nvSpPr>
          <p:spPr>
            <a:xfrm>
              <a:off x="1238840"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2" name="Elipse 61">
              <a:extLst>
                <a:ext uri="{FF2B5EF4-FFF2-40B4-BE49-F238E27FC236}">
                  <a16:creationId xmlns:a16="http://schemas.microsoft.com/office/drawing/2014/main" id="{91DFDE1F-8DB5-A4CD-069C-AFDD61166809}"/>
                </a:ext>
              </a:extLst>
            </p:cNvPr>
            <p:cNvSpPr/>
            <p:nvPr/>
          </p:nvSpPr>
          <p:spPr>
            <a:xfrm>
              <a:off x="2566467"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64" name="Elipse 63">
              <a:extLst>
                <a:ext uri="{FF2B5EF4-FFF2-40B4-BE49-F238E27FC236}">
                  <a16:creationId xmlns:a16="http://schemas.microsoft.com/office/drawing/2014/main" id="{3E603034-BDE5-7D24-F368-CB2C66CF49C4}"/>
                </a:ext>
              </a:extLst>
            </p:cNvPr>
            <p:cNvSpPr/>
            <p:nvPr/>
          </p:nvSpPr>
          <p:spPr>
            <a:xfrm>
              <a:off x="687977" y="517205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6" name="Elipse 65">
              <a:extLst>
                <a:ext uri="{FF2B5EF4-FFF2-40B4-BE49-F238E27FC236}">
                  <a16:creationId xmlns:a16="http://schemas.microsoft.com/office/drawing/2014/main" id="{42F27D69-24E9-6A1C-2E42-4ADEB481E8F8}"/>
                </a:ext>
              </a:extLst>
            </p:cNvPr>
            <p:cNvSpPr/>
            <p:nvPr/>
          </p:nvSpPr>
          <p:spPr>
            <a:xfrm>
              <a:off x="181157" y="58498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7" name="Conector recto de flecha 66">
              <a:extLst>
                <a:ext uri="{FF2B5EF4-FFF2-40B4-BE49-F238E27FC236}">
                  <a16:creationId xmlns:a16="http://schemas.microsoft.com/office/drawing/2014/main" id="{8643C83A-C2AA-EADD-62D8-1D3D80EBE163}"/>
                </a:ext>
              </a:extLst>
            </p:cNvPr>
            <p:cNvCxnSpPr>
              <a:cxnSpLocks/>
              <a:stCxn id="60" idx="3"/>
              <a:endCxn id="61" idx="7"/>
            </p:cNvCxnSpPr>
            <p:nvPr/>
          </p:nvCxnSpPr>
          <p:spPr>
            <a:xfrm flipH="1">
              <a:off x="1588312" y="3938508"/>
              <a:ext cx="430545"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a:extLst>
                <a:ext uri="{FF2B5EF4-FFF2-40B4-BE49-F238E27FC236}">
                  <a16:creationId xmlns:a16="http://schemas.microsoft.com/office/drawing/2014/main" id="{C4F827E8-53A1-7817-600B-D384E2530E2F}"/>
                </a:ext>
              </a:extLst>
            </p:cNvPr>
            <p:cNvCxnSpPr>
              <a:cxnSpLocks/>
              <a:stCxn id="61" idx="3"/>
              <a:endCxn id="64" idx="0"/>
            </p:cNvCxnSpPr>
            <p:nvPr/>
          </p:nvCxnSpPr>
          <p:spPr>
            <a:xfrm flipH="1">
              <a:off x="892693" y="4688169"/>
              <a:ext cx="406107"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1DBB9237-2094-AC0C-838D-3299BB3DADDD}"/>
                </a:ext>
              </a:extLst>
            </p:cNvPr>
            <p:cNvCxnSpPr>
              <a:cxnSpLocks/>
              <a:stCxn id="64" idx="3"/>
              <a:endCxn id="66" idx="0"/>
            </p:cNvCxnSpPr>
            <p:nvPr/>
          </p:nvCxnSpPr>
          <p:spPr>
            <a:xfrm flipH="1">
              <a:off x="385873" y="5599218"/>
              <a:ext cx="362064"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8561D4A7-76C4-1631-A403-450B9B0EC004}"/>
                </a:ext>
              </a:extLst>
            </p:cNvPr>
            <p:cNvCxnSpPr>
              <a:cxnSpLocks/>
              <a:stCxn id="60" idx="5"/>
              <a:endCxn id="62" idx="1"/>
            </p:cNvCxnSpPr>
            <p:nvPr/>
          </p:nvCxnSpPr>
          <p:spPr>
            <a:xfrm>
              <a:off x="2308369" y="3938508"/>
              <a:ext cx="318058"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14D0B05-98C5-8CD4-DBC7-E83FBE6BD94E}"/>
                </a:ext>
              </a:extLst>
            </p:cNvPr>
            <p:cNvSpPr/>
            <p:nvPr/>
          </p:nvSpPr>
          <p:spPr>
            <a:xfrm>
              <a:off x="1906384" y="5172052"/>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sp>
          <p:nvSpPr>
            <p:cNvPr id="57" name="Elipse 56">
              <a:extLst>
                <a:ext uri="{FF2B5EF4-FFF2-40B4-BE49-F238E27FC236}">
                  <a16:creationId xmlns:a16="http://schemas.microsoft.com/office/drawing/2014/main" id="{0BDA5E7D-E4D2-675A-07BA-383D906B832A}"/>
                </a:ext>
              </a:extLst>
            </p:cNvPr>
            <p:cNvSpPr/>
            <p:nvPr/>
          </p:nvSpPr>
          <p:spPr>
            <a:xfrm>
              <a:off x="1232225" y="5849894"/>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58" name="Conector recto de flecha 57">
              <a:extLst>
                <a:ext uri="{FF2B5EF4-FFF2-40B4-BE49-F238E27FC236}">
                  <a16:creationId xmlns:a16="http://schemas.microsoft.com/office/drawing/2014/main" id="{4CAF803B-A45E-CACB-A3ED-127C4F3B164C}"/>
                </a:ext>
              </a:extLst>
            </p:cNvPr>
            <p:cNvCxnSpPr>
              <a:cxnSpLocks/>
              <a:stCxn id="61" idx="5"/>
              <a:endCxn id="56" idx="0"/>
            </p:cNvCxnSpPr>
            <p:nvPr/>
          </p:nvCxnSpPr>
          <p:spPr>
            <a:xfrm>
              <a:off x="1588312" y="4688169"/>
              <a:ext cx="522788"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recto de flecha 143">
              <a:extLst>
                <a:ext uri="{FF2B5EF4-FFF2-40B4-BE49-F238E27FC236}">
                  <a16:creationId xmlns:a16="http://schemas.microsoft.com/office/drawing/2014/main" id="{0253AD7A-8EF4-FE60-54BF-38FF17CFB29D}"/>
                </a:ext>
              </a:extLst>
            </p:cNvPr>
            <p:cNvCxnSpPr>
              <a:stCxn id="64" idx="5"/>
              <a:endCxn id="57" idx="0"/>
            </p:cNvCxnSpPr>
            <p:nvPr/>
          </p:nvCxnSpPr>
          <p:spPr>
            <a:xfrm>
              <a:off x="1037449" y="5599218"/>
              <a:ext cx="399492"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0" name="Distinto de 159">
            <a:extLst>
              <a:ext uri="{FF2B5EF4-FFF2-40B4-BE49-F238E27FC236}">
                <a16:creationId xmlns:a16="http://schemas.microsoft.com/office/drawing/2014/main" id="{6E5B78C0-4E2C-0E4A-C8EE-476694D9918A}"/>
              </a:ext>
            </a:extLst>
          </p:cNvPr>
          <p:cNvSpPr/>
          <p:nvPr/>
        </p:nvSpPr>
        <p:spPr>
          <a:xfrm>
            <a:off x="2766485" y="3988514"/>
            <a:ext cx="1186279" cy="911487"/>
          </a:xfrm>
          <a:prstGeom prst="mathNotEqual">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mc:AlternateContent xmlns:mc="http://schemas.openxmlformats.org/markup-compatibility/2006" xmlns:a14="http://schemas.microsoft.com/office/drawing/2010/main">
        <mc:Choice Requires="a14">
          <p:sp>
            <p:nvSpPr>
              <p:cNvPr id="161" name="CuadroTexto 160">
                <a:extLst>
                  <a:ext uri="{FF2B5EF4-FFF2-40B4-BE49-F238E27FC236}">
                    <a16:creationId xmlns:a16="http://schemas.microsoft.com/office/drawing/2014/main" id="{68B8AB54-4C05-407B-3754-8D9F4D2AF978}"/>
                  </a:ext>
                </a:extLst>
              </p:cNvPr>
              <p:cNvSpPr txBox="1"/>
              <p:nvPr/>
            </p:nvSpPr>
            <p:spPr>
              <a:xfrm>
                <a:off x="327664" y="5457831"/>
                <a:ext cx="243882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2+3+4+5</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1" name="CuadroTexto 160">
                <a:extLst>
                  <a:ext uri="{FF2B5EF4-FFF2-40B4-BE49-F238E27FC236}">
                    <a16:creationId xmlns:a16="http://schemas.microsoft.com/office/drawing/2014/main" id="{68B8AB54-4C05-407B-3754-8D9F4D2AF978}"/>
                  </a:ext>
                </a:extLst>
              </p:cNvPr>
              <p:cNvSpPr txBox="1">
                <a:spLocks noRot="1" noChangeAspect="1" noMove="1" noResize="1" noEditPoints="1" noAdjustHandles="1" noChangeArrowheads="1" noChangeShapeType="1" noTextEdit="1"/>
              </p:cNvSpPr>
              <p:nvPr/>
            </p:nvSpPr>
            <p:spPr>
              <a:xfrm>
                <a:off x="327664" y="5457831"/>
                <a:ext cx="2438821" cy="532903"/>
              </a:xfrm>
              <a:prstGeom prst="rect">
                <a:avLst/>
              </a:prstGeom>
              <a:blipFill>
                <a:blip r:embed="rId5"/>
                <a:stretch>
                  <a:fillRect/>
                </a:stretch>
              </a:blipFill>
            </p:spPr>
            <p:txBody>
              <a:bodyPr/>
              <a:lstStyle/>
              <a:p>
                <a:r>
                  <a:rPr lang="es-MX">
                    <a:noFill/>
                  </a:rPr>
                  <a:t> </a:t>
                </a:r>
              </a:p>
            </p:txBody>
          </p:sp>
        </mc:Fallback>
      </mc:AlternateContent>
      <p:sp>
        <p:nvSpPr>
          <p:cNvPr id="162" name="Rectángulo 161">
            <a:extLst>
              <a:ext uri="{FF2B5EF4-FFF2-40B4-BE49-F238E27FC236}">
                <a16:creationId xmlns:a16="http://schemas.microsoft.com/office/drawing/2014/main" id="{9C02F9A0-E184-0AE4-1531-E4A2F10B15B5}"/>
              </a:ext>
            </a:extLst>
          </p:cNvPr>
          <p:cNvSpPr/>
          <p:nvPr/>
        </p:nvSpPr>
        <p:spPr>
          <a:xfrm>
            <a:off x="2288906"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162">
            <a:extLst>
              <a:ext uri="{FF2B5EF4-FFF2-40B4-BE49-F238E27FC236}">
                <a16:creationId xmlns:a16="http://schemas.microsoft.com/office/drawing/2014/main" id="{9B270E97-4B9D-8A17-061A-5BEBE9918D67}"/>
              </a:ext>
            </a:extLst>
          </p:cNvPr>
          <p:cNvSpPr/>
          <p:nvPr/>
        </p:nvSpPr>
        <p:spPr>
          <a:xfrm>
            <a:off x="471488" y="5601179"/>
            <a:ext cx="154781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mc:AlternateContent xmlns:mc="http://schemas.openxmlformats.org/markup-compatibility/2006" xmlns:a14="http://schemas.microsoft.com/office/drawing/2010/main">
        <mc:Choice Requires="a14">
          <p:sp>
            <p:nvSpPr>
              <p:cNvPr id="164" name="CuadroTexto 163">
                <a:extLst>
                  <a:ext uri="{FF2B5EF4-FFF2-40B4-BE49-F238E27FC236}">
                    <a16:creationId xmlns:a16="http://schemas.microsoft.com/office/drawing/2014/main" id="{36AD8B12-BB78-1A2B-F14D-733D9BE62326}"/>
                  </a:ext>
                </a:extLst>
              </p:cNvPr>
              <p:cNvSpPr txBox="1"/>
              <p:nvPr/>
            </p:nvSpPr>
            <p:spPr>
              <a:xfrm>
                <a:off x="4142607" y="5455485"/>
                <a:ext cx="292723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2+3</m:t>
                          </m:r>
                        </m:e>
                      </m:d>
                      <m:r>
                        <a:rPr lang="es-MX" sz="2000" b="0" i="1" smtClean="0">
                          <a:latin typeface="Cambria Math" panose="02040503050406030204" pitchFamily="18" charset="0"/>
                          <a:cs typeface="Times New Roman" panose="02020603050405020304" pitchFamily="18" charset="0"/>
                        </a:rPr>
                        <m:t>+</m:t>
                      </m:r>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4+5</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4" name="CuadroTexto 163">
                <a:extLst>
                  <a:ext uri="{FF2B5EF4-FFF2-40B4-BE49-F238E27FC236}">
                    <a16:creationId xmlns:a16="http://schemas.microsoft.com/office/drawing/2014/main" id="{36AD8B12-BB78-1A2B-F14D-733D9BE62326}"/>
                  </a:ext>
                </a:extLst>
              </p:cNvPr>
              <p:cNvSpPr txBox="1">
                <a:spLocks noRot="1" noChangeAspect="1" noMove="1" noResize="1" noEditPoints="1" noAdjustHandles="1" noChangeArrowheads="1" noChangeShapeType="1" noTextEdit="1"/>
              </p:cNvSpPr>
              <p:nvPr/>
            </p:nvSpPr>
            <p:spPr>
              <a:xfrm>
                <a:off x="4142607" y="5455485"/>
                <a:ext cx="2927231" cy="532903"/>
              </a:xfrm>
              <a:prstGeom prst="rect">
                <a:avLst/>
              </a:prstGeom>
              <a:blipFill>
                <a:blip r:embed="rId6"/>
                <a:stretch>
                  <a:fillRect/>
                </a:stretch>
              </a:blipFill>
            </p:spPr>
            <p:txBody>
              <a:bodyPr/>
              <a:lstStyle/>
              <a:p>
                <a:r>
                  <a:rPr lang="es-MX">
                    <a:noFill/>
                  </a:rPr>
                  <a:t> </a:t>
                </a:r>
              </a:p>
            </p:txBody>
          </p:sp>
        </mc:Fallback>
      </mc:AlternateContent>
      <p:sp>
        <p:nvSpPr>
          <p:cNvPr id="165" name="Rectángulo 164">
            <a:extLst>
              <a:ext uri="{FF2B5EF4-FFF2-40B4-BE49-F238E27FC236}">
                <a16:creationId xmlns:a16="http://schemas.microsoft.com/office/drawing/2014/main" id="{A57AE701-D679-8B9C-3D62-3469781EFACC}"/>
              </a:ext>
            </a:extLst>
          </p:cNvPr>
          <p:cNvSpPr/>
          <p:nvPr/>
        </p:nvSpPr>
        <p:spPr>
          <a:xfrm>
            <a:off x="4295776" y="5601179"/>
            <a:ext cx="1997584"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6" name="Rectángulo 165">
            <a:extLst>
              <a:ext uri="{FF2B5EF4-FFF2-40B4-BE49-F238E27FC236}">
                <a16:creationId xmlns:a16="http://schemas.microsoft.com/office/drawing/2014/main" id="{E716BBB5-C6CB-9A91-C48B-18A8BE28E44D}"/>
              </a:ext>
            </a:extLst>
          </p:cNvPr>
          <p:cNvSpPr/>
          <p:nvPr/>
        </p:nvSpPr>
        <p:spPr>
          <a:xfrm>
            <a:off x="6563340"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7" name="Rectángulo: esquina doblada 166">
            <a:extLst>
              <a:ext uri="{FF2B5EF4-FFF2-40B4-BE49-F238E27FC236}">
                <a16:creationId xmlns:a16="http://schemas.microsoft.com/office/drawing/2014/main" id="{5C78973E-C4DE-DC0F-E8B8-37DFBC6C80F1}"/>
              </a:ext>
            </a:extLst>
          </p:cNvPr>
          <p:cNvSpPr/>
          <p:nvPr/>
        </p:nvSpPr>
        <p:spPr>
          <a:xfrm>
            <a:off x="202800" y="6117465"/>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p:sp>
        <p:nvSpPr>
          <p:cNvPr id="168" name="CuadroTexto 167">
            <a:extLst>
              <a:ext uri="{FF2B5EF4-FFF2-40B4-BE49-F238E27FC236}">
                <a16:creationId xmlns:a16="http://schemas.microsoft.com/office/drawing/2014/main" id="{C9D4B7BB-62C5-2744-C5EC-9A048F7924C0}"/>
              </a:ext>
            </a:extLst>
          </p:cNvPr>
          <p:cNvSpPr txBox="1"/>
          <p:nvPr/>
        </p:nvSpPr>
        <p:spPr>
          <a:xfrm>
            <a:off x="202800" y="6251562"/>
            <a:ext cx="7391074" cy="261610"/>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Aunque para nosotros sea la misma operación matemática, son dos árboles completamente diferentes por los paréntesis.</a:t>
            </a:r>
          </a:p>
        </p:txBody>
      </p:sp>
      <p:sp>
        <p:nvSpPr>
          <p:cNvPr id="169" name="Rectángulo: esquina doblada 168">
            <a:extLst>
              <a:ext uri="{FF2B5EF4-FFF2-40B4-BE49-F238E27FC236}">
                <a16:creationId xmlns:a16="http://schemas.microsoft.com/office/drawing/2014/main" id="{5840C09B-4A94-4CE1-F245-E7D3F4504A4E}"/>
              </a:ext>
            </a:extLst>
          </p:cNvPr>
          <p:cNvSpPr/>
          <p:nvPr/>
        </p:nvSpPr>
        <p:spPr>
          <a:xfrm>
            <a:off x="239883" y="7328718"/>
            <a:ext cx="1729445" cy="1953898"/>
          </a:xfrm>
          <a:prstGeom prst="foldedCorner">
            <a:avLst/>
          </a:prstGeom>
          <a:solidFill>
            <a:schemeClr val="accent4">
              <a:lumMod val="60000"/>
              <a:lumOff val="40000"/>
            </a:schemeClr>
          </a:solidFill>
          <a:ln w="6350">
            <a:solidFill>
              <a:srgbClr val="2728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70" name="Grupo 169">
            <a:extLst>
              <a:ext uri="{FF2B5EF4-FFF2-40B4-BE49-F238E27FC236}">
                <a16:creationId xmlns:a16="http://schemas.microsoft.com/office/drawing/2014/main" id="{7812D24B-3F76-2346-3763-DA35EBA1A861}"/>
              </a:ext>
            </a:extLst>
          </p:cNvPr>
          <p:cNvGrpSpPr/>
          <p:nvPr/>
        </p:nvGrpSpPr>
        <p:grpSpPr>
          <a:xfrm>
            <a:off x="2061953" y="7344142"/>
            <a:ext cx="5360556" cy="1938474"/>
            <a:chOff x="2079853" y="5886684"/>
            <a:chExt cx="5360556" cy="1672391"/>
          </a:xfrm>
        </p:grpSpPr>
        <p:sp>
          <p:nvSpPr>
            <p:cNvPr id="171" name="Rectángulo 170">
              <a:extLst>
                <a:ext uri="{FF2B5EF4-FFF2-40B4-BE49-F238E27FC236}">
                  <a16:creationId xmlns:a16="http://schemas.microsoft.com/office/drawing/2014/main" id="{F37D0063-49E6-2F82-A68F-3D8DB15A1B52}"/>
                </a:ext>
              </a:extLst>
            </p:cNvPr>
            <p:cNvSpPr/>
            <p:nvPr/>
          </p:nvSpPr>
          <p:spPr>
            <a:xfrm>
              <a:off x="2079853" y="5886684"/>
              <a:ext cx="5360556"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Rectángulo: esquinas redondeadas 171">
              <a:extLst>
                <a:ext uri="{FF2B5EF4-FFF2-40B4-BE49-F238E27FC236}">
                  <a16:creationId xmlns:a16="http://schemas.microsoft.com/office/drawing/2014/main" id="{0EE7A81E-D2BF-BD4E-48A3-B566209D4956}"/>
                </a:ext>
              </a:extLst>
            </p:cNvPr>
            <p:cNvSpPr/>
            <p:nvPr/>
          </p:nvSpPr>
          <p:spPr>
            <a:xfrm>
              <a:off x="2291049" y="6094680"/>
              <a:ext cx="493816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aphicFrame>
        <p:nvGraphicFramePr>
          <p:cNvPr id="173" name="Tabla 38">
            <a:extLst>
              <a:ext uri="{FF2B5EF4-FFF2-40B4-BE49-F238E27FC236}">
                <a16:creationId xmlns:a16="http://schemas.microsoft.com/office/drawing/2014/main" id="{69A50BC9-62B9-2BDF-8BD5-6DCB37019EEE}"/>
              </a:ext>
            </a:extLst>
          </p:cNvPr>
          <p:cNvGraphicFramePr>
            <a:graphicFrameLocks noGrp="1"/>
          </p:cNvGraphicFramePr>
          <p:nvPr>
            <p:extLst>
              <p:ext uri="{D42A27DB-BD31-4B8C-83A1-F6EECF244321}">
                <p14:modId xmlns:p14="http://schemas.microsoft.com/office/powerpoint/2010/main" val="1460357520"/>
              </p:ext>
            </p:extLst>
          </p:nvPr>
        </p:nvGraphicFramePr>
        <p:xfrm>
          <a:off x="2273149" y="7616682"/>
          <a:ext cx="3786234" cy="1371600"/>
        </p:xfrm>
        <a:graphic>
          <a:graphicData uri="http://schemas.openxmlformats.org/drawingml/2006/table">
            <a:tbl>
              <a:tblPr firstRow="1" bandRow="1">
                <a:tableStyleId>{5C22544A-7EE6-4342-B048-85BDC9FD1C3A}</a:tableStyleId>
              </a:tblPr>
              <a:tblGrid>
                <a:gridCol w="357652">
                  <a:extLst>
                    <a:ext uri="{9D8B030D-6E8A-4147-A177-3AD203B41FA5}">
                      <a16:colId xmlns:a16="http://schemas.microsoft.com/office/drawing/2014/main" val="4000583223"/>
                    </a:ext>
                  </a:extLst>
                </a:gridCol>
                <a:gridCol w="3428582">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p>
                      <a:pPr algn="r">
                        <a:lnSpc>
                          <a:spcPct val="100000"/>
                        </a:lnSpc>
                      </a:pPr>
                      <a:r>
                        <a:rPr lang="es-MX" sz="14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izq</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der</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a:t>
                      </a:r>
                    </a:p>
                    <a:p>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i="1" u="none" dirty="0" err="1">
                          <a:solidFill>
                            <a:srgbClr val="66D9EF"/>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4" name="Rectángulo: esquinas redondeadas 173">
            <a:extLst>
              <a:ext uri="{FF2B5EF4-FFF2-40B4-BE49-F238E27FC236}">
                <a16:creationId xmlns:a16="http://schemas.microsoft.com/office/drawing/2014/main" id="{235E76CE-39A6-841B-1A95-39D0E460791A}"/>
              </a:ext>
            </a:extLst>
          </p:cNvPr>
          <p:cNvSpPr/>
          <p:nvPr/>
        </p:nvSpPr>
        <p:spPr>
          <a:xfrm>
            <a:off x="209006" y="6861760"/>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4.2.1</a:t>
            </a:r>
          </a:p>
        </p:txBody>
      </p:sp>
      <p:sp>
        <p:nvSpPr>
          <p:cNvPr id="175" name="Rectángulo: esquinas redondeadas 174">
            <a:extLst>
              <a:ext uri="{FF2B5EF4-FFF2-40B4-BE49-F238E27FC236}">
                <a16:creationId xmlns:a16="http://schemas.microsoft.com/office/drawing/2014/main" id="{E3F64414-D468-0B81-7061-992824DF6F6B}"/>
              </a:ext>
            </a:extLst>
          </p:cNvPr>
          <p:cNvSpPr/>
          <p:nvPr/>
        </p:nvSpPr>
        <p:spPr>
          <a:xfrm>
            <a:off x="834889" y="6861760"/>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Tree>
    <p:extLst>
      <p:ext uri="{BB962C8B-B14F-4D97-AF65-F5344CB8AC3E}">
        <p14:creationId xmlns:p14="http://schemas.microsoft.com/office/powerpoint/2010/main" val="3728157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78250"/>
            <a:ext cx="5170649" cy="477054"/>
          </a:xfrm>
          <a:prstGeom prst="rect">
            <a:avLst/>
          </a:prstGeom>
          <a:noFill/>
        </p:spPr>
        <p:txBody>
          <a:bodyPr wrap="square" rtlCol="0">
            <a:spAutoFit/>
          </a:bodyPr>
          <a:lstStyle/>
          <a:p>
            <a:r>
              <a:rPr lang="es-MX" sz="2500" b="1" dirty="0">
                <a:solidFill>
                  <a:schemeClr val="bg1"/>
                </a:solidFill>
                <a:latin typeface="Castellar" panose="020A0402060406010301" pitchFamily="18" charset="0"/>
                <a:cs typeface="Times New Roman" panose="02020603050405020304" pitchFamily="18" charset="0"/>
              </a:rPr>
              <a:t>5. ÁRBOLES </a:t>
            </a:r>
            <a:r>
              <a:rPr lang="es-MX" sz="2500" b="1" dirty="0" err="1">
                <a:solidFill>
                  <a:schemeClr val="bg1"/>
                </a:solidFill>
                <a:latin typeface="Castellar" panose="020A0402060406010301" pitchFamily="18" charset="0"/>
                <a:cs typeface="Times New Roman" panose="02020603050405020304" pitchFamily="18" charset="0"/>
              </a:rPr>
              <a:t>MULTICAMINOS</a:t>
            </a:r>
            <a:endParaRPr lang="es-MX" sz="2500" b="1" dirty="0">
              <a:solidFill>
                <a:schemeClr val="bg1"/>
              </a:solidFill>
              <a:latin typeface="Castellar" panose="020A0402060406010301" pitchFamily="18" charset="0"/>
              <a:cs typeface="Times New Roman" panose="02020603050405020304" pitchFamily="18" charset="0"/>
            </a:endParaRPr>
          </a:p>
        </p:txBody>
      </p:sp>
      <p:pic>
        <p:nvPicPr>
          <p:cNvPr id="3" name="Imagen 2" descr="Código QR&#10;&#10;Descripción generada automáticamente">
            <a:extLst>
              <a:ext uri="{FF2B5EF4-FFF2-40B4-BE49-F238E27FC236}">
                <a16:creationId xmlns:a16="http://schemas.microsoft.com/office/drawing/2014/main" id="{F25799BB-0422-70E2-97D0-EB0A5109515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38FC8541-7F82-6684-24E7-9AE86DB06F70}"/>
              </a:ext>
            </a:extLst>
          </p:cNvPr>
          <p:cNvSpPr/>
          <p:nvPr/>
        </p:nvSpPr>
        <p:spPr>
          <a:xfrm>
            <a:off x="57912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28 Noviembre 2022</a:t>
            </a:r>
          </a:p>
        </p:txBody>
      </p:sp>
    </p:spTree>
    <p:extLst>
      <p:ext uri="{BB962C8B-B14F-4D97-AF65-F5344CB8AC3E}">
        <p14:creationId xmlns:p14="http://schemas.microsoft.com/office/powerpoint/2010/main" val="245905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Fundamentos de un lenguaje de alto nivel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2503353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850548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00C23B6-40CB-69D5-A492-4EB196E6382F}"/>
              </a:ext>
            </a:extLst>
          </p:cNvPr>
          <p:cNvSpPr/>
          <p:nvPr/>
        </p:nvSpPr>
        <p:spPr>
          <a:xfrm>
            <a:off x="209006" y="216448"/>
            <a:ext cx="7384868" cy="314492"/>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400" b="1" dirty="0">
                <a:latin typeface="Times New Roman" panose="02020603050405020304" pitchFamily="18" charset="0"/>
                <a:cs typeface="Times New Roman" panose="02020603050405020304" pitchFamily="18" charset="0"/>
              </a:rPr>
              <a:t>Índice General de Temas</a:t>
            </a:r>
          </a:p>
        </p:txBody>
      </p:sp>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761743"/>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i</a:t>
            </a: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9" name="CuadroTexto 8">
            <a:extLst>
              <a:ext uri="{FF2B5EF4-FFF2-40B4-BE49-F238E27FC236}">
                <a16:creationId xmlns:a16="http://schemas.microsoft.com/office/drawing/2014/main" id="{C9B77270-38F2-C94A-0873-3C67D694A4D2}"/>
              </a:ext>
            </a:extLst>
          </p:cNvPr>
          <p:cNvSpPr txBox="1"/>
          <p:nvPr/>
        </p:nvSpPr>
        <p:spPr>
          <a:xfrm>
            <a:off x="6944660" y="674905"/>
            <a:ext cx="565234" cy="2275110"/>
          </a:xfrm>
          <a:prstGeom prst="rect">
            <a:avLst/>
          </a:prstGeom>
          <a:noFill/>
        </p:spPr>
        <p:txBody>
          <a:bodyPr wrap="square" rtlCol="0">
            <a:spAutoFit/>
          </a:bodyPr>
          <a:lstStyle/>
          <a:p>
            <a:pPr algn="r">
              <a:lnSpc>
                <a:spcPct val="150000"/>
              </a:lnSpc>
            </a:pPr>
            <a:r>
              <a:rPr lang="es-MX" sz="1200" b="1"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3</a:t>
            </a:r>
          </a:p>
          <a:p>
            <a:pPr algn="r">
              <a:lnSpc>
                <a:spcPct val="150000"/>
              </a:lnSpc>
            </a:pPr>
            <a:r>
              <a:rPr lang="es-MX" sz="1200" dirty="0">
                <a:latin typeface="Times New Roman" panose="02020603050405020304" pitchFamily="18" charset="0"/>
                <a:cs typeface="Times New Roman" panose="02020603050405020304" pitchFamily="18" charset="0"/>
              </a:rPr>
              <a:t>4</a:t>
            </a:r>
          </a:p>
          <a:p>
            <a:pPr algn="r">
              <a:lnSpc>
                <a:spcPct val="150000"/>
              </a:lnSpc>
            </a:pPr>
            <a:r>
              <a:rPr lang="es-MX" sz="1200" dirty="0">
                <a:latin typeface="Times New Roman" panose="02020603050405020304" pitchFamily="18" charset="0"/>
                <a:cs typeface="Times New Roman" panose="02020603050405020304" pitchFamily="18" charset="0"/>
              </a:rPr>
              <a:t>4</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8923084"/>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APUNTADORES</a:t>
            </a:r>
          </a:p>
          <a:p>
            <a:pPr>
              <a:lnSpc>
                <a:spcPct val="150000"/>
              </a:lnSpc>
            </a:pPr>
            <a:r>
              <a:rPr lang="es-MX" sz="1200" dirty="0">
                <a:latin typeface="Times New Roman" panose="02020603050405020304" pitchFamily="18" charset="0"/>
                <a:cs typeface="Times New Roman" panose="02020603050405020304" pitchFamily="18" charset="0"/>
              </a:rPr>
              <a:t>1.1. Introducción a apuntadores</a:t>
            </a:r>
          </a:p>
          <a:p>
            <a:pPr>
              <a:lnSpc>
                <a:spcPct val="150000"/>
              </a:lnSpc>
            </a:pPr>
            <a:r>
              <a:rPr lang="es-MX" sz="1200" dirty="0">
                <a:latin typeface="Times New Roman" panose="02020603050405020304" pitchFamily="18" charset="0"/>
                <a:cs typeface="Times New Roman" panose="02020603050405020304" pitchFamily="18" charset="0"/>
              </a:rPr>
              <a:t>1.2. Parámetros por valor/referencia</a:t>
            </a:r>
          </a:p>
          <a:p>
            <a:pPr>
              <a:lnSpc>
                <a:spcPct val="150000"/>
              </a:lnSpc>
            </a:pPr>
            <a:r>
              <a:rPr lang="es-MX" sz="1200" dirty="0">
                <a:latin typeface="Times New Roman" panose="02020603050405020304" pitchFamily="18" charset="0"/>
                <a:cs typeface="Times New Roman" panose="02020603050405020304" pitchFamily="18" charset="0"/>
              </a:rPr>
              <a:t>1.3. Apuntadores a apuntadores</a:t>
            </a:r>
          </a:p>
          <a:p>
            <a:pPr>
              <a:lnSpc>
                <a:spcPct val="150000"/>
              </a:lnSpc>
            </a:pPr>
            <a:r>
              <a:rPr lang="es-MX" sz="1200" dirty="0">
                <a:latin typeface="Times New Roman" panose="02020603050405020304" pitchFamily="18" charset="0"/>
                <a:cs typeface="Times New Roman" panose="02020603050405020304" pitchFamily="18" charset="0"/>
              </a:rPr>
              <a:t>1.4. Apuntadores y arreglos</a:t>
            </a:r>
          </a:p>
          <a:p>
            <a:pPr>
              <a:lnSpc>
                <a:spcPct val="150000"/>
              </a:lnSpc>
            </a:pPr>
            <a:r>
              <a:rPr lang="es-MX" sz="1200" b="1" dirty="0">
                <a:latin typeface="Times New Roman" panose="02020603050405020304" pitchFamily="18" charset="0"/>
                <a:cs typeface="Times New Roman" panose="02020603050405020304" pitchFamily="18" charset="0"/>
              </a:rPr>
              <a:t>Tarea #0:</a:t>
            </a:r>
            <a:r>
              <a:rPr lang="es-MX" sz="1200" dirty="0">
                <a:latin typeface="Times New Roman" panose="02020603050405020304" pitchFamily="18" charset="0"/>
                <a:cs typeface="Times New Roman" panose="02020603050405020304" pitchFamily="18" charset="0"/>
              </a:rPr>
              <a:t> Resumen del video “Pointers”</a:t>
            </a:r>
          </a:p>
          <a:p>
            <a:pPr>
              <a:lnSpc>
                <a:spcPct val="150000"/>
              </a:lnSpc>
            </a:pPr>
            <a:r>
              <a:rPr lang="es-MX" sz="1200" dirty="0">
                <a:latin typeface="Times New Roman" panose="02020603050405020304" pitchFamily="18" charset="0"/>
                <a:cs typeface="Times New Roman" panose="02020603050405020304" pitchFamily="18" charset="0"/>
              </a:rPr>
              <a:t>1.5 Aritmética de apuntadores</a:t>
            </a:r>
          </a:p>
          <a:p>
            <a:pPr defTabSz="360000">
              <a:lnSpc>
                <a:spcPct val="150000"/>
              </a:lnSpc>
            </a:pPr>
            <a:r>
              <a:rPr lang="es-MX" sz="1200" dirty="0">
                <a:latin typeface="Times New Roman" panose="02020603050405020304" pitchFamily="18" charset="0"/>
                <a:cs typeface="Times New Roman" panose="02020603050405020304" pitchFamily="18" charset="0"/>
              </a:rPr>
              <a:t>1.6. Como utilizar </a:t>
            </a:r>
            <a:r>
              <a:rPr lang="es-MX" sz="1200" dirty="0" err="1">
                <a:latin typeface="Times New Roman" panose="02020603050405020304" pitchFamily="18" charset="0"/>
                <a:cs typeface="Times New Roman" panose="02020603050405020304" pitchFamily="18" charset="0"/>
              </a:rPr>
              <a:t>Codespaces</a:t>
            </a:r>
            <a:r>
              <a:rPr lang="es-MX" sz="1200" dirty="0">
                <a:latin typeface="Times New Roman" panose="02020603050405020304" pitchFamily="18" charset="0"/>
                <a:cs typeface="Times New Roman" panose="02020603050405020304" pitchFamily="18" charset="0"/>
              </a:rPr>
              <a:t> y Git/GitHub</a:t>
            </a:r>
          </a:p>
          <a:p>
            <a:pPr>
              <a:lnSpc>
                <a:spcPct val="150000"/>
              </a:lnSpc>
            </a:pPr>
            <a:r>
              <a:rPr lang="es-MX" sz="1200" b="1" dirty="0">
                <a:latin typeface="Times New Roman" panose="02020603050405020304" pitchFamily="18" charset="0"/>
                <a:cs typeface="Times New Roman" panose="02020603050405020304" pitchFamily="18" charset="0"/>
              </a:rPr>
              <a:t>Tarea #1:</a:t>
            </a:r>
            <a:r>
              <a:rPr lang="es-MX" sz="1200" dirty="0">
                <a:latin typeface="Times New Roman" panose="02020603050405020304" pitchFamily="18" charset="0"/>
                <a:cs typeface="Times New Roman" panose="02020603050405020304" pitchFamily="18" charset="0"/>
              </a:rPr>
              <a:t> Aritmética de apuntadores</a:t>
            </a:r>
          </a:p>
          <a:p>
            <a:pPr>
              <a:lnSpc>
                <a:spcPct val="150000"/>
              </a:lnSpc>
            </a:pPr>
            <a:r>
              <a:rPr lang="es-MX" sz="1200" dirty="0">
                <a:latin typeface="Times New Roman" panose="02020603050405020304" pitchFamily="18" charset="0"/>
                <a:cs typeface="Times New Roman" panose="02020603050405020304" pitchFamily="18" charset="0"/>
              </a:rPr>
              <a:t>1.7. Gestión de memoria dinámica</a:t>
            </a:r>
          </a:p>
          <a:p>
            <a:pPr>
              <a:lnSpc>
                <a:spcPct val="150000"/>
              </a:lnSpc>
            </a:pPr>
            <a:r>
              <a:rPr lang="es-MX" sz="1200" dirty="0">
                <a:latin typeface="Times New Roman" panose="02020603050405020304" pitchFamily="18" charset="0"/>
                <a:cs typeface="Times New Roman" panose="02020603050405020304" pitchFamily="18" charset="0"/>
              </a:rPr>
              <a:t>1.8. Liberación</a:t>
            </a:r>
          </a:p>
          <a:p>
            <a:pPr>
              <a:lnSpc>
                <a:spcPct val="150000"/>
              </a:lnSpc>
            </a:pPr>
            <a:r>
              <a:rPr lang="es-MX" sz="1200" dirty="0">
                <a:latin typeface="Times New Roman" panose="02020603050405020304" pitchFamily="18" charset="0"/>
                <a:cs typeface="Times New Roman" panose="02020603050405020304" pitchFamily="18" charset="0"/>
              </a:rPr>
              <a:t>1.9. Estados de la memoria dinámica</a:t>
            </a:r>
          </a:p>
          <a:p>
            <a:pPr>
              <a:lnSpc>
                <a:spcPct val="150000"/>
              </a:lnSpc>
            </a:pPr>
            <a:r>
              <a:rPr lang="es-MX" sz="1200" dirty="0">
                <a:latin typeface="Times New Roman" panose="02020603050405020304" pitchFamily="18" charset="0"/>
                <a:cs typeface="Times New Roman" panose="02020603050405020304" pitchFamily="18" charset="0"/>
              </a:rPr>
              <a:t>1.10. Problemas en el manejo de la memoria dinámica</a:t>
            </a:r>
          </a:p>
          <a:p>
            <a:pPr>
              <a:lnSpc>
                <a:spcPct val="150000"/>
              </a:lnSpc>
            </a:pPr>
            <a:r>
              <a:rPr lang="es-MX" sz="1200" dirty="0">
                <a:latin typeface="Times New Roman" panose="02020603050405020304" pitchFamily="18" charset="0"/>
                <a:cs typeface="Times New Roman" panose="02020603050405020304" pitchFamily="18" charset="0"/>
              </a:rPr>
              <a:t>1.11. Arreglos dinámicos</a:t>
            </a:r>
          </a:p>
          <a:p>
            <a:pPr>
              <a:lnSpc>
                <a:spcPct val="150000"/>
              </a:lnSpc>
            </a:pPr>
            <a:r>
              <a:rPr lang="es-MX" sz="1200" dirty="0">
                <a:latin typeface="Times New Roman" panose="02020603050405020304" pitchFamily="18" charset="0"/>
                <a:cs typeface="Times New Roman" panose="02020603050405020304" pitchFamily="18" charset="0"/>
              </a:rPr>
              <a:t>1.12. Matriz dinámica</a:t>
            </a:r>
          </a:p>
          <a:p>
            <a:pPr>
              <a:lnSpc>
                <a:spcPct val="150000"/>
              </a:lnSpc>
            </a:pPr>
            <a:r>
              <a:rPr lang="es-MX" sz="1200" dirty="0">
                <a:latin typeface="Times New Roman" panose="02020603050405020304" pitchFamily="18" charset="0"/>
                <a:cs typeface="Times New Roman" panose="02020603050405020304" pitchFamily="18" charset="0"/>
              </a:rPr>
              <a:t>1.13. Apuntadores por “referencia”</a:t>
            </a:r>
          </a:p>
          <a:p>
            <a:pPr>
              <a:lnSpc>
                <a:spcPct val="150000"/>
              </a:lnSpc>
            </a:pPr>
            <a:r>
              <a:rPr lang="es-MX" sz="1200" b="1" dirty="0">
                <a:latin typeface="Times New Roman" panose="02020603050405020304" pitchFamily="18" charset="0"/>
                <a:cs typeface="Times New Roman" panose="02020603050405020304" pitchFamily="18" charset="0"/>
              </a:rPr>
              <a:t>Tarea #2: </a:t>
            </a:r>
            <a:r>
              <a:rPr lang="es-MX" sz="1200" dirty="0">
                <a:latin typeface="Times New Roman" panose="02020603050405020304" pitchFamily="18" charset="0"/>
                <a:cs typeface="Times New Roman" panose="02020603050405020304" pitchFamily="18" charset="0"/>
              </a:rPr>
              <a:t>Arreglos dinámicos</a:t>
            </a:r>
          </a:p>
          <a:p>
            <a:pPr>
              <a:lnSpc>
                <a:spcPct val="150000"/>
              </a:lnSpc>
            </a:pPr>
            <a:r>
              <a:rPr lang="es-MX" sz="1200" dirty="0">
                <a:latin typeface="Times New Roman" panose="02020603050405020304" pitchFamily="18" charset="0"/>
                <a:cs typeface="Times New Roman" panose="02020603050405020304" pitchFamily="18" charset="0"/>
              </a:rPr>
              <a:t>1.14. </a:t>
            </a:r>
            <a:r>
              <a:rPr lang="es-MX" sz="1200" dirty="0" err="1">
                <a:latin typeface="Times New Roman" panose="02020603050405020304" pitchFamily="18" charset="0"/>
                <a:cs typeface="Times New Roman" panose="02020603050405020304" pitchFamily="18" charset="0"/>
              </a:rPr>
              <a:t>realloc</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dirty="0">
                <a:latin typeface="Times New Roman" panose="02020603050405020304" pitchFamily="18" charset="0"/>
                <a:cs typeface="Times New Roman" panose="02020603050405020304" pitchFamily="18" charset="0"/>
              </a:rPr>
              <a:t>1.15. Pila dinámica</a:t>
            </a:r>
          </a:p>
          <a:p>
            <a:pPr>
              <a:lnSpc>
                <a:spcPct val="150000"/>
              </a:lnSpc>
            </a:pPr>
            <a:r>
              <a:rPr lang="es-MX" sz="1200" dirty="0">
                <a:latin typeface="Times New Roman" panose="02020603050405020304" pitchFamily="18" charset="0"/>
                <a:cs typeface="Times New Roman" panose="02020603050405020304" pitchFamily="18" charset="0"/>
              </a:rPr>
              <a:t>1.16. Estructuras dinámicas</a:t>
            </a:r>
          </a:p>
          <a:p>
            <a:pPr defTabSz="360000">
              <a:lnSpc>
                <a:spcPct val="150000"/>
              </a:lnSpc>
            </a:pPr>
            <a:r>
              <a:rPr lang="es-MX" sz="1200" dirty="0">
                <a:latin typeface="Times New Roman" panose="02020603050405020304" pitchFamily="18" charset="0"/>
                <a:cs typeface="Times New Roman" panose="02020603050405020304" pitchFamily="18" charset="0"/>
              </a:rPr>
              <a:t>	1.16.1. Versión estática</a:t>
            </a:r>
          </a:p>
          <a:p>
            <a:pPr defTabSz="360000">
              <a:lnSpc>
                <a:spcPct val="150000"/>
              </a:lnSpc>
            </a:pPr>
            <a:r>
              <a:rPr lang="es-MX" sz="1200" dirty="0">
                <a:latin typeface="Times New Roman" panose="02020603050405020304" pitchFamily="18" charset="0"/>
                <a:cs typeface="Times New Roman" panose="02020603050405020304" pitchFamily="18" charset="0"/>
              </a:rPr>
              <a:t>	1.16.2. Versión dinámica</a:t>
            </a:r>
          </a:p>
          <a:p>
            <a:pPr>
              <a:lnSpc>
                <a:spcPct val="150000"/>
              </a:lnSpc>
            </a:pPr>
            <a:r>
              <a:rPr lang="es-MX" sz="1200" dirty="0">
                <a:latin typeface="Times New Roman" panose="02020603050405020304" pitchFamily="18" charset="0"/>
                <a:cs typeface="Times New Roman" panose="02020603050405020304" pitchFamily="18" charset="0"/>
              </a:rPr>
              <a:t>1.17. Apuntadores genéricos</a:t>
            </a: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“Arreglo dinámico”</a:t>
            </a:r>
          </a:p>
          <a:p>
            <a:pPr>
              <a:lnSpc>
                <a:spcPct val="150000"/>
              </a:lnSpc>
            </a:pPr>
            <a:r>
              <a:rPr lang="es-MX" sz="1200" b="1" dirty="0">
                <a:latin typeface="Times New Roman" panose="02020603050405020304" pitchFamily="18" charset="0"/>
                <a:cs typeface="Times New Roman" panose="02020603050405020304" pitchFamily="18" charset="0"/>
              </a:rPr>
              <a:t>Tarea #3: </a:t>
            </a:r>
            <a:r>
              <a:rPr lang="es-MX" sz="1200" dirty="0">
                <a:latin typeface="Times New Roman" panose="02020603050405020304" pitchFamily="18" charset="0"/>
                <a:cs typeface="Times New Roman" panose="02020603050405020304" pitchFamily="18" charset="0"/>
              </a:rPr>
              <a:t>Arreglos </a:t>
            </a:r>
            <a:r>
              <a:rPr lang="es-MX" sz="1200" dirty="0" err="1">
                <a:latin typeface="Times New Roman" panose="02020603050405020304" pitchFamily="18" charset="0"/>
                <a:cs typeface="Times New Roman" panose="02020603050405020304" pitchFamily="18" charset="0"/>
              </a:rPr>
              <a:t>redimensionables</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“Farmacia con medicamentos genéricos y de patente”</a:t>
            </a:r>
          </a:p>
          <a:p>
            <a:pPr>
              <a:lnSpc>
                <a:spcPct val="150000"/>
              </a:lnSpc>
            </a:pPr>
            <a:r>
              <a:rPr lang="es-MX" sz="1200" dirty="0">
                <a:latin typeface="Times New Roman" panose="02020603050405020304" pitchFamily="18" charset="0"/>
                <a:cs typeface="Times New Roman" panose="02020603050405020304" pitchFamily="18" charset="0"/>
              </a:rPr>
              <a:t>Examen Primer Parcial</a:t>
            </a:r>
          </a:p>
          <a:p>
            <a:pPr>
              <a:lnSpc>
                <a:spcPct val="150000"/>
              </a:lnSpc>
            </a:pPr>
            <a:r>
              <a:rPr lang="es-MX" sz="1200" b="1" dirty="0">
                <a:latin typeface="Times New Roman" panose="02020603050405020304" pitchFamily="18" charset="0"/>
                <a:cs typeface="Times New Roman" panose="02020603050405020304" pitchFamily="18" charset="0"/>
              </a:rPr>
              <a:t>LISTAS ENLAZADAS</a:t>
            </a:r>
          </a:p>
          <a:p>
            <a:pPr>
              <a:lnSpc>
                <a:spcPct val="150000"/>
              </a:lnSpc>
            </a:pPr>
            <a:r>
              <a:rPr lang="es-MX" sz="1200" dirty="0">
                <a:latin typeface="Times New Roman" panose="02020603050405020304" pitchFamily="18" charset="0"/>
                <a:cs typeface="Times New Roman" panose="02020603050405020304" pitchFamily="18" charset="0"/>
              </a:rPr>
              <a:t>2.1. Listas simples</a:t>
            </a:r>
          </a:p>
          <a:p>
            <a:pPr defTabSz="360000">
              <a:lnSpc>
                <a:spcPct val="150000"/>
              </a:lnSpc>
            </a:pPr>
            <a:r>
              <a:rPr lang="es-MX" sz="1200" dirty="0">
                <a:latin typeface="Times New Roman" panose="02020603050405020304" pitchFamily="18" charset="0"/>
                <a:cs typeface="Times New Roman" panose="02020603050405020304" pitchFamily="18" charset="0"/>
              </a:rPr>
              <a:t>	2.1.1. Definir la estructura del nodo</a:t>
            </a:r>
          </a:p>
          <a:p>
            <a:pPr defTabSz="360000">
              <a:lnSpc>
                <a:spcPct val="150000"/>
              </a:lnSpc>
            </a:pPr>
            <a:r>
              <a:rPr lang="es-MX" sz="1200" dirty="0">
                <a:latin typeface="Times New Roman" panose="02020603050405020304" pitchFamily="18" charset="0"/>
                <a:cs typeface="Times New Roman" panose="02020603050405020304" pitchFamily="18" charset="0"/>
              </a:rPr>
              <a:t>	2.1.2. Función para crear un nodo</a:t>
            </a:r>
          </a:p>
          <a:p>
            <a:pPr defTabSz="360000">
              <a:lnSpc>
                <a:spcPct val="150000"/>
              </a:lnSpc>
            </a:pPr>
            <a:r>
              <a:rPr lang="es-MX" sz="1200" dirty="0">
                <a:latin typeface="Times New Roman" panose="02020603050405020304" pitchFamily="18" charset="0"/>
                <a:cs typeface="Times New Roman" panose="02020603050405020304" pitchFamily="18" charset="0"/>
              </a:rPr>
              <a:t>	2.1.3. Operaciones en listas enlazadas</a:t>
            </a: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213836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95519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0" name="Rectángulo: esquinas redondeadas 9">
            <a:extLst>
              <a:ext uri="{FF2B5EF4-FFF2-40B4-BE49-F238E27FC236}">
                <a16:creationId xmlns:a16="http://schemas.microsoft.com/office/drawing/2014/main" id="{A505E1F0-B8EB-48DF-5018-138A88612A32}"/>
              </a:ext>
            </a:extLst>
          </p:cNvPr>
          <p:cNvSpPr/>
          <p:nvPr/>
        </p:nvSpPr>
        <p:spPr>
          <a:xfrm>
            <a:off x="209006" y="516246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2" name="Rectángulo: esquinas redondeadas 11">
            <a:extLst>
              <a:ext uri="{FF2B5EF4-FFF2-40B4-BE49-F238E27FC236}">
                <a16:creationId xmlns:a16="http://schemas.microsoft.com/office/drawing/2014/main" id="{12C4E951-8484-5C4D-365A-767205DAF56E}"/>
              </a:ext>
            </a:extLst>
          </p:cNvPr>
          <p:cNvSpPr/>
          <p:nvPr/>
        </p:nvSpPr>
        <p:spPr>
          <a:xfrm>
            <a:off x="209006" y="7349080"/>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440668B2-E8BA-43F4-A6B7-82EB0411FCCD}"/>
              </a:ext>
            </a:extLst>
          </p:cNvPr>
          <p:cNvSpPr/>
          <p:nvPr/>
        </p:nvSpPr>
        <p:spPr>
          <a:xfrm>
            <a:off x="209006" y="707783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3CD215F9-A7A3-F12F-F809-40F56088BC30}"/>
              </a:ext>
            </a:extLst>
          </p:cNvPr>
          <p:cNvSpPr/>
          <p:nvPr/>
        </p:nvSpPr>
        <p:spPr>
          <a:xfrm>
            <a:off x="209006" y="762119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7892067"/>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6" name="Rectángulo: esquinas redondeadas 15">
            <a:extLst>
              <a:ext uri="{FF2B5EF4-FFF2-40B4-BE49-F238E27FC236}">
                <a16:creationId xmlns:a16="http://schemas.microsoft.com/office/drawing/2014/main" id="{E21CACE1-1A73-BAFE-DF77-6E2D473FC0B8}"/>
              </a:ext>
            </a:extLst>
          </p:cNvPr>
          <p:cNvSpPr/>
          <p:nvPr/>
        </p:nvSpPr>
        <p:spPr>
          <a:xfrm>
            <a:off x="209006" y="8170576"/>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2</a:t>
            </a:r>
          </a:p>
        </p:txBody>
      </p:sp>
    </p:spTree>
    <p:extLst>
      <p:ext uri="{BB962C8B-B14F-4D97-AF65-F5344CB8AC3E}">
        <p14:creationId xmlns:p14="http://schemas.microsoft.com/office/powerpoint/2010/main" val="2612979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Índice General de Temas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29370" y="9532813"/>
            <a:ext cx="39888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a:t>
            </a:r>
            <a:endParaRPr lang="es-MX" sz="2200" b="1" dirty="0">
              <a:latin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CuadroTexto 6">
            <a:extLst>
              <a:ext uri="{FF2B5EF4-FFF2-40B4-BE49-F238E27FC236}">
                <a16:creationId xmlns:a16="http://schemas.microsoft.com/office/drawing/2014/main" id="{480AF3CF-D3CB-A4A2-24BE-FAD013002343}"/>
              </a:ext>
            </a:extLst>
          </p:cNvPr>
          <p:cNvSpPr txBox="1"/>
          <p:nvPr/>
        </p:nvSpPr>
        <p:spPr>
          <a:xfrm>
            <a:off x="1032387" y="674905"/>
            <a:ext cx="5762860" cy="890115"/>
          </a:xfrm>
          <a:prstGeom prst="rect">
            <a:avLst/>
          </a:prstGeom>
          <a:noFill/>
        </p:spPr>
        <p:txBody>
          <a:bodyPr wrap="square" rtlCol="0">
            <a:spAutoFit/>
          </a:bodyPr>
          <a:lstStyle/>
          <a:p>
            <a:pPr defTabSz="360000">
              <a:lnSpc>
                <a:spcPct val="150000"/>
              </a:lnSpc>
            </a:pPr>
            <a:r>
              <a:rPr lang="es-MX" sz="1200" dirty="0">
                <a:latin typeface="Times New Roman" panose="02020603050405020304" pitchFamily="18" charset="0"/>
                <a:cs typeface="Times New Roman" panose="02020603050405020304" pitchFamily="18" charset="0"/>
              </a:rPr>
              <a:t>	2.1.4. Creando un menú de opciones</a:t>
            </a:r>
          </a:p>
          <a:p>
            <a:pPr defTabSz="360000">
              <a:lnSpc>
                <a:spcPct val="150000"/>
              </a:lnSpc>
            </a:pPr>
            <a:r>
              <a:rPr lang="es-MX" sz="1200" dirty="0">
                <a:latin typeface="Times New Roman" panose="02020603050405020304" pitchFamily="18" charset="0"/>
                <a:cs typeface="Times New Roman" panose="02020603050405020304" pitchFamily="18" charset="0"/>
              </a:rPr>
              <a:t>	2.1.5. Función “</a:t>
            </a:r>
            <a:r>
              <a:rPr lang="es-MX" sz="1200" dirty="0" err="1">
                <a:latin typeface="Times New Roman" panose="02020603050405020304" pitchFamily="18" charset="0"/>
                <a:cs typeface="Times New Roman" panose="02020603050405020304" pitchFamily="18" charset="0"/>
              </a:rPr>
              <a:t>int</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selecciona_opción</a:t>
            </a:r>
            <a:r>
              <a:rPr lang="es-MX" sz="1200" dirty="0">
                <a:latin typeface="Times New Roman" panose="02020603050405020304" pitchFamily="18" charset="0"/>
                <a:cs typeface="Times New Roman" panose="02020603050405020304" pitchFamily="18" charset="0"/>
              </a:rPr>
              <a:t>();”</a:t>
            </a:r>
          </a:p>
          <a:p>
            <a:pPr defTabSz="360000">
              <a:lnSpc>
                <a:spcPct val="150000"/>
              </a:lnSpc>
            </a:pPr>
            <a:r>
              <a:rPr lang="es-MX" sz="1200" dirty="0">
                <a:latin typeface="Times New Roman" panose="02020603050405020304" pitchFamily="18" charset="0"/>
                <a:cs typeface="Times New Roman" panose="02020603050405020304" pitchFamily="18" charset="0"/>
              </a:rPr>
              <a:t>	2.1.6. Función “</a:t>
            </a:r>
            <a:r>
              <a:rPr lang="es-MX" sz="1200" dirty="0" err="1">
                <a:latin typeface="Times New Roman" panose="02020603050405020304" pitchFamily="18" charset="0"/>
                <a:cs typeface="Times New Roman" panose="02020603050405020304" pitchFamily="18" charset="0"/>
              </a:rPr>
              <a:t>void</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insertar_inicio</a:t>
            </a:r>
            <a:r>
              <a:rPr lang="es-MX" sz="1200" dirty="0">
                <a:latin typeface="Times New Roman" panose="02020603050405020304" pitchFamily="18" charset="0"/>
                <a:cs typeface="Times New Roman" panose="02020603050405020304" pitchFamily="18" charset="0"/>
              </a:rPr>
              <a:t>(</a:t>
            </a:r>
            <a:r>
              <a:rPr lang="es-MX" sz="1200" dirty="0" err="1">
                <a:latin typeface="Times New Roman" panose="02020603050405020304" pitchFamily="18" charset="0"/>
                <a:cs typeface="Times New Roman" panose="02020603050405020304" pitchFamily="18" charset="0"/>
              </a:rPr>
              <a:t>nodo_t</a:t>
            </a:r>
            <a:r>
              <a:rPr lang="es-MX" sz="1200" dirty="0">
                <a:latin typeface="Times New Roman" panose="02020603050405020304" pitchFamily="18" charset="0"/>
                <a:cs typeface="Times New Roman" panose="02020603050405020304" pitchFamily="18" charset="0"/>
              </a:rPr>
              <a:t> **, </a:t>
            </a:r>
            <a:r>
              <a:rPr lang="es-MX" sz="1200" dirty="0" err="1">
                <a:latin typeface="Times New Roman" panose="02020603050405020304" pitchFamily="18" charset="0"/>
                <a:cs typeface="Times New Roman" panose="02020603050405020304" pitchFamily="18" charset="0"/>
              </a:rPr>
              <a:t>int</a:t>
            </a:r>
            <a:r>
              <a:rPr lang="es-MX" sz="1200" dirty="0">
                <a:latin typeface="Times New Roman" panose="02020603050405020304" pitchFamily="18" charset="0"/>
                <a:cs typeface="Times New Roman" panose="02020603050405020304" pitchFamily="18" charset="0"/>
              </a:rPr>
              <a:t>);”</a:t>
            </a:r>
          </a:p>
        </p:txBody>
      </p:sp>
      <p:sp>
        <p:nvSpPr>
          <p:cNvPr id="11" name="CuadroTexto 10">
            <a:extLst>
              <a:ext uri="{FF2B5EF4-FFF2-40B4-BE49-F238E27FC236}">
                <a16:creationId xmlns:a16="http://schemas.microsoft.com/office/drawing/2014/main" id="{CE5A27E0-FF88-2515-9585-0BA39F7E51F5}"/>
              </a:ext>
            </a:extLst>
          </p:cNvPr>
          <p:cNvSpPr txBox="1"/>
          <p:nvPr/>
        </p:nvSpPr>
        <p:spPr>
          <a:xfrm>
            <a:off x="6944660" y="674905"/>
            <a:ext cx="565234" cy="1444113"/>
          </a:xfrm>
          <a:prstGeom prst="rect">
            <a:avLst/>
          </a:prstGeom>
          <a:noFill/>
        </p:spPr>
        <p:txBody>
          <a:bodyPr wrap="square" rtlCol="0">
            <a:spAutoFit/>
          </a:bodyPr>
          <a:lstStyle/>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028466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466074"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iii</a:t>
            </a:r>
            <a:endParaRPr lang="es-MX" sz="2200" b="1" dirty="0">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10" name="Rectángulo: esquinas redondeadas 9">
            <a:extLst>
              <a:ext uri="{FF2B5EF4-FFF2-40B4-BE49-F238E27FC236}">
                <a16:creationId xmlns:a16="http://schemas.microsoft.com/office/drawing/2014/main" id="{08F0F7F8-0A60-499C-D966-1ADE1B62DE83}"/>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2" name="Imagen 11">
            <a:extLst>
              <a:ext uri="{FF2B5EF4-FFF2-40B4-BE49-F238E27FC236}">
                <a16:creationId xmlns:a16="http://schemas.microsoft.com/office/drawing/2014/main" id="{1D54588F-7EE2-A818-35D6-E3BFCF27F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292850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953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4"/>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1. Apuntadores</a:t>
            </a:r>
          </a:p>
        </p:txBody>
      </p:sp>
      <p:pic>
        <p:nvPicPr>
          <p:cNvPr id="87" name="Imagen 86" descr="Código QR&#10;&#10;Descripción generada automáticamente">
            <a:extLst>
              <a:ext uri="{FF2B5EF4-FFF2-40B4-BE49-F238E27FC236}">
                <a16:creationId xmlns:a16="http://schemas.microsoft.com/office/drawing/2014/main" id="{B2E43015-2918-171C-8572-F20EA2418463}"/>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Rectángulo: esquinas redondeadas 3">
            <a:extLst>
              <a:ext uri="{FF2B5EF4-FFF2-40B4-BE49-F238E27FC236}">
                <a16:creationId xmlns:a16="http://schemas.microsoft.com/office/drawing/2014/main" id="{2BA712A9-4079-7591-31AD-4D7C674A139E}"/>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a:t>
            </a:r>
          </a:p>
        </p:txBody>
      </p:sp>
      <p:sp>
        <p:nvSpPr>
          <p:cNvPr id="6" name="Rectángulo: esquinas redondeadas 5">
            <a:extLst>
              <a:ext uri="{FF2B5EF4-FFF2-40B4-BE49-F238E27FC236}">
                <a16:creationId xmlns:a16="http://schemas.microsoft.com/office/drawing/2014/main" id="{6C76DB1E-073C-B561-00F7-91ED07EF1613}"/>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Introducción a apuntadores</a:t>
            </a:r>
          </a:p>
        </p:txBody>
      </p:sp>
      <p:sp>
        <p:nvSpPr>
          <p:cNvPr id="23" name="CuadroTexto 22">
            <a:extLst>
              <a:ext uri="{FF2B5EF4-FFF2-40B4-BE49-F238E27FC236}">
                <a16:creationId xmlns:a16="http://schemas.microsoft.com/office/drawing/2014/main" id="{87CCE0E2-9202-1F9E-576A-C086B0EC0723}"/>
              </a:ext>
            </a:extLst>
          </p:cNvPr>
          <p:cNvSpPr txBox="1"/>
          <p:nvPr/>
        </p:nvSpPr>
        <p:spPr>
          <a:xfrm>
            <a:off x="209005" y="33521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Conocer el concepto de apuntadores en el </a:t>
            </a:r>
            <a:r>
              <a:rPr lang="es-MX" sz="1200" u="sng" dirty="0">
                <a:latin typeface="Times New Roman" panose="02020603050405020304" pitchFamily="18" charset="0"/>
                <a:cs typeface="Times New Roman" panose="02020603050405020304" pitchFamily="18" charset="0"/>
              </a:rPr>
              <a:t>paso de parámetros de funciones</a:t>
            </a:r>
            <a:r>
              <a:rPr lang="es-MX" sz="1200" dirty="0">
                <a:latin typeface="Times New Roman" panose="02020603050405020304" pitchFamily="18" charset="0"/>
                <a:cs typeface="Times New Roman" panose="02020603050405020304" pitchFamily="18" charset="0"/>
              </a:rPr>
              <a:t> y gestión de memoria (Dinámica), así como ser capaz de utilizarlos.</a:t>
            </a:r>
          </a:p>
          <a:p>
            <a:pPr algn="just"/>
            <a:endParaRPr lang="es-MX" sz="600" dirty="0">
              <a:latin typeface="Times New Roman" panose="02020603050405020304" pitchFamily="18" charset="0"/>
              <a:cs typeface="Times New Roman" panose="02020603050405020304" pitchFamily="18" charset="0"/>
            </a:endParaRPr>
          </a:p>
          <a:p>
            <a:pPr algn="just"/>
            <a:r>
              <a:rPr lang="es-MX" sz="1200" b="1" dirty="0">
                <a:latin typeface="Times New Roman" panose="02020603050405020304" pitchFamily="18" charset="0"/>
                <a:cs typeface="Times New Roman" panose="02020603050405020304" pitchFamily="18" charset="0"/>
              </a:rPr>
              <a:t>Apuntador:</a:t>
            </a:r>
            <a:r>
              <a:rPr lang="es-MX" sz="1200" dirty="0">
                <a:latin typeface="Times New Roman" panose="02020603050405020304" pitchFamily="18" charset="0"/>
                <a:cs typeface="Times New Roman" panose="02020603050405020304" pitchFamily="18" charset="0"/>
              </a:rPr>
              <a:t> un apuntador es una variable que contiene una dirección de memoria pero su contenido es otra dirección de memoria.</a:t>
            </a:r>
          </a:p>
        </p:txBody>
      </p:sp>
      <p:sp>
        <p:nvSpPr>
          <p:cNvPr id="3" name="Rectángulo 2">
            <a:extLst>
              <a:ext uri="{FF2B5EF4-FFF2-40B4-BE49-F238E27FC236}">
                <a16:creationId xmlns:a16="http://schemas.microsoft.com/office/drawing/2014/main" id="{4F4622A0-6845-4D6F-30CE-3389E2B3B1A0}"/>
              </a:ext>
            </a:extLst>
          </p:cNvPr>
          <p:cNvSpPr/>
          <p:nvPr/>
        </p:nvSpPr>
        <p:spPr>
          <a:xfrm>
            <a:off x="249408" y="4374681"/>
            <a:ext cx="1959323" cy="214543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A4316772-65AC-F261-19DB-E181E1CEE82B}"/>
              </a:ext>
            </a:extLst>
          </p:cNvPr>
          <p:cNvSpPr/>
          <p:nvPr/>
        </p:nvSpPr>
        <p:spPr>
          <a:xfrm>
            <a:off x="393835" y="4505647"/>
            <a:ext cx="1656255" cy="1823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1" name="Tabla 38">
            <a:extLst>
              <a:ext uri="{FF2B5EF4-FFF2-40B4-BE49-F238E27FC236}">
                <a16:creationId xmlns:a16="http://schemas.microsoft.com/office/drawing/2014/main" id="{4D0667F4-D488-3577-4B22-CE913B59E8D6}"/>
              </a:ext>
            </a:extLst>
          </p:cNvPr>
          <p:cNvGraphicFramePr>
            <a:graphicFrameLocks noGrp="1"/>
          </p:cNvGraphicFramePr>
          <p:nvPr>
            <p:extLst>
              <p:ext uri="{D42A27DB-BD31-4B8C-83A1-F6EECF244321}">
                <p14:modId xmlns:p14="http://schemas.microsoft.com/office/powerpoint/2010/main" val="77128631"/>
              </p:ext>
            </p:extLst>
          </p:nvPr>
        </p:nvGraphicFramePr>
        <p:xfrm>
          <a:off x="409350" y="4519404"/>
          <a:ext cx="1640740" cy="17373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432460">
                  <a:extLst>
                    <a:ext uri="{9D8B030D-6E8A-4147-A177-3AD203B41FA5}">
                      <a16:colId xmlns:a16="http://schemas.microsoft.com/office/drawing/2014/main" val="1722026803"/>
                    </a:ext>
                  </a:extLst>
                </a:gridCol>
              </a:tblGrid>
              <a:tr h="446763">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main</a:t>
                      </a:r>
                      <a:r>
                        <a:rPr lang="en-US" sz="1200" b="0" dirty="0">
                          <a:solidFill>
                            <a:srgbClr val="FFFF00"/>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a:t>
                      </a:r>
                    </a:p>
                    <a:p>
                      <a:r>
                        <a:rPr lang="en-US" sz="1200" b="0" dirty="0">
                          <a:solidFill>
                            <a:srgbClr val="F8F8F2"/>
                          </a:solidFill>
                          <a:effectLst/>
                          <a:latin typeface="Consolas" panose="020B0609020204030204" pitchFamily="49" charset="0"/>
                        </a:rPr>
                        <a:t>    a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a:t>
                      </a:r>
                    </a:p>
                    <a:p>
                      <a:r>
                        <a:rPr lang="en-US" sz="1200" b="0" dirty="0">
                          <a:solidFill>
                            <a:srgbClr val="F8F8F2"/>
                          </a:solidFill>
                          <a:effectLst/>
                          <a:latin typeface="Consolas" panose="020B0609020204030204" pitchFamily="49" charset="0"/>
                        </a:rPr>
                        <a:t>    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a;</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d;</a:t>
                      </a:r>
                    </a:p>
                    <a:p>
                      <a:r>
                        <a:rPr lang="en-US" sz="1200" b="0" dirty="0">
                          <a:solidFill>
                            <a:srgbClr val="F8F8F2"/>
                          </a:solidFill>
                          <a:effectLst/>
                          <a:latin typeface="Consolas" panose="020B0609020204030204" pitchFamily="49" charset="0"/>
                        </a:rPr>
                        <a:t>    d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p;</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a:t>
                      </a:r>
                    </a:p>
                    <a:p>
                      <a:r>
                        <a:rPr lang="en-US" sz="1200" b="0" dirty="0">
                          <a:solidFill>
                            <a:srgbClr val="FFFF00"/>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21" name="Grupo 20">
            <a:extLst>
              <a:ext uri="{FF2B5EF4-FFF2-40B4-BE49-F238E27FC236}">
                <a16:creationId xmlns:a16="http://schemas.microsoft.com/office/drawing/2014/main" id="{1C1FA507-4087-414C-3E2C-422A4CAE9C6D}"/>
              </a:ext>
            </a:extLst>
          </p:cNvPr>
          <p:cNvGrpSpPr/>
          <p:nvPr/>
        </p:nvGrpSpPr>
        <p:grpSpPr>
          <a:xfrm>
            <a:off x="2342236" y="4354780"/>
            <a:ext cx="2061016" cy="2165335"/>
            <a:chOff x="4712110" y="4354780"/>
            <a:chExt cx="2061016" cy="2165335"/>
          </a:xfrm>
        </p:grpSpPr>
        <p:grpSp>
          <p:nvGrpSpPr>
            <p:cNvPr id="18" name="Grupo 17">
              <a:extLst>
                <a:ext uri="{FF2B5EF4-FFF2-40B4-BE49-F238E27FC236}">
                  <a16:creationId xmlns:a16="http://schemas.microsoft.com/office/drawing/2014/main" id="{0F488EAD-DF03-0013-73D6-B58CF30D0937}"/>
                </a:ext>
              </a:extLst>
            </p:cNvPr>
            <p:cNvGrpSpPr/>
            <p:nvPr/>
          </p:nvGrpSpPr>
          <p:grpSpPr>
            <a:xfrm>
              <a:off x="5018111" y="4374680"/>
              <a:ext cx="1025723" cy="2145435"/>
              <a:chOff x="3510304" y="4514789"/>
              <a:chExt cx="1025723" cy="2145435"/>
            </a:xfrm>
          </p:grpSpPr>
          <p:sp>
            <p:nvSpPr>
              <p:cNvPr id="12" name="Rectángulo 11">
                <a:extLst>
                  <a:ext uri="{FF2B5EF4-FFF2-40B4-BE49-F238E27FC236}">
                    <a16:creationId xmlns:a16="http://schemas.microsoft.com/office/drawing/2014/main" id="{447D91CA-8AD7-464C-3E7D-0F66B5176091}"/>
                  </a:ext>
                </a:extLst>
              </p:cNvPr>
              <p:cNvSpPr/>
              <p:nvPr/>
            </p:nvSpPr>
            <p:spPr>
              <a:xfrm>
                <a:off x="3510308" y="4514790"/>
                <a:ext cx="1025719" cy="2145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1AF97A29-0983-1BC1-BA2A-5218B6443023}"/>
                  </a:ext>
                </a:extLst>
              </p:cNvPr>
              <p:cNvSpPr/>
              <p:nvPr/>
            </p:nvSpPr>
            <p:spPr>
              <a:xfrm>
                <a:off x="3510307" y="45147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sp>
            <p:nvSpPr>
              <p:cNvPr id="14" name="Rectángulo 13">
                <a:extLst>
                  <a:ext uri="{FF2B5EF4-FFF2-40B4-BE49-F238E27FC236}">
                    <a16:creationId xmlns:a16="http://schemas.microsoft.com/office/drawing/2014/main" id="{58CE3F67-10AA-D3D8-A317-1A9B259DEC94}"/>
                  </a:ext>
                </a:extLst>
              </p:cNvPr>
              <p:cNvSpPr/>
              <p:nvPr/>
            </p:nvSpPr>
            <p:spPr>
              <a:xfrm>
                <a:off x="3510307" y="49431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Consolas" panose="020B0609020204030204" pitchFamily="49" charset="0"/>
                </a:endParaRPr>
              </a:p>
            </p:txBody>
          </p:sp>
          <p:sp>
            <p:nvSpPr>
              <p:cNvPr id="15" name="Rectángulo 14">
                <a:extLst>
                  <a:ext uri="{FF2B5EF4-FFF2-40B4-BE49-F238E27FC236}">
                    <a16:creationId xmlns:a16="http://schemas.microsoft.com/office/drawing/2014/main" id="{96895A1D-A017-F245-7C9D-89558C27EB25}"/>
                  </a:ext>
                </a:extLst>
              </p:cNvPr>
              <p:cNvSpPr/>
              <p:nvPr/>
            </p:nvSpPr>
            <p:spPr>
              <a:xfrm>
                <a:off x="3510307" y="5376398"/>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5</a:t>
                </a:r>
              </a:p>
            </p:txBody>
          </p:sp>
          <p:sp>
            <p:nvSpPr>
              <p:cNvPr id="16" name="Rectángulo 15">
                <a:extLst>
                  <a:ext uri="{FF2B5EF4-FFF2-40B4-BE49-F238E27FC236}">
                    <a16:creationId xmlns:a16="http://schemas.microsoft.com/office/drawing/2014/main" id="{F9027604-FBD2-E78B-F3E2-113409BB3D26}"/>
                  </a:ext>
                </a:extLst>
              </p:cNvPr>
              <p:cNvSpPr/>
              <p:nvPr/>
            </p:nvSpPr>
            <p:spPr>
              <a:xfrm>
                <a:off x="3510306" y="5811686"/>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a:extLst>
                  <a:ext uri="{FF2B5EF4-FFF2-40B4-BE49-F238E27FC236}">
                    <a16:creationId xmlns:a16="http://schemas.microsoft.com/office/drawing/2014/main" id="{58BA040F-2785-5104-6F10-04D7CE4D36C5}"/>
                  </a:ext>
                </a:extLst>
              </p:cNvPr>
              <p:cNvSpPr/>
              <p:nvPr/>
            </p:nvSpPr>
            <p:spPr>
              <a:xfrm>
                <a:off x="3510304" y="6227693"/>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grpSp>
        <p:sp>
          <p:nvSpPr>
            <p:cNvPr id="19" name="CuadroTexto 18">
              <a:extLst>
                <a:ext uri="{FF2B5EF4-FFF2-40B4-BE49-F238E27FC236}">
                  <a16:creationId xmlns:a16="http://schemas.microsoft.com/office/drawing/2014/main" id="{6762689C-F71C-0719-F045-660178905D82}"/>
                </a:ext>
              </a:extLst>
            </p:cNvPr>
            <p:cNvSpPr txBox="1"/>
            <p:nvPr/>
          </p:nvSpPr>
          <p:spPr>
            <a:xfrm>
              <a:off x="4712110" y="4374680"/>
              <a:ext cx="317090"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d</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a</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p</a:t>
              </a:r>
            </a:p>
          </p:txBody>
        </p:sp>
        <p:sp>
          <p:nvSpPr>
            <p:cNvPr id="20" name="CuadroTexto 19">
              <a:extLst>
                <a:ext uri="{FF2B5EF4-FFF2-40B4-BE49-F238E27FC236}">
                  <a16:creationId xmlns:a16="http://schemas.microsoft.com/office/drawing/2014/main" id="{78A152D2-CD9E-BA29-B768-0F9402B36639}"/>
                </a:ext>
              </a:extLst>
            </p:cNvPr>
            <p:cNvSpPr txBox="1"/>
            <p:nvPr/>
          </p:nvSpPr>
          <p:spPr>
            <a:xfrm>
              <a:off x="6033998" y="4354780"/>
              <a:ext cx="739128"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0x40</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0x48</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0xA2</a:t>
              </a:r>
            </a:p>
          </p:txBody>
        </p:sp>
      </p:grpSp>
      <p:grpSp>
        <p:nvGrpSpPr>
          <p:cNvPr id="39" name="Grupo 38">
            <a:extLst>
              <a:ext uri="{FF2B5EF4-FFF2-40B4-BE49-F238E27FC236}">
                <a16:creationId xmlns:a16="http://schemas.microsoft.com/office/drawing/2014/main" id="{D5FEE25B-0E6B-AE12-56BF-856B01AAAB41}"/>
              </a:ext>
            </a:extLst>
          </p:cNvPr>
          <p:cNvGrpSpPr/>
          <p:nvPr/>
        </p:nvGrpSpPr>
        <p:grpSpPr>
          <a:xfrm>
            <a:off x="744794" y="828054"/>
            <a:ext cx="1192384" cy="1804507"/>
            <a:chOff x="5094665" y="4620170"/>
            <a:chExt cx="1192384" cy="1804507"/>
          </a:xfrm>
        </p:grpSpPr>
        <p:sp>
          <p:nvSpPr>
            <p:cNvPr id="34" name="Rectángulo 33">
              <a:extLst>
                <a:ext uri="{FF2B5EF4-FFF2-40B4-BE49-F238E27FC236}">
                  <a16:creationId xmlns:a16="http://schemas.microsoft.com/office/drawing/2014/main" id="{82B617ED-409B-2EF6-AA2E-47BFE32B8D2C}"/>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0A85D19B-6399-D606-4950-7482F3BE62C1}"/>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6" name="Rectángulo 35">
              <a:extLst>
                <a:ext uri="{FF2B5EF4-FFF2-40B4-BE49-F238E27FC236}">
                  <a16:creationId xmlns:a16="http://schemas.microsoft.com/office/drawing/2014/main" id="{DAD3E8EA-6708-2952-1748-0EEC02C25BE3}"/>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7" name="Rectángulo 36">
              <a:extLst>
                <a:ext uri="{FF2B5EF4-FFF2-40B4-BE49-F238E27FC236}">
                  <a16:creationId xmlns:a16="http://schemas.microsoft.com/office/drawing/2014/main" id="{1360F850-0AC0-7941-895C-CA6880671C25}"/>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38" name="Rectángulo 37">
              <a:extLst>
                <a:ext uri="{FF2B5EF4-FFF2-40B4-BE49-F238E27FC236}">
                  <a16:creationId xmlns:a16="http://schemas.microsoft.com/office/drawing/2014/main" id="{092FAC21-A537-9D45-79DA-D4C18C41A3F7}"/>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0" name="Rectángulo 39">
            <a:extLst>
              <a:ext uri="{FF2B5EF4-FFF2-40B4-BE49-F238E27FC236}">
                <a16:creationId xmlns:a16="http://schemas.microsoft.com/office/drawing/2014/main" id="{97241E38-FD7C-14AD-B1A3-3FF2332E3F78}"/>
              </a:ext>
            </a:extLst>
          </p:cNvPr>
          <p:cNvSpPr/>
          <p:nvPr/>
        </p:nvSpPr>
        <p:spPr>
          <a:xfrm>
            <a:off x="4499115" y="4351640"/>
            <a:ext cx="3068122" cy="134991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esquinas redondeadas 40">
            <a:extLst>
              <a:ext uri="{FF2B5EF4-FFF2-40B4-BE49-F238E27FC236}">
                <a16:creationId xmlns:a16="http://schemas.microsoft.com/office/drawing/2014/main" id="{CA7CB1ED-09A5-2D1E-1DCA-2B8C11D90F12}"/>
              </a:ext>
            </a:extLst>
          </p:cNvPr>
          <p:cNvSpPr/>
          <p:nvPr/>
        </p:nvSpPr>
        <p:spPr>
          <a:xfrm>
            <a:off x="4690475" y="4542517"/>
            <a:ext cx="2732334" cy="96646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2" name="Tabla 38">
            <a:extLst>
              <a:ext uri="{FF2B5EF4-FFF2-40B4-BE49-F238E27FC236}">
                <a16:creationId xmlns:a16="http://schemas.microsoft.com/office/drawing/2014/main" id="{B2C75454-593A-B2FB-6AB5-6A6BF858A563}"/>
              </a:ext>
            </a:extLst>
          </p:cNvPr>
          <p:cNvGraphicFramePr>
            <a:graphicFrameLocks noGrp="1"/>
          </p:cNvGraphicFramePr>
          <p:nvPr>
            <p:extLst>
              <p:ext uri="{D42A27DB-BD31-4B8C-83A1-F6EECF244321}">
                <p14:modId xmlns:p14="http://schemas.microsoft.com/office/powerpoint/2010/main" val="1515881200"/>
              </p:ext>
            </p:extLst>
          </p:nvPr>
        </p:nvGraphicFramePr>
        <p:xfrm>
          <a:off x="4715018" y="4548646"/>
          <a:ext cx="2655406" cy="1022244"/>
        </p:xfrm>
        <a:graphic>
          <a:graphicData uri="http://schemas.openxmlformats.org/drawingml/2006/table">
            <a:tbl>
              <a:tblPr firstRow="1" bandRow="1">
                <a:tableStyleId>{5C22544A-7EE6-4342-B048-85BDC9FD1C3A}</a:tableStyleId>
              </a:tblPr>
              <a:tblGrid>
                <a:gridCol w="2655406">
                  <a:extLst>
                    <a:ext uri="{9D8B030D-6E8A-4147-A177-3AD203B41FA5}">
                      <a16:colId xmlns:a16="http://schemas.microsoft.com/office/drawing/2014/main" val="1722026803"/>
                    </a:ext>
                  </a:extLst>
                </a:gridCol>
              </a:tblGrid>
              <a:tr h="1022244">
                <a:tc>
                  <a:txBody>
                    <a:bodyPr/>
                    <a:lstStyle/>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3" name="Pergamino: horizontal 42">
            <a:extLst>
              <a:ext uri="{FF2B5EF4-FFF2-40B4-BE49-F238E27FC236}">
                <a16:creationId xmlns:a16="http://schemas.microsoft.com/office/drawing/2014/main" id="{01FA9462-B84B-6FBF-BF30-57138DD0AE7C}"/>
              </a:ext>
            </a:extLst>
          </p:cNvPr>
          <p:cNvSpPr/>
          <p:nvPr/>
        </p:nvSpPr>
        <p:spPr>
          <a:xfrm>
            <a:off x="5927226" y="1795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16 Agosto 2022</a:t>
            </a:r>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14FE7692-7444-B5D8-3379-BA94057F8812}"/>
                  </a:ext>
                </a:extLst>
              </p:cNvPr>
              <p:cNvSpPr txBox="1"/>
              <p:nvPr/>
            </p:nvSpPr>
            <p:spPr>
              <a:xfrm>
                <a:off x="4499114" y="5798890"/>
                <a:ext cx="3064277" cy="621067"/>
              </a:xfrm>
              <a:prstGeom prst="rect">
                <a:avLst/>
              </a:prstGeom>
              <a:noFill/>
            </p:spPr>
            <p:txBody>
              <a:bodyPr wrap="square" rtlCol="0">
                <a:spAutoFit/>
              </a:bodyPr>
              <a:lstStyle/>
              <a:p>
                <a:pPr algn="ctr"/>
                <a:r>
                  <a:rPr lang="es-MX" sz="1200" dirty="0">
                    <a:latin typeface="Consolas" panose="020B0609020204030204" pitchFamily="49" charset="0"/>
                  </a:rPr>
                  <a:t>a = 10;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t> </a:t>
                </a:r>
                <a:r>
                  <a:rPr lang="es-MX" sz="1200" dirty="0">
                    <a:latin typeface="Consolas" panose="020B0609020204030204" pitchFamily="49" charset="0"/>
                  </a:rPr>
                  <a:t>*p = 10</a:t>
                </a:r>
              </a:p>
              <a:p>
                <a:pPr algn="ctr"/>
                <a:r>
                  <a:rPr lang="es-MX" sz="1200" dirty="0" err="1">
                    <a:latin typeface="Consolas" panose="020B0609020204030204" pitchFamily="49" charset="0"/>
                  </a:rPr>
                  <a:t>scanf</a:t>
                </a:r>
                <a:r>
                  <a:rPr lang="es-MX" sz="1200" dirty="0">
                    <a:latin typeface="Consolas" panose="020B0609020204030204" pitchFamily="49" charset="0"/>
                  </a:rPr>
                  <a:t>(“%d”, p)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scanf</a:t>
                </a:r>
                <a:r>
                  <a:rPr lang="es-MX" sz="1200" dirty="0">
                    <a:latin typeface="Consolas" panose="020B0609020204030204" pitchFamily="49" charset="0"/>
                  </a:rPr>
                  <a:t>(“%d”, &amp;a)</a:t>
                </a:r>
              </a:p>
            </p:txBody>
          </p:sp>
        </mc:Choice>
        <mc:Fallback xmlns="">
          <p:sp>
            <p:nvSpPr>
              <p:cNvPr id="22" name="CuadroTexto 21">
                <a:extLst>
                  <a:ext uri="{FF2B5EF4-FFF2-40B4-BE49-F238E27FC236}">
                    <a16:creationId xmlns:a16="http://schemas.microsoft.com/office/drawing/2014/main" id="{14FE7692-7444-B5D8-3379-BA94057F8812}"/>
                  </a:ext>
                </a:extLst>
              </p:cNvPr>
              <p:cNvSpPr txBox="1">
                <a:spLocks noRot="1" noChangeAspect="1" noMove="1" noResize="1" noEditPoints="1" noAdjustHandles="1" noChangeArrowheads="1" noChangeShapeType="1" noTextEdit="1"/>
              </p:cNvSpPr>
              <p:nvPr/>
            </p:nvSpPr>
            <p:spPr>
              <a:xfrm>
                <a:off x="4499114" y="5798890"/>
                <a:ext cx="3064277" cy="621067"/>
              </a:xfrm>
              <a:prstGeom prst="rect">
                <a:avLst/>
              </a:prstGeom>
              <a:blipFill>
                <a:blip r:embed="rId4"/>
                <a:stretch>
                  <a:fillRect t="-980" b="-31373"/>
                </a:stretch>
              </a:blipFill>
            </p:spPr>
            <p:txBody>
              <a:bodyPr/>
              <a:lstStyle/>
              <a:p>
                <a:r>
                  <a:rPr lang="es-MX">
                    <a:noFill/>
                  </a:rPr>
                  <a:t> </a:t>
                </a:r>
              </a:p>
            </p:txBody>
          </p:sp>
        </mc:Fallback>
      </mc:AlternateContent>
      <p:sp>
        <p:nvSpPr>
          <p:cNvPr id="26" name="Rectángulo: esquinas redondeadas 25">
            <a:extLst>
              <a:ext uri="{FF2B5EF4-FFF2-40B4-BE49-F238E27FC236}">
                <a16:creationId xmlns:a16="http://schemas.microsoft.com/office/drawing/2014/main" id="{65CA0145-C7FA-D573-B23B-A54170D610A6}"/>
              </a:ext>
            </a:extLst>
          </p:cNvPr>
          <p:cNvSpPr/>
          <p:nvPr/>
        </p:nvSpPr>
        <p:spPr>
          <a:xfrm>
            <a:off x="209006" y="6619432"/>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1.2</a:t>
            </a:r>
          </a:p>
        </p:txBody>
      </p:sp>
      <p:sp>
        <p:nvSpPr>
          <p:cNvPr id="27" name="Rectángulo: esquinas redondeadas 26">
            <a:extLst>
              <a:ext uri="{FF2B5EF4-FFF2-40B4-BE49-F238E27FC236}">
                <a16:creationId xmlns:a16="http://schemas.microsoft.com/office/drawing/2014/main" id="{1BE2BB59-A23D-DE4F-9E1E-2ABE059CD1F5}"/>
              </a:ext>
            </a:extLst>
          </p:cNvPr>
          <p:cNvSpPr/>
          <p:nvPr/>
        </p:nvSpPr>
        <p:spPr>
          <a:xfrm>
            <a:off x="744794" y="6619432"/>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Parámetros por valor/referencia</a:t>
            </a:r>
          </a:p>
        </p:txBody>
      </p:sp>
      <p:sp>
        <p:nvSpPr>
          <p:cNvPr id="28" name="Pergamino: horizontal 27">
            <a:extLst>
              <a:ext uri="{FF2B5EF4-FFF2-40B4-BE49-F238E27FC236}">
                <a16:creationId xmlns:a16="http://schemas.microsoft.com/office/drawing/2014/main" id="{AF88F00F-04C9-AF00-8098-2134EA2DFC46}"/>
              </a:ext>
            </a:extLst>
          </p:cNvPr>
          <p:cNvSpPr/>
          <p:nvPr/>
        </p:nvSpPr>
        <p:spPr>
          <a:xfrm>
            <a:off x="5866266" y="6645450"/>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18 Agosto 2022</a:t>
            </a:r>
          </a:p>
        </p:txBody>
      </p:sp>
      <p:grpSp>
        <p:nvGrpSpPr>
          <p:cNvPr id="29" name="Grupo 28">
            <a:extLst>
              <a:ext uri="{FF2B5EF4-FFF2-40B4-BE49-F238E27FC236}">
                <a16:creationId xmlns:a16="http://schemas.microsoft.com/office/drawing/2014/main" id="{9FD84E3D-45BF-C61C-7854-C2C827B0B6ED}"/>
              </a:ext>
            </a:extLst>
          </p:cNvPr>
          <p:cNvGrpSpPr/>
          <p:nvPr/>
        </p:nvGrpSpPr>
        <p:grpSpPr>
          <a:xfrm>
            <a:off x="173294" y="7274574"/>
            <a:ext cx="1192384" cy="1804507"/>
            <a:chOff x="5094665" y="4620170"/>
            <a:chExt cx="1192384" cy="1804507"/>
          </a:xfrm>
        </p:grpSpPr>
        <p:sp>
          <p:nvSpPr>
            <p:cNvPr id="30" name="Rectángulo 29">
              <a:extLst>
                <a:ext uri="{FF2B5EF4-FFF2-40B4-BE49-F238E27FC236}">
                  <a16:creationId xmlns:a16="http://schemas.microsoft.com/office/drawing/2014/main" id="{28FE3658-A5E7-81B8-A794-E06987723B34}"/>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17A7F9E3-6A7F-8D2A-6A8D-81C77DC02409}"/>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2" name="Rectángulo 31">
              <a:extLst>
                <a:ext uri="{FF2B5EF4-FFF2-40B4-BE49-F238E27FC236}">
                  <a16:creationId xmlns:a16="http://schemas.microsoft.com/office/drawing/2014/main" id="{D0A5AACF-932E-FD6D-E944-C9748E60C22D}"/>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3" name="Rectángulo 32">
              <a:extLst>
                <a:ext uri="{FF2B5EF4-FFF2-40B4-BE49-F238E27FC236}">
                  <a16:creationId xmlns:a16="http://schemas.microsoft.com/office/drawing/2014/main" id="{9C32FD2A-4F07-0438-C2E6-802A86938691}"/>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44" name="Rectángulo 43">
              <a:extLst>
                <a:ext uri="{FF2B5EF4-FFF2-40B4-BE49-F238E27FC236}">
                  <a16:creationId xmlns:a16="http://schemas.microsoft.com/office/drawing/2014/main" id="{72EF2E22-AD8F-C97C-4166-9010548474F2}"/>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5" name="CuadroTexto 44">
            <a:extLst>
              <a:ext uri="{FF2B5EF4-FFF2-40B4-BE49-F238E27FC236}">
                <a16:creationId xmlns:a16="http://schemas.microsoft.com/office/drawing/2014/main" id="{E57752C8-EB7F-9BA7-CD85-6E30AE9BA649}"/>
              </a:ext>
            </a:extLst>
          </p:cNvPr>
          <p:cNvSpPr txBox="1"/>
          <p:nvPr/>
        </p:nvSpPr>
        <p:spPr>
          <a:xfrm>
            <a:off x="157968" y="6988662"/>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46" name="CuadroTexto 45">
            <a:extLst>
              <a:ext uri="{FF2B5EF4-FFF2-40B4-BE49-F238E27FC236}">
                <a16:creationId xmlns:a16="http://schemas.microsoft.com/office/drawing/2014/main" id="{5EE22B5E-4209-AF5A-9F33-D3C459EFA96E}"/>
              </a:ext>
            </a:extLst>
          </p:cNvPr>
          <p:cNvSpPr txBox="1"/>
          <p:nvPr/>
        </p:nvSpPr>
        <p:spPr>
          <a:xfrm>
            <a:off x="1477211" y="7461235"/>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47" name="Cerrar llave 46">
            <a:extLst>
              <a:ext uri="{FF2B5EF4-FFF2-40B4-BE49-F238E27FC236}">
                <a16:creationId xmlns:a16="http://schemas.microsoft.com/office/drawing/2014/main" id="{77059121-A698-208D-8365-37BF9F5AC0D2}"/>
              </a:ext>
            </a:extLst>
          </p:cNvPr>
          <p:cNvSpPr/>
          <p:nvPr/>
        </p:nvSpPr>
        <p:spPr>
          <a:xfrm>
            <a:off x="1417320" y="7282194"/>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8" name="Cerrar llave 47">
            <a:extLst>
              <a:ext uri="{FF2B5EF4-FFF2-40B4-BE49-F238E27FC236}">
                <a16:creationId xmlns:a16="http://schemas.microsoft.com/office/drawing/2014/main" id="{2FB8A8B2-68C2-D649-5887-3A155E577A44}"/>
              </a:ext>
            </a:extLst>
          </p:cNvPr>
          <p:cNvSpPr/>
          <p:nvPr/>
        </p:nvSpPr>
        <p:spPr>
          <a:xfrm>
            <a:off x="1413510" y="8074681"/>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9" name="CuadroTexto 48">
            <a:extLst>
              <a:ext uri="{FF2B5EF4-FFF2-40B4-BE49-F238E27FC236}">
                <a16:creationId xmlns:a16="http://schemas.microsoft.com/office/drawing/2014/main" id="{6C67F06E-C403-5829-159D-AE1ACA5FBCA1}"/>
              </a:ext>
            </a:extLst>
          </p:cNvPr>
          <p:cNvSpPr txBox="1"/>
          <p:nvPr/>
        </p:nvSpPr>
        <p:spPr>
          <a:xfrm>
            <a:off x="1448089" y="7985700"/>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50" name="Rectángulo 49">
            <a:extLst>
              <a:ext uri="{FF2B5EF4-FFF2-40B4-BE49-F238E27FC236}">
                <a16:creationId xmlns:a16="http://schemas.microsoft.com/office/drawing/2014/main" id="{145F545E-312D-C09B-FAA1-AA59422A1C8B}"/>
              </a:ext>
            </a:extLst>
          </p:cNvPr>
          <p:cNvSpPr/>
          <p:nvPr/>
        </p:nvSpPr>
        <p:spPr>
          <a:xfrm>
            <a:off x="2428728" y="7087401"/>
            <a:ext cx="2558374" cy="244258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Rectángulo: esquinas redondeadas 50">
            <a:extLst>
              <a:ext uri="{FF2B5EF4-FFF2-40B4-BE49-F238E27FC236}">
                <a16:creationId xmlns:a16="http://schemas.microsoft.com/office/drawing/2014/main" id="{40F7302F-B3E9-7A62-D92C-497688ADC71A}"/>
              </a:ext>
            </a:extLst>
          </p:cNvPr>
          <p:cNvSpPr/>
          <p:nvPr/>
        </p:nvSpPr>
        <p:spPr>
          <a:xfrm>
            <a:off x="2573156" y="7218366"/>
            <a:ext cx="2257926" cy="217162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2" name="Tabla 38">
            <a:extLst>
              <a:ext uri="{FF2B5EF4-FFF2-40B4-BE49-F238E27FC236}">
                <a16:creationId xmlns:a16="http://schemas.microsoft.com/office/drawing/2014/main" id="{8C26F01C-7F2C-C55A-15FE-140A081281A2}"/>
              </a:ext>
            </a:extLst>
          </p:cNvPr>
          <p:cNvGraphicFramePr>
            <a:graphicFrameLocks noGrp="1"/>
          </p:cNvGraphicFramePr>
          <p:nvPr>
            <p:extLst>
              <p:ext uri="{D42A27DB-BD31-4B8C-83A1-F6EECF244321}">
                <p14:modId xmlns:p14="http://schemas.microsoft.com/office/powerpoint/2010/main" val="3125466660"/>
              </p:ext>
            </p:extLst>
          </p:nvPr>
        </p:nvGraphicFramePr>
        <p:xfrm>
          <a:off x="2560469" y="7218366"/>
          <a:ext cx="2240132" cy="2263140"/>
        </p:xfrm>
        <a:graphic>
          <a:graphicData uri="http://schemas.openxmlformats.org/drawingml/2006/table">
            <a:tbl>
              <a:tblPr firstRow="1" bandRow="1">
                <a:tableStyleId>{5C22544A-7EE6-4342-B048-85BDC9FD1C3A}</a:tableStyleId>
              </a:tblPr>
              <a:tblGrid>
                <a:gridCol w="357991">
                  <a:extLst>
                    <a:ext uri="{9D8B030D-6E8A-4147-A177-3AD203B41FA5}">
                      <a16:colId xmlns:a16="http://schemas.microsoft.com/office/drawing/2014/main" val="4000583223"/>
                    </a:ext>
                  </a:extLst>
                </a:gridCol>
                <a:gridCol w="1882141">
                  <a:extLst>
                    <a:ext uri="{9D8B030D-6E8A-4147-A177-3AD203B41FA5}">
                      <a16:colId xmlns:a16="http://schemas.microsoft.com/office/drawing/2014/main" val="1722026803"/>
                    </a:ext>
                  </a:extLst>
                </a:gridCol>
              </a:tblGrid>
              <a:tr h="2100073">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stdio.h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main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x</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endParaRPr lang="en-US" sz="950" b="0" dirty="0">
                        <a:solidFill>
                          <a:srgbClr val="FFFF00"/>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53" name="Grupo 52">
            <a:extLst>
              <a:ext uri="{FF2B5EF4-FFF2-40B4-BE49-F238E27FC236}">
                <a16:creationId xmlns:a16="http://schemas.microsoft.com/office/drawing/2014/main" id="{F633FAF8-6923-9B36-2B9C-D35EA6491F86}"/>
              </a:ext>
            </a:extLst>
          </p:cNvPr>
          <p:cNvGrpSpPr/>
          <p:nvPr/>
        </p:nvGrpSpPr>
        <p:grpSpPr>
          <a:xfrm>
            <a:off x="5124621" y="7337040"/>
            <a:ext cx="1192384" cy="2192948"/>
            <a:chOff x="5094665" y="4620171"/>
            <a:chExt cx="1192384" cy="1804506"/>
          </a:xfrm>
        </p:grpSpPr>
        <p:sp>
          <p:nvSpPr>
            <p:cNvPr id="54" name="Rectángulo 53">
              <a:extLst>
                <a:ext uri="{FF2B5EF4-FFF2-40B4-BE49-F238E27FC236}">
                  <a16:creationId xmlns:a16="http://schemas.microsoft.com/office/drawing/2014/main" id="{D386F106-CCE6-3583-3D6C-86EF402349E1}"/>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Rectángulo 54">
              <a:extLst>
                <a:ext uri="{FF2B5EF4-FFF2-40B4-BE49-F238E27FC236}">
                  <a16:creationId xmlns:a16="http://schemas.microsoft.com/office/drawing/2014/main" id="{5D508591-F399-7D4B-30E7-865B70FE8914}"/>
                </a:ext>
              </a:extLst>
            </p:cNvPr>
            <p:cNvSpPr/>
            <p:nvPr/>
          </p:nvSpPr>
          <p:spPr>
            <a:xfrm>
              <a:off x="5094668" y="4620171"/>
              <a:ext cx="1192381" cy="53480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200" dirty="0">
                <a:latin typeface="Consolas" panose="020B0609020204030204" pitchFamily="49" charset="0"/>
              </a:endParaRPr>
            </a:p>
            <a:p>
              <a:pPr algn="ctr"/>
              <a:r>
                <a:rPr lang="es-MX" sz="1200" dirty="0">
                  <a:latin typeface="Consolas" panose="020B0609020204030204" pitchFamily="49" charset="0"/>
                </a:rPr>
                <a:t>0x400</a:t>
              </a:r>
            </a:p>
          </p:txBody>
        </p:sp>
        <mc:AlternateContent xmlns:mc="http://schemas.openxmlformats.org/markup-compatibility/2006" xmlns:a14="http://schemas.microsoft.com/office/drawing/2010/main">
          <mc:Choice Requires="a14">
            <p:sp>
              <p:nvSpPr>
                <p:cNvPr id="56" name="Rectángulo 55">
                  <a:extLst>
                    <a:ext uri="{FF2B5EF4-FFF2-40B4-BE49-F238E27FC236}">
                      <a16:creationId xmlns:a16="http://schemas.microsoft.com/office/drawing/2014/main" id="{BB083D69-27CE-5C59-C185-D55D5797915D}"/>
                    </a:ext>
                  </a:extLst>
                </p:cNvPr>
                <p:cNvSpPr/>
                <p:nvPr/>
              </p:nvSpPr>
              <p:spPr>
                <a:xfrm>
                  <a:off x="5094667" y="5149416"/>
                  <a:ext cx="1192381" cy="53986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Stack</a:t>
                  </a:r>
                </a:p>
                <a:p>
                  <a:pPr algn="ctr"/>
                  <a:r>
                    <a:rPr lang="es-MX" sz="800" dirty="0">
                      <a:latin typeface="Consolas" panose="020B0609020204030204" pitchFamily="49" charset="0"/>
                    </a:rPr>
                    <a:t>x = 10 </a:t>
                  </a:r>
                  <a14:m>
                    <m:oMath xmlns:m="http://schemas.openxmlformats.org/officeDocument/2006/math">
                      <m:groupChr>
                        <m:groupChrPr>
                          <m:chr m:val="⇒"/>
                          <m:vertJc m:val="bot"/>
                          <m:ctrlPr>
                            <a:rPr lang="es-MX" sz="800" i="1" smtClean="0">
                              <a:latin typeface="Cambria Math" panose="02040503050406030204" pitchFamily="18" charset="0"/>
                            </a:rPr>
                          </m:ctrlPr>
                        </m:groupChrPr>
                        <m:e/>
                      </m:groupChr>
                    </m:oMath>
                  </a14:m>
                  <a:r>
                    <a:rPr lang="es-MX" sz="800" dirty="0">
                      <a:latin typeface="Consolas" panose="020B0609020204030204" pitchFamily="49" charset="0"/>
                    </a:rPr>
                    <a:t> x = 11</a:t>
                  </a:r>
                </a:p>
                <a:p>
                  <a:pPr algn="ctr"/>
                  <a:r>
                    <a:rPr lang="es-MX" sz="800" dirty="0">
                      <a:latin typeface="Consolas" panose="020B0609020204030204" pitchFamily="49" charset="0"/>
                    </a:rPr>
                    <a:t>incrementa()</a:t>
                  </a:r>
                </a:p>
                <a:p>
                  <a:pPr algn="ctr"/>
                  <a:r>
                    <a:rPr lang="es-MX" sz="800" dirty="0">
                      <a:latin typeface="Consolas" panose="020B0609020204030204" pitchFamily="49" charset="0"/>
                    </a:rPr>
                    <a:t>a = 10</a:t>
                  </a:r>
                </a:p>
              </p:txBody>
            </p:sp>
          </mc:Choice>
          <mc:Fallback xmlns="">
            <p:sp>
              <p:nvSpPr>
                <p:cNvPr id="56" name="Rectángulo 55">
                  <a:extLst>
                    <a:ext uri="{FF2B5EF4-FFF2-40B4-BE49-F238E27FC236}">
                      <a16:creationId xmlns:a16="http://schemas.microsoft.com/office/drawing/2014/main" id="{BB083D69-27CE-5C59-C185-D55D5797915D}"/>
                    </a:ext>
                  </a:extLst>
                </p:cNvPr>
                <p:cNvSpPr>
                  <a:spLocks noRot="1" noChangeAspect="1" noMove="1" noResize="1" noEditPoints="1" noAdjustHandles="1" noChangeArrowheads="1" noChangeShapeType="1" noTextEdit="1"/>
                </p:cNvSpPr>
                <p:nvPr/>
              </p:nvSpPr>
              <p:spPr>
                <a:xfrm>
                  <a:off x="5094667" y="5149416"/>
                  <a:ext cx="1192381" cy="539860"/>
                </a:xfrm>
                <a:prstGeom prst="rect">
                  <a:avLst/>
                </a:prstGeom>
                <a:blipFill>
                  <a:blip r:embed="rId5"/>
                  <a:stretch>
                    <a:fillRect t="-5455" b="-6364"/>
                  </a:stretch>
                </a:blipFill>
                <a:ln>
                  <a:solidFill>
                    <a:schemeClr val="tx1">
                      <a:lumMod val="50000"/>
                      <a:lumOff val="50000"/>
                    </a:schemeClr>
                  </a:solidFill>
                </a:ln>
              </p:spPr>
              <p:txBody>
                <a:bodyPr/>
                <a:lstStyle/>
                <a:p>
                  <a:r>
                    <a:rPr lang="es-MX">
                      <a:noFill/>
                    </a:rPr>
                    <a:t> </a:t>
                  </a:r>
                </a:p>
              </p:txBody>
            </p:sp>
          </mc:Fallback>
        </mc:AlternateContent>
        <p:sp>
          <p:nvSpPr>
            <p:cNvPr id="57" name="Rectángulo 56">
              <a:extLst>
                <a:ext uri="{FF2B5EF4-FFF2-40B4-BE49-F238E27FC236}">
                  <a16:creationId xmlns:a16="http://schemas.microsoft.com/office/drawing/2014/main" id="{53B1CAD3-2ED5-23DF-962B-2FAE328DDCBC}"/>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700" dirty="0">
                  <a:latin typeface="Consolas" panose="020B0609020204030204" pitchFamily="49" charset="0"/>
                </a:rPr>
                <a:t>Global/</a:t>
              </a:r>
              <a:r>
                <a:rPr lang="es-MX" sz="700" dirty="0" err="1">
                  <a:latin typeface="Consolas" panose="020B0609020204030204" pitchFamily="49" charset="0"/>
                </a:rPr>
                <a:t>Static</a:t>
              </a:r>
              <a:r>
                <a:rPr lang="es-MX" sz="700" dirty="0">
                  <a:latin typeface="Consolas" panose="020B0609020204030204" pitchFamily="49" charset="0"/>
                </a:rPr>
                <a:t> variables</a:t>
              </a:r>
            </a:p>
            <a:p>
              <a:pPr algn="ctr"/>
              <a:r>
                <a:rPr lang="es-MX" sz="700" dirty="0" err="1">
                  <a:latin typeface="Consolas" panose="020B0609020204030204" pitchFamily="49" charset="0"/>
                </a:rPr>
                <a:t>main</a:t>
              </a:r>
              <a:r>
                <a:rPr lang="es-MX" sz="700" dirty="0">
                  <a:latin typeface="Consolas" panose="020B0609020204030204" pitchFamily="49" charset="0"/>
                </a:rPr>
                <a:t>()</a:t>
              </a:r>
            </a:p>
            <a:p>
              <a:pPr algn="ctr"/>
              <a:r>
                <a:rPr lang="es-MX" sz="700" dirty="0">
                  <a:latin typeface="Consolas" panose="020B0609020204030204" pitchFamily="49" charset="0"/>
                </a:rPr>
                <a:t>0x300</a:t>
              </a:r>
            </a:p>
          </p:txBody>
        </p:sp>
        <p:sp>
          <p:nvSpPr>
            <p:cNvPr id="58" name="Rectángulo 57">
              <a:extLst>
                <a:ext uri="{FF2B5EF4-FFF2-40B4-BE49-F238E27FC236}">
                  <a16:creationId xmlns:a16="http://schemas.microsoft.com/office/drawing/2014/main" id="{9AFCC85C-2B59-7AB5-7C1D-1DDA3364BA4F}"/>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grpSp>
        <p:nvGrpSpPr>
          <p:cNvPr id="59" name="Grupo 58">
            <a:extLst>
              <a:ext uri="{FF2B5EF4-FFF2-40B4-BE49-F238E27FC236}">
                <a16:creationId xmlns:a16="http://schemas.microsoft.com/office/drawing/2014/main" id="{3F7611F5-73D4-26E3-9656-34DD9BE8698B}"/>
              </a:ext>
            </a:extLst>
          </p:cNvPr>
          <p:cNvGrpSpPr/>
          <p:nvPr/>
        </p:nvGrpSpPr>
        <p:grpSpPr>
          <a:xfrm>
            <a:off x="6405180" y="7326575"/>
            <a:ext cx="1192384" cy="2203412"/>
            <a:chOff x="5094665" y="4620170"/>
            <a:chExt cx="1192384" cy="1804507"/>
          </a:xfrm>
        </p:grpSpPr>
        <p:sp>
          <p:nvSpPr>
            <p:cNvPr id="60" name="Rectángulo 59">
              <a:extLst>
                <a:ext uri="{FF2B5EF4-FFF2-40B4-BE49-F238E27FC236}">
                  <a16:creationId xmlns:a16="http://schemas.microsoft.com/office/drawing/2014/main" id="{57228CFF-B241-7B2A-CF80-318C6E28EE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Rectángulo 60">
              <a:extLst>
                <a:ext uri="{FF2B5EF4-FFF2-40B4-BE49-F238E27FC236}">
                  <a16:creationId xmlns:a16="http://schemas.microsoft.com/office/drawing/2014/main" id="{6D5DCA9C-1A5B-88B7-5B88-33127D7B62EC}"/>
                </a:ext>
              </a:extLst>
            </p:cNvPr>
            <p:cNvSpPr/>
            <p:nvPr/>
          </p:nvSpPr>
          <p:spPr>
            <a:xfrm>
              <a:off x="5094668" y="4620170"/>
              <a:ext cx="1192381" cy="53226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400" dirty="0">
                <a:latin typeface="Consolas" panose="020B0609020204030204" pitchFamily="49" charset="0"/>
              </a:endParaRPr>
            </a:p>
            <a:p>
              <a:pPr algn="ctr"/>
              <a:endParaRPr lang="es-MX" sz="1400" dirty="0">
                <a:latin typeface="Consolas" panose="020B0609020204030204" pitchFamily="49" charset="0"/>
              </a:endParaRPr>
            </a:p>
          </p:txBody>
        </p:sp>
        <p:sp>
          <p:nvSpPr>
            <p:cNvPr id="62" name="Rectángulo 61">
              <a:extLst>
                <a:ext uri="{FF2B5EF4-FFF2-40B4-BE49-F238E27FC236}">
                  <a16:creationId xmlns:a16="http://schemas.microsoft.com/office/drawing/2014/main" id="{751BB2C7-23C5-CA30-2B30-949EA254AA48}"/>
                </a:ext>
              </a:extLst>
            </p:cNvPr>
            <p:cNvSpPr/>
            <p:nvPr/>
          </p:nvSpPr>
          <p:spPr>
            <a:xfrm>
              <a:off x="5094667" y="5152435"/>
              <a:ext cx="1192381" cy="536841"/>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Stack</a:t>
              </a:r>
              <a:endParaRPr lang="es-MX" sz="1400" dirty="0">
                <a:latin typeface="Consolas" panose="020B0609020204030204" pitchFamily="49" charset="0"/>
              </a:endParaRPr>
            </a:p>
            <a:p>
              <a:pPr algn="ctr"/>
              <a:r>
                <a:rPr lang="es-MX" sz="1100" dirty="0">
                  <a:latin typeface="Consolas" panose="020B0609020204030204" pitchFamily="49" charset="0"/>
                </a:rPr>
                <a:t>x = 0x315</a:t>
              </a:r>
            </a:p>
            <a:p>
              <a:pPr algn="ctr"/>
              <a:r>
                <a:rPr lang="es-MX" sz="1100" dirty="0">
                  <a:latin typeface="Consolas" panose="020B0609020204030204" pitchFamily="49" charset="0"/>
                </a:rPr>
                <a:t>incrementa()</a:t>
              </a:r>
            </a:p>
            <a:p>
              <a:pPr algn="ctr"/>
              <a:endParaRPr lang="es-MX" sz="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63" name="Rectángulo 62">
                  <a:extLst>
                    <a:ext uri="{FF2B5EF4-FFF2-40B4-BE49-F238E27FC236}">
                      <a16:creationId xmlns:a16="http://schemas.microsoft.com/office/drawing/2014/main" id="{947AC3AD-A670-9F75-D263-11651FF6E124}"/>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50" dirty="0">
                      <a:latin typeface="Consolas" panose="020B0609020204030204" pitchFamily="49" charset="0"/>
                    </a:rPr>
                    <a:t>Global/</a:t>
                  </a:r>
                  <a:r>
                    <a:rPr lang="es-MX" sz="650" dirty="0" err="1">
                      <a:latin typeface="Consolas" panose="020B0609020204030204" pitchFamily="49" charset="0"/>
                    </a:rPr>
                    <a:t>Static</a:t>
                  </a:r>
                  <a:r>
                    <a:rPr lang="es-MX" sz="650" dirty="0">
                      <a:latin typeface="Consolas" panose="020B0609020204030204" pitchFamily="49" charset="0"/>
                    </a:rPr>
                    <a:t> variables</a:t>
                  </a:r>
                </a:p>
                <a:p>
                  <a:pPr algn="ctr"/>
                  <a:r>
                    <a:rPr lang="es-MX" sz="650" dirty="0">
                      <a:latin typeface="Consolas" panose="020B0609020204030204" pitchFamily="49" charset="0"/>
                    </a:rPr>
                    <a:t>a = 10 </a:t>
                  </a:r>
                  <a14:m>
                    <m:oMath xmlns:m="http://schemas.openxmlformats.org/officeDocument/2006/math">
                      <m:groupChr>
                        <m:groupChrPr>
                          <m:chr m:val="⇒"/>
                          <m:vertJc m:val="bot"/>
                          <m:ctrlPr>
                            <a:rPr lang="es-MX" sz="650" i="1" smtClean="0">
                              <a:latin typeface="Cambria Math" panose="02040503050406030204" pitchFamily="18" charset="0"/>
                            </a:rPr>
                          </m:ctrlPr>
                        </m:groupChrPr>
                        <m:e/>
                      </m:groupChr>
                    </m:oMath>
                  </a14:m>
                  <a:r>
                    <a:rPr lang="es-MX" sz="650" dirty="0">
                      <a:latin typeface="Consolas" panose="020B0609020204030204" pitchFamily="49" charset="0"/>
                    </a:rPr>
                    <a:t> 11</a:t>
                  </a:r>
                </a:p>
                <a:p>
                  <a:pPr algn="ctr"/>
                  <a:r>
                    <a:rPr lang="es-MX" sz="650" dirty="0" err="1">
                      <a:latin typeface="Consolas" panose="020B0609020204030204" pitchFamily="49" charset="0"/>
                    </a:rPr>
                    <a:t>main</a:t>
                  </a:r>
                  <a:r>
                    <a:rPr lang="es-MX" sz="650" dirty="0">
                      <a:latin typeface="Consolas" panose="020B0609020204030204" pitchFamily="49" charset="0"/>
                    </a:rPr>
                    <a:t>()</a:t>
                  </a:r>
                </a:p>
              </p:txBody>
            </p:sp>
          </mc:Choice>
          <mc:Fallback xmlns="">
            <p:sp>
              <p:nvSpPr>
                <p:cNvPr id="63" name="Rectángulo 62">
                  <a:extLst>
                    <a:ext uri="{FF2B5EF4-FFF2-40B4-BE49-F238E27FC236}">
                      <a16:creationId xmlns:a16="http://schemas.microsoft.com/office/drawing/2014/main" id="{947AC3AD-A670-9F75-D263-11651FF6E124}"/>
                    </a:ext>
                  </a:extLst>
                </p:cNvPr>
                <p:cNvSpPr>
                  <a:spLocks noRot="1" noChangeAspect="1" noMove="1" noResize="1" noEditPoints="1" noAdjustHandles="1" noChangeArrowheads="1" noChangeShapeType="1" noTextEdit="1"/>
                </p:cNvSpPr>
                <p:nvPr/>
              </p:nvSpPr>
              <p:spPr>
                <a:xfrm>
                  <a:off x="5094666" y="5695952"/>
                  <a:ext cx="1192381" cy="391632"/>
                </a:xfrm>
                <a:prstGeom prst="rect">
                  <a:avLst/>
                </a:prstGeom>
                <a:blipFill>
                  <a:blip r:embed="rId6"/>
                  <a:stretch>
                    <a:fillRect b="-7407"/>
                  </a:stretch>
                </a:blipFill>
                <a:ln>
                  <a:solidFill>
                    <a:schemeClr val="tx1">
                      <a:lumMod val="50000"/>
                      <a:lumOff val="50000"/>
                    </a:schemeClr>
                  </a:solidFill>
                </a:ln>
              </p:spPr>
              <p:txBody>
                <a:bodyPr/>
                <a:lstStyle/>
                <a:p>
                  <a:r>
                    <a:rPr lang="es-MX">
                      <a:noFill/>
                    </a:rPr>
                    <a:t> </a:t>
                  </a:r>
                </a:p>
              </p:txBody>
            </p:sp>
          </mc:Fallback>
        </mc:AlternateContent>
        <p:sp>
          <p:nvSpPr>
            <p:cNvPr id="64" name="Rectángulo 63">
              <a:extLst>
                <a:ext uri="{FF2B5EF4-FFF2-40B4-BE49-F238E27FC236}">
                  <a16:creationId xmlns:a16="http://schemas.microsoft.com/office/drawing/2014/main" id="{34EA240C-D62B-9400-441E-EEE3A0219897}"/>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65" name="CuadroTexto 64">
            <a:extLst>
              <a:ext uri="{FF2B5EF4-FFF2-40B4-BE49-F238E27FC236}">
                <a16:creationId xmlns:a16="http://schemas.microsoft.com/office/drawing/2014/main" id="{1D3E975A-9390-4399-4F90-DA0AB35E93B7}"/>
              </a:ext>
            </a:extLst>
          </p:cNvPr>
          <p:cNvSpPr txBox="1"/>
          <p:nvPr/>
        </p:nvSpPr>
        <p:spPr>
          <a:xfrm>
            <a:off x="5124620" y="6995565"/>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valor</a:t>
            </a:r>
          </a:p>
        </p:txBody>
      </p:sp>
      <p:sp>
        <p:nvSpPr>
          <p:cNvPr id="66" name="CuadroTexto 65">
            <a:extLst>
              <a:ext uri="{FF2B5EF4-FFF2-40B4-BE49-F238E27FC236}">
                <a16:creationId xmlns:a16="http://schemas.microsoft.com/office/drawing/2014/main" id="{3F71D939-1D31-1F39-EAC2-EDA1120BBEAD}"/>
              </a:ext>
            </a:extLst>
          </p:cNvPr>
          <p:cNvSpPr txBox="1"/>
          <p:nvPr/>
        </p:nvSpPr>
        <p:spPr>
          <a:xfrm>
            <a:off x="6404727" y="6988623"/>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referencia</a:t>
            </a:r>
          </a:p>
        </p:txBody>
      </p:sp>
    </p:spTree>
    <p:extLst>
      <p:ext uri="{BB962C8B-B14F-4D97-AF65-F5344CB8AC3E}">
        <p14:creationId xmlns:p14="http://schemas.microsoft.com/office/powerpoint/2010/main" val="187396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ángulo: esquina doblada 160">
            <a:extLst>
              <a:ext uri="{FF2B5EF4-FFF2-40B4-BE49-F238E27FC236}">
                <a16:creationId xmlns:a16="http://schemas.microsoft.com/office/drawing/2014/main" id="{0905027F-ADD5-741B-5BF1-2A78E3A16F9E}"/>
              </a:ext>
            </a:extLst>
          </p:cNvPr>
          <p:cNvSpPr/>
          <p:nvPr/>
        </p:nvSpPr>
        <p:spPr>
          <a:xfrm>
            <a:off x="3783169" y="8297665"/>
            <a:ext cx="3810705" cy="1070139"/>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1.3 Apuntadores a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2FAA40F-89BB-2FFD-D6E3-D27833599597}"/>
                  </a:ext>
                </a:extLst>
              </p:cNvPr>
              <p:cNvSpPr txBox="1"/>
              <p:nvPr/>
            </p:nvSpPr>
            <p:spPr>
              <a:xfrm>
                <a:off x="2369301" y="478169"/>
                <a:ext cx="3064277" cy="356701"/>
              </a:xfrm>
              <a:prstGeom prst="rect">
                <a:avLst/>
              </a:prstGeom>
              <a:noFill/>
            </p:spPr>
            <p:txBody>
              <a:bodyPr wrap="square" rtlCol="0">
                <a:spAutoFit/>
              </a:bodyPr>
              <a:lstStyle/>
              <a:p>
                <a:pPr algn="ctr"/>
                <a:r>
                  <a:rPr lang="es-MX" sz="1200" dirty="0">
                    <a:latin typeface="Consolas" panose="020B0609020204030204" pitchFamily="49" charset="0"/>
                  </a:rPr>
                  <a:t>int *r;  </a:t>
                </a:r>
                <a14:m>
                  <m:oMath xmlns:m="http://schemas.openxmlformats.org/officeDocument/2006/math">
                    <m:groupChr>
                      <m:groupChrPr>
                        <m:chr m:val="⇒"/>
                        <m:vertJc m:val="bot"/>
                        <m:ctrlPr>
                          <a:rPr lang="es-MX" sz="1200" b="0" i="1" smtClean="0">
                            <a:latin typeface="Cambria Math" panose="02040503050406030204" pitchFamily="18" charset="0"/>
                          </a:rPr>
                        </m:ctrlPr>
                      </m:groupChrPr>
                      <m:e/>
                    </m:groupChr>
                  </m:oMath>
                </a14:m>
                <a:r>
                  <a:rPr lang="es-MX" sz="1200" dirty="0"/>
                  <a:t>    int </a:t>
                </a:r>
                <a:r>
                  <a:rPr lang="es-MX" sz="1200" dirty="0">
                    <a:latin typeface="Consolas" panose="020B0609020204030204" pitchFamily="49" charset="0"/>
                  </a:rPr>
                  <a:t>*r = </a:t>
                </a:r>
                <a:r>
                  <a:rPr lang="es-MX" sz="1200" dirty="0" err="1">
                    <a:latin typeface="Consolas" panose="020B0609020204030204" pitchFamily="49" charset="0"/>
                  </a:rPr>
                  <a:t>NULL</a:t>
                </a:r>
                <a:r>
                  <a:rPr lang="es-MX" sz="1200" dirty="0">
                    <a:latin typeface="Consolas" panose="020B0609020204030204" pitchFamily="49" charset="0"/>
                  </a:rPr>
                  <a:t>;</a:t>
                </a:r>
              </a:p>
            </p:txBody>
          </p:sp>
        </mc:Choice>
        <mc:Fallback xmlns="">
          <p:sp>
            <p:nvSpPr>
              <p:cNvPr id="3" name="CuadroTexto 2">
                <a:extLst>
                  <a:ext uri="{FF2B5EF4-FFF2-40B4-BE49-F238E27FC236}">
                    <a16:creationId xmlns:a16="http://schemas.microsoft.com/office/drawing/2014/main" id="{72FAA40F-89BB-2FFD-D6E3-D27833599597}"/>
                  </a:ext>
                </a:extLst>
              </p:cNvPr>
              <p:cNvSpPr txBox="1">
                <a:spLocks noRot="1" noChangeAspect="1" noMove="1" noResize="1" noEditPoints="1" noAdjustHandles="1" noChangeArrowheads="1" noChangeShapeType="1" noTextEdit="1"/>
              </p:cNvSpPr>
              <p:nvPr/>
            </p:nvSpPr>
            <p:spPr>
              <a:xfrm>
                <a:off x="2369301" y="478169"/>
                <a:ext cx="3064277" cy="356701"/>
              </a:xfrm>
              <a:prstGeom prst="rect">
                <a:avLst/>
              </a:prstGeom>
              <a:blipFill>
                <a:blip r:embed="rId3"/>
                <a:stretch>
                  <a:fillRect t="-8475" b="-59322"/>
                </a:stretch>
              </a:blipFill>
            </p:spPr>
            <p:txBody>
              <a:bodyPr/>
              <a:lstStyle/>
              <a:p>
                <a:r>
                  <a:rPr lang="es-MX">
                    <a:noFill/>
                  </a:rPr>
                  <a:t> </a:t>
                </a:r>
              </a:p>
            </p:txBody>
          </p:sp>
        </mc:Fallback>
      </mc:AlternateContent>
      <p:sp>
        <p:nvSpPr>
          <p:cNvPr id="4" name="Rectángulo 3">
            <a:extLst>
              <a:ext uri="{FF2B5EF4-FFF2-40B4-BE49-F238E27FC236}">
                <a16:creationId xmlns:a16="http://schemas.microsoft.com/office/drawing/2014/main" id="{0261CF4B-35B9-A989-A39C-56EB60AA1FC9}"/>
              </a:ext>
            </a:extLst>
          </p:cNvPr>
          <p:cNvSpPr/>
          <p:nvPr/>
        </p:nvSpPr>
        <p:spPr>
          <a:xfrm>
            <a:off x="1881642" y="1097005"/>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a:extLst>
              <a:ext uri="{FF2B5EF4-FFF2-40B4-BE49-F238E27FC236}">
                <a16:creationId xmlns:a16="http://schemas.microsoft.com/office/drawing/2014/main" id="{183FA3CC-3596-E833-3EB0-6A4E8DFA8BD3}"/>
              </a:ext>
            </a:extLst>
          </p:cNvPr>
          <p:cNvSpPr/>
          <p:nvPr/>
        </p:nvSpPr>
        <p:spPr>
          <a:xfrm>
            <a:off x="4546465" y="1097005"/>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62D6BE35-2622-8641-B4C1-6729D68EB2D1}"/>
              </a:ext>
            </a:extLst>
          </p:cNvPr>
          <p:cNvSpPr txBox="1"/>
          <p:nvPr/>
        </p:nvSpPr>
        <p:spPr>
          <a:xfrm>
            <a:off x="1851411"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1" name="CuadroTexto 10">
            <a:extLst>
              <a:ext uri="{FF2B5EF4-FFF2-40B4-BE49-F238E27FC236}">
                <a16:creationId xmlns:a16="http://schemas.microsoft.com/office/drawing/2014/main" id="{5FE38631-8559-A202-BAA4-3CB7A7134565}"/>
              </a:ext>
            </a:extLst>
          </p:cNvPr>
          <p:cNvSpPr txBox="1"/>
          <p:nvPr/>
        </p:nvSpPr>
        <p:spPr>
          <a:xfrm>
            <a:off x="4516234"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2" name="CuadroTexto 11">
            <a:extLst>
              <a:ext uri="{FF2B5EF4-FFF2-40B4-BE49-F238E27FC236}">
                <a16:creationId xmlns:a16="http://schemas.microsoft.com/office/drawing/2014/main" id="{5117B440-6870-4B4D-B70F-144823048C78}"/>
              </a:ext>
            </a:extLst>
          </p:cNvPr>
          <p:cNvSpPr txBox="1"/>
          <p:nvPr/>
        </p:nvSpPr>
        <p:spPr>
          <a:xfrm>
            <a:off x="3050630" y="1069116"/>
            <a:ext cx="312462" cy="307777"/>
          </a:xfrm>
          <a:prstGeom prst="rect">
            <a:avLst/>
          </a:prstGeom>
          <a:noFill/>
        </p:spPr>
        <p:txBody>
          <a:bodyPr wrap="square" rtlCol="0">
            <a:spAutoFit/>
          </a:bodyPr>
          <a:lstStyle/>
          <a:p>
            <a:pPr algn="ctr"/>
            <a:r>
              <a:rPr lang="es-MX" sz="1400" dirty="0">
                <a:latin typeface="Consolas" panose="020B0609020204030204" pitchFamily="49" charset="0"/>
              </a:rPr>
              <a:t>?</a:t>
            </a:r>
          </a:p>
        </p:txBody>
      </p:sp>
      <p:cxnSp>
        <p:nvCxnSpPr>
          <p:cNvPr id="14" name="Conector: curvado 13">
            <a:extLst>
              <a:ext uri="{FF2B5EF4-FFF2-40B4-BE49-F238E27FC236}">
                <a16:creationId xmlns:a16="http://schemas.microsoft.com/office/drawing/2014/main" id="{30E59B7E-E12B-7224-D664-38E4C2D802B4}"/>
              </a:ext>
            </a:extLst>
          </p:cNvPr>
          <p:cNvCxnSpPr>
            <a:stCxn id="4" idx="3"/>
            <a:endCxn id="12" idx="1"/>
          </p:cNvCxnSpPr>
          <p:nvPr/>
        </p:nvCxnSpPr>
        <p:spPr>
          <a:xfrm>
            <a:off x="2133642" y="1223005"/>
            <a:ext cx="916988"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DB8C1798-EF66-48E8-DADF-918BF38B3967}"/>
              </a:ext>
            </a:extLst>
          </p:cNvPr>
          <p:cNvSpPr txBox="1"/>
          <p:nvPr/>
        </p:nvSpPr>
        <p:spPr>
          <a:xfrm>
            <a:off x="5715452" y="1097005"/>
            <a:ext cx="670107" cy="307777"/>
          </a:xfrm>
          <a:prstGeom prst="rect">
            <a:avLst/>
          </a:prstGeom>
          <a:noFill/>
        </p:spPr>
        <p:txBody>
          <a:bodyPr wrap="square" rtlCol="0">
            <a:spAutoFit/>
          </a:bodyPr>
          <a:lstStyle/>
          <a:p>
            <a:pPr algn="ctr"/>
            <a:r>
              <a:rPr lang="es-MX" sz="1400" dirty="0" err="1">
                <a:latin typeface="Consolas" panose="020B0609020204030204" pitchFamily="49" charset="0"/>
              </a:rPr>
              <a:t>NULL</a:t>
            </a:r>
            <a:endParaRPr lang="es-MX" sz="1400" dirty="0">
              <a:latin typeface="Consolas" panose="020B0609020204030204" pitchFamily="49" charset="0"/>
            </a:endParaRPr>
          </a:p>
        </p:txBody>
      </p:sp>
      <p:cxnSp>
        <p:nvCxnSpPr>
          <p:cNvPr id="18" name="Conector: curvado 17">
            <a:extLst>
              <a:ext uri="{FF2B5EF4-FFF2-40B4-BE49-F238E27FC236}">
                <a16:creationId xmlns:a16="http://schemas.microsoft.com/office/drawing/2014/main" id="{E378679B-2880-A13D-285F-C63E2F888056}"/>
              </a:ext>
            </a:extLst>
          </p:cNvPr>
          <p:cNvCxnSpPr>
            <a:stCxn id="5" idx="3"/>
            <a:endCxn id="16" idx="1"/>
          </p:cNvCxnSpPr>
          <p:nvPr/>
        </p:nvCxnSpPr>
        <p:spPr>
          <a:xfrm>
            <a:off x="4798465" y="1223005"/>
            <a:ext cx="916987" cy="278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ángulo: esquinas redondeadas 18">
            <a:extLst>
              <a:ext uri="{FF2B5EF4-FFF2-40B4-BE49-F238E27FC236}">
                <a16:creationId xmlns:a16="http://schemas.microsoft.com/office/drawing/2014/main" id="{DFD1DA81-D433-EE48-8AAF-3385E5B5C62A}"/>
              </a:ext>
            </a:extLst>
          </p:cNvPr>
          <p:cNvSpPr/>
          <p:nvPr/>
        </p:nvSpPr>
        <p:spPr>
          <a:xfrm>
            <a:off x="209006" y="176073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1.3</a:t>
            </a:r>
          </a:p>
        </p:txBody>
      </p:sp>
      <p:sp>
        <p:nvSpPr>
          <p:cNvPr id="20" name="Rectángulo: esquinas redondeadas 19">
            <a:extLst>
              <a:ext uri="{FF2B5EF4-FFF2-40B4-BE49-F238E27FC236}">
                <a16:creationId xmlns:a16="http://schemas.microsoft.com/office/drawing/2014/main" id="{CC80E560-50B6-4C54-0073-DD8C9DD53C48}"/>
              </a:ext>
            </a:extLst>
          </p:cNvPr>
          <p:cNvSpPr/>
          <p:nvPr/>
        </p:nvSpPr>
        <p:spPr>
          <a:xfrm>
            <a:off x="744794" y="176073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a apuntadores</a:t>
            </a:r>
          </a:p>
        </p:txBody>
      </p:sp>
      <p:grpSp>
        <p:nvGrpSpPr>
          <p:cNvPr id="32" name="Grupo 31">
            <a:extLst>
              <a:ext uri="{FF2B5EF4-FFF2-40B4-BE49-F238E27FC236}">
                <a16:creationId xmlns:a16="http://schemas.microsoft.com/office/drawing/2014/main" id="{80B13F2E-C7D4-1E2E-2FE3-B56161EF7A2D}"/>
              </a:ext>
            </a:extLst>
          </p:cNvPr>
          <p:cNvGrpSpPr/>
          <p:nvPr/>
        </p:nvGrpSpPr>
        <p:grpSpPr>
          <a:xfrm>
            <a:off x="193864" y="2381250"/>
            <a:ext cx="5407658" cy="360000"/>
            <a:chOff x="346264" y="2628900"/>
            <a:chExt cx="5407658" cy="360000"/>
          </a:xfrm>
        </p:grpSpPr>
        <p:sp>
          <p:nvSpPr>
            <p:cNvPr id="21" name="Rectángulo 20">
              <a:extLst>
                <a:ext uri="{FF2B5EF4-FFF2-40B4-BE49-F238E27FC236}">
                  <a16:creationId xmlns:a16="http://schemas.microsoft.com/office/drawing/2014/main" id="{C13B7FB9-15B6-C93C-8997-3C7986A4AD52}"/>
                </a:ext>
              </a:extLst>
            </p:cNvPr>
            <p:cNvSpPr/>
            <p:nvPr/>
          </p:nvSpPr>
          <p:spPr>
            <a:xfrm>
              <a:off x="350520" y="2628900"/>
              <a:ext cx="486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A8674780-238C-1F10-09DD-CE110B12C304}"/>
                </a:ext>
              </a:extLst>
            </p:cNvPr>
            <p:cNvSpPr/>
            <p:nvPr/>
          </p:nvSpPr>
          <p:spPr>
            <a:xfrm>
              <a:off x="34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ECEA5561-1AA7-837C-D396-7B06620E1919}"/>
                </a:ext>
              </a:extLst>
            </p:cNvPr>
            <p:cNvSpPr/>
            <p:nvPr/>
          </p:nvSpPr>
          <p:spPr>
            <a:xfrm>
              <a:off x="88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0x16</a:t>
              </a:r>
            </a:p>
          </p:txBody>
        </p:sp>
        <p:sp>
          <p:nvSpPr>
            <p:cNvPr id="24" name="Rectángulo 23">
              <a:extLst>
                <a:ext uri="{FF2B5EF4-FFF2-40B4-BE49-F238E27FC236}">
                  <a16:creationId xmlns:a16="http://schemas.microsoft.com/office/drawing/2014/main" id="{DD3595F8-CC06-1D5E-FC08-2425A9A823D6}"/>
                </a:ext>
              </a:extLst>
            </p:cNvPr>
            <p:cNvSpPr/>
            <p:nvPr/>
          </p:nvSpPr>
          <p:spPr>
            <a:xfrm>
              <a:off x="142839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5" name="Rectángulo 24">
              <a:extLst>
                <a:ext uri="{FF2B5EF4-FFF2-40B4-BE49-F238E27FC236}">
                  <a16:creationId xmlns:a16="http://schemas.microsoft.com/office/drawing/2014/main" id="{95AEC285-EF7C-9941-2068-0A77B2A58956}"/>
                </a:ext>
              </a:extLst>
            </p:cNvPr>
            <p:cNvSpPr/>
            <p:nvPr/>
          </p:nvSpPr>
          <p:spPr>
            <a:xfrm>
              <a:off x="1970730"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6" name="Rectángulo 25">
              <a:extLst>
                <a:ext uri="{FF2B5EF4-FFF2-40B4-BE49-F238E27FC236}">
                  <a16:creationId xmlns:a16="http://schemas.microsoft.com/office/drawing/2014/main" id="{D4404B62-C46B-7BAA-38FE-6AE1962C9069}"/>
                </a:ext>
              </a:extLst>
            </p:cNvPr>
            <p:cNvSpPr/>
            <p:nvPr/>
          </p:nvSpPr>
          <p:spPr>
            <a:xfrm>
              <a:off x="2513068"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87D38FD2-9483-DA14-6240-286A49F981C4}"/>
                </a:ext>
              </a:extLst>
            </p:cNvPr>
            <p:cNvSpPr/>
            <p:nvPr/>
          </p:nvSpPr>
          <p:spPr>
            <a:xfrm>
              <a:off x="3049456"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0x25</a:t>
              </a:r>
            </a:p>
          </p:txBody>
        </p:sp>
        <p:sp>
          <p:nvSpPr>
            <p:cNvPr id="28" name="Rectángulo 27">
              <a:extLst>
                <a:ext uri="{FF2B5EF4-FFF2-40B4-BE49-F238E27FC236}">
                  <a16:creationId xmlns:a16="http://schemas.microsoft.com/office/drawing/2014/main" id="{C4105EE3-C1F1-CA86-5E2C-AA48E64AF370}"/>
                </a:ext>
              </a:extLst>
            </p:cNvPr>
            <p:cNvSpPr/>
            <p:nvPr/>
          </p:nvSpPr>
          <p:spPr>
            <a:xfrm>
              <a:off x="358584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1E4CBD00-588D-DCBD-CAB4-2043BEAD9DD7}"/>
                </a:ext>
              </a:extLst>
            </p:cNvPr>
            <p:cNvSpPr/>
            <p:nvPr/>
          </p:nvSpPr>
          <p:spPr>
            <a:xfrm>
              <a:off x="412818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869D4B94-5B07-D2E6-E7BA-D1562442EB88}"/>
                </a:ext>
              </a:extLst>
            </p:cNvPr>
            <p:cNvSpPr/>
            <p:nvPr/>
          </p:nvSpPr>
          <p:spPr>
            <a:xfrm>
              <a:off x="467158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7</a:t>
              </a:r>
            </a:p>
          </p:txBody>
        </p:sp>
        <p:sp>
          <p:nvSpPr>
            <p:cNvPr id="31" name="Rectángulo 30">
              <a:extLst>
                <a:ext uri="{FF2B5EF4-FFF2-40B4-BE49-F238E27FC236}">
                  <a16:creationId xmlns:a16="http://schemas.microsoft.com/office/drawing/2014/main" id="{6D2F8892-F0A5-1A80-950C-3FFF62437489}"/>
                </a:ext>
              </a:extLst>
            </p:cNvPr>
            <p:cNvSpPr/>
            <p:nvPr/>
          </p:nvSpPr>
          <p:spPr>
            <a:xfrm>
              <a:off x="521392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3" name="CuadroTexto 32">
            <a:extLst>
              <a:ext uri="{FF2B5EF4-FFF2-40B4-BE49-F238E27FC236}">
                <a16:creationId xmlns:a16="http://schemas.microsoft.com/office/drawing/2014/main" id="{ED2529C5-6F15-3659-B2C8-4375CA2F472E}"/>
              </a:ext>
            </a:extLst>
          </p:cNvPr>
          <p:cNvSpPr txBox="1"/>
          <p:nvPr/>
        </p:nvSpPr>
        <p:spPr>
          <a:xfrm>
            <a:off x="193864" y="2090467"/>
            <a:ext cx="5407658" cy="276999"/>
          </a:xfrm>
          <a:prstGeom prst="rect">
            <a:avLst/>
          </a:prstGeom>
          <a:noFill/>
        </p:spPr>
        <p:txBody>
          <a:bodyPr wrap="square" rtlCol="0">
            <a:spAutoFit/>
          </a:bodyPr>
          <a:lstStyle/>
          <a:p>
            <a:r>
              <a:rPr lang="es-MX" sz="1200" dirty="0">
                <a:latin typeface="Consolas" panose="020B0609020204030204" pitchFamily="49" charset="0"/>
              </a:rPr>
              <a:t>       </a:t>
            </a:r>
            <a:r>
              <a:rPr lang="es-MX" sz="1200" dirty="0" err="1">
                <a:latin typeface="Consolas" panose="020B0609020204030204" pitchFamily="49" charset="0"/>
              </a:rPr>
              <a:t>qx</a:t>
            </a:r>
            <a:r>
              <a:rPr lang="es-MX" sz="1200" dirty="0">
                <a:latin typeface="Consolas" panose="020B0609020204030204" pitchFamily="49" charset="0"/>
              </a:rPr>
              <a:t>                        </a:t>
            </a:r>
            <a:r>
              <a:rPr lang="es-MX" sz="1200" dirty="0" err="1">
                <a:latin typeface="Consolas" panose="020B0609020204030204" pitchFamily="49" charset="0"/>
              </a:rPr>
              <a:t>px</a:t>
            </a:r>
            <a:r>
              <a:rPr lang="es-MX" sz="1200" dirty="0">
                <a:latin typeface="Consolas" panose="020B0609020204030204" pitchFamily="49" charset="0"/>
              </a:rPr>
              <a:t>                  x</a:t>
            </a:r>
          </a:p>
        </p:txBody>
      </p:sp>
      <p:sp>
        <p:nvSpPr>
          <p:cNvPr id="34" name="CuadroTexto 33">
            <a:extLst>
              <a:ext uri="{FF2B5EF4-FFF2-40B4-BE49-F238E27FC236}">
                <a16:creationId xmlns:a16="http://schemas.microsoft.com/office/drawing/2014/main" id="{1ED5919E-2843-FD81-6AEC-7482C4793553}"/>
              </a:ext>
            </a:extLst>
          </p:cNvPr>
          <p:cNvSpPr txBox="1"/>
          <p:nvPr/>
        </p:nvSpPr>
        <p:spPr>
          <a:xfrm>
            <a:off x="223707" y="2745007"/>
            <a:ext cx="5407658" cy="276999"/>
          </a:xfrm>
          <a:prstGeom prst="rect">
            <a:avLst/>
          </a:prstGeom>
          <a:noFill/>
        </p:spPr>
        <p:txBody>
          <a:bodyPr wrap="square" rtlCol="0">
            <a:spAutoFit/>
          </a:bodyPr>
          <a:lstStyle/>
          <a:p>
            <a:r>
              <a:rPr lang="es-MX" sz="1200" dirty="0">
                <a:latin typeface="Consolas" panose="020B0609020204030204" pitchFamily="49" charset="0"/>
              </a:rPr>
              <a:t>      0x08                      0x16               0x25</a:t>
            </a:r>
          </a:p>
        </p:txBody>
      </p:sp>
      <p:sp>
        <p:nvSpPr>
          <p:cNvPr id="35" name="CuadroTexto 34">
            <a:extLst>
              <a:ext uri="{FF2B5EF4-FFF2-40B4-BE49-F238E27FC236}">
                <a16:creationId xmlns:a16="http://schemas.microsoft.com/office/drawing/2014/main" id="{15A38E4E-4E77-2344-D8F4-EA5D8C86B8A0}"/>
              </a:ext>
            </a:extLst>
          </p:cNvPr>
          <p:cNvSpPr txBox="1"/>
          <p:nvPr/>
        </p:nvSpPr>
        <p:spPr>
          <a:xfrm>
            <a:off x="5654664" y="2388041"/>
            <a:ext cx="365760" cy="276999"/>
          </a:xfrm>
          <a:prstGeom prst="rect">
            <a:avLst/>
          </a:prstGeom>
          <a:noFill/>
        </p:spPr>
        <p:txBody>
          <a:bodyPr wrap="square" rtlCol="0">
            <a:spAutoFit/>
          </a:bodyPr>
          <a:lstStyle/>
          <a:p>
            <a:pPr algn="ctr"/>
            <a:r>
              <a:rPr lang="es-MX" sz="1200" dirty="0" err="1">
                <a:latin typeface="Consolas" panose="020B0609020204030204" pitchFamily="49" charset="0"/>
              </a:rPr>
              <a:t>qx</a:t>
            </a:r>
            <a:endParaRPr lang="es-MX" sz="1200" dirty="0">
              <a:latin typeface="Consolas" panose="020B0609020204030204" pitchFamily="49" charset="0"/>
            </a:endParaRPr>
          </a:p>
        </p:txBody>
      </p:sp>
      <p:sp>
        <p:nvSpPr>
          <p:cNvPr id="36" name="CuadroTexto 35">
            <a:extLst>
              <a:ext uri="{FF2B5EF4-FFF2-40B4-BE49-F238E27FC236}">
                <a16:creationId xmlns:a16="http://schemas.microsoft.com/office/drawing/2014/main" id="{79AF3297-FAD3-5460-8D1E-6A470BC9098A}"/>
              </a:ext>
            </a:extLst>
          </p:cNvPr>
          <p:cNvSpPr txBox="1"/>
          <p:nvPr/>
        </p:nvSpPr>
        <p:spPr>
          <a:xfrm>
            <a:off x="6313528" y="2388040"/>
            <a:ext cx="365760" cy="276999"/>
          </a:xfrm>
          <a:prstGeom prst="rect">
            <a:avLst/>
          </a:prstGeom>
          <a:noFill/>
        </p:spPr>
        <p:txBody>
          <a:bodyPr wrap="square" rtlCol="0">
            <a:spAutoFit/>
          </a:bodyPr>
          <a:lstStyle/>
          <a:p>
            <a:pPr algn="ctr"/>
            <a:r>
              <a:rPr lang="es-MX" sz="1200" dirty="0" err="1">
                <a:latin typeface="Consolas" panose="020B0609020204030204" pitchFamily="49" charset="0"/>
              </a:rPr>
              <a:t>px</a:t>
            </a:r>
            <a:endParaRPr lang="es-MX" sz="1200" dirty="0">
              <a:latin typeface="Consolas" panose="020B0609020204030204" pitchFamily="49" charset="0"/>
            </a:endParaRPr>
          </a:p>
        </p:txBody>
      </p:sp>
      <p:sp>
        <p:nvSpPr>
          <p:cNvPr id="37" name="CuadroTexto 36">
            <a:extLst>
              <a:ext uri="{FF2B5EF4-FFF2-40B4-BE49-F238E27FC236}">
                <a16:creationId xmlns:a16="http://schemas.microsoft.com/office/drawing/2014/main" id="{2EF60DC7-4011-BF15-2EFF-CA23A061D8AE}"/>
              </a:ext>
            </a:extLst>
          </p:cNvPr>
          <p:cNvSpPr txBox="1"/>
          <p:nvPr/>
        </p:nvSpPr>
        <p:spPr>
          <a:xfrm>
            <a:off x="7038536" y="2388040"/>
            <a:ext cx="365760" cy="276999"/>
          </a:xfrm>
          <a:prstGeom prst="rect">
            <a:avLst/>
          </a:prstGeom>
          <a:noFill/>
        </p:spPr>
        <p:txBody>
          <a:bodyPr wrap="square" rtlCol="0">
            <a:spAutoFit/>
          </a:bodyPr>
          <a:lstStyle/>
          <a:p>
            <a:pPr algn="ctr"/>
            <a:r>
              <a:rPr lang="es-MX" sz="1200" dirty="0">
                <a:latin typeface="Consolas" panose="020B0609020204030204" pitchFamily="49" charset="0"/>
              </a:rPr>
              <a:t>x</a:t>
            </a:r>
          </a:p>
        </p:txBody>
      </p:sp>
      <p:sp>
        <p:nvSpPr>
          <p:cNvPr id="38" name="Rectángulo 37">
            <a:extLst>
              <a:ext uri="{FF2B5EF4-FFF2-40B4-BE49-F238E27FC236}">
                <a16:creationId xmlns:a16="http://schemas.microsoft.com/office/drawing/2014/main" id="{B628720B-727C-C6F3-6BF5-44FF8A70C84A}"/>
              </a:ext>
            </a:extLst>
          </p:cNvPr>
          <p:cNvSpPr/>
          <p:nvPr/>
        </p:nvSpPr>
        <p:spPr>
          <a:xfrm>
            <a:off x="7095416" y="2696022"/>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7</a:t>
            </a:r>
          </a:p>
        </p:txBody>
      </p:sp>
      <p:cxnSp>
        <p:nvCxnSpPr>
          <p:cNvPr id="40" name="Conector recto de flecha 39">
            <a:extLst>
              <a:ext uri="{FF2B5EF4-FFF2-40B4-BE49-F238E27FC236}">
                <a16:creationId xmlns:a16="http://schemas.microsoft.com/office/drawing/2014/main" id="{068B5F05-53E4-E0E2-429D-2D138E767CB5}"/>
              </a:ext>
            </a:extLst>
          </p:cNvPr>
          <p:cNvCxnSpPr>
            <a:stCxn id="35" idx="3"/>
            <a:endCxn id="36" idx="1"/>
          </p:cNvCxnSpPr>
          <p:nvPr/>
        </p:nvCxnSpPr>
        <p:spPr>
          <a:xfrm flipV="1">
            <a:off x="6020424" y="2526540"/>
            <a:ext cx="2931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40A5ABA-A7E6-8C71-B8F2-7EC4CC84B386}"/>
              </a:ext>
            </a:extLst>
          </p:cNvPr>
          <p:cNvCxnSpPr>
            <a:stCxn id="36" idx="3"/>
            <a:endCxn id="37" idx="1"/>
          </p:cNvCxnSpPr>
          <p:nvPr/>
        </p:nvCxnSpPr>
        <p:spPr>
          <a:xfrm>
            <a:off x="6679288" y="2526540"/>
            <a:ext cx="359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D6659094-E97B-4431-CFFC-CE10FB5FE3FA}"/>
              </a:ext>
            </a:extLst>
          </p:cNvPr>
          <p:cNvSpPr/>
          <p:nvPr/>
        </p:nvSpPr>
        <p:spPr>
          <a:xfrm>
            <a:off x="188448" y="3035466"/>
            <a:ext cx="3954159" cy="27986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FE6EDE3D-FB87-A237-DB39-92E163A3661A}"/>
              </a:ext>
            </a:extLst>
          </p:cNvPr>
          <p:cNvSpPr/>
          <p:nvPr/>
        </p:nvSpPr>
        <p:spPr>
          <a:xfrm>
            <a:off x="332876" y="3166431"/>
            <a:ext cx="3640568" cy="250839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2D17D92B-703E-1857-0FFF-2614BA53A864}"/>
              </a:ext>
            </a:extLst>
          </p:cNvPr>
          <p:cNvGraphicFramePr>
            <a:graphicFrameLocks noGrp="1"/>
          </p:cNvGraphicFramePr>
          <p:nvPr>
            <p:extLst>
              <p:ext uri="{D42A27DB-BD31-4B8C-83A1-F6EECF244321}">
                <p14:modId xmlns:p14="http://schemas.microsoft.com/office/powerpoint/2010/main" val="3592787531"/>
              </p:ext>
            </p:extLst>
          </p:nvPr>
        </p:nvGraphicFramePr>
        <p:xfrm>
          <a:off x="326603" y="3179770"/>
          <a:ext cx="3559597" cy="2438400"/>
        </p:xfrm>
        <a:graphic>
          <a:graphicData uri="http://schemas.openxmlformats.org/drawingml/2006/table">
            <a:tbl>
              <a:tblPr firstRow="1" bandRow="1">
                <a:tableStyleId>{5C22544A-7EE6-4342-B048-85BDC9FD1C3A}</a:tableStyleId>
              </a:tblPr>
              <a:tblGrid>
                <a:gridCol w="342590">
                  <a:extLst>
                    <a:ext uri="{9D8B030D-6E8A-4147-A177-3AD203B41FA5}">
                      <a16:colId xmlns:a16="http://schemas.microsoft.com/office/drawing/2014/main" val="4000583223"/>
                    </a:ext>
                  </a:extLst>
                </a:gridCol>
                <a:gridCol w="3217007">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p>
                      <a:pPr algn="r">
                        <a:lnSpc>
                          <a:spcPct val="100000"/>
                        </a:lnSpc>
                      </a:pPr>
                      <a:r>
                        <a:rPr lang="es-MX" sz="11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u="none"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x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//entero</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 </a:t>
                      </a:r>
                      <a:r>
                        <a:rPr lang="es-MX" sz="1100" b="0" dirty="0">
                          <a:solidFill>
                            <a:srgbClr val="88846F"/>
                          </a:solidFill>
                          <a:effectLst/>
                          <a:latin typeface="Consolas" panose="020B0609020204030204" pitchFamily="49" charset="0"/>
                        </a:rPr>
                        <a:t>//apuntador</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//apuntador a </a:t>
                      </a:r>
                      <a:r>
                        <a:rPr lang="es-MX" sz="1100" b="0" dirty="0" err="1">
                          <a:solidFill>
                            <a:srgbClr val="88846F"/>
                          </a:solidFill>
                          <a:effectLst/>
                          <a:latin typeface="Consolas" panose="020B0609020204030204" pitchFamily="49" charset="0"/>
                        </a:rPr>
                        <a:t>apunt</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0x08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Rectángulo: esquina doblada 45">
            <a:extLst>
              <a:ext uri="{FF2B5EF4-FFF2-40B4-BE49-F238E27FC236}">
                <a16:creationId xmlns:a16="http://schemas.microsoft.com/office/drawing/2014/main" id="{5E5029D2-3A3F-FAE8-82CB-3BA0AF8C4830}"/>
              </a:ext>
            </a:extLst>
          </p:cNvPr>
          <p:cNvSpPr/>
          <p:nvPr/>
        </p:nvSpPr>
        <p:spPr>
          <a:xfrm>
            <a:off x="4223215" y="3091123"/>
            <a:ext cx="3340178"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 = indirección = Obtener el valor almacenado en una dirección.</a:t>
            </a:r>
          </a:p>
          <a:p>
            <a:pPr algn="ctr"/>
            <a:r>
              <a:rPr lang="es-MX" sz="1400" dirty="0">
                <a:solidFill>
                  <a:schemeClr val="tx1"/>
                </a:solidFill>
                <a:latin typeface="Consolas" panose="020B0609020204030204" pitchFamily="49" charset="0"/>
              </a:rPr>
              <a:t>&amp; = dirección = Obtener la dirección de una variable.</a:t>
            </a:r>
          </a:p>
        </p:txBody>
      </p:sp>
      <p:sp>
        <p:nvSpPr>
          <p:cNvPr id="47" name="Rectángulo: esquina doblada 46">
            <a:extLst>
              <a:ext uri="{FF2B5EF4-FFF2-40B4-BE49-F238E27FC236}">
                <a16:creationId xmlns:a16="http://schemas.microsoft.com/office/drawing/2014/main" id="{37FBA273-5D08-18ED-143A-E4F77A5154FC}"/>
              </a:ext>
            </a:extLst>
          </p:cNvPr>
          <p:cNvSpPr/>
          <p:nvPr/>
        </p:nvSpPr>
        <p:spPr>
          <a:xfrm>
            <a:off x="4223215" y="4860642"/>
            <a:ext cx="3340178" cy="869844"/>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Los apuntadores a apuntadores se usan para matrices dinámicas.</a:t>
            </a:r>
          </a:p>
        </p:txBody>
      </p:sp>
      <p:sp>
        <p:nvSpPr>
          <p:cNvPr id="48" name="Rectángulo: esquinas redondeadas 47">
            <a:extLst>
              <a:ext uri="{FF2B5EF4-FFF2-40B4-BE49-F238E27FC236}">
                <a16:creationId xmlns:a16="http://schemas.microsoft.com/office/drawing/2014/main" id="{702D2439-BCD9-F00C-6680-90C98A0F76E0}"/>
              </a:ext>
            </a:extLst>
          </p:cNvPr>
          <p:cNvSpPr/>
          <p:nvPr/>
        </p:nvSpPr>
        <p:spPr>
          <a:xfrm>
            <a:off x="209006" y="5911020"/>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1.4</a:t>
            </a:r>
          </a:p>
        </p:txBody>
      </p:sp>
      <p:sp>
        <p:nvSpPr>
          <p:cNvPr id="49" name="Rectángulo: esquinas redondeadas 48">
            <a:extLst>
              <a:ext uri="{FF2B5EF4-FFF2-40B4-BE49-F238E27FC236}">
                <a16:creationId xmlns:a16="http://schemas.microsoft.com/office/drawing/2014/main" id="{8B960B9D-F300-2BA2-FEB9-51193C83092D}"/>
              </a:ext>
            </a:extLst>
          </p:cNvPr>
          <p:cNvSpPr/>
          <p:nvPr/>
        </p:nvSpPr>
        <p:spPr>
          <a:xfrm>
            <a:off x="744794" y="5911020"/>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y arreglos</a:t>
            </a:r>
          </a:p>
        </p:txBody>
      </p:sp>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E45B37E1-E27E-2307-EFA4-2684EC02831F}"/>
                  </a:ext>
                </a:extLst>
              </p:cNvPr>
              <p:cNvSpPr txBox="1"/>
              <p:nvPr/>
            </p:nvSpPr>
            <p:spPr>
              <a:xfrm>
                <a:off x="188448" y="6350642"/>
                <a:ext cx="2764711" cy="541367"/>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a[10];</a:t>
                </a:r>
              </a:p>
              <a:p>
                <a:r>
                  <a:rPr lang="es-MX" sz="1200" dirty="0" err="1">
                    <a:latin typeface="Consolas" panose="020B0609020204030204" pitchFamily="49" charset="0"/>
                  </a:rPr>
                  <a:t>int</a:t>
                </a:r>
                <a:r>
                  <a:rPr lang="es-MX" sz="1200" dirty="0">
                    <a:latin typeface="Consolas" panose="020B0609020204030204" pitchFamily="49" charset="0"/>
                  </a:rPr>
                  <a:t> *p = a;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int</a:t>
                </a:r>
                <a:r>
                  <a:rPr lang="es-MX" sz="1200" dirty="0">
                    <a:latin typeface="Consolas" panose="020B0609020204030204" pitchFamily="49" charset="0"/>
                  </a:rPr>
                  <a:t> *p = &amp;a[0];</a:t>
                </a:r>
              </a:p>
            </p:txBody>
          </p:sp>
        </mc:Choice>
        <mc:Fallback xmlns="">
          <p:sp>
            <p:nvSpPr>
              <p:cNvPr id="51" name="CuadroTexto 50">
                <a:extLst>
                  <a:ext uri="{FF2B5EF4-FFF2-40B4-BE49-F238E27FC236}">
                    <a16:creationId xmlns:a16="http://schemas.microsoft.com/office/drawing/2014/main" id="{E45B37E1-E27E-2307-EFA4-2684EC02831F}"/>
                  </a:ext>
                </a:extLst>
              </p:cNvPr>
              <p:cNvSpPr txBox="1">
                <a:spLocks noRot="1" noChangeAspect="1" noMove="1" noResize="1" noEditPoints="1" noAdjustHandles="1" noChangeArrowheads="1" noChangeShapeType="1" noTextEdit="1"/>
              </p:cNvSpPr>
              <p:nvPr/>
            </p:nvSpPr>
            <p:spPr>
              <a:xfrm>
                <a:off x="188448" y="6350642"/>
                <a:ext cx="2764711" cy="541367"/>
              </a:xfrm>
              <a:prstGeom prst="rect">
                <a:avLst/>
              </a:prstGeom>
              <a:blipFill>
                <a:blip r:embed="rId4"/>
                <a:stretch>
                  <a:fillRect l="-221" t="-1124" b="-39326"/>
                </a:stretch>
              </a:blipFill>
            </p:spPr>
            <p:txBody>
              <a:bodyPr/>
              <a:lstStyle/>
              <a:p>
                <a:r>
                  <a:rPr lang="es-MX">
                    <a:noFill/>
                  </a:rPr>
                  <a:t> </a:t>
                </a:r>
              </a:p>
            </p:txBody>
          </p:sp>
        </mc:Fallback>
      </mc:AlternateContent>
      <p:grpSp>
        <p:nvGrpSpPr>
          <p:cNvPr id="62" name="Grupo 61">
            <a:extLst>
              <a:ext uri="{FF2B5EF4-FFF2-40B4-BE49-F238E27FC236}">
                <a16:creationId xmlns:a16="http://schemas.microsoft.com/office/drawing/2014/main" id="{5F1F7F4F-7E78-2BB5-6D5D-8D38D88819A6}"/>
              </a:ext>
            </a:extLst>
          </p:cNvPr>
          <p:cNvGrpSpPr/>
          <p:nvPr/>
        </p:nvGrpSpPr>
        <p:grpSpPr>
          <a:xfrm>
            <a:off x="3719703" y="6457574"/>
            <a:ext cx="3600000" cy="360000"/>
            <a:chOff x="266806" y="7657235"/>
            <a:chExt cx="3600000" cy="360000"/>
          </a:xfrm>
          <a:solidFill>
            <a:schemeClr val="accent1">
              <a:lumMod val="40000"/>
              <a:lumOff val="60000"/>
            </a:schemeClr>
          </a:solidFill>
        </p:grpSpPr>
        <p:sp>
          <p:nvSpPr>
            <p:cNvPr id="52" name="Rectángulo 51">
              <a:extLst>
                <a:ext uri="{FF2B5EF4-FFF2-40B4-BE49-F238E27FC236}">
                  <a16:creationId xmlns:a16="http://schemas.microsoft.com/office/drawing/2014/main" id="{25D9212C-2320-5D63-00C4-7C03B394B7F7}"/>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5827E378-AB41-60EE-D393-AD4615A289D9}"/>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C5B16EDD-2DE5-B35E-8C06-FFDF4C4876AB}"/>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5" name="Rectángulo 54">
              <a:extLst>
                <a:ext uri="{FF2B5EF4-FFF2-40B4-BE49-F238E27FC236}">
                  <a16:creationId xmlns:a16="http://schemas.microsoft.com/office/drawing/2014/main" id="{64648E22-7B84-3DC4-BEA6-C3324B506D61}"/>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6" name="Rectángulo 55">
              <a:extLst>
                <a:ext uri="{FF2B5EF4-FFF2-40B4-BE49-F238E27FC236}">
                  <a16:creationId xmlns:a16="http://schemas.microsoft.com/office/drawing/2014/main" id="{AE1408DE-0888-FA5A-6490-F9BCADB160D9}"/>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7" name="Rectángulo 56">
              <a:extLst>
                <a:ext uri="{FF2B5EF4-FFF2-40B4-BE49-F238E27FC236}">
                  <a16:creationId xmlns:a16="http://schemas.microsoft.com/office/drawing/2014/main" id="{583CA446-1641-53B0-274F-87C42D5EB3F3}"/>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8" name="Rectángulo 57">
              <a:extLst>
                <a:ext uri="{FF2B5EF4-FFF2-40B4-BE49-F238E27FC236}">
                  <a16:creationId xmlns:a16="http://schemas.microsoft.com/office/drawing/2014/main" id="{35320BAC-090B-4A98-F9A4-446D314B9B2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9" name="Rectángulo 58">
              <a:extLst>
                <a:ext uri="{FF2B5EF4-FFF2-40B4-BE49-F238E27FC236}">
                  <a16:creationId xmlns:a16="http://schemas.microsoft.com/office/drawing/2014/main" id="{E676ABC9-CE55-A033-0E61-8FC7F0A00B17}"/>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0" name="Rectángulo 59">
              <a:extLst>
                <a:ext uri="{FF2B5EF4-FFF2-40B4-BE49-F238E27FC236}">
                  <a16:creationId xmlns:a16="http://schemas.microsoft.com/office/drawing/2014/main" id="{7FD69ED2-699E-6EDD-C833-6211AA64BFC0}"/>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1" name="Rectángulo 60">
              <a:extLst>
                <a:ext uri="{FF2B5EF4-FFF2-40B4-BE49-F238E27FC236}">
                  <a16:creationId xmlns:a16="http://schemas.microsoft.com/office/drawing/2014/main" id="{9E7BE442-656E-E32D-EC0E-30B4842776BE}"/>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3" name="Grupo 62">
            <a:extLst>
              <a:ext uri="{FF2B5EF4-FFF2-40B4-BE49-F238E27FC236}">
                <a16:creationId xmlns:a16="http://schemas.microsoft.com/office/drawing/2014/main" id="{69049007-54A6-3370-E49E-00CF905EEB88}"/>
              </a:ext>
            </a:extLst>
          </p:cNvPr>
          <p:cNvGrpSpPr/>
          <p:nvPr/>
        </p:nvGrpSpPr>
        <p:grpSpPr>
          <a:xfrm>
            <a:off x="3719703" y="6766774"/>
            <a:ext cx="3600000" cy="360000"/>
            <a:chOff x="266806" y="7657235"/>
            <a:chExt cx="3600000" cy="360000"/>
          </a:xfrm>
          <a:noFill/>
        </p:grpSpPr>
        <p:sp>
          <p:nvSpPr>
            <p:cNvPr id="64" name="Rectángulo 63">
              <a:extLst>
                <a:ext uri="{FF2B5EF4-FFF2-40B4-BE49-F238E27FC236}">
                  <a16:creationId xmlns:a16="http://schemas.microsoft.com/office/drawing/2014/main" id="{25927FA1-E456-E16B-1D0F-88334732A81B}"/>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65" name="Rectángulo 64">
              <a:extLst>
                <a:ext uri="{FF2B5EF4-FFF2-40B4-BE49-F238E27FC236}">
                  <a16:creationId xmlns:a16="http://schemas.microsoft.com/office/drawing/2014/main" id="{A2ACD601-4372-726D-ADED-80EC6AE84E66}"/>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66" name="Rectángulo 65">
              <a:extLst>
                <a:ext uri="{FF2B5EF4-FFF2-40B4-BE49-F238E27FC236}">
                  <a16:creationId xmlns:a16="http://schemas.microsoft.com/office/drawing/2014/main" id="{69F6EEDF-8E21-91A4-9C67-FB8DFBC0E698}"/>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67" name="Rectángulo 66">
              <a:extLst>
                <a:ext uri="{FF2B5EF4-FFF2-40B4-BE49-F238E27FC236}">
                  <a16:creationId xmlns:a16="http://schemas.microsoft.com/office/drawing/2014/main" id="{66D43CC2-9357-D8C7-2E1F-7F1A1389D861}"/>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68" name="Rectángulo 67">
              <a:extLst>
                <a:ext uri="{FF2B5EF4-FFF2-40B4-BE49-F238E27FC236}">
                  <a16:creationId xmlns:a16="http://schemas.microsoft.com/office/drawing/2014/main" id="{8D6CA2CB-A6BE-F143-7634-A17E08CA5CB2}"/>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69" name="Rectángulo 68">
              <a:extLst>
                <a:ext uri="{FF2B5EF4-FFF2-40B4-BE49-F238E27FC236}">
                  <a16:creationId xmlns:a16="http://schemas.microsoft.com/office/drawing/2014/main" id="{D05A85C9-EEAA-88A3-D405-8E61C5067AF2}"/>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70" name="Rectángulo 69">
              <a:extLst>
                <a:ext uri="{FF2B5EF4-FFF2-40B4-BE49-F238E27FC236}">
                  <a16:creationId xmlns:a16="http://schemas.microsoft.com/office/drawing/2014/main" id="{DB8F6BCE-29BA-AF75-1253-192C10356C92}"/>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71" name="Rectángulo 70">
              <a:extLst>
                <a:ext uri="{FF2B5EF4-FFF2-40B4-BE49-F238E27FC236}">
                  <a16:creationId xmlns:a16="http://schemas.microsoft.com/office/drawing/2014/main" id="{C63A6FFF-1118-99F2-0928-5BB39920919B}"/>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72" name="Rectángulo 71">
              <a:extLst>
                <a:ext uri="{FF2B5EF4-FFF2-40B4-BE49-F238E27FC236}">
                  <a16:creationId xmlns:a16="http://schemas.microsoft.com/office/drawing/2014/main" id="{128FB813-1C88-811A-EF45-A660304183E0}"/>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73" name="Rectángulo 72">
              <a:extLst>
                <a:ext uri="{FF2B5EF4-FFF2-40B4-BE49-F238E27FC236}">
                  <a16:creationId xmlns:a16="http://schemas.microsoft.com/office/drawing/2014/main" id="{0F7522B8-5C70-AFA4-DB97-66AC2A81062C}"/>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74" name="CuadroTexto 73">
            <a:extLst>
              <a:ext uri="{FF2B5EF4-FFF2-40B4-BE49-F238E27FC236}">
                <a16:creationId xmlns:a16="http://schemas.microsoft.com/office/drawing/2014/main" id="{FA19BA52-7280-9016-DFE1-4D50C319AE49}"/>
              </a:ext>
            </a:extLst>
          </p:cNvPr>
          <p:cNvSpPr txBox="1"/>
          <p:nvPr/>
        </p:nvSpPr>
        <p:spPr>
          <a:xfrm>
            <a:off x="3401781" y="6432494"/>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75" name="CuadroTexto 74">
            <a:extLst>
              <a:ext uri="{FF2B5EF4-FFF2-40B4-BE49-F238E27FC236}">
                <a16:creationId xmlns:a16="http://schemas.microsoft.com/office/drawing/2014/main" id="{2E80C49F-954A-657E-428F-E57DAD51C24D}"/>
              </a:ext>
            </a:extLst>
          </p:cNvPr>
          <p:cNvSpPr txBox="1"/>
          <p:nvPr/>
        </p:nvSpPr>
        <p:spPr>
          <a:xfrm>
            <a:off x="3130456" y="6163120"/>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77" name="Conector: curvado 76">
            <a:extLst>
              <a:ext uri="{FF2B5EF4-FFF2-40B4-BE49-F238E27FC236}">
                <a16:creationId xmlns:a16="http://schemas.microsoft.com/office/drawing/2014/main" id="{82674C5F-9739-5A4A-2897-8005D86C6C1A}"/>
              </a:ext>
            </a:extLst>
          </p:cNvPr>
          <p:cNvCxnSpPr>
            <a:stCxn id="75" idx="3"/>
            <a:endCxn id="52" idx="0"/>
          </p:cNvCxnSpPr>
          <p:nvPr/>
        </p:nvCxnSpPr>
        <p:spPr>
          <a:xfrm>
            <a:off x="3406300" y="6347786"/>
            <a:ext cx="493403" cy="10978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9F896088-B890-8442-973A-05B0CB05C497}"/>
              </a:ext>
            </a:extLst>
          </p:cNvPr>
          <p:cNvSpPr txBox="1"/>
          <p:nvPr/>
        </p:nvSpPr>
        <p:spPr>
          <a:xfrm>
            <a:off x="193007" y="7218599"/>
            <a:ext cx="2764711" cy="276999"/>
          </a:xfrm>
          <a:prstGeom prst="rect">
            <a:avLst/>
          </a:prstGeom>
          <a:noFill/>
        </p:spPr>
        <p:txBody>
          <a:bodyPr wrap="square" rtlCol="0">
            <a:spAutoFit/>
          </a:bodyPr>
          <a:lstStyle/>
          <a:p>
            <a:r>
              <a:rPr lang="es-MX" sz="1200" dirty="0">
                <a:latin typeface="Consolas" panose="020B0609020204030204" pitchFamily="49" charset="0"/>
              </a:rPr>
              <a:t>p = p + 1;</a:t>
            </a:r>
          </a:p>
        </p:txBody>
      </p:sp>
      <p:grpSp>
        <p:nvGrpSpPr>
          <p:cNvPr id="80" name="Grupo 79">
            <a:extLst>
              <a:ext uri="{FF2B5EF4-FFF2-40B4-BE49-F238E27FC236}">
                <a16:creationId xmlns:a16="http://schemas.microsoft.com/office/drawing/2014/main" id="{F43A960D-329E-49C5-D06F-481F70BA9F0C}"/>
              </a:ext>
            </a:extLst>
          </p:cNvPr>
          <p:cNvGrpSpPr/>
          <p:nvPr/>
        </p:nvGrpSpPr>
        <p:grpSpPr>
          <a:xfrm>
            <a:off x="3783169" y="7616658"/>
            <a:ext cx="3600000" cy="360000"/>
            <a:chOff x="266806" y="7657235"/>
            <a:chExt cx="3600000" cy="360000"/>
          </a:xfrm>
          <a:solidFill>
            <a:schemeClr val="accent1">
              <a:lumMod val="40000"/>
              <a:lumOff val="60000"/>
            </a:schemeClr>
          </a:solidFill>
        </p:grpSpPr>
        <p:sp>
          <p:nvSpPr>
            <p:cNvPr id="81" name="Rectángulo 80">
              <a:extLst>
                <a:ext uri="{FF2B5EF4-FFF2-40B4-BE49-F238E27FC236}">
                  <a16:creationId xmlns:a16="http://schemas.microsoft.com/office/drawing/2014/main" id="{30640BF9-2A78-E1A8-8E65-707B2B8A4BF8}"/>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2" name="Rectángulo 81">
              <a:extLst>
                <a:ext uri="{FF2B5EF4-FFF2-40B4-BE49-F238E27FC236}">
                  <a16:creationId xmlns:a16="http://schemas.microsoft.com/office/drawing/2014/main" id="{651E754E-F181-D006-1EF6-EDB783D054CE}"/>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3" name="Rectángulo 82">
              <a:extLst>
                <a:ext uri="{FF2B5EF4-FFF2-40B4-BE49-F238E27FC236}">
                  <a16:creationId xmlns:a16="http://schemas.microsoft.com/office/drawing/2014/main" id="{445039D8-A405-D24F-3384-EE5D7F005F0A}"/>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4" name="Rectángulo 83">
              <a:extLst>
                <a:ext uri="{FF2B5EF4-FFF2-40B4-BE49-F238E27FC236}">
                  <a16:creationId xmlns:a16="http://schemas.microsoft.com/office/drawing/2014/main" id="{76C7176C-691D-B013-E5B0-E2A3752F249E}"/>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5" name="Rectángulo 84">
              <a:extLst>
                <a:ext uri="{FF2B5EF4-FFF2-40B4-BE49-F238E27FC236}">
                  <a16:creationId xmlns:a16="http://schemas.microsoft.com/office/drawing/2014/main" id="{3B1927E7-1F21-F6CB-791E-578BE00DAAFC}"/>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6" name="Rectángulo 85">
              <a:extLst>
                <a:ext uri="{FF2B5EF4-FFF2-40B4-BE49-F238E27FC236}">
                  <a16:creationId xmlns:a16="http://schemas.microsoft.com/office/drawing/2014/main" id="{19178E2D-C20D-F275-9EDA-9287A033C605}"/>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7" name="Rectángulo 86">
              <a:extLst>
                <a:ext uri="{FF2B5EF4-FFF2-40B4-BE49-F238E27FC236}">
                  <a16:creationId xmlns:a16="http://schemas.microsoft.com/office/drawing/2014/main" id="{10221726-DACC-368A-BBF3-D95015A7F46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8" name="Rectángulo 87">
              <a:extLst>
                <a:ext uri="{FF2B5EF4-FFF2-40B4-BE49-F238E27FC236}">
                  <a16:creationId xmlns:a16="http://schemas.microsoft.com/office/drawing/2014/main" id="{2E860AA7-4D5E-7FDA-650B-42E757C53385}"/>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9" name="Rectángulo 88">
              <a:extLst>
                <a:ext uri="{FF2B5EF4-FFF2-40B4-BE49-F238E27FC236}">
                  <a16:creationId xmlns:a16="http://schemas.microsoft.com/office/drawing/2014/main" id="{62C543FA-84B9-2285-1BC0-CF196F69B6EC}"/>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0" name="Rectángulo 89">
              <a:extLst>
                <a:ext uri="{FF2B5EF4-FFF2-40B4-BE49-F238E27FC236}">
                  <a16:creationId xmlns:a16="http://schemas.microsoft.com/office/drawing/2014/main" id="{CBD4E816-757E-33B7-9E34-5B194A22F824}"/>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91" name="Grupo 90">
            <a:extLst>
              <a:ext uri="{FF2B5EF4-FFF2-40B4-BE49-F238E27FC236}">
                <a16:creationId xmlns:a16="http://schemas.microsoft.com/office/drawing/2014/main" id="{FAF50E7C-A148-41A6-FA7A-8674EC88C957}"/>
              </a:ext>
            </a:extLst>
          </p:cNvPr>
          <p:cNvGrpSpPr/>
          <p:nvPr/>
        </p:nvGrpSpPr>
        <p:grpSpPr>
          <a:xfrm>
            <a:off x="3783169" y="7925858"/>
            <a:ext cx="3600000" cy="360000"/>
            <a:chOff x="266806" y="7657235"/>
            <a:chExt cx="3600000" cy="360000"/>
          </a:xfrm>
          <a:noFill/>
        </p:grpSpPr>
        <p:sp>
          <p:nvSpPr>
            <p:cNvPr id="92" name="Rectángulo 91">
              <a:extLst>
                <a:ext uri="{FF2B5EF4-FFF2-40B4-BE49-F238E27FC236}">
                  <a16:creationId xmlns:a16="http://schemas.microsoft.com/office/drawing/2014/main" id="{C7B8C995-F127-2DBF-5638-CF0FB5BA1A6F}"/>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93" name="Rectángulo 92">
              <a:extLst>
                <a:ext uri="{FF2B5EF4-FFF2-40B4-BE49-F238E27FC236}">
                  <a16:creationId xmlns:a16="http://schemas.microsoft.com/office/drawing/2014/main" id="{B38C2621-9ACE-AEFD-7436-8205A80DF33C}"/>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94" name="Rectángulo 93">
              <a:extLst>
                <a:ext uri="{FF2B5EF4-FFF2-40B4-BE49-F238E27FC236}">
                  <a16:creationId xmlns:a16="http://schemas.microsoft.com/office/drawing/2014/main" id="{1E799DA0-3B28-14FC-1981-5F30EEAA818F}"/>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95" name="Rectángulo 94">
              <a:extLst>
                <a:ext uri="{FF2B5EF4-FFF2-40B4-BE49-F238E27FC236}">
                  <a16:creationId xmlns:a16="http://schemas.microsoft.com/office/drawing/2014/main" id="{56AB78B0-988D-C329-ABCF-9A392EF7B232}"/>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96" name="Rectángulo 95">
              <a:extLst>
                <a:ext uri="{FF2B5EF4-FFF2-40B4-BE49-F238E27FC236}">
                  <a16:creationId xmlns:a16="http://schemas.microsoft.com/office/drawing/2014/main" id="{163999E7-B61A-3DE6-133C-31E27472EBCB}"/>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97" name="Rectángulo 96">
              <a:extLst>
                <a:ext uri="{FF2B5EF4-FFF2-40B4-BE49-F238E27FC236}">
                  <a16:creationId xmlns:a16="http://schemas.microsoft.com/office/drawing/2014/main" id="{6E67B898-3529-0ADE-D7B3-EEF689C1347F}"/>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98" name="Rectángulo 97">
              <a:extLst>
                <a:ext uri="{FF2B5EF4-FFF2-40B4-BE49-F238E27FC236}">
                  <a16:creationId xmlns:a16="http://schemas.microsoft.com/office/drawing/2014/main" id="{5464BCFA-0DD8-FBAA-109C-B8483BBCDD83}"/>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99" name="Rectángulo 98">
              <a:extLst>
                <a:ext uri="{FF2B5EF4-FFF2-40B4-BE49-F238E27FC236}">
                  <a16:creationId xmlns:a16="http://schemas.microsoft.com/office/drawing/2014/main" id="{9DD487C0-D08E-384C-7BFD-ED3DE6EF34B5}"/>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100" name="Rectángulo 99">
              <a:extLst>
                <a:ext uri="{FF2B5EF4-FFF2-40B4-BE49-F238E27FC236}">
                  <a16:creationId xmlns:a16="http://schemas.microsoft.com/office/drawing/2014/main" id="{7DCBFD3A-F68C-EB47-05AA-E7C62FA28895}"/>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101" name="Rectángulo 100">
              <a:extLst>
                <a:ext uri="{FF2B5EF4-FFF2-40B4-BE49-F238E27FC236}">
                  <a16:creationId xmlns:a16="http://schemas.microsoft.com/office/drawing/2014/main" id="{197FCCB1-C3E0-253E-BF94-74B293F6A6C3}"/>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102" name="CuadroTexto 101">
            <a:extLst>
              <a:ext uri="{FF2B5EF4-FFF2-40B4-BE49-F238E27FC236}">
                <a16:creationId xmlns:a16="http://schemas.microsoft.com/office/drawing/2014/main" id="{55D5B5E9-4879-8864-002D-0596E01A449B}"/>
              </a:ext>
            </a:extLst>
          </p:cNvPr>
          <p:cNvSpPr txBox="1"/>
          <p:nvPr/>
        </p:nvSpPr>
        <p:spPr>
          <a:xfrm>
            <a:off x="3465247" y="7591578"/>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103" name="CuadroTexto 102">
            <a:extLst>
              <a:ext uri="{FF2B5EF4-FFF2-40B4-BE49-F238E27FC236}">
                <a16:creationId xmlns:a16="http://schemas.microsoft.com/office/drawing/2014/main" id="{72F67AE6-1547-D94E-8831-280A24ACF54D}"/>
              </a:ext>
            </a:extLst>
          </p:cNvPr>
          <p:cNvSpPr txBox="1"/>
          <p:nvPr/>
        </p:nvSpPr>
        <p:spPr>
          <a:xfrm>
            <a:off x="3261910" y="7167562"/>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106" name="Conector: curvado 105">
            <a:extLst>
              <a:ext uri="{FF2B5EF4-FFF2-40B4-BE49-F238E27FC236}">
                <a16:creationId xmlns:a16="http://schemas.microsoft.com/office/drawing/2014/main" id="{5AAA54B8-642F-B5EA-4639-B58AFF5F027B}"/>
              </a:ext>
            </a:extLst>
          </p:cNvPr>
          <p:cNvCxnSpPr>
            <a:stCxn id="103" idx="3"/>
            <a:endCxn id="82" idx="0"/>
          </p:cNvCxnSpPr>
          <p:nvPr/>
        </p:nvCxnSpPr>
        <p:spPr>
          <a:xfrm>
            <a:off x="3537754" y="7352228"/>
            <a:ext cx="785415" cy="2644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ángulo: esquina doblada 159">
            <a:extLst>
              <a:ext uri="{FF2B5EF4-FFF2-40B4-BE49-F238E27FC236}">
                <a16:creationId xmlns:a16="http://schemas.microsoft.com/office/drawing/2014/main" id="{A4D8C19C-017F-EEC6-8FD0-72957C65A1EB}"/>
              </a:ext>
            </a:extLst>
          </p:cNvPr>
          <p:cNvSpPr/>
          <p:nvPr/>
        </p:nvSpPr>
        <p:spPr>
          <a:xfrm>
            <a:off x="218941" y="7718305"/>
            <a:ext cx="2941732" cy="1679390"/>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130" name="CuadroTexto 129">
            <a:extLst>
              <a:ext uri="{FF2B5EF4-FFF2-40B4-BE49-F238E27FC236}">
                <a16:creationId xmlns:a16="http://schemas.microsoft.com/office/drawing/2014/main" id="{34FD16BE-CE8F-C3FD-3004-CCDAEEF72812}"/>
              </a:ext>
            </a:extLst>
          </p:cNvPr>
          <p:cNvSpPr txBox="1"/>
          <p:nvPr/>
        </p:nvSpPr>
        <p:spPr>
          <a:xfrm>
            <a:off x="236448" y="8188541"/>
            <a:ext cx="2764711" cy="276999"/>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*b[10];</a:t>
            </a:r>
          </a:p>
        </p:txBody>
      </p:sp>
      <p:grpSp>
        <p:nvGrpSpPr>
          <p:cNvPr id="131" name="Grupo 130">
            <a:extLst>
              <a:ext uri="{FF2B5EF4-FFF2-40B4-BE49-F238E27FC236}">
                <a16:creationId xmlns:a16="http://schemas.microsoft.com/office/drawing/2014/main" id="{0B3D805C-4E5D-1A83-6E2A-8DD401F2390A}"/>
              </a:ext>
            </a:extLst>
          </p:cNvPr>
          <p:cNvGrpSpPr/>
          <p:nvPr/>
        </p:nvGrpSpPr>
        <p:grpSpPr>
          <a:xfrm>
            <a:off x="417906" y="8703967"/>
            <a:ext cx="2519144" cy="464506"/>
            <a:chOff x="2101440" y="986162"/>
            <a:chExt cx="3600000" cy="669283"/>
          </a:xfrm>
        </p:grpSpPr>
        <p:grpSp>
          <p:nvGrpSpPr>
            <p:cNvPr id="132" name="Grupo 131">
              <a:extLst>
                <a:ext uri="{FF2B5EF4-FFF2-40B4-BE49-F238E27FC236}">
                  <a16:creationId xmlns:a16="http://schemas.microsoft.com/office/drawing/2014/main" id="{842732E3-0A0E-4BC0-9D8A-F7B318BA3EA4}"/>
                </a:ext>
              </a:extLst>
            </p:cNvPr>
            <p:cNvGrpSpPr/>
            <p:nvPr/>
          </p:nvGrpSpPr>
          <p:grpSpPr>
            <a:xfrm>
              <a:off x="2101440" y="986162"/>
              <a:ext cx="3600000" cy="360000"/>
              <a:chOff x="266806" y="7657235"/>
              <a:chExt cx="3600000" cy="360000"/>
            </a:xfrm>
            <a:solidFill>
              <a:schemeClr val="accent1">
                <a:lumMod val="40000"/>
                <a:lumOff val="60000"/>
              </a:schemeClr>
            </a:solidFill>
          </p:grpSpPr>
          <p:sp>
            <p:nvSpPr>
              <p:cNvPr id="143" name="Rectángulo 142">
                <a:extLst>
                  <a:ext uri="{FF2B5EF4-FFF2-40B4-BE49-F238E27FC236}">
                    <a16:creationId xmlns:a16="http://schemas.microsoft.com/office/drawing/2014/main" id="{76056771-2446-322A-A9BB-09A67A10CBAB}"/>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4" name="Rectángulo 143">
                <a:extLst>
                  <a:ext uri="{FF2B5EF4-FFF2-40B4-BE49-F238E27FC236}">
                    <a16:creationId xmlns:a16="http://schemas.microsoft.com/office/drawing/2014/main" id="{239627B4-2CE4-04C7-C8F0-35B084DC788D}"/>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5" name="Rectángulo 144">
                <a:extLst>
                  <a:ext uri="{FF2B5EF4-FFF2-40B4-BE49-F238E27FC236}">
                    <a16:creationId xmlns:a16="http://schemas.microsoft.com/office/drawing/2014/main" id="{DC59AF09-CB30-9D9B-36E5-BE603F851E51}"/>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6" name="Rectángulo 145">
                <a:extLst>
                  <a:ext uri="{FF2B5EF4-FFF2-40B4-BE49-F238E27FC236}">
                    <a16:creationId xmlns:a16="http://schemas.microsoft.com/office/drawing/2014/main" id="{0355F64B-F050-F510-09EA-CD6A5625999D}"/>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7" name="Rectángulo 146">
                <a:extLst>
                  <a:ext uri="{FF2B5EF4-FFF2-40B4-BE49-F238E27FC236}">
                    <a16:creationId xmlns:a16="http://schemas.microsoft.com/office/drawing/2014/main" id="{5216A151-B88B-351B-F29C-760724439E78}"/>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8" name="Rectángulo 147">
                <a:extLst>
                  <a:ext uri="{FF2B5EF4-FFF2-40B4-BE49-F238E27FC236}">
                    <a16:creationId xmlns:a16="http://schemas.microsoft.com/office/drawing/2014/main" id="{916581C5-AAB1-A67F-80BE-F9D09AF3797E}"/>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9" name="Rectángulo 148">
                <a:extLst>
                  <a:ext uri="{FF2B5EF4-FFF2-40B4-BE49-F238E27FC236}">
                    <a16:creationId xmlns:a16="http://schemas.microsoft.com/office/drawing/2014/main" id="{F025D49D-6F1E-1073-681C-5C03F94CD990}"/>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0" name="Rectángulo 149">
                <a:extLst>
                  <a:ext uri="{FF2B5EF4-FFF2-40B4-BE49-F238E27FC236}">
                    <a16:creationId xmlns:a16="http://schemas.microsoft.com/office/drawing/2014/main" id="{DE8F88C5-DC08-FFA7-A61D-30D7E025AD49}"/>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1" name="Rectángulo 150">
                <a:extLst>
                  <a:ext uri="{FF2B5EF4-FFF2-40B4-BE49-F238E27FC236}">
                    <a16:creationId xmlns:a16="http://schemas.microsoft.com/office/drawing/2014/main" id="{89F015BE-5EB7-EB1E-9503-88584189B84D}"/>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2" name="Rectángulo 151">
                <a:extLst>
                  <a:ext uri="{FF2B5EF4-FFF2-40B4-BE49-F238E27FC236}">
                    <a16:creationId xmlns:a16="http://schemas.microsoft.com/office/drawing/2014/main" id="{EFA0F912-6185-3DCD-A855-1345B5B3FF5B}"/>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cxnSp>
          <p:nvCxnSpPr>
            <p:cNvPr id="133" name="Conector recto de flecha 132">
              <a:extLst>
                <a:ext uri="{FF2B5EF4-FFF2-40B4-BE49-F238E27FC236}">
                  <a16:creationId xmlns:a16="http://schemas.microsoft.com/office/drawing/2014/main" id="{74CC85ED-835F-7204-7AAF-F16436AE393F}"/>
                </a:ext>
              </a:extLst>
            </p:cNvPr>
            <p:cNvCxnSpPr>
              <a:cxnSpLocks/>
            </p:cNvCxnSpPr>
            <p:nvPr/>
          </p:nvCxnSpPr>
          <p:spPr>
            <a:xfrm>
              <a:off x="228144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ector recto de flecha 133">
              <a:extLst>
                <a:ext uri="{FF2B5EF4-FFF2-40B4-BE49-F238E27FC236}">
                  <a16:creationId xmlns:a16="http://schemas.microsoft.com/office/drawing/2014/main" id="{71A8F525-8373-B23F-5CE5-E54582E290D1}"/>
                </a:ext>
              </a:extLst>
            </p:cNvPr>
            <p:cNvCxnSpPr>
              <a:cxnSpLocks/>
            </p:cNvCxnSpPr>
            <p:nvPr/>
          </p:nvCxnSpPr>
          <p:spPr>
            <a:xfrm>
              <a:off x="2641949"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7FE00A8A-5E8D-0873-9902-9A75A11986C4}"/>
                </a:ext>
              </a:extLst>
            </p:cNvPr>
            <p:cNvCxnSpPr>
              <a:cxnSpLocks/>
            </p:cNvCxnSpPr>
            <p:nvPr/>
          </p:nvCxnSpPr>
          <p:spPr>
            <a:xfrm>
              <a:off x="3002458"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EE047F7A-243C-1F19-649C-1C2F5368D726}"/>
                </a:ext>
              </a:extLst>
            </p:cNvPr>
            <p:cNvCxnSpPr>
              <a:cxnSpLocks/>
            </p:cNvCxnSpPr>
            <p:nvPr/>
          </p:nvCxnSpPr>
          <p:spPr>
            <a:xfrm>
              <a:off x="3362967"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99980445-0C66-2B6A-614A-735B996BC0F2}"/>
                </a:ext>
              </a:extLst>
            </p:cNvPr>
            <p:cNvCxnSpPr>
              <a:cxnSpLocks/>
            </p:cNvCxnSpPr>
            <p:nvPr/>
          </p:nvCxnSpPr>
          <p:spPr>
            <a:xfrm>
              <a:off x="3723476"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7F492493-1F6A-CCAE-F688-63F14C4698E2}"/>
                </a:ext>
              </a:extLst>
            </p:cNvPr>
            <p:cNvCxnSpPr>
              <a:cxnSpLocks/>
            </p:cNvCxnSpPr>
            <p:nvPr/>
          </p:nvCxnSpPr>
          <p:spPr>
            <a:xfrm>
              <a:off x="4083985"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AF90162E-1AAF-7237-CEEB-C70B132D3130}"/>
                </a:ext>
              </a:extLst>
            </p:cNvPr>
            <p:cNvCxnSpPr>
              <a:cxnSpLocks/>
            </p:cNvCxnSpPr>
            <p:nvPr/>
          </p:nvCxnSpPr>
          <p:spPr>
            <a:xfrm>
              <a:off x="4444494"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ector recto de flecha 139">
              <a:extLst>
                <a:ext uri="{FF2B5EF4-FFF2-40B4-BE49-F238E27FC236}">
                  <a16:creationId xmlns:a16="http://schemas.microsoft.com/office/drawing/2014/main" id="{B89C40E1-C792-7B6A-CABF-70379F95B515}"/>
                </a:ext>
              </a:extLst>
            </p:cNvPr>
            <p:cNvCxnSpPr>
              <a:cxnSpLocks/>
            </p:cNvCxnSpPr>
            <p:nvPr/>
          </p:nvCxnSpPr>
          <p:spPr>
            <a:xfrm>
              <a:off x="4805003"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Conector recto de flecha 140">
              <a:extLst>
                <a:ext uri="{FF2B5EF4-FFF2-40B4-BE49-F238E27FC236}">
                  <a16:creationId xmlns:a16="http://schemas.microsoft.com/office/drawing/2014/main" id="{768EF616-B1FD-C1A8-9DA1-B2089DD1B300}"/>
                </a:ext>
              </a:extLst>
            </p:cNvPr>
            <p:cNvCxnSpPr>
              <a:cxnSpLocks/>
            </p:cNvCxnSpPr>
            <p:nvPr/>
          </p:nvCxnSpPr>
          <p:spPr>
            <a:xfrm>
              <a:off x="5165512"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864490E5-F30F-4A45-BF49-F2FCD00B4D31}"/>
                </a:ext>
              </a:extLst>
            </p:cNvPr>
            <p:cNvCxnSpPr>
              <a:cxnSpLocks/>
            </p:cNvCxnSpPr>
            <p:nvPr/>
          </p:nvCxnSpPr>
          <p:spPr>
            <a:xfrm>
              <a:off x="552602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3" name="CuadroTexto 152">
            <a:extLst>
              <a:ext uri="{FF2B5EF4-FFF2-40B4-BE49-F238E27FC236}">
                <a16:creationId xmlns:a16="http://schemas.microsoft.com/office/drawing/2014/main" id="{D146BD6F-07F7-C7CF-43A3-6013613F8E18}"/>
              </a:ext>
            </a:extLst>
          </p:cNvPr>
          <p:cNvSpPr txBox="1"/>
          <p:nvPr/>
        </p:nvSpPr>
        <p:spPr>
          <a:xfrm>
            <a:off x="236614" y="7860041"/>
            <a:ext cx="2764711" cy="276999"/>
          </a:xfrm>
          <a:prstGeom prst="rect">
            <a:avLst/>
          </a:prstGeom>
          <a:noFill/>
        </p:spPr>
        <p:txBody>
          <a:bodyPr wrap="square" rtlCol="0">
            <a:spAutoFit/>
          </a:bodyPr>
          <a:lstStyle/>
          <a:p>
            <a:r>
              <a:rPr lang="es-MX" sz="1200" b="1" dirty="0">
                <a:latin typeface="Consolas" panose="020B0609020204030204" pitchFamily="49" charset="0"/>
              </a:rPr>
              <a:t>Arreglo de apuntadores</a:t>
            </a:r>
          </a:p>
        </p:txBody>
      </p:sp>
      <p:sp>
        <p:nvSpPr>
          <p:cNvPr id="154" name="CuadroTexto 153">
            <a:extLst>
              <a:ext uri="{FF2B5EF4-FFF2-40B4-BE49-F238E27FC236}">
                <a16:creationId xmlns:a16="http://schemas.microsoft.com/office/drawing/2014/main" id="{1C841ADB-B458-B755-DCAD-30FEF3134F68}"/>
              </a:ext>
            </a:extLst>
          </p:cNvPr>
          <p:cNvSpPr txBox="1"/>
          <p:nvPr/>
        </p:nvSpPr>
        <p:spPr>
          <a:xfrm>
            <a:off x="3785435" y="8348963"/>
            <a:ext cx="3503864" cy="276999"/>
          </a:xfrm>
          <a:prstGeom prst="rect">
            <a:avLst/>
          </a:prstGeom>
          <a:noFill/>
        </p:spPr>
        <p:txBody>
          <a:bodyPr wrap="square" rtlCol="0">
            <a:spAutoFit/>
          </a:bodyPr>
          <a:lstStyle/>
          <a:p>
            <a:r>
              <a:rPr lang="es-MX" sz="1200" b="1" dirty="0">
                <a:latin typeface="Consolas" panose="020B0609020204030204" pitchFamily="49" charset="0"/>
              </a:rPr>
              <a:t>Arreglo de apuntadores apuntando a </a:t>
            </a:r>
            <a:r>
              <a:rPr lang="es-MX" sz="1200" b="1" dirty="0" err="1">
                <a:latin typeface="Consolas" panose="020B0609020204030204" pitchFamily="49" charset="0"/>
              </a:rPr>
              <a:t>NULL</a:t>
            </a:r>
            <a:endParaRPr lang="es-MX" sz="1200" b="1" dirty="0">
              <a:latin typeface="Consolas" panose="020B0609020204030204" pitchFamily="49" charset="0"/>
            </a:endParaRPr>
          </a:p>
        </p:txBody>
      </p:sp>
      <p:sp>
        <p:nvSpPr>
          <p:cNvPr id="155" name="CuadroTexto 154">
            <a:extLst>
              <a:ext uri="{FF2B5EF4-FFF2-40B4-BE49-F238E27FC236}">
                <a16:creationId xmlns:a16="http://schemas.microsoft.com/office/drawing/2014/main" id="{F91238A7-E29B-25AE-B906-707B0B42854A}"/>
              </a:ext>
            </a:extLst>
          </p:cNvPr>
          <p:cNvSpPr txBox="1"/>
          <p:nvPr/>
        </p:nvSpPr>
        <p:spPr>
          <a:xfrm>
            <a:off x="3792266" y="8703967"/>
            <a:ext cx="3761194" cy="507831"/>
          </a:xfrm>
          <a:prstGeom prst="rect">
            <a:avLst/>
          </a:prstGeom>
          <a:noFill/>
        </p:spPr>
        <p:txBody>
          <a:bodyPr wrap="square" rtlCol="0">
            <a:spAutoFit/>
          </a:bodyPr>
          <a:lstStyle/>
          <a:p>
            <a:r>
              <a:rPr lang="es-MX" sz="900" dirty="0" err="1">
                <a:latin typeface="Consolas" panose="020B0609020204030204" pitchFamily="49" charset="0"/>
              </a:rPr>
              <a:t>for</a:t>
            </a:r>
            <a:r>
              <a:rPr lang="es-MX" sz="900" dirty="0">
                <a:latin typeface="Consolas" panose="020B0609020204030204" pitchFamily="49" charset="0"/>
              </a:rPr>
              <a:t>(</a:t>
            </a:r>
            <a:r>
              <a:rPr lang="es-MX" sz="900" dirty="0" err="1">
                <a:latin typeface="Consolas" panose="020B0609020204030204" pitchFamily="49" charset="0"/>
              </a:rPr>
              <a:t>int</a:t>
            </a:r>
            <a:r>
              <a:rPr lang="es-MX" sz="900" dirty="0">
                <a:latin typeface="Consolas" panose="020B0609020204030204" pitchFamily="49" charset="0"/>
              </a:rPr>
              <a:t> i = 0; i &lt; 10; i++){        </a:t>
            </a:r>
            <a:r>
              <a:rPr lang="es-MX" sz="900" dirty="0" err="1">
                <a:latin typeface="Consolas" panose="020B0609020204030204" pitchFamily="49" charset="0"/>
              </a:rPr>
              <a:t>int</a:t>
            </a:r>
            <a:r>
              <a:rPr lang="es-MX" sz="900" dirty="0">
                <a:latin typeface="Consolas" panose="020B0609020204030204" pitchFamily="49" charset="0"/>
              </a:rPr>
              <a:t> *b[10]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	b[i]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a:t>
            </a:r>
          </a:p>
        </p:txBody>
      </p:sp>
      <mc:AlternateContent xmlns:mc="http://schemas.openxmlformats.org/markup-compatibility/2006" xmlns:a14="http://schemas.microsoft.com/office/drawing/2010/main">
        <mc:Choice Requires="a14">
          <p:sp>
            <p:nvSpPr>
              <p:cNvPr id="156" name="CuadroTexto 155">
                <a:extLst>
                  <a:ext uri="{FF2B5EF4-FFF2-40B4-BE49-F238E27FC236}">
                    <a16:creationId xmlns:a16="http://schemas.microsoft.com/office/drawing/2014/main" id="{680AAD69-F1B0-E464-C582-2411D764B92B}"/>
                  </a:ext>
                </a:extLst>
              </p:cNvPr>
              <p:cNvSpPr txBox="1"/>
              <p:nvPr/>
            </p:nvSpPr>
            <p:spPr>
              <a:xfrm>
                <a:off x="5791588" y="8735835"/>
                <a:ext cx="258917" cy="3184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s-MX" sz="1600" i="1" smtClean="0">
                              <a:latin typeface="Cambria Math" panose="02040503050406030204" pitchFamily="18" charset="0"/>
                            </a:rPr>
                          </m:ctrlPr>
                        </m:groupChrPr>
                        <m:e/>
                      </m:groupChr>
                    </m:oMath>
                  </m:oMathPara>
                </a14:m>
                <a:endParaRPr lang="es-MX" sz="1600" dirty="0"/>
              </a:p>
            </p:txBody>
          </p:sp>
        </mc:Choice>
        <mc:Fallback xmlns="">
          <p:sp>
            <p:nvSpPr>
              <p:cNvPr id="156" name="CuadroTexto 155">
                <a:extLst>
                  <a:ext uri="{FF2B5EF4-FFF2-40B4-BE49-F238E27FC236}">
                    <a16:creationId xmlns:a16="http://schemas.microsoft.com/office/drawing/2014/main" id="{680AAD69-F1B0-E464-C582-2411D764B92B}"/>
                  </a:ext>
                </a:extLst>
              </p:cNvPr>
              <p:cNvSpPr txBox="1">
                <a:spLocks noRot="1" noChangeAspect="1" noMove="1" noResize="1" noEditPoints="1" noAdjustHandles="1" noChangeArrowheads="1" noChangeShapeType="1" noTextEdit="1"/>
              </p:cNvSpPr>
              <p:nvPr/>
            </p:nvSpPr>
            <p:spPr>
              <a:xfrm>
                <a:off x="5791588" y="8735835"/>
                <a:ext cx="258917" cy="318485"/>
              </a:xfrm>
              <a:prstGeom prst="rect">
                <a:avLst/>
              </a:prstGeom>
              <a:blipFill>
                <a:blip r:embed="rId5"/>
                <a:stretch>
                  <a:fillRect l="-69767" t="-53846" r="-88372" b="-76923"/>
                </a:stretch>
              </a:blipFill>
            </p:spPr>
            <p:txBody>
              <a:bodyPr/>
              <a:lstStyle/>
              <a:p>
                <a:r>
                  <a:rPr lang="es-MX">
                    <a:noFill/>
                  </a:rPr>
                  <a:t> </a:t>
                </a:r>
              </a:p>
            </p:txBody>
          </p:sp>
        </mc:Fallback>
      </mc:AlternateContent>
      <p:sp>
        <p:nvSpPr>
          <p:cNvPr id="162" name="Pergamino: horizontal 161">
            <a:extLst>
              <a:ext uri="{FF2B5EF4-FFF2-40B4-BE49-F238E27FC236}">
                <a16:creationId xmlns:a16="http://schemas.microsoft.com/office/drawing/2014/main" id="{8EA196CC-0800-91CB-F823-560E9DC33DEB}"/>
              </a:ext>
            </a:extLst>
          </p:cNvPr>
          <p:cNvSpPr/>
          <p:nvPr/>
        </p:nvSpPr>
        <p:spPr>
          <a:xfrm>
            <a:off x="5791588" y="1776716"/>
            <a:ext cx="1775079"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19 Agosto 2022</a:t>
            </a:r>
          </a:p>
        </p:txBody>
      </p:sp>
    </p:spTree>
    <p:extLst>
      <p:ext uri="{BB962C8B-B14F-4D97-AF65-F5344CB8AC3E}">
        <p14:creationId xmlns:p14="http://schemas.microsoft.com/office/powerpoint/2010/main" val="334601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#0: Resumen del video “Pointers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pic>
        <p:nvPicPr>
          <p:cNvPr id="48" name="Imagen 47">
            <a:extLst>
              <a:ext uri="{FF2B5EF4-FFF2-40B4-BE49-F238E27FC236}">
                <a16:creationId xmlns:a16="http://schemas.microsoft.com/office/drawing/2014/main" id="{7977B124-F38F-BBED-BCB3-DBB4F5BA3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25" y="556120"/>
            <a:ext cx="512815" cy="512815"/>
          </a:xfrm>
          <a:prstGeom prst="rect">
            <a:avLst/>
          </a:prstGeom>
        </p:spPr>
      </p:pic>
      <p:sp>
        <p:nvSpPr>
          <p:cNvPr id="50" name="Rectángulo: esquinas redondeadas 49">
            <a:extLst>
              <a:ext uri="{FF2B5EF4-FFF2-40B4-BE49-F238E27FC236}">
                <a16:creationId xmlns:a16="http://schemas.microsoft.com/office/drawing/2014/main" id="{C11DE329-ACC8-3E23-517F-F54CA4B18C81}"/>
              </a:ext>
            </a:extLst>
          </p:cNvPr>
          <p:cNvSpPr/>
          <p:nvPr/>
        </p:nvSpPr>
        <p:spPr>
          <a:xfrm>
            <a:off x="744794" y="657328"/>
            <a:ext cx="6818599" cy="314492"/>
          </a:xfrm>
          <a:prstGeom prst="roundRect">
            <a:avLst/>
          </a:prstGeom>
          <a:solidFill>
            <a:srgbClr val="F1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solidFill>
                  <a:srgbClr val="FFFFFF"/>
                </a:solidFill>
                <a:latin typeface="Times New Roman" panose="02020603050405020304" pitchFamily="18" charset="0"/>
                <a:cs typeface="Times New Roman" panose="02020603050405020304" pitchFamily="18" charset="0"/>
              </a:rPr>
              <a:t>Tarea #0: Resumen del video “Pointers</a:t>
            </a:r>
            <a:r>
              <a:rPr lang="es-MX" sz="2000" dirty="0">
                <a:solidFill>
                  <a:srgbClr val="FFFFFF"/>
                </a:solidFill>
                <a:latin typeface="Times New Roman" panose="02020603050405020304" pitchFamily="18" charset="0"/>
                <a:cs typeface="Times New Roman" panose="02020603050405020304" pitchFamily="18" charset="0"/>
              </a:rPr>
              <a:t>”</a:t>
            </a:r>
            <a:endParaRPr lang="es-MX" dirty="0">
              <a:solidFill>
                <a:srgbClr val="FFFFFF"/>
              </a:solidFill>
              <a:latin typeface="Times New Roman" panose="02020603050405020304" pitchFamily="18" charset="0"/>
            </a:endParaRPr>
          </a:p>
        </p:txBody>
      </p:sp>
      <p:pic>
        <p:nvPicPr>
          <p:cNvPr id="52" name="Imagen 51" descr="Código QR&#10;&#10;Descripción generada automáticamente">
            <a:extLst>
              <a:ext uri="{FF2B5EF4-FFF2-40B4-BE49-F238E27FC236}">
                <a16:creationId xmlns:a16="http://schemas.microsoft.com/office/drawing/2014/main" id="{5D95A10F-17B9-BA18-451C-981DB73EAC94}"/>
              </a:ext>
            </a:extLst>
          </p:cNvPr>
          <p:cNvPicPr>
            <a:picLocks noChangeAspect="1"/>
          </p:cNvPicPr>
          <p:nvPr/>
        </p:nvPicPr>
        <p:blipFill>
          <a:blip r:embed="rId5">
            <a:duotone>
              <a:prstClr val="black"/>
              <a:srgbClr val="ED2121">
                <a:tint val="45000"/>
                <a:satMod val="400000"/>
              </a:srgbClr>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a:off x="209006" y="1168033"/>
            <a:ext cx="2044065" cy="2044065"/>
          </a:xfrm>
          <a:prstGeom prst="rect">
            <a:avLst/>
          </a:prstGeom>
        </p:spPr>
      </p:pic>
      <p:sp>
        <p:nvSpPr>
          <p:cNvPr id="2" name="CuadroTexto 1">
            <a:extLst>
              <a:ext uri="{FF2B5EF4-FFF2-40B4-BE49-F238E27FC236}">
                <a16:creationId xmlns:a16="http://schemas.microsoft.com/office/drawing/2014/main" id="{DDC2922E-41CC-481B-C7F9-FE05A3CFD8A1}"/>
              </a:ext>
            </a:extLst>
          </p:cNvPr>
          <p:cNvSpPr txBox="1"/>
          <p:nvPr/>
        </p:nvSpPr>
        <p:spPr>
          <a:xfrm>
            <a:off x="2337619" y="1142675"/>
            <a:ext cx="5225774" cy="2862322"/>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Los punteros es uno de los temas más difíciles, sim embargo son de mucha utilidad, como por ejemplo al pasar datos a una función, modificarlos y luego regresarlos, cosa que no podría hacerse de otra manera.</a:t>
            </a:r>
          </a:p>
          <a:p>
            <a:pPr algn="just"/>
            <a:r>
              <a:rPr lang="es-MX" sz="1200" dirty="0">
                <a:latin typeface="Times New Roman" panose="02020603050405020304" pitchFamily="18" charset="0"/>
                <a:cs typeface="Times New Roman" panose="02020603050405020304" pitchFamily="18" charset="0"/>
              </a:rPr>
              <a:t>Cuando pasamos un dato por valor a una función, lo que estamos pasando es en realidad una copia, sin embargo, cuando pasamos el dato por referencia haciendo el uso de punteros, lo que hacemos es darle acceso a la memoria en donde esta almacenado dicho valor, haciendo que todos los cambios que realicemos en la función, le sucedan al valor mismo.</a:t>
            </a:r>
          </a:p>
          <a:p>
            <a:pPr algn="just"/>
            <a:r>
              <a:rPr lang="es-MX" sz="1200" dirty="0">
                <a:latin typeface="Times New Roman" panose="02020603050405020304" pitchFamily="18" charset="0"/>
                <a:cs typeface="Times New Roman" panose="02020603050405020304" pitchFamily="18" charset="0"/>
              </a:rPr>
              <a:t>Cada archivo de nuestra computadora esta almacenado en el disco duro, o en un disco de estado solido, según sea el caso. Esos discos son solo de almacenamiento, por lo tanto, no podemos trabajar directamente ahí, la </a:t>
            </a:r>
            <a:r>
              <a:rPr lang="es-MX" sz="1200" dirty="0">
                <a:solidFill>
                  <a:schemeClr val="bg1"/>
                </a:solidFill>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a:t>
            </a:r>
          </a:p>
          <a:p>
            <a:pPr algn="just"/>
            <a:r>
              <a:rPr lang="es-MX" sz="1200" dirty="0">
                <a:solidFill>
                  <a:schemeClr val="bg1"/>
                </a:solidFill>
                <a:latin typeface="Times New Roman" panose="02020603050405020304" pitchFamily="18" charset="0"/>
                <a:cs typeface="Times New Roman" panose="02020603050405020304" pitchFamily="18" charset="0"/>
              </a:rPr>
              <a:t>La memoria RAM es Memoria de Acceso Aleatorio, y una vez que apagamos la computadora, todos los datos de la memoria RAM se destruyen.</a:t>
            </a:r>
          </a:p>
        </p:txBody>
      </p:sp>
      <p:sp>
        <p:nvSpPr>
          <p:cNvPr id="3" name="CuadroTexto 2">
            <a:extLst>
              <a:ext uri="{FF2B5EF4-FFF2-40B4-BE49-F238E27FC236}">
                <a16:creationId xmlns:a16="http://schemas.microsoft.com/office/drawing/2014/main" id="{F4E8A0DC-24FD-9F7A-2A53-BCF931F8C1BA}"/>
              </a:ext>
            </a:extLst>
          </p:cNvPr>
          <p:cNvSpPr txBox="1"/>
          <p:nvPr/>
        </p:nvSpPr>
        <p:spPr>
          <a:xfrm>
            <a:off x="125362" y="3234220"/>
            <a:ext cx="7438032"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 La memoria RAM es Memoria de Acceso Aleatorio, y una vez que apagamos la computadora, todos los datos de la memoria RAM se destruyen.</a:t>
            </a:r>
          </a:p>
        </p:txBody>
      </p:sp>
      <p:graphicFrame>
        <p:nvGraphicFramePr>
          <p:cNvPr id="4" name="Tabla 4">
            <a:extLst>
              <a:ext uri="{FF2B5EF4-FFF2-40B4-BE49-F238E27FC236}">
                <a16:creationId xmlns:a16="http://schemas.microsoft.com/office/drawing/2014/main" id="{E26CF15E-9728-CAFD-EEE2-D9BC427BFA2F}"/>
              </a:ext>
            </a:extLst>
          </p:cNvPr>
          <p:cNvGraphicFramePr>
            <a:graphicFrameLocks noGrp="1"/>
          </p:cNvGraphicFramePr>
          <p:nvPr>
            <p:extLst>
              <p:ext uri="{D42A27DB-BD31-4B8C-83A1-F6EECF244321}">
                <p14:modId xmlns:p14="http://schemas.microsoft.com/office/powerpoint/2010/main" val="1098590601"/>
              </p:ext>
            </p:extLst>
          </p:nvPr>
        </p:nvGraphicFramePr>
        <p:xfrm>
          <a:off x="3805086" y="3863145"/>
          <a:ext cx="3679794" cy="1920240"/>
        </p:xfrm>
        <a:graphic>
          <a:graphicData uri="http://schemas.openxmlformats.org/drawingml/2006/table">
            <a:tbl>
              <a:tblPr firstRow="1" bandRow="1">
                <a:tableStyleId>{5C22544A-7EE6-4342-B048-85BDC9FD1C3A}</a:tableStyleId>
              </a:tblPr>
              <a:tblGrid>
                <a:gridCol w="1839897">
                  <a:extLst>
                    <a:ext uri="{9D8B030D-6E8A-4147-A177-3AD203B41FA5}">
                      <a16:colId xmlns:a16="http://schemas.microsoft.com/office/drawing/2014/main" val="3261743093"/>
                    </a:ext>
                  </a:extLst>
                </a:gridCol>
                <a:gridCol w="1839897">
                  <a:extLst>
                    <a:ext uri="{9D8B030D-6E8A-4147-A177-3AD203B41FA5}">
                      <a16:colId xmlns:a16="http://schemas.microsoft.com/office/drawing/2014/main" val="3732222309"/>
                    </a:ext>
                  </a:extLst>
                </a:gridCol>
              </a:tblGrid>
              <a:tr h="248780">
                <a:tc>
                  <a:txBody>
                    <a:bodyPr/>
                    <a:lstStyle/>
                    <a:p>
                      <a:pPr algn="ctr"/>
                      <a:r>
                        <a:rPr lang="es-MX" sz="1200" dirty="0">
                          <a:latin typeface="Consolas" panose="020B0609020204030204" pitchFamily="49" charset="0"/>
                        </a:rPr>
                        <a:t>Tipo de dato</a:t>
                      </a:r>
                    </a:p>
                  </a:txBody>
                  <a:tcPr/>
                </a:tc>
                <a:tc>
                  <a:txBody>
                    <a:bodyPr/>
                    <a:lstStyle/>
                    <a:p>
                      <a:pPr algn="ctr"/>
                      <a:r>
                        <a:rPr lang="es-MX" sz="1200" dirty="0">
                          <a:latin typeface="Consolas" panose="020B0609020204030204" pitchFamily="49" charset="0"/>
                        </a:rPr>
                        <a:t>Tamaño (en bytes)</a:t>
                      </a:r>
                    </a:p>
                  </a:txBody>
                  <a:tcPr/>
                </a:tc>
                <a:extLst>
                  <a:ext uri="{0D108BD9-81ED-4DB2-BD59-A6C34878D82A}">
                    <a16:rowId xmlns:a16="http://schemas.microsoft.com/office/drawing/2014/main" val="3508037196"/>
                  </a:ext>
                </a:extLst>
              </a:tr>
              <a:tr h="248780">
                <a:tc>
                  <a:txBody>
                    <a:bodyPr/>
                    <a:lstStyle/>
                    <a:p>
                      <a:pPr algn="ctr"/>
                      <a:r>
                        <a:rPr lang="es-MX" sz="1200" dirty="0" err="1">
                          <a:latin typeface="Consolas" panose="020B0609020204030204" pitchFamily="49" charset="0"/>
                        </a:rPr>
                        <a:t>int</a:t>
                      </a:r>
                      <a:endParaRPr lang="es-MX" sz="1200" dirty="0">
                        <a:latin typeface="Consolas" panose="020B0609020204030204" pitchFamily="49" charset="0"/>
                      </a:endParaRPr>
                    </a:p>
                  </a:txBody>
                  <a:tcPr/>
                </a:tc>
                <a:tc>
                  <a:txBody>
                    <a:bodyPr/>
                    <a:lstStyle/>
                    <a:p>
                      <a:pPr algn="ctr"/>
                      <a:r>
                        <a:rPr lang="es-MX" sz="1200" dirty="0">
                          <a:latin typeface="Consolas" panose="020B0609020204030204" pitchFamily="49" charset="0"/>
                        </a:rPr>
                        <a:t>4</a:t>
                      </a:r>
                    </a:p>
                  </a:txBody>
                  <a:tcPr/>
                </a:tc>
                <a:extLst>
                  <a:ext uri="{0D108BD9-81ED-4DB2-BD59-A6C34878D82A}">
                    <a16:rowId xmlns:a16="http://schemas.microsoft.com/office/drawing/2014/main" val="3976862365"/>
                  </a:ext>
                </a:extLst>
              </a:tr>
              <a:tr h="248780">
                <a:tc>
                  <a:txBody>
                    <a:bodyPr/>
                    <a:lstStyle/>
                    <a:p>
                      <a:pPr algn="ctr"/>
                      <a:r>
                        <a:rPr lang="es-MX" sz="1200" dirty="0" err="1">
                          <a:latin typeface="Consolas" panose="020B0609020204030204" pitchFamily="49" charset="0"/>
                        </a:rPr>
                        <a:t>char</a:t>
                      </a:r>
                      <a:endParaRPr lang="es-MX" sz="1200" dirty="0">
                        <a:latin typeface="Consolas" panose="020B0609020204030204" pitchFamily="49" charset="0"/>
                      </a:endParaRPr>
                    </a:p>
                  </a:txBody>
                  <a:tcPr/>
                </a:tc>
                <a:tc>
                  <a:txBody>
                    <a:bodyPr/>
                    <a:lstStyle/>
                    <a:p>
                      <a:pPr algn="ctr"/>
                      <a:r>
                        <a:rPr lang="es-MX" sz="1200" dirty="0">
                          <a:latin typeface="Consolas" panose="020B0609020204030204" pitchFamily="49" charset="0"/>
                        </a:rPr>
                        <a:t>1</a:t>
                      </a:r>
                    </a:p>
                  </a:txBody>
                  <a:tcPr/>
                </a:tc>
                <a:extLst>
                  <a:ext uri="{0D108BD9-81ED-4DB2-BD59-A6C34878D82A}">
                    <a16:rowId xmlns:a16="http://schemas.microsoft.com/office/drawing/2014/main" val="4255882133"/>
                  </a:ext>
                </a:extLst>
              </a:tr>
              <a:tr h="248780">
                <a:tc>
                  <a:txBody>
                    <a:bodyPr/>
                    <a:lstStyle/>
                    <a:p>
                      <a:pPr algn="ctr"/>
                      <a:r>
                        <a:rPr lang="es-MX" sz="1200" dirty="0" err="1">
                          <a:latin typeface="Consolas" panose="020B0609020204030204" pitchFamily="49" charset="0"/>
                        </a:rPr>
                        <a:t>float</a:t>
                      </a:r>
                      <a:endParaRPr lang="es-MX" sz="1200" dirty="0">
                        <a:latin typeface="Consolas" panose="020B0609020204030204" pitchFamily="49" charset="0"/>
                      </a:endParaRPr>
                    </a:p>
                  </a:txBody>
                  <a:tcPr/>
                </a:tc>
                <a:tc>
                  <a:txBody>
                    <a:bodyPr/>
                    <a:lstStyle/>
                    <a:p>
                      <a:pPr algn="ctr"/>
                      <a:r>
                        <a:rPr lang="es-MX" sz="1200" dirty="0">
                          <a:latin typeface="Consolas" panose="020B0609020204030204" pitchFamily="49" charset="0"/>
                        </a:rPr>
                        <a:t>4</a:t>
                      </a:r>
                    </a:p>
                  </a:txBody>
                  <a:tcPr/>
                </a:tc>
                <a:extLst>
                  <a:ext uri="{0D108BD9-81ED-4DB2-BD59-A6C34878D82A}">
                    <a16:rowId xmlns:a16="http://schemas.microsoft.com/office/drawing/2014/main" val="1626843608"/>
                  </a:ext>
                </a:extLst>
              </a:tr>
              <a:tr h="248780">
                <a:tc>
                  <a:txBody>
                    <a:bodyPr/>
                    <a:lstStyle/>
                    <a:p>
                      <a:pPr algn="ctr"/>
                      <a:r>
                        <a:rPr lang="es-MX" sz="1200" dirty="0" err="1">
                          <a:latin typeface="Consolas" panose="020B0609020204030204" pitchFamily="49" charset="0"/>
                        </a:rPr>
                        <a:t>double</a:t>
                      </a:r>
                      <a:endParaRPr lang="es-MX" sz="1200" dirty="0">
                        <a:latin typeface="Consolas" panose="020B0609020204030204" pitchFamily="49" charset="0"/>
                      </a:endParaRPr>
                    </a:p>
                  </a:txBody>
                  <a:tcPr/>
                </a:tc>
                <a:tc>
                  <a:txBody>
                    <a:bodyPr/>
                    <a:lstStyle/>
                    <a:p>
                      <a:pPr algn="ctr"/>
                      <a:r>
                        <a:rPr lang="es-MX" sz="1200" dirty="0">
                          <a:latin typeface="Consolas" panose="020B0609020204030204" pitchFamily="49" charset="0"/>
                        </a:rPr>
                        <a:t>8</a:t>
                      </a:r>
                    </a:p>
                  </a:txBody>
                  <a:tcPr/>
                </a:tc>
                <a:extLst>
                  <a:ext uri="{0D108BD9-81ED-4DB2-BD59-A6C34878D82A}">
                    <a16:rowId xmlns:a16="http://schemas.microsoft.com/office/drawing/2014/main" val="994304676"/>
                  </a:ext>
                </a:extLst>
              </a:tr>
              <a:tr h="248780">
                <a:tc>
                  <a:txBody>
                    <a:bodyPr/>
                    <a:lstStyle/>
                    <a:p>
                      <a:pPr algn="ctr"/>
                      <a:r>
                        <a:rPr lang="es-MX" sz="1200" dirty="0" err="1">
                          <a:latin typeface="Consolas" panose="020B0609020204030204" pitchFamily="49" charset="0"/>
                        </a:rPr>
                        <a:t>long</a:t>
                      </a:r>
                      <a:r>
                        <a:rPr lang="es-MX" sz="1200" dirty="0">
                          <a:latin typeface="Consolas" panose="020B0609020204030204" pitchFamily="49" charset="0"/>
                        </a:rPr>
                        <a:t> </a:t>
                      </a:r>
                      <a:r>
                        <a:rPr lang="es-MX" sz="1200" dirty="0" err="1">
                          <a:latin typeface="Consolas" panose="020B0609020204030204" pitchFamily="49" charset="0"/>
                        </a:rPr>
                        <a:t>long</a:t>
                      </a:r>
                      <a:endParaRPr lang="es-MX" sz="1200" dirty="0">
                        <a:latin typeface="Consolas" panose="020B0609020204030204" pitchFamily="49" charset="0"/>
                      </a:endParaRPr>
                    </a:p>
                  </a:txBody>
                  <a:tcPr/>
                </a:tc>
                <a:tc>
                  <a:txBody>
                    <a:bodyPr/>
                    <a:lstStyle/>
                    <a:p>
                      <a:pPr algn="ctr"/>
                      <a:r>
                        <a:rPr lang="es-MX" sz="1200" dirty="0">
                          <a:latin typeface="Consolas" panose="020B0609020204030204" pitchFamily="49" charset="0"/>
                        </a:rPr>
                        <a:t>8</a:t>
                      </a:r>
                    </a:p>
                  </a:txBody>
                  <a:tcPr/>
                </a:tc>
                <a:extLst>
                  <a:ext uri="{0D108BD9-81ED-4DB2-BD59-A6C34878D82A}">
                    <a16:rowId xmlns:a16="http://schemas.microsoft.com/office/drawing/2014/main" val="974171242"/>
                  </a:ext>
                </a:extLst>
              </a:tr>
              <a:tr h="248780">
                <a:tc>
                  <a:txBody>
                    <a:bodyPr/>
                    <a:lstStyle/>
                    <a:p>
                      <a:pPr algn="ctr"/>
                      <a:r>
                        <a:rPr lang="es-MX" sz="1200" dirty="0" err="1">
                          <a:latin typeface="Consolas" panose="020B0609020204030204" pitchFamily="49" charset="0"/>
                        </a:rPr>
                        <a:t>char</a:t>
                      </a:r>
                      <a:r>
                        <a:rPr lang="es-MX" sz="1200" dirty="0">
                          <a:latin typeface="Consolas" panose="020B0609020204030204" pitchFamily="49" charset="0"/>
                        </a:rPr>
                        <a:t>*</a:t>
                      </a:r>
                    </a:p>
                  </a:txBody>
                  <a:tcPr/>
                </a:tc>
                <a:tc>
                  <a:txBody>
                    <a:bodyPr/>
                    <a:lstStyle/>
                    <a:p>
                      <a:pPr algn="ctr"/>
                      <a:r>
                        <a:rPr lang="es-MX" sz="1200" dirty="0">
                          <a:latin typeface="Consolas" panose="020B0609020204030204" pitchFamily="49" charset="0"/>
                        </a:rPr>
                        <a:t>4 u 8</a:t>
                      </a:r>
                    </a:p>
                  </a:txBody>
                  <a:tcPr/>
                </a:tc>
                <a:extLst>
                  <a:ext uri="{0D108BD9-81ED-4DB2-BD59-A6C34878D82A}">
                    <a16:rowId xmlns:a16="http://schemas.microsoft.com/office/drawing/2014/main" val="3742859678"/>
                  </a:ext>
                </a:extLst>
              </a:tr>
            </a:tbl>
          </a:graphicData>
        </a:graphic>
      </p:graphicFrame>
      <p:sp>
        <p:nvSpPr>
          <p:cNvPr id="6" name="CuadroTexto 5">
            <a:extLst>
              <a:ext uri="{FF2B5EF4-FFF2-40B4-BE49-F238E27FC236}">
                <a16:creationId xmlns:a16="http://schemas.microsoft.com/office/drawing/2014/main" id="{A310A9FA-0344-E8D1-1D2B-0B2AAFDCC3A9}"/>
              </a:ext>
            </a:extLst>
          </p:cNvPr>
          <p:cNvSpPr txBox="1"/>
          <p:nvPr/>
        </p:nvSpPr>
        <p:spPr>
          <a:xfrm>
            <a:off x="125362" y="5826559"/>
            <a:ext cx="7468512" cy="3416320"/>
          </a:xfrm>
          <a:prstGeom prst="rect">
            <a:avLst/>
          </a:prstGeom>
          <a:noFill/>
        </p:spPr>
        <p:txBody>
          <a:bodyPr wrap="square">
            <a:spAutoFit/>
          </a:bodyPr>
          <a:lstStyle/>
          <a:p>
            <a:pPr algn="just"/>
            <a:r>
              <a:rPr lang="es-MX" sz="1200" dirty="0">
                <a:latin typeface="Times New Roman" panose="02020603050405020304" pitchFamily="18" charset="0"/>
                <a:cs typeface="Times New Roman" panose="02020603050405020304" pitchFamily="18" charset="0"/>
              </a:rPr>
              <a:t>Entonces, un puntero es un tipo que dato que guarda una dirección, y el tipo únicamente nos describe el dato guardado en esa dirección de memoria.</a:t>
            </a:r>
          </a:p>
          <a:p>
            <a:pPr algn="just"/>
            <a:r>
              <a:rPr lang="es-MX" sz="1200" dirty="0">
                <a:latin typeface="Times New Roman" panose="02020603050405020304" pitchFamily="18" charset="0"/>
                <a:cs typeface="Times New Roman" panose="02020603050405020304" pitchFamily="18" charset="0"/>
              </a:rPr>
              <a:t>Al saber la dirección de la memoria en donde esta guardada una variable, podemos ir directamente a esa ubicación en la memoria y manipular el dato, es por eso que no es necesario hacer una copia cuando enviamos un valor por referencia en una función.</a:t>
            </a:r>
          </a:p>
          <a:p>
            <a:pPr algn="just"/>
            <a:r>
              <a:rPr lang="es-MX" sz="1200" dirty="0">
                <a:latin typeface="Times New Roman" panose="02020603050405020304" pitchFamily="18" charset="0"/>
                <a:cs typeface="Times New Roman" panose="02020603050405020304" pitchFamily="18" charset="0"/>
              </a:rPr>
              <a:t>El puntero más simple en C es el puntero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que como su nombre o indica, no apunta a nada (lo cual en realidad puede ser muy útil).Siempre que declaramos un puntero, y no le asignamos una dirección, debemos hacer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el valor de ese puntero (son buenas practicas de programación).Podemos extraer la dirección de una variable con el operador </a:t>
            </a:r>
            <a:r>
              <a:rPr lang="es-MX" sz="1200" dirty="0">
                <a:latin typeface="Consolas" panose="020B0609020204030204" pitchFamily="49" charset="0"/>
                <a:cs typeface="Times New Roman" panose="02020603050405020304" pitchFamily="18" charset="0"/>
              </a:rPr>
              <a:t>&amp;</a:t>
            </a:r>
            <a:r>
              <a:rPr lang="es-MX" sz="1200" dirty="0">
                <a:latin typeface="Times New Roman" panose="02020603050405020304" pitchFamily="18" charset="0"/>
                <a:cs typeface="Times New Roman" panose="02020603050405020304" pitchFamily="18" charset="0"/>
              </a:rPr>
              <a:t> (como en los ejemplos anteriores).</a:t>
            </a:r>
          </a:p>
          <a:p>
            <a:pPr algn="just"/>
            <a:r>
              <a:rPr lang="es-MX" sz="1200" dirty="0">
                <a:latin typeface="Times New Roman" panose="02020603050405020304" pitchFamily="18" charset="0"/>
                <a:cs typeface="Times New Roman" panose="02020603050405020304" pitchFamily="18" charset="0"/>
              </a:rPr>
              <a:t>El propósito principal de un puntero es permitirnos modificar o inspeccionar la ubicación a la que apunta.</a:t>
            </a:r>
          </a:p>
          <a:p>
            <a:pPr algn="just"/>
            <a:r>
              <a:rPr lang="es-MX" sz="1200" dirty="0">
                <a:latin typeface="Times New Roman" panose="02020603050405020304" pitchFamily="18" charset="0"/>
                <a:cs typeface="Times New Roman" panose="02020603050405020304" pitchFamily="18" charset="0"/>
              </a:rPr>
              <a:t>Si tenemos un puntero pc, entonces </a:t>
            </a:r>
            <a:r>
              <a:rPr lang="es-MX" sz="1200" dirty="0">
                <a:latin typeface="Consolas" panose="020B0609020204030204" pitchFamily="49" charset="0"/>
                <a:cs typeface="Times New Roman" panose="02020603050405020304" pitchFamily="18" charset="0"/>
              </a:rPr>
              <a:t>*pc </a:t>
            </a:r>
            <a:r>
              <a:rPr lang="es-MX" sz="1200" dirty="0">
                <a:latin typeface="Times New Roman" panose="02020603050405020304" pitchFamily="18" charset="0"/>
                <a:cs typeface="Times New Roman" panose="02020603050405020304" pitchFamily="18" charset="0"/>
              </a:rPr>
              <a:t>es el dato que vive en la dirección de memoria guardada en pc.</a:t>
            </a:r>
          </a:p>
          <a:p>
            <a:pPr algn="just"/>
            <a:r>
              <a:rPr lang="es-MX" sz="1200" dirty="0">
                <a:latin typeface="Times New Roman" panose="02020603050405020304" pitchFamily="18" charset="0"/>
                <a:cs typeface="Times New Roman" panose="02020603050405020304" pitchFamily="18" charset="0"/>
              </a:rPr>
              <a:t>Usado en contexto,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es el operador que nos permite acceder al dato almacenado en la dirección, dicho de otro modo, no nos sirve únicamente saber la dirección, también debemos ir allí, y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permite hacerlo.</a:t>
            </a:r>
          </a:p>
          <a:p>
            <a:pPr algn="just"/>
            <a:r>
              <a:rPr lang="es-MX" sz="1200" dirty="0">
                <a:latin typeface="Times New Roman" panose="02020603050405020304" pitchFamily="18" charset="0"/>
                <a:cs typeface="Times New Roman" panose="02020603050405020304" pitchFamily="18" charset="0"/>
              </a:rPr>
              <a:t>Por lo tanto, cuando tenemos un puntero que apunta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es decir a nada, e intentamos ir a esa dirección con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aparecerá el error </a:t>
            </a:r>
            <a:r>
              <a:rPr lang="es-MX" sz="1200" dirty="0" err="1">
                <a:latin typeface="Times New Roman" panose="02020603050405020304" pitchFamily="18" charset="0"/>
                <a:cs typeface="Times New Roman" panose="02020603050405020304" pitchFamily="18" charset="0"/>
              </a:rPr>
              <a:t>segmentation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fault</a:t>
            </a:r>
            <a:r>
              <a:rPr lang="es-MX" sz="1200" dirty="0">
                <a:latin typeface="Times New Roman" panose="02020603050405020304" pitchFamily="18" charset="0"/>
                <a:cs typeface="Times New Roman" panose="02020603050405020304" pitchFamily="18" charset="0"/>
              </a:rPr>
              <a:t>.</a:t>
            </a:r>
          </a:p>
          <a:p>
            <a:pPr algn="just"/>
            <a:r>
              <a:rPr lang="es-MX" sz="1200" dirty="0">
                <a:latin typeface="Times New Roman" panose="02020603050405020304" pitchFamily="18" charset="0"/>
                <a:cs typeface="Times New Roman" panose="02020603050405020304" pitchFamily="18" charset="0"/>
              </a:rPr>
              <a:t>Es por esto la importancia de declarar todos los apuntadores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cuando no se les asigna inmediatamente una dirección significativa, ya que si no lo hacemos, nuestro apuntador podría apuntar a cualquier espacio de memoria y manipularlo accidentalmente.</a:t>
            </a:r>
          </a:p>
        </p:txBody>
      </p:sp>
      <p:sp>
        <p:nvSpPr>
          <p:cNvPr id="7" name="CuadroTexto 6">
            <a:extLst>
              <a:ext uri="{FF2B5EF4-FFF2-40B4-BE49-F238E27FC236}">
                <a16:creationId xmlns:a16="http://schemas.microsoft.com/office/drawing/2014/main" id="{02073FB3-A288-E8B2-F5EB-E9FA6853B632}"/>
              </a:ext>
            </a:extLst>
          </p:cNvPr>
          <p:cNvSpPr txBox="1"/>
          <p:nvPr/>
        </p:nvSpPr>
        <p:spPr>
          <a:xfrm>
            <a:off x="120518" y="3804153"/>
            <a:ext cx="3679794" cy="2123658"/>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Retomando lo que dijimos hace un momento que la memoria RAM es un arreglo enorme dividido en celdas de bytes (dependiendo del tamaño del tipo de dato), así como los arreglos tienen índices para cada valor guardado, la memoria tiene una dirección para cada dato almacenado.</a:t>
            </a:r>
          </a:p>
          <a:p>
            <a:pPr algn="just"/>
            <a:r>
              <a:rPr lang="es-MX" sz="1200" dirty="0">
                <a:latin typeface="Times New Roman" panose="02020603050405020304" pitchFamily="18" charset="0"/>
                <a:cs typeface="Times New Roman" panose="02020603050405020304" pitchFamily="18" charset="0"/>
              </a:rPr>
              <a:t>Las variables de tipo </a:t>
            </a:r>
            <a:r>
              <a:rPr lang="es-MX" sz="1200" dirty="0" err="1">
                <a:latin typeface="Times New Roman" panose="02020603050405020304" pitchFamily="18" charset="0"/>
                <a:cs typeface="Times New Roman" panose="02020603050405020304" pitchFamily="18" charset="0"/>
              </a:rPr>
              <a:t>str</a:t>
            </a:r>
            <a:r>
              <a:rPr lang="es-MX" sz="1200" dirty="0">
                <a:latin typeface="Times New Roman" panose="02020603050405020304" pitchFamily="18" charset="0"/>
                <a:cs typeface="Times New Roman" panose="02020603050405020304" pitchFamily="18" charset="0"/>
              </a:rPr>
              <a:t> o cadena de texto, necesitan llevar el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para poder saber donde terminan. Una vez aclarado el tema de la memoria, lo más importante de recordar sobre los punteros es, que son solo direcciones de memoria.</a:t>
            </a:r>
          </a:p>
        </p:txBody>
      </p:sp>
    </p:spTree>
    <p:extLst>
      <p:ext uri="{BB962C8B-B14F-4D97-AF65-F5344CB8AC3E}">
        <p14:creationId xmlns:p14="http://schemas.microsoft.com/office/powerpoint/2010/main" val="29221550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5BD1066-39BB-4E0F-9812-A58C22E923B5}">
  <we:reference id="6a7bd4f3-0563-43af-8c08-79110eebdff6" version="1.1.1.0" store="EXCatalog" storeType="EXCatalog"/>
  <we:alternateReferences>
    <we:reference id="WA104381155" version="1.1.1.0" store="es-MX"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EB70BE716481649BDF25BCD05FE7D6F" ma:contentTypeVersion="13" ma:contentTypeDescription="Create a new document." ma:contentTypeScope="" ma:versionID="0dda52dd4fcb58c557c9bb392f837303">
  <xsd:schema xmlns:xsd="http://www.w3.org/2001/XMLSchema" xmlns:xs="http://www.w3.org/2001/XMLSchema" xmlns:p="http://schemas.microsoft.com/office/2006/metadata/properties" xmlns:ns3="02200309-2be0-45e2-bea1-bd4a23169022" xmlns:ns4="cdf1d7cb-baf0-4741-a321-030e522e71fa" targetNamespace="http://schemas.microsoft.com/office/2006/metadata/properties" ma:root="true" ma:fieldsID="96d028bab55a0e47f3c1a004b9e22614" ns3:_="" ns4:_="">
    <xsd:import namespace="02200309-2be0-45e2-bea1-bd4a23169022"/>
    <xsd:import namespace="cdf1d7cb-baf0-4741-a321-030e522e71f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200309-2be0-45e2-bea1-bd4a231690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f1d7cb-baf0-4741-a321-030e522e71f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DECCA7-3D90-4A7B-9A91-5362B27A4F24}">
  <ds:schemaRefs>
    <ds:schemaRef ds:uri="http://schemas.microsoft.com/sharepoint/v3/contenttype/forms"/>
  </ds:schemaRefs>
</ds:datastoreItem>
</file>

<file path=customXml/itemProps2.xml><?xml version="1.0" encoding="utf-8"?>
<ds:datastoreItem xmlns:ds="http://schemas.openxmlformats.org/officeDocument/2006/customXml" ds:itemID="{E8ABDD17-0FD4-47FC-8B21-78E166BAA2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200309-2be0-45e2-bea1-bd4a23169022"/>
    <ds:schemaRef ds:uri="cdf1d7cb-baf0-4741-a321-030e522e71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DC592A-BAFC-4832-8B9F-1F5626580545}">
  <ds:schemaRefs>
    <ds:schemaRef ds:uri="http://purl.org/dc/dcmitype/"/>
    <ds:schemaRef ds:uri="http://purl.org/dc/elements/1.1/"/>
    <ds:schemaRef ds:uri="http://schemas.microsoft.com/office/2006/metadata/properties"/>
    <ds:schemaRef ds:uri="http://www.w3.org/XML/1998/namespace"/>
    <ds:schemaRef ds:uri="http://schemas.microsoft.com/office/2006/documentManagement/types"/>
    <ds:schemaRef ds:uri="02200309-2be0-45e2-bea1-bd4a23169022"/>
    <ds:schemaRef ds:uri="http://purl.org/dc/terms/"/>
    <ds:schemaRef ds:uri="http://schemas.microsoft.com/office/infopath/2007/PartnerControls"/>
    <ds:schemaRef ds:uri="http://schemas.openxmlformats.org/package/2006/metadata/core-properties"/>
    <ds:schemaRef ds:uri="cdf1d7cb-baf0-4741-a321-030e522e71fa"/>
  </ds:schemaRefs>
</ds:datastoreItem>
</file>

<file path=docProps/app.xml><?xml version="1.0" encoding="utf-8"?>
<Properties xmlns="http://schemas.openxmlformats.org/officeDocument/2006/extended-properties" xmlns:vt="http://schemas.openxmlformats.org/officeDocument/2006/docPropsVTypes">
  <Template>Office Theme</Template>
  <TotalTime>1864</TotalTime>
  <Words>3737</Words>
  <Application>Microsoft Office PowerPoint</Application>
  <PresentationFormat>Personalizado</PresentationFormat>
  <Paragraphs>807</Paragraphs>
  <Slides>23</Slides>
  <Notes>10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23</vt:i4>
      </vt:variant>
    </vt:vector>
  </HeadingPairs>
  <TitlesOfParts>
    <vt:vector size="31" baseType="lpstr">
      <vt:lpstr>Arial</vt:lpstr>
      <vt:lpstr>Calibri</vt:lpstr>
      <vt:lpstr>Calibri Light</vt:lpstr>
      <vt:lpstr>Cambria Math</vt:lpstr>
      <vt:lpstr>Castellar</vt:lpstr>
      <vt:lpstr>Consolas</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 ESPARZA CASTAÑEDA</dc:creator>
  <cp:lastModifiedBy>HUGO ESPARZA CASTAÑEDA</cp:lastModifiedBy>
  <cp:revision>234</cp:revision>
  <dcterms:created xsi:type="dcterms:W3CDTF">2022-07-30T06:56:42Z</dcterms:created>
  <dcterms:modified xsi:type="dcterms:W3CDTF">2022-12-14T08:07:19Z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0x0101006EB70BE716481649BDF25BCD05FE7D6F</vt:lpwstr>
  </property>
</Properties>
</file>