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9" r:id="rId3"/>
    <p:sldId id="260" r:id="rId4"/>
    <p:sldId id="262" r:id="rId5"/>
    <p:sldId id="257" r:id="rId6"/>
    <p:sldId id="265" r:id="rId7"/>
    <p:sldId id="266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64" autoAdjust="0"/>
  </p:normalViewPr>
  <p:slideViewPr>
    <p:cSldViewPr snapToGrid="0">
      <p:cViewPr varScale="1">
        <p:scale>
          <a:sx n="84" d="100"/>
          <a:sy n="84" d="100"/>
        </p:scale>
        <p:origin x="-571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A3254-3030-493E-BCB4-EA35818B2915}" type="doc">
      <dgm:prSet loTypeId="urn:microsoft.com/office/officeart/2005/8/layout/radial6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1161ED32-5970-4FDF-BD4D-4B3815FB5CBE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Internet of Things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2CEDB3BE-5FB9-48E2-923E-310614D44192}" type="parTrans" cxnId="{B2EBD413-12CB-47AC-8563-1467DC6C5391}">
      <dgm:prSet/>
      <dgm:spPr/>
      <dgm:t>
        <a:bodyPr/>
        <a:lstStyle/>
        <a:p>
          <a:endParaRPr lang="ru-RU"/>
        </a:p>
      </dgm:t>
    </dgm:pt>
    <dgm:pt modelId="{6752036B-E4E6-4D3F-9F90-776FF77CEA71}" type="sibTrans" cxnId="{B2EBD413-12CB-47AC-8563-1467DC6C5391}">
      <dgm:prSet/>
      <dgm:spPr/>
      <dgm:t>
        <a:bodyPr/>
        <a:lstStyle/>
        <a:p>
          <a:endParaRPr lang="ru-RU"/>
        </a:p>
      </dgm:t>
    </dgm:pt>
    <dgm:pt modelId="{F7D8E367-A745-4578-B181-DC83B5BADC6F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Smart Education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780F3613-AC04-44FA-9EC3-90B72DED2180}" type="parTrans" cxnId="{F0B678EE-B13C-4CD3-8E99-EDA56F4D6B84}">
      <dgm:prSet/>
      <dgm:spPr/>
      <dgm:t>
        <a:bodyPr/>
        <a:lstStyle/>
        <a:p>
          <a:endParaRPr lang="ru-RU"/>
        </a:p>
      </dgm:t>
    </dgm:pt>
    <dgm:pt modelId="{7F512C7D-FC05-4A71-81FE-71AFFB1C47D9}" type="sibTrans" cxnId="{F0B678EE-B13C-4CD3-8E99-EDA56F4D6B84}">
      <dgm:prSet/>
      <dgm:spPr/>
      <dgm:t>
        <a:bodyPr/>
        <a:lstStyle/>
        <a:p>
          <a:endParaRPr lang="ru-RU"/>
        </a:p>
      </dgm:t>
    </dgm:pt>
    <dgm:pt modelId="{875DF12F-8520-4CAC-9A37-0AFF82C91E51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Smart Health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54646443-F585-427B-BC6E-7D07DE3D8E21}" type="parTrans" cxnId="{CFF1750D-7C63-4055-AD07-E647367288BB}">
      <dgm:prSet/>
      <dgm:spPr/>
      <dgm:t>
        <a:bodyPr/>
        <a:lstStyle/>
        <a:p>
          <a:endParaRPr lang="ru-RU"/>
        </a:p>
      </dgm:t>
    </dgm:pt>
    <dgm:pt modelId="{BABBB3F2-09CB-4AF7-894D-CCF2D589BB90}" type="sibTrans" cxnId="{CFF1750D-7C63-4055-AD07-E647367288BB}">
      <dgm:prSet/>
      <dgm:spPr/>
      <dgm:t>
        <a:bodyPr/>
        <a:lstStyle/>
        <a:p>
          <a:endParaRPr lang="ru-RU"/>
        </a:p>
      </dgm:t>
    </dgm:pt>
    <dgm:pt modelId="{EA4726F6-5B62-43CB-8338-DF7F94A21554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Smart Mobility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40154FA3-9019-47FE-8BAA-800432031784}" type="parTrans" cxnId="{88035BAB-003F-4D62-A153-ABEF5B51A8C4}">
      <dgm:prSet/>
      <dgm:spPr/>
      <dgm:t>
        <a:bodyPr/>
        <a:lstStyle/>
        <a:p>
          <a:endParaRPr lang="ru-RU"/>
        </a:p>
      </dgm:t>
    </dgm:pt>
    <dgm:pt modelId="{D93C6E0E-ED9B-4155-88B5-76F8DD88260A}" type="sibTrans" cxnId="{88035BAB-003F-4D62-A153-ABEF5B51A8C4}">
      <dgm:prSet/>
      <dgm:spPr/>
      <dgm:t>
        <a:bodyPr/>
        <a:lstStyle/>
        <a:p>
          <a:endParaRPr lang="ru-RU"/>
        </a:p>
      </dgm:t>
    </dgm:pt>
    <dgm:pt modelId="{91994FB2-D4F4-4DCE-A5CD-40BD1CE63331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Smart Government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3C390441-2CA4-4890-92B4-C1CBE85E4FBE}" type="parTrans" cxnId="{8F3D65A5-4CDC-404F-B1C0-7077199BB4D2}">
      <dgm:prSet/>
      <dgm:spPr/>
      <dgm:t>
        <a:bodyPr/>
        <a:lstStyle/>
        <a:p>
          <a:endParaRPr lang="ru-RU"/>
        </a:p>
      </dgm:t>
    </dgm:pt>
    <dgm:pt modelId="{84320252-A8B3-4BEC-885C-8E345BD25523}" type="sibTrans" cxnId="{8F3D65A5-4CDC-404F-B1C0-7077199BB4D2}">
      <dgm:prSet/>
      <dgm:spPr/>
      <dgm:t>
        <a:bodyPr/>
        <a:lstStyle/>
        <a:p>
          <a:endParaRPr lang="ru-RU"/>
        </a:p>
      </dgm:t>
    </dgm:pt>
    <dgm:pt modelId="{54AE2CEE-B0F9-404C-81B2-6EA75B5569AC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Smart Agriculture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6C270B2B-991C-4504-936E-11365011A141}" type="parTrans" cxnId="{CA1BE0F4-2161-4EE3-9974-DD29048B7B31}">
      <dgm:prSet/>
      <dgm:spPr/>
      <dgm:t>
        <a:bodyPr/>
        <a:lstStyle/>
        <a:p>
          <a:endParaRPr lang="ru-RU"/>
        </a:p>
      </dgm:t>
    </dgm:pt>
    <dgm:pt modelId="{B5E4B213-0E7F-4BB5-9EEF-D2487967552F}" type="sibTrans" cxnId="{CA1BE0F4-2161-4EE3-9974-DD29048B7B31}">
      <dgm:prSet/>
      <dgm:spPr/>
      <dgm:t>
        <a:bodyPr/>
        <a:lstStyle/>
        <a:p>
          <a:endParaRPr lang="ru-RU"/>
        </a:p>
      </dgm:t>
    </dgm:pt>
    <dgm:pt modelId="{EC948ECF-A1B1-4490-8E22-670C6CABA507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Smart Environment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298F5AEA-9583-42A7-9A21-6D29F717372C}" type="parTrans" cxnId="{A9CF19DE-9908-4A82-BE7B-29CBDB054C37}">
      <dgm:prSet/>
      <dgm:spPr/>
      <dgm:t>
        <a:bodyPr/>
        <a:lstStyle/>
        <a:p>
          <a:endParaRPr lang="ru-RU"/>
        </a:p>
      </dgm:t>
    </dgm:pt>
    <dgm:pt modelId="{5F583660-95EA-4A63-BA19-E46A21301D8E}" type="sibTrans" cxnId="{A9CF19DE-9908-4A82-BE7B-29CBDB054C37}">
      <dgm:prSet/>
      <dgm:spPr/>
      <dgm:t>
        <a:bodyPr/>
        <a:lstStyle/>
        <a:p>
          <a:endParaRPr lang="ru-RU"/>
        </a:p>
      </dgm:t>
    </dgm:pt>
    <dgm:pt modelId="{89222B16-65AB-4D10-B9BF-D84460B8418F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Open Data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D69B7884-3CEB-4DCB-9562-3E8E46E665A7}" type="sibTrans" cxnId="{AF239DCE-1CDB-401A-A177-4D29A76ACAC2}">
      <dgm:prSet/>
      <dgm:spPr/>
      <dgm:t>
        <a:bodyPr/>
        <a:lstStyle/>
        <a:p>
          <a:endParaRPr lang="ru-RU"/>
        </a:p>
      </dgm:t>
    </dgm:pt>
    <dgm:pt modelId="{EEC080A9-641E-4FC1-A58F-3176C9B94A9A}" type="parTrans" cxnId="{AF239DCE-1CDB-401A-A177-4D29A76ACAC2}">
      <dgm:prSet/>
      <dgm:spPr/>
      <dgm:t>
        <a:bodyPr/>
        <a:lstStyle/>
        <a:p>
          <a:endParaRPr lang="ru-RU"/>
        </a:p>
      </dgm:t>
    </dgm:pt>
    <dgm:pt modelId="{EC489BE1-F626-492E-8861-C597085CD23A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Safety and Secure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60439188-9DAD-4E65-8D6B-434F4C9D00AE}" type="parTrans" cxnId="{E9300A90-2A45-4A39-85C5-F87D2F55CDFB}">
      <dgm:prSet/>
      <dgm:spPr/>
      <dgm:t>
        <a:bodyPr/>
        <a:lstStyle/>
        <a:p>
          <a:endParaRPr lang="ru-RU"/>
        </a:p>
      </dgm:t>
    </dgm:pt>
    <dgm:pt modelId="{2DF12085-365C-42BF-B2AE-0DAA4E177BF8}" type="sibTrans" cxnId="{E9300A90-2A45-4A39-85C5-F87D2F55CDFB}">
      <dgm:prSet/>
      <dgm:spPr/>
      <dgm:t>
        <a:bodyPr/>
        <a:lstStyle/>
        <a:p>
          <a:endParaRPr lang="ru-RU"/>
        </a:p>
      </dgm:t>
    </dgm:pt>
    <dgm:pt modelId="{CAE70798-A351-47FA-B7A2-91127ACDF059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Smart Business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96E169CC-57AC-4DA2-B54E-495BD2697A2E}" type="parTrans" cxnId="{3583BAE1-FC71-4A35-94B0-5E401BFEEDA6}">
      <dgm:prSet/>
      <dgm:spPr/>
      <dgm:t>
        <a:bodyPr/>
        <a:lstStyle/>
        <a:p>
          <a:endParaRPr lang="ru-RU"/>
        </a:p>
      </dgm:t>
    </dgm:pt>
    <dgm:pt modelId="{E69082D5-03C0-47AE-9950-754236E67892}" type="sibTrans" cxnId="{3583BAE1-FC71-4A35-94B0-5E401BFEEDA6}">
      <dgm:prSet/>
      <dgm:spPr/>
      <dgm:t>
        <a:bodyPr/>
        <a:lstStyle/>
        <a:p>
          <a:endParaRPr lang="ru-RU"/>
        </a:p>
      </dgm:t>
    </dgm:pt>
    <dgm:pt modelId="{36EF30CE-98E2-432A-940A-548E06057E74}">
      <dgm:prSet phldrT="[Текст]" custT="1"/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Smart Utility</a:t>
          </a:r>
          <a:endParaRPr lang="ru-RU" sz="1100" dirty="0">
            <a:latin typeface="Times New Roman" pitchFamily="18" charset="0"/>
            <a:cs typeface="Times New Roman" pitchFamily="18" charset="0"/>
          </a:endParaRPr>
        </a:p>
      </dgm:t>
    </dgm:pt>
    <dgm:pt modelId="{C78E5097-D4F6-487B-A8F3-45AF5992A45F}" type="parTrans" cxnId="{651C2D78-F630-46C7-B53B-4735512D1E0F}">
      <dgm:prSet/>
      <dgm:spPr/>
      <dgm:t>
        <a:bodyPr/>
        <a:lstStyle/>
        <a:p>
          <a:endParaRPr lang="ru-RU"/>
        </a:p>
      </dgm:t>
    </dgm:pt>
    <dgm:pt modelId="{91B8FC1E-A5E1-42A7-A793-88377B507DDB}" type="sibTrans" cxnId="{651C2D78-F630-46C7-B53B-4735512D1E0F}">
      <dgm:prSet/>
      <dgm:spPr/>
      <dgm:t>
        <a:bodyPr/>
        <a:lstStyle/>
        <a:p>
          <a:endParaRPr lang="ru-RU"/>
        </a:p>
      </dgm:t>
    </dgm:pt>
    <dgm:pt modelId="{1A832BC8-31A1-44B6-BA4E-4B413C9C180D}">
      <dgm:prSet phldrT="[Текст]" custT="1"/>
      <dgm:spPr/>
      <dgm:t>
        <a:bodyPr/>
        <a:lstStyle/>
        <a:p>
          <a:r>
            <a:rPr lang="en-US" sz="1600" dirty="0" smtClean="0">
              <a:latin typeface="Times New Roman" pitchFamily="18" charset="0"/>
              <a:cs typeface="Times New Roman" pitchFamily="18" charset="0"/>
            </a:rPr>
            <a:t>Smart Buildings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BABE7A2F-8B7A-415F-90F4-7DF0708BE2DC}" type="parTrans" cxnId="{355925AF-F0C1-4C69-B0ED-B8A0A0BB921B}">
      <dgm:prSet/>
      <dgm:spPr/>
      <dgm:t>
        <a:bodyPr/>
        <a:lstStyle/>
        <a:p>
          <a:endParaRPr lang="ru-RU"/>
        </a:p>
      </dgm:t>
    </dgm:pt>
    <dgm:pt modelId="{97FE9B3F-05B7-4231-96D8-42729AAFC68F}" type="sibTrans" cxnId="{355925AF-F0C1-4C69-B0ED-B8A0A0BB921B}">
      <dgm:prSet/>
      <dgm:spPr/>
      <dgm:t>
        <a:bodyPr/>
        <a:lstStyle/>
        <a:p>
          <a:endParaRPr lang="ru-RU"/>
        </a:p>
      </dgm:t>
    </dgm:pt>
    <dgm:pt modelId="{B193A2A6-9D56-4D69-B457-D935B63FC74B}">
      <dgm:prSet phldrT="[Текст]" phldr="1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4400" dirty="0"/>
        </a:p>
      </dgm:t>
    </dgm:pt>
    <dgm:pt modelId="{5251C218-1D5C-4DBE-B75F-41755233470F}" type="sibTrans" cxnId="{CD0C3CAA-EF63-498D-832E-7F79F2A33EB1}">
      <dgm:prSet/>
      <dgm:spPr/>
      <dgm:t>
        <a:bodyPr/>
        <a:lstStyle/>
        <a:p>
          <a:endParaRPr lang="ru-RU"/>
        </a:p>
      </dgm:t>
    </dgm:pt>
    <dgm:pt modelId="{612FFA2C-7249-4EA4-B289-170CD6D5C351}" type="parTrans" cxnId="{CD0C3CAA-EF63-498D-832E-7F79F2A33EB1}">
      <dgm:prSet/>
      <dgm:spPr/>
      <dgm:t>
        <a:bodyPr/>
        <a:lstStyle/>
        <a:p>
          <a:endParaRPr lang="ru-RU"/>
        </a:p>
      </dgm:t>
    </dgm:pt>
    <dgm:pt modelId="{94CF4A97-280C-4DC7-82E4-1BB9E0766D49}" type="pres">
      <dgm:prSet presAssocID="{DFBA3254-3030-493E-BCB4-EA35818B29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431E36F-726C-4278-9423-F8D546244631}" type="pres">
      <dgm:prSet presAssocID="{B193A2A6-9D56-4D69-B457-D935B63FC74B}" presName="centerShape" presStyleLbl="node0" presStyleIdx="0" presStyleCnt="1" custScaleX="257026" custScaleY="251130"/>
      <dgm:spPr/>
      <dgm:t>
        <a:bodyPr/>
        <a:lstStyle/>
        <a:p>
          <a:endParaRPr lang="ru-RU"/>
        </a:p>
      </dgm:t>
    </dgm:pt>
    <dgm:pt modelId="{0330BB36-B9EB-477E-8BE0-4D10B291216D}" type="pres">
      <dgm:prSet presAssocID="{89222B16-65AB-4D10-B9BF-D84460B8418F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6A20DD-BDA7-4B66-B9A4-063F70C22051}" type="pres">
      <dgm:prSet presAssocID="{89222B16-65AB-4D10-B9BF-D84460B8418F}" presName="dummy" presStyleCnt="0"/>
      <dgm:spPr/>
    </dgm:pt>
    <dgm:pt modelId="{9DC05516-5841-4461-9615-688D19B4073E}" type="pres">
      <dgm:prSet presAssocID="{D69B7884-3CEB-4DCB-9562-3E8E46E665A7}" presName="sibTrans" presStyleLbl="sibTrans2D1" presStyleIdx="0" presStyleCnt="12"/>
      <dgm:spPr/>
      <dgm:t>
        <a:bodyPr/>
        <a:lstStyle/>
        <a:p>
          <a:endParaRPr lang="ru-RU"/>
        </a:p>
      </dgm:t>
    </dgm:pt>
    <dgm:pt modelId="{6376E610-D615-465C-A373-DCFEEE14E5FC}" type="pres">
      <dgm:prSet presAssocID="{1161ED32-5970-4FDF-BD4D-4B3815FB5CBE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36C752-6C8E-4D3F-BCDB-2E810F542047}" type="pres">
      <dgm:prSet presAssocID="{1161ED32-5970-4FDF-BD4D-4B3815FB5CBE}" presName="dummy" presStyleCnt="0"/>
      <dgm:spPr/>
    </dgm:pt>
    <dgm:pt modelId="{CFA4AFDD-B95C-4185-8132-043145CEFD27}" type="pres">
      <dgm:prSet presAssocID="{6752036B-E4E6-4D3F-9F90-776FF77CEA71}" presName="sibTrans" presStyleLbl="sibTrans2D1" presStyleIdx="1" presStyleCnt="12"/>
      <dgm:spPr/>
      <dgm:t>
        <a:bodyPr/>
        <a:lstStyle/>
        <a:p>
          <a:endParaRPr lang="ru-RU"/>
        </a:p>
      </dgm:t>
    </dgm:pt>
    <dgm:pt modelId="{907CA327-5473-4F30-886B-1CF04EEB8F18}" type="pres">
      <dgm:prSet presAssocID="{F7D8E367-A745-4578-B181-DC83B5BADC6F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5B8B82-D31E-4CD5-849B-7970FCCC8389}" type="pres">
      <dgm:prSet presAssocID="{F7D8E367-A745-4578-B181-DC83B5BADC6F}" presName="dummy" presStyleCnt="0"/>
      <dgm:spPr/>
    </dgm:pt>
    <dgm:pt modelId="{C79BA910-A530-4303-9AEE-D81D4C3D011B}" type="pres">
      <dgm:prSet presAssocID="{7F512C7D-FC05-4A71-81FE-71AFFB1C47D9}" presName="sibTrans" presStyleLbl="sibTrans2D1" presStyleIdx="2" presStyleCnt="12"/>
      <dgm:spPr/>
      <dgm:t>
        <a:bodyPr/>
        <a:lstStyle/>
        <a:p>
          <a:endParaRPr lang="ru-RU"/>
        </a:p>
      </dgm:t>
    </dgm:pt>
    <dgm:pt modelId="{DF1DFF1A-6C7F-4838-BAD4-6EA232F31058}" type="pres">
      <dgm:prSet presAssocID="{875DF12F-8520-4CAC-9A37-0AFF82C91E51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870BA1-37AB-445D-B57C-18DD19DCEC15}" type="pres">
      <dgm:prSet presAssocID="{875DF12F-8520-4CAC-9A37-0AFF82C91E51}" presName="dummy" presStyleCnt="0"/>
      <dgm:spPr/>
    </dgm:pt>
    <dgm:pt modelId="{E205EBCF-7242-43A9-AE26-31CEAA18961B}" type="pres">
      <dgm:prSet presAssocID="{BABBB3F2-09CB-4AF7-894D-CCF2D589BB90}" presName="sibTrans" presStyleLbl="sibTrans2D1" presStyleIdx="3" presStyleCnt="12"/>
      <dgm:spPr/>
      <dgm:t>
        <a:bodyPr/>
        <a:lstStyle/>
        <a:p>
          <a:endParaRPr lang="ru-RU"/>
        </a:p>
      </dgm:t>
    </dgm:pt>
    <dgm:pt modelId="{6C480E22-CDAF-4671-918B-FF2100218949}" type="pres">
      <dgm:prSet presAssocID="{EA4726F6-5B62-43CB-8338-DF7F94A21554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1700B0-3E4D-4A94-A6F6-C73154DF2219}" type="pres">
      <dgm:prSet presAssocID="{EA4726F6-5B62-43CB-8338-DF7F94A21554}" presName="dummy" presStyleCnt="0"/>
      <dgm:spPr/>
    </dgm:pt>
    <dgm:pt modelId="{99284234-674C-4CB6-9C68-AB239660985F}" type="pres">
      <dgm:prSet presAssocID="{D93C6E0E-ED9B-4155-88B5-76F8DD88260A}" presName="sibTrans" presStyleLbl="sibTrans2D1" presStyleIdx="4" presStyleCnt="12"/>
      <dgm:spPr/>
      <dgm:t>
        <a:bodyPr/>
        <a:lstStyle/>
        <a:p>
          <a:endParaRPr lang="ru-RU"/>
        </a:p>
      </dgm:t>
    </dgm:pt>
    <dgm:pt modelId="{A5D2D0EA-0F09-49BA-BCB3-50EE1FAB6FE4}" type="pres">
      <dgm:prSet presAssocID="{91994FB2-D4F4-4DCE-A5CD-40BD1CE63331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14B239-31FF-4257-A2F6-30D19DBE0860}" type="pres">
      <dgm:prSet presAssocID="{91994FB2-D4F4-4DCE-A5CD-40BD1CE63331}" presName="dummy" presStyleCnt="0"/>
      <dgm:spPr/>
    </dgm:pt>
    <dgm:pt modelId="{B96EF5D0-504D-44CA-8A04-E06C8EA9079D}" type="pres">
      <dgm:prSet presAssocID="{84320252-A8B3-4BEC-885C-8E345BD25523}" presName="sibTrans" presStyleLbl="sibTrans2D1" presStyleIdx="5" presStyleCnt="12"/>
      <dgm:spPr/>
      <dgm:t>
        <a:bodyPr/>
        <a:lstStyle/>
        <a:p>
          <a:endParaRPr lang="ru-RU"/>
        </a:p>
      </dgm:t>
    </dgm:pt>
    <dgm:pt modelId="{D7733FD8-6406-4CC0-BDF7-6D5AC9681E1E}" type="pres">
      <dgm:prSet presAssocID="{54AE2CEE-B0F9-404C-81B2-6EA75B5569AC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0DF4E0-275B-4743-80FE-1036C006C54C}" type="pres">
      <dgm:prSet presAssocID="{54AE2CEE-B0F9-404C-81B2-6EA75B5569AC}" presName="dummy" presStyleCnt="0"/>
      <dgm:spPr/>
    </dgm:pt>
    <dgm:pt modelId="{9FE14CA8-180E-441F-9FAD-6CCF44C21B0B}" type="pres">
      <dgm:prSet presAssocID="{B5E4B213-0E7F-4BB5-9EEF-D2487967552F}" presName="sibTrans" presStyleLbl="sibTrans2D1" presStyleIdx="6" presStyleCnt="12"/>
      <dgm:spPr/>
      <dgm:t>
        <a:bodyPr/>
        <a:lstStyle/>
        <a:p>
          <a:endParaRPr lang="ru-RU"/>
        </a:p>
      </dgm:t>
    </dgm:pt>
    <dgm:pt modelId="{99510D69-711B-4A3B-9E75-375FCA44537D}" type="pres">
      <dgm:prSet presAssocID="{EC948ECF-A1B1-4490-8E22-670C6CABA507}" presName="node" presStyleLbl="node1" presStyleIdx="7" presStyleCnt="12" custScaleX="1064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96A3D3-63AD-403D-A15D-A8BF62A6C366}" type="pres">
      <dgm:prSet presAssocID="{EC948ECF-A1B1-4490-8E22-670C6CABA507}" presName="dummy" presStyleCnt="0"/>
      <dgm:spPr/>
    </dgm:pt>
    <dgm:pt modelId="{EF6225E8-854D-47BB-817B-794C4D29886B}" type="pres">
      <dgm:prSet presAssocID="{5F583660-95EA-4A63-BA19-E46A21301D8E}" presName="sibTrans" presStyleLbl="sibTrans2D1" presStyleIdx="7" presStyleCnt="12"/>
      <dgm:spPr/>
      <dgm:t>
        <a:bodyPr/>
        <a:lstStyle/>
        <a:p>
          <a:endParaRPr lang="ru-RU"/>
        </a:p>
      </dgm:t>
    </dgm:pt>
    <dgm:pt modelId="{AF8902F1-374A-46C2-8904-7E99A920458B}" type="pres">
      <dgm:prSet presAssocID="{EC489BE1-F626-492E-8861-C597085CD23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97E905-3371-4792-87BA-987EDEA3590F}" type="pres">
      <dgm:prSet presAssocID="{EC489BE1-F626-492E-8861-C597085CD23A}" presName="dummy" presStyleCnt="0"/>
      <dgm:spPr/>
    </dgm:pt>
    <dgm:pt modelId="{50F8BE05-1A78-46F5-8517-1F337FA78811}" type="pres">
      <dgm:prSet presAssocID="{2DF12085-365C-42BF-B2AE-0DAA4E177BF8}" presName="sibTrans" presStyleLbl="sibTrans2D1" presStyleIdx="8" presStyleCnt="12"/>
      <dgm:spPr/>
      <dgm:t>
        <a:bodyPr/>
        <a:lstStyle/>
        <a:p>
          <a:endParaRPr lang="ru-RU"/>
        </a:p>
      </dgm:t>
    </dgm:pt>
    <dgm:pt modelId="{31EC7F86-FC21-48F7-B1EC-690341F49785}" type="pres">
      <dgm:prSet presAssocID="{CAE70798-A351-47FA-B7A2-91127ACDF059}" presName="node" presStyleLbl="node1" presStyleIdx="9" presStyleCnt="12" custScaleX="1018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3F8D62-D79D-4C20-AA54-F98BCFED765A}" type="pres">
      <dgm:prSet presAssocID="{CAE70798-A351-47FA-B7A2-91127ACDF059}" presName="dummy" presStyleCnt="0"/>
      <dgm:spPr/>
    </dgm:pt>
    <dgm:pt modelId="{35D8DAF6-7DFB-4A99-9109-51EA0124E454}" type="pres">
      <dgm:prSet presAssocID="{E69082D5-03C0-47AE-9950-754236E67892}" presName="sibTrans" presStyleLbl="sibTrans2D1" presStyleIdx="9" presStyleCnt="12"/>
      <dgm:spPr/>
      <dgm:t>
        <a:bodyPr/>
        <a:lstStyle/>
        <a:p>
          <a:endParaRPr lang="ru-RU"/>
        </a:p>
      </dgm:t>
    </dgm:pt>
    <dgm:pt modelId="{E6EAF6BF-7D4A-4B1A-9A7B-D908D52794F3}" type="pres">
      <dgm:prSet presAssocID="{36EF30CE-98E2-432A-940A-548E06057E7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01768E-0BDA-419B-A8B1-D233E4CBD713}" type="pres">
      <dgm:prSet presAssocID="{36EF30CE-98E2-432A-940A-548E06057E74}" presName="dummy" presStyleCnt="0"/>
      <dgm:spPr/>
    </dgm:pt>
    <dgm:pt modelId="{5CBA23B3-3E87-43A1-9F03-122F3B37EF44}" type="pres">
      <dgm:prSet presAssocID="{91B8FC1E-A5E1-42A7-A793-88377B507DDB}" presName="sibTrans" presStyleLbl="sibTrans2D1" presStyleIdx="10" presStyleCnt="12"/>
      <dgm:spPr/>
      <dgm:t>
        <a:bodyPr/>
        <a:lstStyle/>
        <a:p>
          <a:endParaRPr lang="ru-RU"/>
        </a:p>
      </dgm:t>
    </dgm:pt>
    <dgm:pt modelId="{4452A6A6-18AE-47C9-A1AE-851983CA97FE}" type="pres">
      <dgm:prSet presAssocID="{1A832BC8-31A1-44B6-BA4E-4B413C9C180D}" presName="node" presStyleLbl="node1" presStyleIdx="11" presStyleCnt="12" custScaleX="110936" custScaleY="100963" custRadScaleRad="102387" custRadScaleInc="76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030F1A-D658-406F-95C7-DF7783E85EDC}" type="pres">
      <dgm:prSet presAssocID="{1A832BC8-31A1-44B6-BA4E-4B413C9C180D}" presName="dummy" presStyleCnt="0"/>
      <dgm:spPr/>
    </dgm:pt>
    <dgm:pt modelId="{155CA4B6-617A-47F0-AEB8-5BF813A28EBE}" type="pres">
      <dgm:prSet presAssocID="{97FE9B3F-05B7-4231-96D8-42729AAFC68F}" presName="sibTrans" presStyleLbl="sibTrans2D1" presStyleIdx="11" presStyleCnt="12"/>
      <dgm:spPr/>
      <dgm:t>
        <a:bodyPr/>
        <a:lstStyle/>
        <a:p>
          <a:endParaRPr lang="ru-RU"/>
        </a:p>
      </dgm:t>
    </dgm:pt>
  </dgm:ptLst>
  <dgm:cxnLst>
    <dgm:cxn modelId="{603774DD-EAA2-43C1-B5B7-32918FFD5929}" type="presOf" srcId="{D93C6E0E-ED9B-4155-88B5-76F8DD88260A}" destId="{99284234-674C-4CB6-9C68-AB239660985F}" srcOrd="0" destOrd="0" presId="urn:microsoft.com/office/officeart/2005/8/layout/radial6"/>
    <dgm:cxn modelId="{F0B678EE-B13C-4CD3-8E99-EDA56F4D6B84}" srcId="{B193A2A6-9D56-4D69-B457-D935B63FC74B}" destId="{F7D8E367-A745-4578-B181-DC83B5BADC6F}" srcOrd="2" destOrd="0" parTransId="{780F3613-AC04-44FA-9EC3-90B72DED2180}" sibTransId="{7F512C7D-FC05-4A71-81FE-71AFFB1C47D9}"/>
    <dgm:cxn modelId="{E5344F9F-36E4-45E2-9C5B-53DF8692686D}" type="presOf" srcId="{91994FB2-D4F4-4DCE-A5CD-40BD1CE63331}" destId="{A5D2D0EA-0F09-49BA-BCB3-50EE1FAB6FE4}" srcOrd="0" destOrd="0" presId="urn:microsoft.com/office/officeart/2005/8/layout/radial6"/>
    <dgm:cxn modelId="{4F61DC96-19A3-4B65-B04F-47921C0BCCCB}" type="presOf" srcId="{89222B16-65AB-4D10-B9BF-D84460B8418F}" destId="{0330BB36-B9EB-477E-8BE0-4D10B291216D}" srcOrd="0" destOrd="0" presId="urn:microsoft.com/office/officeart/2005/8/layout/radial6"/>
    <dgm:cxn modelId="{CD0C3CAA-EF63-498D-832E-7F79F2A33EB1}" srcId="{DFBA3254-3030-493E-BCB4-EA35818B2915}" destId="{B193A2A6-9D56-4D69-B457-D935B63FC74B}" srcOrd="0" destOrd="0" parTransId="{612FFA2C-7249-4EA4-B289-170CD6D5C351}" sibTransId="{5251C218-1D5C-4DBE-B75F-41755233470F}"/>
    <dgm:cxn modelId="{E9360E69-97BB-4A46-8A2B-8FCCBC532964}" type="presOf" srcId="{6752036B-E4E6-4D3F-9F90-776FF77CEA71}" destId="{CFA4AFDD-B95C-4185-8132-043145CEFD27}" srcOrd="0" destOrd="0" presId="urn:microsoft.com/office/officeart/2005/8/layout/radial6"/>
    <dgm:cxn modelId="{C4A1C454-25F4-4C8F-BBE9-A0666D373502}" type="presOf" srcId="{E69082D5-03C0-47AE-9950-754236E67892}" destId="{35D8DAF6-7DFB-4A99-9109-51EA0124E454}" srcOrd="0" destOrd="0" presId="urn:microsoft.com/office/officeart/2005/8/layout/radial6"/>
    <dgm:cxn modelId="{0C9ACEA6-C7D8-461C-A702-E25501FDDF17}" type="presOf" srcId="{97FE9B3F-05B7-4231-96D8-42729AAFC68F}" destId="{155CA4B6-617A-47F0-AEB8-5BF813A28EBE}" srcOrd="0" destOrd="0" presId="urn:microsoft.com/office/officeart/2005/8/layout/radial6"/>
    <dgm:cxn modelId="{E9300A90-2A45-4A39-85C5-F87D2F55CDFB}" srcId="{B193A2A6-9D56-4D69-B457-D935B63FC74B}" destId="{EC489BE1-F626-492E-8861-C597085CD23A}" srcOrd="8" destOrd="0" parTransId="{60439188-9DAD-4E65-8D6B-434F4C9D00AE}" sibTransId="{2DF12085-365C-42BF-B2AE-0DAA4E177BF8}"/>
    <dgm:cxn modelId="{2E14479B-6194-4BD3-B7F9-C167D1BAC63E}" type="presOf" srcId="{1A832BC8-31A1-44B6-BA4E-4B413C9C180D}" destId="{4452A6A6-18AE-47C9-A1AE-851983CA97FE}" srcOrd="0" destOrd="0" presId="urn:microsoft.com/office/officeart/2005/8/layout/radial6"/>
    <dgm:cxn modelId="{AF239DCE-1CDB-401A-A177-4D29A76ACAC2}" srcId="{B193A2A6-9D56-4D69-B457-D935B63FC74B}" destId="{89222B16-65AB-4D10-B9BF-D84460B8418F}" srcOrd="0" destOrd="0" parTransId="{EEC080A9-641E-4FC1-A58F-3176C9B94A9A}" sibTransId="{D69B7884-3CEB-4DCB-9562-3E8E46E665A7}"/>
    <dgm:cxn modelId="{939DC8E3-450E-43DB-AB82-D8F1F8187AD5}" type="presOf" srcId="{D69B7884-3CEB-4DCB-9562-3E8E46E665A7}" destId="{9DC05516-5841-4461-9615-688D19B4073E}" srcOrd="0" destOrd="0" presId="urn:microsoft.com/office/officeart/2005/8/layout/radial6"/>
    <dgm:cxn modelId="{9C07A6A7-832A-4F3F-BB9A-C0E45166FC50}" type="presOf" srcId="{CAE70798-A351-47FA-B7A2-91127ACDF059}" destId="{31EC7F86-FC21-48F7-B1EC-690341F49785}" srcOrd="0" destOrd="0" presId="urn:microsoft.com/office/officeart/2005/8/layout/radial6"/>
    <dgm:cxn modelId="{651C2D78-F630-46C7-B53B-4735512D1E0F}" srcId="{B193A2A6-9D56-4D69-B457-D935B63FC74B}" destId="{36EF30CE-98E2-432A-940A-548E06057E74}" srcOrd="10" destOrd="0" parTransId="{C78E5097-D4F6-487B-A8F3-45AF5992A45F}" sibTransId="{91B8FC1E-A5E1-42A7-A793-88377B507DDB}"/>
    <dgm:cxn modelId="{355925AF-F0C1-4C69-B0ED-B8A0A0BB921B}" srcId="{B193A2A6-9D56-4D69-B457-D935B63FC74B}" destId="{1A832BC8-31A1-44B6-BA4E-4B413C9C180D}" srcOrd="11" destOrd="0" parTransId="{BABE7A2F-8B7A-415F-90F4-7DF0708BE2DC}" sibTransId="{97FE9B3F-05B7-4231-96D8-42729AAFC68F}"/>
    <dgm:cxn modelId="{5143FBB4-6EA4-43E4-B9F7-8AFB28D68951}" type="presOf" srcId="{F7D8E367-A745-4578-B181-DC83B5BADC6F}" destId="{907CA327-5473-4F30-886B-1CF04EEB8F18}" srcOrd="0" destOrd="0" presId="urn:microsoft.com/office/officeart/2005/8/layout/radial6"/>
    <dgm:cxn modelId="{41FF0840-22F5-4EB6-A34B-744DA9B4E1AE}" type="presOf" srcId="{BABBB3F2-09CB-4AF7-894D-CCF2D589BB90}" destId="{E205EBCF-7242-43A9-AE26-31CEAA18961B}" srcOrd="0" destOrd="0" presId="urn:microsoft.com/office/officeart/2005/8/layout/radial6"/>
    <dgm:cxn modelId="{652D36DB-8338-4BCC-9F21-5AB96DD7ADE9}" type="presOf" srcId="{7F512C7D-FC05-4A71-81FE-71AFFB1C47D9}" destId="{C79BA910-A530-4303-9AEE-D81D4C3D011B}" srcOrd="0" destOrd="0" presId="urn:microsoft.com/office/officeart/2005/8/layout/radial6"/>
    <dgm:cxn modelId="{CA49E091-262B-4BC6-B851-E19C0D259793}" type="presOf" srcId="{DFBA3254-3030-493E-BCB4-EA35818B2915}" destId="{94CF4A97-280C-4DC7-82E4-1BB9E0766D49}" srcOrd="0" destOrd="0" presId="urn:microsoft.com/office/officeart/2005/8/layout/radial6"/>
    <dgm:cxn modelId="{01A8B9C6-2D65-43EC-A806-6871F239BAA7}" type="presOf" srcId="{36EF30CE-98E2-432A-940A-548E06057E74}" destId="{E6EAF6BF-7D4A-4B1A-9A7B-D908D52794F3}" srcOrd="0" destOrd="0" presId="urn:microsoft.com/office/officeart/2005/8/layout/radial6"/>
    <dgm:cxn modelId="{250A77DB-CA94-44D7-A94E-F6B2E49D76DC}" type="presOf" srcId="{EC948ECF-A1B1-4490-8E22-670C6CABA507}" destId="{99510D69-711B-4A3B-9E75-375FCA44537D}" srcOrd="0" destOrd="0" presId="urn:microsoft.com/office/officeart/2005/8/layout/radial6"/>
    <dgm:cxn modelId="{B2EBD413-12CB-47AC-8563-1467DC6C5391}" srcId="{B193A2A6-9D56-4D69-B457-D935B63FC74B}" destId="{1161ED32-5970-4FDF-BD4D-4B3815FB5CBE}" srcOrd="1" destOrd="0" parTransId="{2CEDB3BE-5FB9-48E2-923E-310614D44192}" sibTransId="{6752036B-E4E6-4D3F-9F90-776FF77CEA71}"/>
    <dgm:cxn modelId="{CA1BE0F4-2161-4EE3-9974-DD29048B7B31}" srcId="{B193A2A6-9D56-4D69-B457-D935B63FC74B}" destId="{54AE2CEE-B0F9-404C-81B2-6EA75B5569AC}" srcOrd="6" destOrd="0" parTransId="{6C270B2B-991C-4504-936E-11365011A141}" sibTransId="{B5E4B213-0E7F-4BB5-9EEF-D2487967552F}"/>
    <dgm:cxn modelId="{AA2B965A-277E-4DCE-840E-01FD959DFE86}" type="presOf" srcId="{91B8FC1E-A5E1-42A7-A793-88377B507DDB}" destId="{5CBA23B3-3E87-43A1-9F03-122F3B37EF44}" srcOrd="0" destOrd="0" presId="urn:microsoft.com/office/officeart/2005/8/layout/radial6"/>
    <dgm:cxn modelId="{88035BAB-003F-4D62-A153-ABEF5B51A8C4}" srcId="{B193A2A6-9D56-4D69-B457-D935B63FC74B}" destId="{EA4726F6-5B62-43CB-8338-DF7F94A21554}" srcOrd="4" destOrd="0" parTransId="{40154FA3-9019-47FE-8BAA-800432031784}" sibTransId="{D93C6E0E-ED9B-4155-88B5-76F8DD88260A}"/>
    <dgm:cxn modelId="{A38619FD-6953-4F11-8603-BF9EBE54979D}" type="presOf" srcId="{EA4726F6-5B62-43CB-8338-DF7F94A21554}" destId="{6C480E22-CDAF-4671-918B-FF2100218949}" srcOrd="0" destOrd="0" presId="urn:microsoft.com/office/officeart/2005/8/layout/radial6"/>
    <dgm:cxn modelId="{C22367B9-E2BE-438B-944C-EDE274D62C02}" type="presOf" srcId="{54AE2CEE-B0F9-404C-81B2-6EA75B5569AC}" destId="{D7733FD8-6406-4CC0-BDF7-6D5AC9681E1E}" srcOrd="0" destOrd="0" presId="urn:microsoft.com/office/officeart/2005/8/layout/radial6"/>
    <dgm:cxn modelId="{9B1BE225-44C7-45F7-866B-41F4A2CB5CFD}" type="presOf" srcId="{1161ED32-5970-4FDF-BD4D-4B3815FB5CBE}" destId="{6376E610-D615-465C-A373-DCFEEE14E5FC}" srcOrd="0" destOrd="0" presId="urn:microsoft.com/office/officeart/2005/8/layout/radial6"/>
    <dgm:cxn modelId="{B5EB7D95-1AC3-4159-99BA-D56FD977BFF3}" type="presOf" srcId="{5F583660-95EA-4A63-BA19-E46A21301D8E}" destId="{EF6225E8-854D-47BB-817B-794C4D29886B}" srcOrd="0" destOrd="0" presId="urn:microsoft.com/office/officeart/2005/8/layout/radial6"/>
    <dgm:cxn modelId="{CA5BDBF1-2D74-4D27-8459-97B0E72CC964}" type="presOf" srcId="{EC489BE1-F626-492E-8861-C597085CD23A}" destId="{AF8902F1-374A-46C2-8904-7E99A920458B}" srcOrd="0" destOrd="0" presId="urn:microsoft.com/office/officeart/2005/8/layout/radial6"/>
    <dgm:cxn modelId="{25CFDEEE-9905-4574-AF16-529B957DB47E}" type="presOf" srcId="{B193A2A6-9D56-4D69-B457-D935B63FC74B}" destId="{2431E36F-726C-4278-9423-F8D546244631}" srcOrd="0" destOrd="0" presId="urn:microsoft.com/office/officeart/2005/8/layout/radial6"/>
    <dgm:cxn modelId="{8F3D65A5-4CDC-404F-B1C0-7077199BB4D2}" srcId="{B193A2A6-9D56-4D69-B457-D935B63FC74B}" destId="{91994FB2-D4F4-4DCE-A5CD-40BD1CE63331}" srcOrd="5" destOrd="0" parTransId="{3C390441-2CA4-4890-92B4-C1CBE85E4FBE}" sibTransId="{84320252-A8B3-4BEC-885C-8E345BD25523}"/>
    <dgm:cxn modelId="{A9CF19DE-9908-4A82-BE7B-29CBDB054C37}" srcId="{B193A2A6-9D56-4D69-B457-D935B63FC74B}" destId="{EC948ECF-A1B1-4490-8E22-670C6CABA507}" srcOrd="7" destOrd="0" parTransId="{298F5AEA-9583-42A7-9A21-6D29F717372C}" sibTransId="{5F583660-95EA-4A63-BA19-E46A21301D8E}"/>
    <dgm:cxn modelId="{3583BAE1-FC71-4A35-94B0-5E401BFEEDA6}" srcId="{B193A2A6-9D56-4D69-B457-D935B63FC74B}" destId="{CAE70798-A351-47FA-B7A2-91127ACDF059}" srcOrd="9" destOrd="0" parTransId="{96E169CC-57AC-4DA2-B54E-495BD2697A2E}" sibTransId="{E69082D5-03C0-47AE-9950-754236E67892}"/>
    <dgm:cxn modelId="{FF1AF42B-53A9-49FA-976E-506DC743FFA8}" type="presOf" srcId="{875DF12F-8520-4CAC-9A37-0AFF82C91E51}" destId="{DF1DFF1A-6C7F-4838-BAD4-6EA232F31058}" srcOrd="0" destOrd="0" presId="urn:microsoft.com/office/officeart/2005/8/layout/radial6"/>
    <dgm:cxn modelId="{B5C10ACF-CF91-4A97-AF5D-11224A0DD0D7}" type="presOf" srcId="{B5E4B213-0E7F-4BB5-9EEF-D2487967552F}" destId="{9FE14CA8-180E-441F-9FAD-6CCF44C21B0B}" srcOrd="0" destOrd="0" presId="urn:microsoft.com/office/officeart/2005/8/layout/radial6"/>
    <dgm:cxn modelId="{CFF1750D-7C63-4055-AD07-E647367288BB}" srcId="{B193A2A6-9D56-4D69-B457-D935B63FC74B}" destId="{875DF12F-8520-4CAC-9A37-0AFF82C91E51}" srcOrd="3" destOrd="0" parTransId="{54646443-F585-427B-BC6E-7D07DE3D8E21}" sibTransId="{BABBB3F2-09CB-4AF7-894D-CCF2D589BB90}"/>
    <dgm:cxn modelId="{9AC06A1C-19A6-4D03-A7B3-83ADB25EC4D2}" type="presOf" srcId="{2DF12085-365C-42BF-B2AE-0DAA4E177BF8}" destId="{50F8BE05-1A78-46F5-8517-1F337FA78811}" srcOrd="0" destOrd="0" presId="urn:microsoft.com/office/officeart/2005/8/layout/radial6"/>
    <dgm:cxn modelId="{E165A17D-E75C-4D6F-8AD2-0C6A819C609D}" type="presOf" srcId="{84320252-A8B3-4BEC-885C-8E345BD25523}" destId="{B96EF5D0-504D-44CA-8A04-E06C8EA9079D}" srcOrd="0" destOrd="0" presId="urn:microsoft.com/office/officeart/2005/8/layout/radial6"/>
    <dgm:cxn modelId="{1A5A16FF-4D72-4444-9892-EBDD78985028}" type="presParOf" srcId="{94CF4A97-280C-4DC7-82E4-1BB9E0766D49}" destId="{2431E36F-726C-4278-9423-F8D546244631}" srcOrd="0" destOrd="0" presId="urn:microsoft.com/office/officeart/2005/8/layout/radial6"/>
    <dgm:cxn modelId="{26BD006F-EABB-45CB-B5AD-B08FCFAB9B42}" type="presParOf" srcId="{94CF4A97-280C-4DC7-82E4-1BB9E0766D49}" destId="{0330BB36-B9EB-477E-8BE0-4D10B291216D}" srcOrd="1" destOrd="0" presId="urn:microsoft.com/office/officeart/2005/8/layout/radial6"/>
    <dgm:cxn modelId="{C8D64BED-1BAF-4AF3-9F9D-37EA4ED68CD7}" type="presParOf" srcId="{94CF4A97-280C-4DC7-82E4-1BB9E0766D49}" destId="{656A20DD-BDA7-4B66-B9A4-063F70C22051}" srcOrd="2" destOrd="0" presId="urn:microsoft.com/office/officeart/2005/8/layout/radial6"/>
    <dgm:cxn modelId="{07F7F233-0928-4830-9E94-342E50035365}" type="presParOf" srcId="{94CF4A97-280C-4DC7-82E4-1BB9E0766D49}" destId="{9DC05516-5841-4461-9615-688D19B4073E}" srcOrd="3" destOrd="0" presId="urn:microsoft.com/office/officeart/2005/8/layout/radial6"/>
    <dgm:cxn modelId="{61464486-0111-4A45-AC0A-36E53114FFE8}" type="presParOf" srcId="{94CF4A97-280C-4DC7-82E4-1BB9E0766D49}" destId="{6376E610-D615-465C-A373-DCFEEE14E5FC}" srcOrd="4" destOrd="0" presId="urn:microsoft.com/office/officeart/2005/8/layout/radial6"/>
    <dgm:cxn modelId="{E77D330E-3D68-4460-959D-B3885A25359D}" type="presParOf" srcId="{94CF4A97-280C-4DC7-82E4-1BB9E0766D49}" destId="{5A36C752-6C8E-4D3F-BCDB-2E810F542047}" srcOrd="5" destOrd="0" presId="urn:microsoft.com/office/officeart/2005/8/layout/radial6"/>
    <dgm:cxn modelId="{DFFD9ACB-5052-4BC0-BBB1-8CB8C174CB02}" type="presParOf" srcId="{94CF4A97-280C-4DC7-82E4-1BB9E0766D49}" destId="{CFA4AFDD-B95C-4185-8132-043145CEFD27}" srcOrd="6" destOrd="0" presId="urn:microsoft.com/office/officeart/2005/8/layout/radial6"/>
    <dgm:cxn modelId="{CF77496A-94FD-4B37-B271-BA641655DDED}" type="presParOf" srcId="{94CF4A97-280C-4DC7-82E4-1BB9E0766D49}" destId="{907CA327-5473-4F30-886B-1CF04EEB8F18}" srcOrd="7" destOrd="0" presId="urn:microsoft.com/office/officeart/2005/8/layout/radial6"/>
    <dgm:cxn modelId="{B8B1A04E-6205-44A1-AD7C-58A08C75B844}" type="presParOf" srcId="{94CF4A97-280C-4DC7-82E4-1BB9E0766D49}" destId="{9D5B8B82-D31E-4CD5-849B-7970FCCC8389}" srcOrd="8" destOrd="0" presId="urn:microsoft.com/office/officeart/2005/8/layout/radial6"/>
    <dgm:cxn modelId="{2436D8DD-587F-4B51-9001-DB648C7B53B1}" type="presParOf" srcId="{94CF4A97-280C-4DC7-82E4-1BB9E0766D49}" destId="{C79BA910-A530-4303-9AEE-D81D4C3D011B}" srcOrd="9" destOrd="0" presId="urn:microsoft.com/office/officeart/2005/8/layout/radial6"/>
    <dgm:cxn modelId="{6A8D8B9C-22E8-45BE-9872-97094D451040}" type="presParOf" srcId="{94CF4A97-280C-4DC7-82E4-1BB9E0766D49}" destId="{DF1DFF1A-6C7F-4838-BAD4-6EA232F31058}" srcOrd="10" destOrd="0" presId="urn:microsoft.com/office/officeart/2005/8/layout/radial6"/>
    <dgm:cxn modelId="{F20D9A8B-2DDA-42BF-A911-C4DA8571D956}" type="presParOf" srcId="{94CF4A97-280C-4DC7-82E4-1BB9E0766D49}" destId="{C6870BA1-37AB-445D-B57C-18DD19DCEC15}" srcOrd="11" destOrd="0" presId="urn:microsoft.com/office/officeart/2005/8/layout/radial6"/>
    <dgm:cxn modelId="{FC7D0F0D-CA7F-4EAE-99E2-5B639C67D536}" type="presParOf" srcId="{94CF4A97-280C-4DC7-82E4-1BB9E0766D49}" destId="{E205EBCF-7242-43A9-AE26-31CEAA18961B}" srcOrd="12" destOrd="0" presId="urn:microsoft.com/office/officeart/2005/8/layout/radial6"/>
    <dgm:cxn modelId="{BBDD9D43-E060-4E29-B3F3-4D245300713F}" type="presParOf" srcId="{94CF4A97-280C-4DC7-82E4-1BB9E0766D49}" destId="{6C480E22-CDAF-4671-918B-FF2100218949}" srcOrd="13" destOrd="0" presId="urn:microsoft.com/office/officeart/2005/8/layout/radial6"/>
    <dgm:cxn modelId="{40360A12-7E45-4B6E-817E-3815C483729A}" type="presParOf" srcId="{94CF4A97-280C-4DC7-82E4-1BB9E0766D49}" destId="{A61700B0-3E4D-4A94-A6F6-C73154DF2219}" srcOrd="14" destOrd="0" presId="urn:microsoft.com/office/officeart/2005/8/layout/radial6"/>
    <dgm:cxn modelId="{9F05B619-1779-45D6-896D-B26BC316B8AD}" type="presParOf" srcId="{94CF4A97-280C-4DC7-82E4-1BB9E0766D49}" destId="{99284234-674C-4CB6-9C68-AB239660985F}" srcOrd="15" destOrd="0" presId="urn:microsoft.com/office/officeart/2005/8/layout/radial6"/>
    <dgm:cxn modelId="{A362E697-3DA7-4E9F-8B18-029C957D0235}" type="presParOf" srcId="{94CF4A97-280C-4DC7-82E4-1BB9E0766D49}" destId="{A5D2D0EA-0F09-49BA-BCB3-50EE1FAB6FE4}" srcOrd="16" destOrd="0" presId="urn:microsoft.com/office/officeart/2005/8/layout/radial6"/>
    <dgm:cxn modelId="{186B08BE-4D75-45BD-91AE-BDC8EFD73DB6}" type="presParOf" srcId="{94CF4A97-280C-4DC7-82E4-1BB9E0766D49}" destId="{2614B239-31FF-4257-A2F6-30D19DBE0860}" srcOrd="17" destOrd="0" presId="urn:microsoft.com/office/officeart/2005/8/layout/radial6"/>
    <dgm:cxn modelId="{EDE144F5-D0BE-499C-9963-CC5791250276}" type="presParOf" srcId="{94CF4A97-280C-4DC7-82E4-1BB9E0766D49}" destId="{B96EF5D0-504D-44CA-8A04-E06C8EA9079D}" srcOrd="18" destOrd="0" presId="urn:microsoft.com/office/officeart/2005/8/layout/radial6"/>
    <dgm:cxn modelId="{6D50C066-C24F-4776-95FA-1633761694AB}" type="presParOf" srcId="{94CF4A97-280C-4DC7-82E4-1BB9E0766D49}" destId="{D7733FD8-6406-4CC0-BDF7-6D5AC9681E1E}" srcOrd="19" destOrd="0" presId="urn:microsoft.com/office/officeart/2005/8/layout/radial6"/>
    <dgm:cxn modelId="{FA3EC685-BD97-475F-A2FC-9DAC3C99E76A}" type="presParOf" srcId="{94CF4A97-280C-4DC7-82E4-1BB9E0766D49}" destId="{A20DF4E0-275B-4743-80FE-1036C006C54C}" srcOrd="20" destOrd="0" presId="urn:microsoft.com/office/officeart/2005/8/layout/radial6"/>
    <dgm:cxn modelId="{3EE20A95-3BC3-47EE-BE06-9D4BB20778E5}" type="presParOf" srcId="{94CF4A97-280C-4DC7-82E4-1BB9E0766D49}" destId="{9FE14CA8-180E-441F-9FAD-6CCF44C21B0B}" srcOrd="21" destOrd="0" presId="urn:microsoft.com/office/officeart/2005/8/layout/radial6"/>
    <dgm:cxn modelId="{38A8B810-4537-4596-BFF8-FE7D5AE9A762}" type="presParOf" srcId="{94CF4A97-280C-4DC7-82E4-1BB9E0766D49}" destId="{99510D69-711B-4A3B-9E75-375FCA44537D}" srcOrd="22" destOrd="0" presId="urn:microsoft.com/office/officeart/2005/8/layout/radial6"/>
    <dgm:cxn modelId="{E114216A-9F62-419E-8F64-E7013A640584}" type="presParOf" srcId="{94CF4A97-280C-4DC7-82E4-1BB9E0766D49}" destId="{0D96A3D3-63AD-403D-A15D-A8BF62A6C366}" srcOrd="23" destOrd="0" presId="urn:microsoft.com/office/officeart/2005/8/layout/radial6"/>
    <dgm:cxn modelId="{4BA4886F-D0CA-4194-BDF0-53C6AB87E224}" type="presParOf" srcId="{94CF4A97-280C-4DC7-82E4-1BB9E0766D49}" destId="{EF6225E8-854D-47BB-817B-794C4D29886B}" srcOrd="24" destOrd="0" presId="urn:microsoft.com/office/officeart/2005/8/layout/radial6"/>
    <dgm:cxn modelId="{AD60F951-C11D-454E-AE10-1C517640B76E}" type="presParOf" srcId="{94CF4A97-280C-4DC7-82E4-1BB9E0766D49}" destId="{AF8902F1-374A-46C2-8904-7E99A920458B}" srcOrd="25" destOrd="0" presId="urn:microsoft.com/office/officeart/2005/8/layout/radial6"/>
    <dgm:cxn modelId="{677B89AB-B2B2-4C5A-AE57-D23B5933DA5F}" type="presParOf" srcId="{94CF4A97-280C-4DC7-82E4-1BB9E0766D49}" destId="{BA97E905-3371-4792-87BA-987EDEA3590F}" srcOrd="26" destOrd="0" presId="urn:microsoft.com/office/officeart/2005/8/layout/radial6"/>
    <dgm:cxn modelId="{36EB0BFF-E56E-4D4B-92D8-58C2E8B0C171}" type="presParOf" srcId="{94CF4A97-280C-4DC7-82E4-1BB9E0766D49}" destId="{50F8BE05-1A78-46F5-8517-1F337FA78811}" srcOrd="27" destOrd="0" presId="urn:microsoft.com/office/officeart/2005/8/layout/radial6"/>
    <dgm:cxn modelId="{EDE38158-BF70-4CAC-A570-78FE8619C885}" type="presParOf" srcId="{94CF4A97-280C-4DC7-82E4-1BB9E0766D49}" destId="{31EC7F86-FC21-48F7-B1EC-690341F49785}" srcOrd="28" destOrd="0" presId="urn:microsoft.com/office/officeart/2005/8/layout/radial6"/>
    <dgm:cxn modelId="{83D0D71C-55BF-425C-B306-4455AD01CAF3}" type="presParOf" srcId="{94CF4A97-280C-4DC7-82E4-1BB9E0766D49}" destId="{DC3F8D62-D79D-4C20-AA54-F98BCFED765A}" srcOrd="29" destOrd="0" presId="urn:microsoft.com/office/officeart/2005/8/layout/radial6"/>
    <dgm:cxn modelId="{84F38A98-3B70-4058-B477-226FAB1B9DA0}" type="presParOf" srcId="{94CF4A97-280C-4DC7-82E4-1BB9E0766D49}" destId="{35D8DAF6-7DFB-4A99-9109-51EA0124E454}" srcOrd="30" destOrd="0" presId="urn:microsoft.com/office/officeart/2005/8/layout/radial6"/>
    <dgm:cxn modelId="{510697F2-99BC-4973-B5C3-C34641E50E7F}" type="presParOf" srcId="{94CF4A97-280C-4DC7-82E4-1BB9E0766D49}" destId="{E6EAF6BF-7D4A-4B1A-9A7B-D908D52794F3}" srcOrd="31" destOrd="0" presId="urn:microsoft.com/office/officeart/2005/8/layout/radial6"/>
    <dgm:cxn modelId="{BF95C733-F189-4662-A020-613F7AABBA38}" type="presParOf" srcId="{94CF4A97-280C-4DC7-82E4-1BB9E0766D49}" destId="{AF01768E-0BDA-419B-A8B1-D233E4CBD713}" srcOrd="32" destOrd="0" presId="urn:microsoft.com/office/officeart/2005/8/layout/radial6"/>
    <dgm:cxn modelId="{DAD18ED8-5F99-43BC-9FC7-8818294E6DE3}" type="presParOf" srcId="{94CF4A97-280C-4DC7-82E4-1BB9E0766D49}" destId="{5CBA23B3-3E87-43A1-9F03-122F3B37EF44}" srcOrd="33" destOrd="0" presId="urn:microsoft.com/office/officeart/2005/8/layout/radial6"/>
    <dgm:cxn modelId="{E4360FEC-3F8B-4026-BBBB-CA3FBA9BEAEB}" type="presParOf" srcId="{94CF4A97-280C-4DC7-82E4-1BB9E0766D49}" destId="{4452A6A6-18AE-47C9-A1AE-851983CA97FE}" srcOrd="34" destOrd="0" presId="urn:microsoft.com/office/officeart/2005/8/layout/radial6"/>
    <dgm:cxn modelId="{2DD15987-4052-4D09-9562-108238FCC410}" type="presParOf" srcId="{94CF4A97-280C-4DC7-82E4-1BB9E0766D49}" destId="{F6030F1A-D658-406F-95C7-DF7783E85EDC}" srcOrd="35" destOrd="0" presId="urn:microsoft.com/office/officeart/2005/8/layout/radial6"/>
    <dgm:cxn modelId="{77158E2F-DC9F-43B3-BB43-7E46CCB47057}" type="presParOf" srcId="{94CF4A97-280C-4DC7-82E4-1BB9E0766D49}" destId="{155CA4B6-617A-47F0-AEB8-5BF813A28EBE}" srcOrd="3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543A-5CAB-4CAA-BEC1-3AABBF5CEF05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F6B7C-F50C-4079-BA63-7E0FA093A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FAFE-7BD3-402A-9F30-CE0E43645BA7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38996-CF62-4E12-8700-3DD8213DE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5622-142A-4987-AA45-C3A82640F957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A935E-9E40-4D6A-8539-4365FBE11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059F3-45CC-44B7-8641-97AFEED2EFA8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0067F-9562-4957-9B12-FF8496D2EA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E71AD-B15F-4FDA-97F7-E2F9A2C2B666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82876-D94F-40CA-A8AD-76B029479C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474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1">
                <a:solidFill>
                  <a:schemeClr val="tx1">
                    <a:tint val="75000"/>
                  </a:schemeClr>
                </a:solidFill>
              </a:defRPr>
            </a:lvl1pPr>
            <a:lvl2pPr marL="50898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79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695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593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492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39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289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188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F4234-8FDC-4737-B4F9-CE127BA3323F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EB9EA-C6EE-4FE3-8BE1-C65F9D143C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22400" y="3111500"/>
            <a:ext cx="12700000" cy="8801100"/>
          </a:xfrm>
        </p:spPr>
        <p:txBody>
          <a:bodyPr/>
          <a:lstStyle>
            <a:lvl1pPr>
              <a:defRPr sz="3137"/>
            </a:lvl1pPr>
            <a:lvl2pPr>
              <a:defRPr sz="2674"/>
            </a:lvl2pPr>
            <a:lvl3pPr>
              <a:defRPr sz="2211"/>
            </a:lvl3pPr>
            <a:lvl4pPr>
              <a:defRPr sz="2006"/>
            </a:lvl4pPr>
            <a:lvl5pPr>
              <a:defRPr sz="2006"/>
            </a:lvl5pPr>
            <a:lvl6pPr>
              <a:defRPr sz="2006"/>
            </a:lvl6pPr>
            <a:lvl7pPr>
              <a:defRPr sz="2006"/>
            </a:lvl7pPr>
            <a:lvl8pPr>
              <a:defRPr sz="2006"/>
            </a:lvl8pPr>
            <a:lvl9pPr>
              <a:defRPr sz="200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4325600" y="3111500"/>
            <a:ext cx="12700000" cy="8801100"/>
          </a:xfrm>
        </p:spPr>
        <p:txBody>
          <a:bodyPr/>
          <a:lstStyle>
            <a:lvl1pPr>
              <a:defRPr sz="3137"/>
            </a:lvl1pPr>
            <a:lvl2pPr>
              <a:defRPr sz="2674"/>
            </a:lvl2pPr>
            <a:lvl3pPr>
              <a:defRPr sz="2211"/>
            </a:lvl3pPr>
            <a:lvl4pPr>
              <a:defRPr sz="2006"/>
            </a:lvl4pPr>
            <a:lvl5pPr>
              <a:defRPr sz="2006"/>
            </a:lvl5pPr>
            <a:lvl6pPr>
              <a:defRPr sz="2006"/>
            </a:lvl6pPr>
            <a:lvl7pPr>
              <a:defRPr sz="2006"/>
            </a:lvl7pPr>
            <a:lvl8pPr>
              <a:defRPr sz="2006"/>
            </a:lvl8pPr>
            <a:lvl9pPr>
              <a:defRPr sz="200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51CEE-3E8A-4192-A168-506C17A5F2B0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87C85-9002-4931-9F6F-99C7AFE550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674" b="1"/>
            </a:lvl1pPr>
            <a:lvl2pPr marL="508986" indent="0">
              <a:buNone/>
              <a:defRPr sz="2211" b="1"/>
            </a:lvl2pPr>
            <a:lvl3pPr marL="1017973" indent="0">
              <a:buNone/>
              <a:defRPr sz="2006" b="1"/>
            </a:lvl3pPr>
            <a:lvl4pPr marL="1526959" indent="0">
              <a:buNone/>
              <a:defRPr sz="1800" b="1"/>
            </a:lvl4pPr>
            <a:lvl5pPr marL="2035939" indent="0">
              <a:buNone/>
              <a:defRPr sz="1800" b="1"/>
            </a:lvl5pPr>
            <a:lvl6pPr marL="2544923" indent="0">
              <a:buNone/>
              <a:defRPr sz="1800" b="1"/>
            </a:lvl6pPr>
            <a:lvl7pPr marL="3053909" indent="0">
              <a:buNone/>
              <a:defRPr sz="1800" b="1"/>
            </a:lvl7pPr>
            <a:lvl8pPr marL="3562896" indent="0">
              <a:buNone/>
              <a:defRPr sz="1800" b="1"/>
            </a:lvl8pPr>
            <a:lvl9pPr marL="4071882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674"/>
            </a:lvl1pPr>
            <a:lvl2pPr>
              <a:defRPr sz="2211"/>
            </a:lvl2pPr>
            <a:lvl3pPr>
              <a:defRPr sz="200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674" b="1"/>
            </a:lvl1pPr>
            <a:lvl2pPr marL="508986" indent="0">
              <a:buNone/>
              <a:defRPr sz="2211" b="1"/>
            </a:lvl2pPr>
            <a:lvl3pPr marL="1017973" indent="0">
              <a:buNone/>
              <a:defRPr sz="2006" b="1"/>
            </a:lvl3pPr>
            <a:lvl4pPr marL="1526959" indent="0">
              <a:buNone/>
              <a:defRPr sz="1800" b="1"/>
            </a:lvl4pPr>
            <a:lvl5pPr marL="2035939" indent="0">
              <a:buNone/>
              <a:defRPr sz="1800" b="1"/>
            </a:lvl5pPr>
            <a:lvl6pPr marL="2544923" indent="0">
              <a:buNone/>
              <a:defRPr sz="1800" b="1"/>
            </a:lvl6pPr>
            <a:lvl7pPr marL="3053909" indent="0">
              <a:buNone/>
              <a:defRPr sz="1800" b="1"/>
            </a:lvl7pPr>
            <a:lvl8pPr marL="3562896" indent="0">
              <a:buNone/>
              <a:defRPr sz="1800" b="1"/>
            </a:lvl8pPr>
            <a:lvl9pPr marL="4071882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674"/>
            </a:lvl1pPr>
            <a:lvl2pPr>
              <a:defRPr sz="2211"/>
            </a:lvl2pPr>
            <a:lvl3pPr>
              <a:defRPr sz="200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D4ABF9-E8F2-44C0-82CB-EE4D2BCBAE27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C08EB-B99B-4449-9A90-D70EF78F40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B6182B-CCC3-47C8-9AF1-3E5EF901031B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39BD0-5E63-4C1A-836C-6DD70B5A2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9CB84-17F4-46FC-B212-3D48E6902337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780B7-F71E-466B-9000-8156903A6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C1210-DEF0-4F61-9204-EE5CFEF2A9C2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A4C12-2D49-4AE1-BFB2-C24A71979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12" y="273050"/>
            <a:ext cx="4011084" cy="1162050"/>
          </a:xfrm>
        </p:spPr>
        <p:txBody>
          <a:bodyPr anchor="b"/>
          <a:lstStyle>
            <a:lvl1pPr algn="l">
              <a:defRPr sz="2211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549"/>
            </a:lvl1pPr>
            <a:lvl2pPr>
              <a:defRPr sz="3137"/>
            </a:lvl2pPr>
            <a:lvl3pPr>
              <a:defRPr sz="2674"/>
            </a:lvl3pPr>
            <a:lvl4pPr>
              <a:defRPr sz="2211"/>
            </a:lvl4pPr>
            <a:lvl5pPr>
              <a:defRPr sz="2211"/>
            </a:lvl5pPr>
            <a:lvl6pPr>
              <a:defRPr sz="2211"/>
            </a:lvl6pPr>
            <a:lvl7pPr>
              <a:defRPr sz="2211"/>
            </a:lvl7pPr>
            <a:lvl8pPr>
              <a:defRPr sz="2211"/>
            </a:lvl8pPr>
            <a:lvl9pPr>
              <a:defRPr sz="221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12" y="1435109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8986" indent="0">
              <a:buNone/>
              <a:defRPr sz="1337"/>
            </a:lvl2pPr>
            <a:lvl3pPr marL="1017973" indent="0">
              <a:buNone/>
              <a:defRPr sz="1131"/>
            </a:lvl3pPr>
            <a:lvl4pPr marL="1526959" indent="0">
              <a:buNone/>
              <a:defRPr sz="977"/>
            </a:lvl4pPr>
            <a:lvl5pPr marL="2035939" indent="0">
              <a:buNone/>
              <a:defRPr sz="977"/>
            </a:lvl5pPr>
            <a:lvl6pPr marL="2544923" indent="0">
              <a:buNone/>
              <a:defRPr sz="977"/>
            </a:lvl6pPr>
            <a:lvl7pPr marL="3053909" indent="0">
              <a:buNone/>
              <a:defRPr sz="977"/>
            </a:lvl7pPr>
            <a:lvl8pPr marL="3562896" indent="0">
              <a:buNone/>
              <a:defRPr sz="977"/>
            </a:lvl8pPr>
            <a:lvl9pPr marL="4071882" indent="0">
              <a:buNone/>
              <a:defRPr sz="97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2D07F-67BF-42E8-BD74-A60E556E5666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3D523-D1F8-4AF7-B7F9-9DE9E733B1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1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549"/>
            </a:lvl1pPr>
            <a:lvl2pPr marL="508986" indent="0">
              <a:buNone/>
              <a:defRPr sz="3137"/>
            </a:lvl2pPr>
            <a:lvl3pPr marL="1017973" indent="0">
              <a:buNone/>
              <a:defRPr sz="2674"/>
            </a:lvl3pPr>
            <a:lvl4pPr marL="1526959" indent="0">
              <a:buNone/>
              <a:defRPr sz="2211"/>
            </a:lvl4pPr>
            <a:lvl5pPr marL="2035939" indent="0">
              <a:buNone/>
              <a:defRPr sz="2211"/>
            </a:lvl5pPr>
            <a:lvl6pPr marL="2544923" indent="0">
              <a:buNone/>
              <a:defRPr sz="2211"/>
            </a:lvl6pPr>
            <a:lvl7pPr marL="3053909" indent="0">
              <a:buNone/>
              <a:defRPr sz="2211"/>
            </a:lvl7pPr>
            <a:lvl8pPr marL="3562896" indent="0">
              <a:buNone/>
              <a:defRPr sz="2211"/>
            </a:lvl8pPr>
            <a:lvl9pPr marL="4071882" indent="0">
              <a:buNone/>
              <a:defRPr sz="2211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8986" indent="0">
              <a:buNone/>
              <a:defRPr sz="1337"/>
            </a:lvl2pPr>
            <a:lvl3pPr marL="1017973" indent="0">
              <a:buNone/>
              <a:defRPr sz="1131"/>
            </a:lvl3pPr>
            <a:lvl4pPr marL="1526959" indent="0">
              <a:buNone/>
              <a:defRPr sz="977"/>
            </a:lvl4pPr>
            <a:lvl5pPr marL="2035939" indent="0">
              <a:buNone/>
              <a:defRPr sz="977"/>
            </a:lvl5pPr>
            <a:lvl6pPr marL="2544923" indent="0">
              <a:buNone/>
              <a:defRPr sz="977"/>
            </a:lvl6pPr>
            <a:lvl7pPr marL="3053909" indent="0">
              <a:buNone/>
              <a:defRPr sz="977"/>
            </a:lvl7pPr>
            <a:lvl8pPr marL="3562896" indent="0">
              <a:buNone/>
              <a:defRPr sz="977"/>
            </a:lvl8pPr>
            <a:lvl9pPr marL="4071882" indent="0">
              <a:buNone/>
              <a:defRPr sz="97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F62230-9A9D-4C01-9423-7EF1F140288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4BF98-6E50-43C4-95E3-50507AA970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160EB-B6F2-4684-8FD1-7DD58A6786F4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568C4-08FB-495C-BB92-C1616E3888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0624800" y="533400"/>
            <a:ext cx="6400800" cy="1137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22400" y="533400"/>
            <a:ext cx="18999200" cy="1137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6BEF6-BEBB-420A-BB28-557FD75F13C2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BFABB-4D86-48D4-8B67-2FE690E876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2AABF-BE4D-4C2B-A1BA-7E52783D4869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D56E2-7908-4A9E-80F4-ABD8CBCD1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A2742-B50C-4F8E-93D0-1635C23A7E9F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143A3-77D1-47C7-B2F1-E88CD9D1E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6D11F-6C18-4123-8BBB-829BB5006BE9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B2C68-BB27-471C-8548-E6A25B5E7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085E9-480E-48EA-B8DF-0F4C0BD92F37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5E1C3-328E-41DA-A54E-3F95564C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85817-502C-48BB-9292-0CF1EC50F105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075CE-628C-4029-9BED-B1098A099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A658D-CA58-4F7F-8DD8-D3D601EB9161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A352-4BF4-41FF-8F33-5D869D9BD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E077E-30F1-4E1B-9CD8-62C52790628C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F253-C706-437D-97EE-5CAA5BE47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7ABFED-2A9E-41A6-B5CA-FD2E91CBA9C9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B08559-123A-41AC-A654-B590BFF62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  <p:sldLayoutId id="214748372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97932" tIns="98970" rIns="197932" bIns="989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97932" tIns="98970" rIns="197932" bIns="989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197932" tIns="98970" rIns="197932" bIns="9897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898989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fld id="{4B352532-F113-41C6-864B-D456D912000D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197932" tIns="98970" rIns="197932" bIns="9897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300">
                <a:solidFill>
                  <a:srgbClr val="898989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97932" tIns="98970" rIns="197932" bIns="9897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898989"/>
                </a:solidFill>
                <a:latin typeface="Gill Sans"/>
                <a:sym typeface="Gill Sans"/>
              </a:defRPr>
            </a:lvl1pPr>
          </a:lstStyle>
          <a:p>
            <a:fld id="{1AD46642-3E9B-4220-8B98-CE91C17473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  <p:sldLayoutId id="2147483722" r:id="rId12"/>
  </p:sldLayoutIdLst>
  <p:txStyles>
    <p:titleStyle>
      <a:lvl1pPr algn="ctr" defTabSz="1016000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16000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defTabSz="1016000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defTabSz="1016000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defTabSz="1016000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235138" algn="ctr" defTabSz="1017298" rtl="0" fontAlgn="base">
        <a:spcBef>
          <a:spcPct val="0"/>
        </a:spcBef>
        <a:spcAft>
          <a:spcPct val="0"/>
        </a:spcAft>
        <a:defRPr sz="4886">
          <a:solidFill>
            <a:schemeClr val="tx1"/>
          </a:solidFill>
          <a:latin typeface="Calibri" pitchFamily="34" charset="0"/>
        </a:defRPr>
      </a:lvl6pPr>
      <a:lvl7pPr marL="470276" algn="ctr" defTabSz="1017298" rtl="0" fontAlgn="base">
        <a:spcBef>
          <a:spcPct val="0"/>
        </a:spcBef>
        <a:spcAft>
          <a:spcPct val="0"/>
        </a:spcAft>
        <a:defRPr sz="4886">
          <a:solidFill>
            <a:schemeClr val="tx1"/>
          </a:solidFill>
          <a:latin typeface="Calibri" pitchFamily="34" charset="0"/>
        </a:defRPr>
      </a:lvl7pPr>
      <a:lvl8pPr marL="705414" algn="ctr" defTabSz="1017298" rtl="0" fontAlgn="base">
        <a:spcBef>
          <a:spcPct val="0"/>
        </a:spcBef>
        <a:spcAft>
          <a:spcPct val="0"/>
        </a:spcAft>
        <a:defRPr sz="4886">
          <a:solidFill>
            <a:schemeClr val="tx1"/>
          </a:solidFill>
          <a:latin typeface="Calibri" pitchFamily="34" charset="0"/>
        </a:defRPr>
      </a:lvl8pPr>
      <a:lvl9pPr marL="940552" algn="ctr" defTabSz="1017298" rtl="0" fontAlgn="base">
        <a:spcBef>
          <a:spcPct val="0"/>
        </a:spcBef>
        <a:spcAft>
          <a:spcPct val="0"/>
        </a:spcAft>
        <a:defRPr sz="4886">
          <a:solidFill>
            <a:schemeClr val="tx1"/>
          </a:solidFill>
          <a:latin typeface="Calibri" pitchFamily="34" charset="0"/>
        </a:defRPr>
      </a:lvl9pPr>
    </p:titleStyle>
    <p:bodyStyle>
      <a:lvl1pPr marL="381000" indent="-381000" algn="l" defTabSz="10160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25500" indent="-317500" algn="l" defTabSz="10160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1588" indent="-252413" algn="l" defTabSz="10160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79588" indent="-252413" algn="l" defTabSz="10160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9175" indent="-252413" algn="l" defTabSz="10160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9416" indent="-254493" algn="l" defTabSz="1017973" rtl="0" eaLnBrk="1" latinLnBrk="0" hangingPunct="1">
        <a:spcBef>
          <a:spcPct val="20000"/>
        </a:spcBef>
        <a:buFont typeface="Arial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6pPr>
      <a:lvl7pPr marL="3308402" indent="-254493" algn="l" defTabSz="1017973" rtl="0" eaLnBrk="1" latinLnBrk="0" hangingPunct="1">
        <a:spcBef>
          <a:spcPct val="20000"/>
        </a:spcBef>
        <a:buFont typeface="Arial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7pPr>
      <a:lvl8pPr marL="3817389" indent="-254493" algn="l" defTabSz="1017973" rtl="0" eaLnBrk="1" latinLnBrk="0" hangingPunct="1">
        <a:spcBef>
          <a:spcPct val="20000"/>
        </a:spcBef>
        <a:buFont typeface="Arial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8pPr>
      <a:lvl9pPr marL="4326375" indent="-254493" algn="l" defTabSz="1017973" rtl="0" eaLnBrk="1" latinLnBrk="0" hangingPunct="1">
        <a:spcBef>
          <a:spcPct val="20000"/>
        </a:spcBef>
        <a:buFont typeface="Arial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8986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7973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6959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5939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4923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3909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2896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1882" algn="l" defTabSz="1017973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 bwMode="auto">
          <a:xfrm>
            <a:off x="1158875" y="688975"/>
            <a:ext cx="9874250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197932" tIns="98970" rIns="197932" bIns="98970" anchor="ctr">
            <a:normAutofit fontScale="40000" lnSpcReduction="20000"/>
          </a:bodyPr>
          <a:lstStyle>
            <a:lvl1pPr marL="381283" indent="-381283" algn="l" defTabSz="101729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5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065" indent="-317600" algn="l" defTabSz="101729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2031" indent="-253917" algn="l" defTabSz="101729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680" indent="-253917" algn="l" defTabSz="101729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0146" indent="-253917" algn="l" defTabSz="101729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9416" indent="-254493" algn="l" defTabSz="10179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8402" indent="-254493" algn="l" defTabSz="10179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7389" indent="-254493" algn="l" defTabSz="10179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6375" indent="-254493" algn="l" defTabSz="10179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0" b="1" i="1" dirty="0"/>
              <a:t>“Smart City: Future Perspectives</a:t>
            </a:r>
            <a:r>
              <a:rPr lang="en-US" sz="10000" b="1" i="1" dirty="0" smtClean="0"/>
              <a:t>”</a:t>
            </a: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 smtClean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 smtClean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 smtClean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 smtClean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 smtClean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 smtClean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937" b="1" i="1" dirty="0" smtClean="0">
              <a:solidFill>
                <a:sysClr val="window" lastClr="FFFFFF">
                  <a:lumMod val="75000"/>
                </a:sysClr>
              </a:solidFill>
              <a:cs typeface="Times New Roman" pitchFamily="18" charset="0"/>
            </a:endParaRPr>
          </a:p>
          <a:p>
            <a:pPr marL="0" indent="0" algn="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i="1" dirty="0"/>
              <a:t>Presenter: Rustam Karimjonov</a:t>
            </a:r>
          </a:p>
          <a:p>
            <a:pPr marL="0" indent="0" algn="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i="1" dirty="0"/>
              <a:t> </a:t>
            </a:r>
          </a:p>
          <a:p>
            <a:pPr marL="0" indent="0" algn="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i="1" dirty="0"/>
              <a:t>Head of Strategic Planning for ICT Development</a:t>
            </a:r>
          </a:p>
          <a:p>
            <a:pPr marL="0" indent="0" algn="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i="1" dirty="0"/>
              <a:t>and IT Convergence Department</a:t>
            </a:r>
          </a:p>
          <a:p>
            <a:pPr marL="0" indent="0" algn="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000" i="1" dirty="0"/>
          </a:p>
          <a:p>
            <a:pPr marL="0" indent="0" algn="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i="1" dirty="0"/>
              <a:t>Ministry for Development of Information Technologies</a:t>
            </a:r>
          </a:p>
          <a:p>
            <a:pPr marL="0" indent="0" algn="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i="1" dirty="0"/>
              <a:t>and Communications of the Republic of Uzbekistan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8875" y="688975"/>
            <a:ext cx="9874250" cy="5437188"/>
          </a:xfrm>
        </p:spPr>
        <p:txBody>
          <a:bodyPr rtlCol="0" anchor="ctr">
            <a:normAutofit/>
          </a:bodyPr>
          <a:lstStyle/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city isn’t smart because it uses 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technology,</a:t>
            </a: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600" b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city is smart because it uses technology </a:t>
            </a:r>
          </a:p>
          <a:p>
            <a:pPr marL="0" indent="0" algn="ctr" defTabSz="101797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make its 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citizens’ lives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better.</a:t>
            </a:r>
            <a:endParaRPr lang="ru-RU" sz="3600" b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latin typeface="Times New Roman" pitchFamily="18" charset="0"/>
                <a:cs typeface="Times New Roman" pitchFamily="18" charset="0"/>
              </a:rPr>
              <a:t>Development of IoT for Smart Cities</a:t>
            </a:r>
            <a:endParaRPr lang="en-US" sz="3600" smtClean="0"/>
          </a:p>
        </p:txBody>
      </p:sp>
      <p:sp>
        <p:nvSpPr>
          <p:cNvPr id="10" name="Oval 9"/>
          <p:cNvSpPr/>
          <p:nvPr/>
        </p:nvSpPr>
        <p:spPr>
          <a:xfrm>
            <a:off x="719138" y="2819400"/>
            <a:ext cx="752475" cy="75247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04938" y="2355850"/>
            <a:ext cx="5081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In 2000 - No term such as IoT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6550" y="3768725"/>
            <a:ext cx="752475" cy="75247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11613" y="3497263"/>
            <a:ext cx="775811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7000"/>
              </a:lnSpc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In 2015 - 6 billion of IoT devices worldwide</a:t>
            </a:r>
          </a:p>
        </p:txBody>
      </p:sp>
      <p:sp>
        <p:nvSpPr>
          <p:cNvPr id="9" name="Oval 8"/>
          <p:cNvSpPr/>
          <p:nvPr/>
        </p:nvSpPr>
        <p:spPr>
          <a:xfrm>
            <a:off x="5283200" y="4716463"/>
            <a:ext cx="752475" cy="7524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1575" y="4238625"/>
            <a:ext cx="57372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In 2030 - over 100 billion of IoT devices over the world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869238" y="5626100"/>
            <a:ext cx="457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Convergence of smart houses, sensor systems parking, house management, housing and public utilities all together will form a Smart Cities.</a:t>
            </a:r>
            <a:endParaRPr lang="ru-RU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10" idx="6"/>
          </p:cNvCxnSpPr>
          <p:nvPr/>
        </p:nvCxnSpPr>
        <p:spPr>
          <a:xfrm>
            <a:off x="1471613" y="3195638"/>
            <a:ext cx="2806700" cy="0"/>
          </a:xfrm>
          <a:prstGeom prst="line">
            <a:avLst/>
          </a:prstGeom>
          <a:ln w="1905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6"/>
          </p:cNvCxnSpPr>
          <p:nvPr/>
        </p:nvCxnSpPr>
        <p:spPr>
          <a:xfrm>
            <a:off x="3629025" y="4144963"/>
            <a:ext cx="6237288" cy="0"/>
          </a:xfrm>
          <a:prstGeom prst="line">
            <a:avLst/>
          </a:prstGeom>
          <a:ln w="19050" cmpd="sng">
            <a:solidFill>
              <a:schemeClr val="accent3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41"/>
          <p:cNvSpPr>
            <a:spLocks noChangeAspect="1" noEditPoints="1"/>
          </p:cNvSpPr>
          <p:nvPr/>
        </p:nvSpPr>
        <p:spPr bwMode="auto">
          <a:xfrm>
            <a:off x="3086100" y="3941763"/>
            <a:ext cx="334963" cy="406400"/>
          </a:xfrm>
          <a:custGeom>
            <a:avLst/>
            <a:gdLst>
              <a:gd name="T0" fmla="*/ 204162 w 800"/>
              <a:gd name="T1" fmla="*/ 319173 h 969"/>
              <a:gd name="T2" fmla="*/ 204162 w 800"/>
              <a:gd name="T3" fmla="*/ 253745 h 969"/>
              <a:gd name="T4" fmla="*/ 57014 w 800"/>
              <a:gd name="T5" fmla="*/ 106531 h 969"/>
              <a:gd name="T6" fmla="*/ 115287 w 800"/>
              <a:gd name="T7" fmla="*/ 106531 h 969"/>
              <a:gd name="T8" fmla="*/ 115287 w 800"/>
              <a:gd name="T9" fmla="*/ 88496 h 969"/>
              <a:gd name="T10" fmla="*/ 26830 w 800"/>
              <a:gd name="T11" fmla="*/ 88496 h 969"/>
              <a:gd name="T12" fmla="*/ 26830 w 800"/>
              <a:gd name="T13" fmla="*/ 177412 h 969"/>
              <a:gd name="T14" fmla="*/ 44438 w 800"/>
              <a:gd name="T15" fmla="*/ 177412 h 969"/>
              <a:gd name="T16" fmla="*/ 44438 w 800"/>
              <a:gd name="T17" fmla="*/ 118694 h 969"/>
              <a:gd name="T18" fmla="*/ 186555 w 800"/>
              <a:gd name="T19" fmla="*/ 260875 h 969"/>
              <a:gd name="T20" fmla="*/ 186555 w 800"/>
              <a:gd name="T21" fmla="*/ 319173 h 969"/>
              <a:gd name="T22" fmla="*/ 150921 w 800"/>
              <a:gd name="T23" fmla="*/ 361953 h 969"/>
              <a:gd name="T24" fmla="*/ 195358 w 800"/>
              <a:gd name="T25" fmla="*/ 406411 h 969"/>
              <a:gd name="T26" fmla="*/ 239796 w 800"/>
              <a:gd name="T27" fmla="*/ 361953 h 969"/>
              <a:gd name="T28" fmla="*/ 204162 w 800"/>
              <a:gd name="T29" fmla="*/ 319173 h 969"/>
              <a:gd name="T30" fmla="*/ 195358 w 800"/>
              <a:gd name="T31" fmla="*/ 390473 h 969"/>
              <a:gd name="T32" fmla="*/ 168947 w 800"/>
              <a:gd name="T33" fmla="*/ 363631 h 969"/>
              <a:gd name="T34" fmla="*/ 195358 w 800"/>
              <a:gd name="T35" fmla="*/ 337208 h 969"/>
              <a:gd name="T36" fmla="*/ 221769 w 800"/>
              <a:gd name="T37" fmla="*/ 363631 h 969"/>
              <a:gd name="T38" fmla="*/ 195358 w 800"/>
              <a:gd name="T39" fmla="*/ 390473 h 969"/>
              <a:gd name="T40" fmla="*/ 74622 w 800"/>
              <a:gd name="T41" fmla="*/ 248292 h 969"/>
              <a:gd name="T42" fmla="*/ 44438 w 800"/>
              <a:gd name="T43" fmla="*/ 280168 h 969"/>
              <a:gd name="T44" fmla="*/ 12577 w 800"/>
              <a:gd name="T45" fmla="*/ 248292 h 969"/>
              <a:gd name="T46" fmla="*/ 0 w 800"/>
              <a:gd name="T47" fmla="*/ 260875 h 969"/>
              <a:gd name="T48" fmla="*/ 32280 w 800"/>
              <a:gd name="T49" fmla="*/ 292750 h 969"/>
              <a:gd name="T50" fmla="*/ 0 w 800"/>
              <a:gd name="T51" fmla="*/ 322948 h 969"/>
              <a:gd name="T52" fmla="*/ 12577 w 800"/>
              <a:gd name="T53" fmla="*/ 335530 h 969"/>
              <a:gd name="T54" fmla="*/ 44438 w 800"/>
              <a:gd name="T55" fmla="*/ 305333 h 969"/>
              <a:gd name="T56" fmla="*/ 74622 w 800"/>
              <a:gd name="T57" fmla="*/ 335530 h 969"/>
              <a:gd name="T58" fmla="*/ 87199 w 800"/>
              <a:gd name="T59" fmla="*/ 322948 h 969"/>
              <a:gd name="T60" fmla="*/ 57014 w 800"/>
              <a:gd name="T61" fmla="*/ 292750 h 969"/>
              <a:gd name="T62" fmla="*/ 87199 w 800"/>
              <a:gd name="T63" fmla="*/ 260875 h 969"/>
              <a:gd name="T64" fmla="*/ 74622 w 800"/>
              <a:gd name="T65" fmla="*/ 248292 h 969"/>
              <a:gd name="T66" fmla="*/ 335379 w 800"/>
              <a:gd name="T67" fmla="*/ 136309 h 969"/>
              <a:gd name="T68" fmla="*/ 323222 w 800"/>
              <a:gd name="T69" fmla="*/ 124146 h 969"/>
              <a:gd name="T70" fmla="*/ 293037 w 800"/>
              <a:gd name="T71" fmla="*/ 156022 h 969"/>
              <a:gd name="T72" fmla="*/ 261176 w 800"/>
              <a:gd name="T73" fmla="*/ 124146 h 969"/>
              <a:gd name="T74" fmla="*/ 248600 w 800"/>
              <a:gd name="T75" fmla="*/ 136309 h 969"/>
              <a:gd name="T76" fmla="*/ 280461 w 800"/>
              <a:gd name="T77" fmla="*/ 168604 h 969"/>
              <a:gd name="T78" fmla="*/ 248600 w 800"/>
              <a:gd name="T79" fmla="*/ 198802 h 969"/>
              <a:gd name="T80" fmla="*/ 261176 w 800"/>
              <a:gd name="T81" fmla="*/ 210965 h 969"/>
              <a:gd name="T82" fmla="*/ 293037 w 800"/>
              <a:gd name="T83" fmla="*/ 180767 h 969"/>
              <a:gd name="T84" fmla="*/ 323222 w 800"/>
              <a:gd name="T85" fmla="*/ 210965 h 969"/>
              <a:gd name="T86" fmla="*/ 335379 w 800"/>
              <a:gd name="T87" fmla="*/ 198802 h 969"/>
              <a:gd name="T88" fmla="*/ 305614 w 800"/>
              <a:gd name="T89" fmla="*/ 168604 h 969"/>
              <a:gd name="T90" fmla="*/ 335379 w 800"/>
              <a:gd name="T91" fmla="*/ 136309 h 969"/>
              <a:gd name="T92" fmla="*/ 234346 w 800"/>
              <a:gd name="T93" fmla="*/ 0 h 969"/>
              <a:gd name="T94" fmla="*/ 204162 w 800"/>
              <a:gd name="T95" fmla="*/ 31875 h 969"/>
              <a:gd name="T96" fmla="*/ 172301 w 800"/>
              <a:gd name="T97" fmla="*/ 0 h 969"/>
              <a:gd name="T98" fmla="*/ 159724 w 800"/>
              <a:gd name="T99" fmla="*/ 12163 h 969"/>
              <a:gd name="T100" fmla="*/ 192004 w 800"/>
              <a:gd name="T101" fmla="*/ 44038 h 969"/>
              <a:gd name="T102" fmla="*/ 159724 w 800"/>
              <a:gd name="T103" fmla="*/ 74236 h 969"/>
              <a:gd name="T104" fmla="*/ 172301 w 800"/>
              <a:gd name="T105" fmla="*/ 86818 h 969"/>
              <a:gd name="T106" fmla="*/ 204162 w 800"/>
              <a:gd name="T107" fmla="*/ 56621 h 969"/>
              <a:gd name="T108" fmla="*/ 234346 w 800"/>
              <a:gd name="T109" fmla="*/ 86818 h 969"/>
              <a:gd name="T110" fmla="*/ 246923 w 800"/>
              <a:gd name="T111" fmla="*/ 74236 h 969"/>
              <a:gd name="T112" fmla="*/ 216739 w 800"/>
              <a:gd name="T113" fmla="*/ 44038 h 969"/>
              <a:gd name="T114" fmla="*/ 246923 w 800"/>
              <a:gd name="T115" fmla="*/ 12163 h 969"/>
              <a:gd name="T116" fmla="*/ 234346 w 800"/>
              <a:gd name="T117" fmla="*/ 0 h 96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00"/>
              <a:gd name="T178" fmla="*/ 0 h 969"/>
              <a:gd name="T179" fmla="*/ 800 w 800"/>
              <a:gd name="T180" fmla="*/ 969 h 96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00" h="969">
                <a:moveTo>
                  <a:pt x="487" y="761"/>
                </a:moveTo>
                <a:cubicBezTo>
                  <a:pt x="487" y="605"/>
                  <a:pt x="487" y="605"/>
                  <a:pt x="487" y="605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106" y="423"/>
                  <a:pt x="106" y="423"/>
                  <a:pt x="106" y="42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445" y="622"/>
                  <a:pt x="445" y="622"/>
                  <a:pt x="445" y="622"/>
                </a:cubicBezTo>
                <a:cubicBezTo>
                  <a:pt x="445" y="761"/>
                  <a:pt x="445" y="761"/>
                  <a:pt x="445" y="761"/>
                </a:cubicBezTo>
                <a:cubicBezTo>
                  <a:pt x="398" y="770"/>
                  <a:pt x="360" y="812"/>
                  <a:pt x="360" y="863"/>
                </a:cubicBezTo>
                <a:cubicBezTo>
                  <a:pt x="360" y="922"/>
                  <a:pt x="407" y="969"/>
                  <a:pt x="466" y="969"/>
                </a:cubicBezTo>
                <a:cubicBezTo>
                  <a:pt x="525" y="969"/>
                  <a:pt x="572" y="922"/>
                  <a:pt x="572" y="863"/>
                </a:cubicBezTo>
                <a:cubicBezTo>
                  <a:pt x="572" y="817"/>
                  <a:pt x="534" y="774"/>
                  <a:pt x="487" y="761"/>
                </a:cubicBezTo>
                <a:close/>
                <a:moveTo>
                  <a:pt x="466" y="931"/>
                </a:moveTo>
                <a:cubicBezTo>
                  <a:pt x="432" y="931"/>
                  <a:pt x="403" y="901"/>
                  <a:pt x="403" y="867"/>
                </a:cubicBezTo>
                <a:cubicBezTo>
                  <a:pt x="403" y="834"/>
                  <a:pt x="428" y="804"/>
                  <a:pt x="466" y="804"/>
                </a:cubicBezTo>
                <a:cubicBezTo>
                  <a:pt x="504" y="804"/>
                  <a:pt x="529" y="834"/>
                  <a:pt x="529" y="867"/>
                </a:cubicBezTo>
                <a:cubicBezTo>
                  <a:pt x="529" y="901"/>
                  <a:pt x="500" y="931"/>
                  <a:pt x="466" y="931"/>
                </a:cubicBezTo>
                <a:close/>
                <a:moveTo>
                  <a:pt x="178" y="592"/>
                </a:moveTo>
                <a:cubicBezTo>
                  <a:pt x="106" y="668"/>
                  <a:pt x="106" y="668"/>
                  <a:pt x="106" y="668"/>
                </a:cubicBezTo>
                <a:cubicBezTo>
                  <a:pt x="30" y="592"/>
                  <a:pt x="30" y="592"/>
                  <a:pt x="30" y="592"/>
                </a:cubicBezTo>
                <a:cubicBezTo>
                  <a:pt x="0" y="622"/>
                  <a:pt x="0" y="622"/>
                  <a:pt x="0" y="622"/>
                </a:cubicBezTo>
                <a:cubicBezTo>
                  <a:pt x="77" y="698"/>
                  <a:pt x="77" y="698"/>
                  <a:pt x="77" y="698"/>
                </a:cubicBezTo>
                <a:cubicBezTo>
                  <a:pt x="0" y="770"/>
                  <a:pt x="0" y="770"/>
                  <a:pt x="0" y="770"/>
                </a:cubicBezTo>
                <a:cubicBezTo>
                  <a:pt x="30" y="800"/>
                  <a:pt x="30" y="800"/>
                  <a:pt x="30" y="800"/>
                </a:cubicBezTo>
                <a:cubicBezTo>
                  <a:pt x="106" y="728"/>
                  <a:pt x="106" y="728"/>
                  <a:pt x="106" y="728"/>
                </a:cubicBezTo>
                <a:cubicBezTo>
                  <a:pt x="178" y="800"/>
                  <a:pt x="178" y="800"/>
                  <a:pt x="178" y="800"/>
                </a:cubicBezTo>
                <a:cubicBezTo>
                  <a:pt x="208" y="770"/>
                  <a:pt x="208" y="770"/>
                  <a:pt x="208" y="770"/>
                </a:cubicBezTo>
                <a:cubicBezTo>
                  <a:pt x="136" y="698"/>
                  <a:pt x="136" y="698"/>
                  <a:pt x="136" y="698"/>
                </a:cubicBezTo>
                <a:cubicBezTo>
                  <a:pt x="208" y="622"/>
                  <a:pt x="208" y="622"/>
                  <a:pt x="208" y="622"/>
                </a:cubicBezTo>
                <a:lnTo>
                  <a:pt x="178" y="592"/>
                </a:lnTo>
                <a:close/>
                <a:moveTo>
                  <a:pt x="800" y="325"/>
                </a:moveTo>
                <a:cubicBezTo>
                  <a:pt x="771" y="296"/>
                  <a:pt x="771" y="296"/>
                  <a:pt x="771" y="296"/>
                </a:cubicBezTo>
                <a:cubicBezTo>
                  <a:pt x="699" y="372"/>
                  <a:pt x="699" y="372"/>
                  <a:pt x="699" y="372"/>
                </a:cubicBezTo>
                <a:cubicBezTo>
                  <a:pt x="623" y="296"/>
                  <a:pt x="623" y="296"/>
                  <a:pt x="623" y="296"/>
                </a:cubicBezTo>
                <a:cubicBezTo>
                  <a:pt x="593" y="325"/>
                  <a:pt x="593" y="325"/>
                  <a:pt x="593" y="325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3" y="474"/>
                  <a:pt x="593" y="474"/>
                  <a:pt x="593" y="474"/>
                </a:cubicBezTo>
                <a:cubicBezTo>
                  <a:pt x="623" y="503"/>
                  <a:pt x="623" y="503"/>
                  <a:pt x="623" y="503"/>
                </a:cubicBezTo>
                <a:cubicBezTo>
                  <a:pt x="699" y="431"/>
                  <a:pt x="699" y="431"/>
                  <a:pt x="699" y="431"/>
                </a:cubicBezTo>
                <a:cubicBezTo>
                  <a:pt x="771" y="503"/>
                  <a:pt x="771" y="503"/>
                  <a:pt x="771" y="503"/>
                </a:cubicBezTo>
                <a:cubicBezTo>
                  <a:pt x="800" y="474"/>
                  <a:pt x="800" y="474"/>
                  <a:pt x="800" y="474"/>
                </a:cubicBezTo>
                <a:cubicBezTo>
                  <a:pt x="729" y="402"/>
                  <a:pt x="729" y="402"/>
                  <a:pt x="729" y="402"/>
                </a:cubicBezTo>
                <a:lnTo>
                  <a:pt x="800" y="325"/>
                </a:lnTo>
                <a:close/>
                <a:moveTo>
                  <a:pt x="559" y="0"/>
                </a:moveTo>
                <a:cubicBezTo>
                  <a:pt x="487" y="76"/>
                  <a:pt x="487" y="76"/>
                  <a:pt x="487" y="76"/>
                </a:cubicBezTo>
                <a:cubicBezTo>
                  <a:pt x="411" y="0"/>
                  <a:pt x="411" y="0"/>
                  <a:pt x="411" y="0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458" y="105"/>
                  <a:pt x="458" y="105"/>
                  <a:pt x="458" y="105"/>
                </a:cubicBezTo>
                <a:cubicBezTo>
                  <a:pt x="381" y="177"/>
                  <a:pt x="381" y="177"/>
                  <a:pt x="381" y="177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87" y="135"/>
                  <a:pt x="487" y="135"/>
                  <a:pt x="487" y="135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89" y="29"/>
                  <a:pt x="589" y="29"/>
                  <a:pt x="589" y="29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21920" tIns="60960" rIns="121920" bIns="60960"/>
          <a:lstStyle/>
          <a:p>
            <a:endParaRPr lang="ru-RU"/>
          </a:p>
        </p:txBody>
      </p:sp>
      <p:sp>
        <p:nvSpPr>
          <p:cNvPr id="54" name="Freeform 147"/>
          <p:cNvSpPr>
            <a:spLocks noChangeAspect="1" noEditPoints="1"/>
          </p:cNvSpPr>
          <p:nvPr/>
        </p:nvSpPr>
        <p:spPr bwMode="auto">
          <a:xfrm>
            <a:off x="5499100" y="4889500"/>
            <a:ext cx="320675" cy="406400"/>
          </a:xfrm>
          <a:custGeom>
            <a:avLst/>
            <a:gdLst>
              <a:gd name="T0" fmla="*/ 194655 w 800"/>
              <a:gd name="T1" fmla="*/ 0 h 1011"/>
              <a:gd name="T2" fmla="*/ 186209 w 800"/>
              <a:gd name="T3" fmla="*/ 397969 h 1011"/>
              <a:gd name="T4" fmla="*/ 313298 w 800"/>
              <a:gd name="T5" fmla="*/ 406411 h 1011"/>
              <a:gd name="T6" fmla="*/ 321744 w 800"/>
              <a:gd name="T7" fmla="*/ 8442 h 1011"/>
              <a:gd name="T8" fmla="*/ 304852 w 800"/>
              <a:gd name="T9" fmla="*/ 389527 h 1011"/>
              <a:gd name="T10" fmla="*/ 203101 w 800"/>
              <a:gd name="T11" fmla="*/ 338877 h 1011"/>
              <a:gd name="T12" fmla="*/ 236884 w 800"/>
              <a:gd name="T13" fmla="*/ 321591 h 1011"/>
              <a:gd name="T14" fmla="*/ 203101 w 800"/>
              <a:gd name="T15" fmla="*/ 287824 h 1011"/>
              <a:gd name="T16" fmla="*/ 236884 w 800"/>
              <a:gd name="T17" fmla="*/ 270941 h 1011"/>
              <a:gd name="T18" fmla="*/ 203101 w 800"/>
              <a:gd name="T19" fmla="*/ 237174 h 1011"/>
              <a:gd name="T20" fmla="*/ 236884 w 800"/>
              <a:gd name="T21" fmla="*/ 220290 h 1011"/>
              <a:gd name="T22" fmla="*/ 203101 w 800"/>
              <a:gd name="T23" fmla="*/ 186523 h 1011"/>
              <a:gd name="T24" fmla="*/ 236884 w 800"/>
              <a:gd name="T25" fmla="*/ 169237 h 1011"/>
              <a:gd name="T26" fmla="*/ 203101 w 800"/>
              <a:gd name="T27" fmla="*/ 135470 h 1011"/>
              <a:gd name="T28" fmla="*/ 236884 w 800"/>
              <a:gd name="T29" fmla="*/ 118587 h 1011"/>
              <a:gd name="T30" fmla="*/ 203101 w 800"/>
              <a:gd name="T31" fmla="*/ 84820 h 1011"/>
              <a:gd name="T32" fmla="*/ 236884 w 800"/>
              <a:gd name="T33" fmla="*/ 67936 h 1011"/>
              <a:gd name="T34" fmla="*/ 203101 w 800"/>
              <a:gd name="T35" fmla="*/ 17286 h 1011"/>
              <a:gd name="T36" fmla="*/ 304852 w 800"/>
              <a:gd name="T37" fmla="*/ 389527 h 1011"/>
              <a:gd name="T38" fmla="*/ 52283 w 800"/>
              <a:gd name="T39" fmla="*/ 20903 h 1011"/>
              <a:gd name="T40" fmla="*/ 0 w 800"/>
              <a:gd name="T41" fmla="*/ 101703 h 1011"/>
              <a:gd name="T42" fmla="*/ 42229 w 800"/>
              <a:gd name="T43" fmla="*/ 389527 h 1011"/>
              <a:gd name="T44" fmla="*/ 118643 w 800"/>
              <a:gd name="T45" fmla="*/ 347319 h 1011"/>
              <a:gd name="T46" fmla="*/ 117034 w 800"/>
              <a:gd name="T47" fmla="*/ 96879 h 1011"/>
              <a:gd name="T48" fmla="*/ 59120 w 800"/>
              <a:gd name="T49" fmla="*/ 41003 h 1011"/>
              <a:gd name="T50" fmla="*/ 47055 w 800"/>
              <a:gd name="T51" fmla="*/ 59494 h 1011"/>
              <a:gd name="T52" fmla="*/ 16892 w 800"/>
              <a:gd name="T53" fmla="*/ 139490 h 1011"/>
              <a:gd name="T54" fmla="*/ 33783 w 800"/>
              <a:gd name="T55" fmla="*/ 287824 h 1011"/>
              <a:gd name="T56" fmla="*/ 16892 w 800"/>
              <a:gd name="T57" fmla="*/ 139490 h 1011"/>
              <a:gd name="T58" fmla="*/ 76012 w 800"/>
              <a:gd name="T59" fmla="*/ 372644 h 1011"/>
              <a:gd name="T60" fmla="*/ 16892 w 800"/>
              <a:gd name="T61" fmla="*/ 347319 h 1011"/>
              <a:gd name="T62" fmla="*/ 101752 w 800"/>
              <a:gd name="T63" fmla="*/ 338877 h 1011"/>
              <a:gd name="T64" fmla="*/ 101752 w 800"/>
              <a:gd name="T65" fmla="*/ 321591 h 1011"/>
              <a:gd name="T66" fmla="*/ 16892 w 800"/>
              <a:gd name="T67" fmla="*/ 304708 h 1011"/>
              <a:gd name="T68" fmla="*/ 101752 w 800"/>
              <a:gd name="T69" fmla="*/ 321591 h 1011"/>
              <a:gd name="T70" fmla="*/ 50675 w 800"/>
              <a:gd name="T71" fmla="*/ 139490 h 1011"/>
              <a:gd name="T72" fmla="*/ 67566 w 800"/>
              <a:gd name="T73" fmla="*/ 139490 h 1011"/>
              <a:gd name="T74" fmla="*/ 50675 w 800"/>
              <a:gd name="T75" fmla="*/ 287824 h 1011"/>
              <a:gd name="T76" fmla="*/ 84860 w 800"/>
              <a:gd name="T77" fmla="*/ 287824 h 1011"/>
              <a:gd name="T78" fmla="*/ 101752 w 800"/>
              <a:gd name="T79" fmla="*/ 139490 h 1011"/>
              <a:gd name="T80" fmla="*/ 101752 w 800"/>
              <a:gd name="T81" fmla="*/ 110145 h 1011"/>
              <a:gd name="T82" fmla="*/ 67566 w 800"/>
              <a:gd name="T83" fmla="*/ 110145 h 1011"/>
              <a:gd name="T84" fmla="*/ 50675 w 800"/>
              <a:gd name="T85" fmla="*/ 110145 h 1011"/>
              <a:gd name="T86" fmla="*/ 16892 w 800"/>
              <a:gd name="T87" fmla="*/ 110145 h 1011"/>
              <a:gd name="T88" fmla="*/ 35392 w 800"/>
              <a:gd name="T89" fmla="*/ 76378 h 1011"/>
              <a:gd name="T90" fmla="*/ 101752 w 800"/>
              <a:gd name="T91" fmla="*/ 104115 h 101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800"/>
              <a:gd name="T139" fmla="*/ 0 h 1011"/>
              <a:gd name="T140" fmla="*/ 800 w 800"/>
              <a:gd name="T141" fmla="*/ 1011 h 101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800" h="1011">
                <a:moveTo>
                  <a:pt x="779" y="0"/>
                </a:moveTo>
                <a:cubicBezTo>
                  <a:pt x="484" y="0"/>
                  <a:pt x="484" y="0"/>
                  <a:pt x="484" y="0"/>
                </a:cubicBezTo>
                <a:cubicBezTo>
                  <a:pt x="473" y="0"/>
                  <a:pt x="463" y="10"/>
                  <a:pt x="463" y="21"/>
                </a:cubicBezTo>
                <a:cubicBezTo>
                  <a:pt x="463" y="990"/>
                  <a:pt x="463" y="990"/>
                  <a:pt x="463" y="990"/>
                </a:cubicBezTo>
                <a:cubicBezTo>
                  <a:pt x="463" y="1001"/>
                  <a:pt x="473" y="1011"/>
                  <a:pt x="484" y="1011"/>
                </a:cubicBezTo>
                <a:cubicBezTo>
                  <a:pt x="779" y="1011"/>
                  <a:pt x="779" y="1011"/>
                  <a:pt x="779" y="1011"/>
                </a:cubicBezTo>
                <a:cubicBezTo>
                  <a:pt x="791" y="1011"/>
                  <a:pt x="800" y="1001"/>
                  <a:pt x="800" y="990"/>
                </a:cubicBezTo>
                <a:cubicBezTo>
                  <a:pt x="800" y="21"/>
                  <a:pt x="800" y="21"/>
                  <a:pt x="800" y="21"/>
                </a:cubicBezTo>
                <a:cubicBezTo>
                  <a:pt x="800" y="10"/>
                  <a:pt x="791" y="0"/>
                  <a:pt x="779" y="0"/>
                </a:cubicBezTo>
                <a:close/>
                <a:moveTo>
                  <a:pt x="758" y="969"/>
                </a:moveTo>
                <a:cubicBezTo>
                  <a:pt x="505" y="969"/>
                  <a:pt x="505" y="969"/>
                  <a:pt x="505" y="969"/>
                </a:cubicBezTo>
                <a:cubicBezTo>
                  <a:pt x="505" y="843"/>
                  <a:pt x="505" y="843"/>
                  <a:pt x="505" y="843"/>
                </a:cubicBezTo>
                <a:cubicBezTo>
                  <a:pt x="589" y="843"/>
                  <a:pt x="589" y="843"/>
                  <a:pt x="589" y="843"/>
                </a:cubicBezTo>
                <a:cubicBezTo>
                  <a:pt x="589" y="800"/>
                  <a:pt x="589" y="800"/>
                  <a:pt x="589" y="800"/>
                </a:cubicBezTo>
                <a:cubicBezTo>
                  <a:pt x="505" y="800"/>
                  <a:pt x="505" y="800"/>
                  <a:pt x="505" y="800"/>
                </a:cubicBezTo>
                <a:cubicBezTo>
                  <a:pt x="505" y="716"/>
                  <a:pt x="505" y="716"/>
                  <a:pt x="505" y="716"/>
                </a:cubicBezTo>
                <a:cubicBezTo>
                  <a:pt x="589" y="716"/>
                  <a:pt x="589" y="716"/>
                  <a:pt x="589" y="716"/>
                </a:cubicBezTo>
                <a:cubicBezTo>
                  <a:pt x="589" y="674"/>
                  <a:pt x="589" y="674"/>
                  <a:pt x="589" y="674"/>
                </a:cubicBezTo>
                <a:cubicBezTo>
                  <a:pt x="505" y="674"/>
                  <a:pt x="505" y="674"/>
                  <a:pt x="505" y="674"/>
                </a:cubicBezTo>
                <a:cubicBezTo>
                  <a:pt x="505" y="590"/>
                  <a:pt x="505" y="590"/>
                  <a:pt x="505" y="590"/>
                </a:cubicBezTo>
                <a:cubicBezTo>
                  <a:pt x="589" y="590"/>
                  <a:pt x="589" y="590"/>
                  <a:pt x="589" y="590"/>
                </a:cubicBezTo>
                <a:cubicBezTo>
                  <a:pt x="589" y="548"/>
                  <a:pt x="589" y="548"/>
                  <a:pt x="589" y="548"/>
                </a:cubicBezTo>
                <a:cubicBezTo>
                  <a:pt x="505" y="548"/>
                  <a:pt x="505" y="548"/>
                  <a:pt x="505" y="548"/>
                </a:cubicBezTo>
                <a:cubicBezTo>
                  <a:pt x="505" y="464"/>
                  <a:pt x="505" y="464"/>
                  <a:pt x="505" y="464"/>
                </a:cubicBezTo>
                <a:cubicBezTo>
                  <a:pt x="589" y="464"/>
                  <a:pt x="589" y="464"/>
                  <a:pt x="589" y="464"/>
                </a:cubicBezTo>
                <a:cubicBezTo>
                  <a:pt x="589" y="421"/>
                  <a:pt x="589" y="421"/>
                  <a:pt x="589" y="421"/>
                </a:cubicBezTo>
                <a:cubicBezTo>
                  <a:pt x="505" y="421"/>
                  <a:pt x="505" y="421"/>
                  <a:pt x="505" y="421"/>
                </a:cubicBezTo>
                <a:cubicBezTo>
                  <a:pt x="505" y="337"/>
                  <a:pt x="505" y="337"/>
                  <a:pt x="505" y="337"/>
                </a:cubicBezTo>
                <a:cubicBezTo>
                  <a:pt x="589" y="337"/>
                  <a:pt x="589" y="337"/>
                  <a:pt x="589" y="337"/>
                </a:cubicBezTo>
                <a:cubicBezTo>
                  <a:pt x="589" y="295"/>
                  <a:pt x="589" y="295"/>
                  <a:pt x="589" y="295"/>
                </a:cubicBezTo>
                <a:cubicBezTo>
                  <a:pt x="505" y="295"/>
                  <a:pt x="505" y="295"/>
                  <a:pt x="505" y="295"/>
                </a:cubicBezTo>
                <a:cubicBezTo>
                  <a:pt x="505" y="211"/>
                  <a:pt x="505" y="211"/>
                  <a:pt x="505" y="211"/>
                </a:cubicBezTo>
                <a:cubicBezTo>
                  <a:pt x="589" y="211"/>
                  <a:pt x="589" y="211"/>
                  <a:pt x="589" y="211"/>
                </a:cubicBezTo>
                <a:cubicBezTo>
                  <a:pt x="589" y="169"/>
                  <a:pt x="589" y="169"/>
                  <a:pt x="589" y="169"/>
                </a:cubicBezTo>
                <a:cubicBezTo>
                  <a:pt x="505" y="169"/>
                  <a:pt x="505" y="169"/>
                  <a:pt x="505" y="169"/>
                </a:cubicBezTo>
                <a:cubicBezTo>
                  <a:pt x="505" y="43"/>
                  <a:pt x="505" y="43"/>
                  <a:pt x="505" y="43"/>
                </a:cubicBezTo>
                <a:cubicBezTo>
                  <a:pt x="758" y="43"/>
                  <a:pt x="758" y="43"/>
                  <a:pt x="758" y="43"/>
                </a:cubicBezTo>
                <a:lnTo>
                  <a:pt x="758" y="969"/>
                </a:lnTo>
                <a:close/>
                <a:moveTo>
                  <a:pt x="165" y="52"/>
                </a:moveTo>
                <a:cubicBezTo>
                  <a:pt x="157" y="40"/>
                  <a:pt x="138" y="40"/>
                  <a:pt x="130" y="52"/>
                </a:cubicBezTo>
                <a:cubicBezTo>
                  <a:pt x="4" y="241"/>
                  <a:pt x="4" y="241"/>
                  <a:pt x="4" y="241"/>
                </a:cubicBezTo>
                <a:cubicBezTo>
                  <a:pt x="1" y="245"/>
                  <a:pt x="0" y="249"/>
                  <a:pt x="0" y="253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922"/>
                  <a:pt x="47" y="969"/>
                  <a:pt x="105" y="969"/>
                </a:cubicBezTo>
                <a:cubicBezTo>
                  <a:pt x="189" y="969"/>
                  <a:pt x="189" y="969"/>
                  <a:pt x="189" y="969"/>
                </a:cubicBezTo>
                <a:cubicBezTo>
                  <a:pt x="248" y="969"/>
                  <a:pt x="295" y="922"/>
                  <a:pt x="295" y="864"/>
                </a:cubicBezTo>
                <a:cubicBezTo>
                  <a:pt x="295" y="253"/>
                  <a:pt x="295" y="253"/>
                  <a:pt x="295" y="253"/>
                </a:cubicBezTo>
                <a:cubicBezTo>
                  <a:pt x="295" y="249"/>
                  <a:pt x="293" y="245"/>
                  <a:pt x="291" y="241"/>
                </a:cubicBezTo>
                <a:lnTo>
                  <a:pt x="165" y="52"/>
                </a:lnTo>
                <a:close/>
                <a:moveTo>
                  <a:pt x="147" y="102"/>
                </a:moveTo>
                <a:cubicBezTo>
                  <a:pt x="178" y="148"/>
                  <a:pt x="178" y="148"/>
                  <a:pt x="178" y="148"/>
                </a:cubicBezTo>
                <a:cubicBezTo>
                  <a:pt x="117" y="148"/>
                  <a:pt x="117" y="148"/>
                  <a:pt x="117" y="148"/>
                </a:cubicBezTo>
                <a:lnTo>
                  <a:pt x="147" y="102"/>
                </a:lnTo>
                <a:close/>
                <a:moveTo>
                  <a:pt x="42" y="347"/>
                </a:moveTo>
                <a:cubicBezTo>
                  <a:pt x="55" y="354"/>
                  <a:pt x="69" y="358"/>
                  <a:pt x="84" y="358"/>
                </a:cubicBezTo>
                <a:cubicBezTo>
                  <a:pt x="84" y="716"/>
                  <a:pt x="84" y="716"/>
                  <a:pt x="84" y="716"/>
                </a:cubicBezTo>
                <a:cubicBezTo>
                  <a:pt x="42" y="716"/>
                  <a:pt x="42" y="716"/>
                  <a:pt x="42" y="716"/>
                </a:cubicBezTo>
                <a:lnTo>
                  <a:pt x="42" y="347"/>
                </a:lnTo>
                <a:close/>
                <a:moveTo>
                  <a:pt x="253" y="864"/>
                </a:moveTo>
                <a:cubicBezTo>
                  <a:pt x="253" y="898"/>
                  <a:pt x="224" y="927"/>
                  <a:pt x="189" y="927"/>
                </a:cubicBezTo>
                <a:cubicBezTo>
                  <a:pt x="105" y="927"/>
                  <a:pt x="105" y="927"/>
                  <a:pt x="105" y="927"/>
                </a:cubicBezTo>
                <a:cubicBezTo>
                  <a:pt x="70" y="927"/>
                  <a:pt x="42" y="898"/>
                  <a:pt x="42" y="864"/>
                </a:cubicBezTo>
                <a:cubicBezTo>
                  <a:pt x="42" y="843"/>
                  <a:pt x="42" y="843"/>
                  <a:pt x="42" y="843"/>
                </a:cubicBezTo>
                <a:cubicBezTo>
                  <a:pt x="253" y="843"/>
                  <a:pt x="253" y="843"/>
                  <a:pt x="253" y="843"/>
                </a:cubicBezTo>
                <a:lnTo>
                  <a:pt x="253" y="864"/>
                </a:lnTo>
                <a:close/>
                <a:moveTo>
                  <a:pt x="253" y="800"/>
                </a:moveTo>
                <a:cubicBezTo>
                  <a:pt x="42" y="800"/>
                  <a:pt x="42" y="800"/>
                  <a:pt x="42" y="800"/>
                </a:cubicBezTo>
                <a:cubicBezTo>
                  <a:pt x="42" y="758"/>
                  <a:pt x="42" y="758"/>
                  <a:pt x="42" y="758"/>
                </a:cubicBezTo>
                <a:cubicBezTo>
                  <a:pt x="253" y="758"/>
                  <a:pt x="253" y="758"/>
                  <a:pt x="253" y="758"/>
                </a:cubicBezTo>
                <a:lnTo>
                  <a:pt x="253" y="800"/>
                </a:lnTo>
                <a:close/>
                <a:moveTo>
                  <a:pt x="126" y="716"/>
                </a:moveTo>
                <a:cubicBezTo>
                  <a:pt x="126" y="347"/>
                  <a:pt x="126" y="347"/>
                  <a:pt x="126" y="347"/>
                </a:cubicBezTo>
                <a:cubicBezTo>
                  <a:pt x="134" y="342"/>
                  <a:pt x="141" y="337"/>
                  <a:pt x="147" y="330"/>
                </a:cubicBezTo>
                <a:cubicBezTo>
                  <a:pt x="153" y="337"/>
                  <a:pt x="160" y="342"/>
                  <a:pt x="168" y="347"/>
                </a:cubicBezTo>
                <a:cubicBezTo>
                  <a:pt x="168" y="716"/>
                  <a:pt x="168" y="716"/>
                  <a:pt x="168" y="716"/>
                </a:cubicBezTo>
                <a:lnTo>
                  <a:pt x="126" y="716"/>
                </a:lnTo>
                <a:close/>
                <a:moveTo>
                  <a:pt x="253" y="716"/>
                </a:moveTo>
                <a:cubicBezTo>
                  <a:pt x="211" y="716"/>
                  <a:pt x="211" y="716"/>
                  <a:pt x="211" y="716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226" y="358"/>
                  <a:pt x="240" y="354"/>
                  <a:pt x="253" y="347"/>
                </a:cubicBezTo>
                <a:lnTo>
                  <a:pt x="253" y="716"/>
                </a:lnTo>
                <a:close/>
                <a:moveTo>
                  <a:pt x="253" y="274"/>
                </a:moveTo>
                <a:cubicBezTo>
                  <a:pt x="253" y="297"/>
                  <a:pt x="234" y="316"/>
                  <a:pt x="211" y="316"/>
                </a:cubicBezTo>
                <a:cubicBezTo>
                  <a:pt x="187" y="316"/>
                  <a:pt x="168" y="297"/>
                  <a:pt x="168" y="274"/>
                </a:cubicBezTo>
                <a:cubicBezTo>
                  <a:pt x="168" y="262"/>
                  <a:pt x="159" y="253"/>
                  <a:pt x="147" y="253"/>
                </a:cubicBezTo>
                <a:cubicBezTo>
                  <a:pt x="136" y="253"/>
                  <a:pt x="126" y="262"/>
                  <a:pt x="126" y="274"/>
                </a:cubicBezTo>
                <a:cubicBezTo>
                  <a:pt x="126" y="297"/>
                  <a:pt x="107" y="316"/>
                  <a:pt x="84" y="316"/>
                </a:cubicBezTo>
                <a:cubicBezTo>
                  <a:pt x="61" y="316"/>
                  <a:pt x="42" y="297"/>
                  <a:pt x="42" y="274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206" y="190"/>
                  <a:pt x="206" y="190"/>
                  <a:pt x="206" y="190"/>
                </a:cubicBezTo>
                <a:cubicBezTo>
                  <a:pt x="253" y="259"/>
                  <a:pt x="253" y="259"/>
                  <a:pt x="253" y="259"/>
                </a:cubicBezTo>
                <a:lnTo>
                  <a:pt x="253" y="27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21920" tIns="60960" rIns="121920" bIns="60960"/>
          <a:lstStyle/>
          <a:p>
            <a:endParaRPr lang="ru-RU"/>
          </a:p>
        </p:txBody>
      </p:sp>
      <p:sp>
        <p:nvSpPr>
          <p:cNvPr id="55" name="Freeform 37"/>
          <p:cNvSpPr>
            <a:spLocks noChangeAspect="1" noEditPoints="1"/>
          </p:cNvSpPr>
          <p:nvPr/>
        </p:nvSpPr>
        <p:spPr bwMode="auto">
          <a:xfrm>
            <a:off x="946150" y="2992438"/>
            <a:ext cx="296863" cy="406400"/>
          </a:xfrm>
          <a:custGeom>
            <a:avLst/>
            <a:gdLst>
              <a:gd name="T0" fmla="*/ 249914 w 800"/>
              <a:gd name="T1" fmla="*/ 250013 h 1094"/>
              <a:gd name="T2" fmla="*/ 46789 w 800"/>
              <a:gd name="T3" fmla="*/ 234411 h 1094"/>
              <a:gd name="T4" fmla="*/ 46789 w 800"/>
              <a:gd name="T5" fmla="*/ 344000 h 1094"/>
              <a:gd name="T6" fmla="*/ 249914 w 800"/>
              <a:gd name="T7" fmla="*/ 328398 h 1094"/>
              <a:gd name="T8" fmla="*/ 46789 w 800"/>
              <a:gd name="T9" fmla="*/ 344000 h 1094"/>
              <a:gd name="T10" fmla="*/ 249914 w 800"/>
              <a:gd name="T11" fmla="*/ 203206 h 1094"/>
              <a:gd name="T12" fmla="*/ 46789 w 800"/>
              <a:gd name="T13" fmla="*/ 187603 h 1094"/>
              <a:gd name="T14" fmla="*/ 46789 w 800"/>
              <a:gd name="T15" fmla="*/ 297193 h 1094"/>
              <a:gd name="T16" fmla="*/ 249914 w 800"/>
              <a:gd name="T17" fmla="*/ 281590 h 1094"/>
              <a:gd name="T18" fmla="*/ 46789 w 800"/>
              <a:gd name="T19" fmla="*/ 297193 h 1094"/>
              <a:gd name="T20" fmla="*/ 249914 w 800"/>
              <a:gd name="T21" fmla="*/ 15603 h 1094"/>
              <a:gd name="T22" fmla="*/ 234318 w 800"/>
              <a:gd name="T23" fmla="*/ 0 h 1094"/>
              <a:gd name="T24" fmla="*/ 187529 w 800"/>
              <a:gd name="T25" fmla="*/ 15603 h 1094"/>
              <a:gd name="T26" fmla="*/ 171932 w 800"/>
              <a:gd name="T27" fmla="*/ 0 h 1094"/>
              <a:gd name="T28" fmla="*/ 125143 w 800"/>
              <a:gd name="T29" fmla="*/ 15603 h 1094"/>
              <a:gd name="T30" fmla="*/ 109175 w 800"/>
              <a:gd name="T31" fmla="*/ 0 h 1094"/>
              <a:gd name="T32" fmla="*/ 62386 w 800"/>
              <a:gd name="T33" fmla="*/ 15603 h 1094"/>
              <a:gd name="T34" fmla="*/ 46789 w 800"/>
              <a:gd name="T35" fmla="*/ 0 h 1094"/>
              <a:gd name="T36" fmla="*/ 31193 w 800"/>
              <a:gd name="T37" fmla="*/ 15603 h 1094"/>
              <a:gd name="T38" fmla="*/ 0 w 800"/>
              <a:gd name="T39" fmla="*/ 375206 h 1094"/>
              <a:gd name="T40" fmla="*/ 265882 w 800"/>
              <a:gd name="T41" fmla="*/ 406411 h 1094"/>
              <a:gd name="T42" fmla="*/ 297075 w 800"/>
              <a:gd name="T43" fmla="*/ 46808 h 1094"/>
              <a:gd name="T44" fmla="*/ 281479 w 800"/>
              <a:gd name="T45" fmla="*/ 375206 h 1094"/>
              <a:gd name="T46" fmla="*/ 31193 w 800"/>
              <a:gd name="T47" fmla="*/ 390808 h 1094"/>
              <a:gd name="T48" fmla="*/ 15596 w 800"/>
              <a:gd name="T49" fmla="*/ 46808 h 1094"/>
              <a:gd name="T50" fmla="*/ 46789 w 800"/>
              <a:gd name="T51" fmla="*/ 31205 h 1094"/>
              <a:gd name="T52" fmla="*/ 62386 w 800"/>
              <a:gd name="T53" fmla="*/ 46808 h 1094"/>
              <a:gd name="T54" fmla="*/ 109175 w 800"/>
              <a:gd name="T55" fmla="*/ 31205 h 1094"/>
              <a:gd name="T56" fmla="*/ 125143 w 800"/>
              <a:gd name="T57" fmla="*/ 46808 h 1094"/>
              <a:gd name="T58" fmla="*/ 171932 w 800"/>
              <a:gd name="T59" fmla="*/ 31205 h 1094"/>
              <a:gd name="T60" fmla="*/ 187529 w 800"/>
              <a:gd name="T61" fmla="*/ 46808 h 1094"/>
              <a:gd name="T62" fmla="*/ 234318 w 800"/>
              <a:gd name="T63" fmla="*/ 31205 h 1094"/>
              <a:gd name="T64" fmla="*/ 249914 w 800"/>
              <a:gd name="T65" fmla="*/ 46808 h 1094"/>
              <a:gd name="T66" fmla="*/ 265882 w 800"/>
              <a:gd name="T67" fmla="*/ 31205 h 1094"/>
              <a:gd name="T68" fmla="*/ 281479 w 800"/>
              <a:gd name="T69" fmla="*/ 375206 h 1094"/>
              <a:gd name="T70" fmla="*/ 249914 w 800"/>
              <a:gd name="T71" fmla="*/ 156398 h 1094"/>
              <a:gd name="T72" fmla="*/ 46789 w 800"/>
              <a:gd name="T73" fmla="*/ 140795 h 1094"/>
              <a:gd name="T74" fmla="*/ 46789 w 800"/>
              <a:gd name="T75" fmla="*/ 109218 h 1094"/>
              <a:gd name="T76" fmla="*/ 249914 w 800"/>
              <a:gd name="T77" fmla="*/ 93616 h 1094"/>
              <a:gd name="T78" fmla="*/ 46789 w 800"/>
              <a:gd name="T79" fmla="*/ 109218 h 109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00"/>
              <a:gd name="T121" fmla="*/ 0 h 1094"/>
              <a:gd name="T122" fmla="*/ 800 w 800"/>
              <a:gd name="T123" fmla="*/ 1094 h 109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00" h="1094">
                <a:moveTo>
                  <a:pt x="126" y="673"/>
                </a:moveTo>
                <a:cubicBezTo>
                  <a:pt x="673" y="673"/>
                  <a:pt x="673" y="673"/>
                  <a:pt x="673" y="673"/>
                </a:cubicBezTo>
                <a:cubicBezTo>
                  <a:pt x="673" y="631"/>
                  <a:pt x="673" y="631"/>
                  <a:pt x="673" y="631"/>
                </a:cubicBezTo>
                <a:cubicBezTo>
                  <a:pt x="126" y="631"/>
                  <a:pt x="126" y="631"/>
                  <a:pt x="126" y="631"/>
                </a:cubicBezTo>
                <a:lnTo>
                  <a:pt x="126" y="673"/>
                </a:lnTo>
                <a:close/>
                <a:moveTo>
                  <a:pt x="126" y="926"/>
                </a:moveTo>
                <a:cubicBezTo>
                  <a:pt x="673" y="926"/>
                  <a:pt x="673" y="926"/>
                  <a:pt x="673" y="926"/>
                </a:cubicBezTo>
                <a:cubicBezTo>
                  <a:pt x="673" y="884"/>
                  <a:pt x="673" y="884"/>
                  <a:pt x="673" y="884"/>
                </a:cubicBezTo>
                <a:cubicBezTo>
                  <a:pt x="126" y="884"/>
                  <a:pt x="126" y="884"/>
                  <a:pt x="126" y="884"/>
                </a:cubicBezTo>
                <a:lnTo>
                  <a:pt x="126" y="926"/>
                </a:lnTo>
                <a:close/>
                <a:moveTo>
                  <a:pt x="126" y="547"/>
                </a:moveTo>
                <a:cubicBezTo>
                  <a:pt x="673" y="547"/>
                  <a:pt x="673" y="547"/>
                  <a:pt x="673" y="547"/>
                </a:cubicBezTo>
                <a:cubicBezTo>
                  <a:pt x="673" y="505"/>
                  <a:pt x="673" y="505"/>
                  <a:pt x="673" y="505"/>
                </a:cubicBezTo>
                <a:cubicBezTo>
                  <a:pt x="126" y="505"/>
                  <a:pt x="126" y="505"/>
                  <a:pt x="126" y="505"/>
                </a:cubicBezTo>
                <a:lnTo>
                  <a:pt x="126" y="547"/>
                </a:lnTo>
                <a:close/>
                <a:moveTo>
                  <a:pt x="126" y="800"/>
                </a:moveTo>
                <a:cubicBezTo>
                  <a:pt x="673" y="800"/>
                  <a:pt x="673" y="800"/>
                  <a:pt x="673" y="800"/>
                </a:cubicBezTo>
                <a:cubicBezTo>
                  <a:pt x="673" y="758"/>
                  <a:pt x="673" y="758"/>
                  <a:pt x="673" y="758"/>
                </a:cubicBezTo>
                <a:cubicBezTo>
                  <a:pt x="126" y="758"/>
                  <a:pt x="126" y="758"/>
                  <a:pt x="126" y="758"/>
                </a:cubicBezTo>
                <a:lnTo>
                  <a:pt x="126" y="800"/>
                </a:lnTo>
                <a:close/>
                <a:moveTo>
                  <a:pt x="716" y="42"/>
                </a:moveTo>
                <a:cubicBezTo>
                  <a:pt x="673" y="42"/>
                  <a:pt x="673" y="42"/>
                  <a:pt x="673" y="42"/>
                </a:cubicBezTo>
                <a:cubicBezTo>
                  <a:pt x="673" y="0"/>
                  <a:pt x="673" y="0"/>
                  <a:pt x="673" y="0"/>
                </a:cubicBezTo>
                <a:cubicBezTo>
                  <a:pt x="631" y="0"/>
                  <a:pt x="631" y="0"/>
                  <a:pt x="631" y="0"/>
                </a:cubicBezTo>
                <a:cubicBezTo>
                  <a:pt x="631" y="42"/>
                  <a:pt x="631" y="42"/>
                  <a:pt x="631" y="42"/>
                </a:cubicBezTo>
                <a:cubicBezTo>
                  <a:pt x="505" y="42"/>
                  <a:pt x="505" y="42"/>
                  <a:pt x="505" y="42"/>
                </a:cubicBezTo>
                <a:cubicBezTo>
                  <a:pt x="505" y="0"/>
                  <a:pt x="505" y="0"/>
                  <a:pt x="505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463" y="42"/>
                  <a:pt x="463" y="42"/>
                  <a:pt x="463" y="42"/>
                </a:cubicBezTo>
                <a:cubicBezTo>
                  <a:pt x="337" y="42"/>
                  <a:pt x="337" y="42"/>
                  <a:pt x="337" y="42"/>
                </a:cubicBezTo>
                <a:cubicBezTo>
                  <a:pt x="337" y="0"/>
                  <a:pt x="337" y="0"/>
                  <a:pt x="337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42"/>
                  <a:pt x="294" y="42"/>
                  <a:pt x="294" y="42"/>
                </a:cubicBezTo>
                <a:cubicBezTo>
                  <a:pt x="168" y="42"/>
                  <a:pt x="168" y="42"/>
                  <a:pt x="168" y="42"/>
                </a:cubicBezTo>
                <a:cubicBezTo>
                  <a:pt x="168" y="0"/>
                  <a:pt x="168" y="0"/>
                  <a:pt x="16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38" y="42"/>
                  <a:pt x="0" y="80"/>
                  <a:pt x="0" y="126"/>
                </a:cubicBezTo>
                <a:cubicBezTo>
                  <a:pt x="0" y="1010"/>
                  <a:pt x="0" y="1010"/>
                  <a:pt x="0" y="1010"/>
                </a:cubicBezTo>
                <a:cubicBezTo>
                  <a:pt x="0" y="1056"/>
                  <a:pt x="38" y="1094"/>
                  <a:pt x="84" y="1094"/>
                </a:cubicBezTo>
                <a:cubicBezTo>
                  <a:pt x="716" y="1094"/>
                  <a:pt x="716" y="1094"/>
                  <a:pt x="716" y="1094"/>
                </a:cubicBezTo>
                <a:cubicBezTo>
                  <a:pt x="762" y="1094"/>
                  <a:pt x="800" y="1056"/>
                  <a:pt x="800" y="1010"/>
                </a:cubicBezTo>
                <a:cubicBezTo>
                  <a:pt x="800" y="126"/>
                  <a:pt x="800" y="126"/>
                  <a:pt x="800" y="126"/>
                </a:cubicBezTo>
                <a:cubicBezTo>
                  <a:pt x="800" y="80"/>
                  <a:pt x="762" y="42"/>
                  <a:pt x="716" y="42"/>
                </a:cubicBezTo>
                <a:close/>
                <a:moveTo>
                  <a:pt x="758" y="1010"/>
                </a:moveTo>
                <a:cubicBezTo>
                  <a:pt x="758" y="1035"/>
                  <a:pt x="741" y="1052"/>
                  <a:pt x="716" y="1052"/>
                </a:cubicBezTo>
                <a:cubicBezTo>
                  <a:pt x="84" y="1052"/>
                  <a:pt x="84" y="1052"/>
                  <a:pt x="84" y="1052"/>
                </a:cubicBezTo>
                <a:cubicBezTo>
                  <a:pt x="63" y="1052"/>
                  <a:pt x="42" y="1035"/>
                  <a:pt x="42" y="1010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2" y="101"/>
                  <a:pt x="59" y="84"/>
                  <a:pt x="84" y="84"/>
                </a:cubicBezTo>
                <a:cubicBezTo>
                  <a:pt x="126" y="84"/>
                  <a:pt x="126" y="84"/>
                  <a:pt x="126" y="84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68" y="126"/>
                  <a:pt x="168" y="126"/>
                  <a:pt x="168" y="126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294" y="84"/>
                  <a:pt x="294" y="84"/>
                  <a:pt x="294" y="84"/>
                </a:cubicBezTo>
                <a:cubicBezTo>
                  <a:pt x="294" y="126"/>
                  <a:pt x="294" y="126"/>
                  <a:pt x="294" y="126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37" y="84"/>
                  <a:pt x="337" y="84"/>
                  <a:pt x="337" y="84"/>
                </a:cubicBezTo>
                <a:cubicBezTo>
                  <a:pt x="463" y="84"/>
                  <a:pt x="463" y="84"/>
                  <a:pt x="463" y="84"/>
                </a:cubicBezTo>
                <a:cubicBezTo>
                  <a:pt x="463" y="126"/>
                  <a:pt x="463" y="126"/>
                  <a:pt x="463" y="126"/>
                </a:cubicBezTo>
                <a:cubicBezTo>
                  <a:pt x="505" y="126"/>
                  <a:pt x="505" y="126"/>
                  <a:pt x="505" y="126"/>
                </a:cubicBezTo>
                <a:cubicBezTo>
                  <a:pt x="505" y="84"/>
                  <a:pt x="505" y="84"/>
                  <a:pt x="505" y="84"/>
                </a:cubicBezTo>
                <a:cubicBezTo>
                  <a:pt x="631" y="84"/>
                  <a:pt x="631" y="84"/>
                  <a:pt x="631" y="84"/>
                </a:cubicBezTo>
                <a:cubicBezTo>
                  <a:pt x="631" y="126"/>
                  <a:pt x="631" y="126"/>
                  <a:pt x="631" y="126"/>
                </a:cubicBezTo>
                <a:cubicBezTo>
                  <a:pt x="673" y="126"/>
                  <a:pt x="673" y="126"/>
                  <a:pt x="673" y="126"/>
                </a:cubicBezTo>
                <a:cubicBezTo>
                  <a:pt x="673" y="84"/>
                  <a:pt x="673" y="84"/>
                  <a:pt x="673" y="84"/>
                </a:cubicBezTo>
                <a:cubicBezTo>
                  <a:pt x="716" y="84"/>
                  <a:pt x="716" y="84"/>
                  <a:pt x="716" y="84"/>
                </a:cubicBezTo>
                <a:cubicBezTo>
                  <a:pt x="737" y="84"/>
                  <a:pt x="758" y="101"/>
                  <a:pt x="758" y="126"/>
                </a:cubicBezTo>
                <a:lnTo>
                  <a:pt x="758" y="1010"/>
                </a:lnTo>
                <a:close/>
                <a:moveTo>
                  <a:pt x="126" y="421"/>
                </a:moveTo>
                <a:cubicBezTo>
                  <a:pt x="673" y="421"/>
                  <a:pt x="673" y="421"/>
                  <a:pt x="673" y="421"/>
                </a:cubicBezTo>
                <a:cubicBezTo>
                  <a:pt x="673" y="379"/>
                  <a:pt x="673" y="379"/>
                  <a:pt x="673" y="379"/>
                </a:cubicBezTo>
                <a:cubicBezTo>
                  <a:pt x="126" y="379"/>
                  <a:pt x="126" y="379"/>
                  <a:pt x="126" y="379"/>
                </a:cubicBezTo>
                <a:lnTo>
                  <a:pt x="126" y="421"/>
                </a:lnTo>
                <a:close/>
                <a:moveTo>
                  <a:pt x="126" y="294"/>
                </a:moveTo>
                <a:cubicBezTo>
                  <a:pt x="673" y="294"/>
                  <a:pt x="673" y="294"/>
                  <a:pt x="673" y="294"/>
                </a:cubicBezTo>
                <a:cubicBezTo>
                  <a:pt x="673" y="252"/>
                  <a:pt x="673" y="252"/>
                  <a:pt x="673" y="252"/>
                </a:cubicBezTo>
                <a:cubicBezTo>
                  <a:pt x="126" y="252"/>
                  <a:pt x="126" y="252"/>
                  <a:pt x="126" y="252"/>
                </a:cubicBezTo>
                <a:lnTo>
                  <a:pt x="126" y="2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21920" tIns="60960" rIns="121920" bIns="60960"/>
          <a:lstStyle/>
          <a:p>
            <a:endParaRPr lang="ru-RU"/>
          </a:p>
        </p:txBody>
      </p:sp>
      <p:cxnSp>
        <p:nvCxnSpPr>
          <p:cNvPr id="57" name="Straight Connector 56"/>
          <p:cNvCxnSpPr>
            <a:stCxn id="9" idx="6"/>
          </p:cNvCxnSpPr>
          <p:nvPr/>
        </p:nvCxnSpPr>
        <p:spPr>
          <a:xfrm>
            <a:off x="6035675" y="5092700"/>
            <a:ext cx="2608263" cy="0"/>
          </a:xfrm>
          <a:prstGeom prst="line">
            <a:avLst/>
          </a:prstGeom>
          <a:ln w="19050" cmpd="sng">
            <a:solidFill>
              <a:schemeClr val="accent5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35" name="Group 4"/>
          <p:cNvGrpSpPr>
            <a:grpSpLocks/>
          </p:cNvGrpSpPr>
          <p:nvPr/>
        </p:nvGrpSpPr>
        <p:grpSpPr bwMode="auto">
          <a:xfrm>
            <a:off x="795338" y="1673225"/>
            <a:ext cx="10367962" cy="419100"/>
            <a:chOff x="795329" y="1673225"/>
            <a:chExt cx="10367971" cy="418395"/>
          </a:xfrm>
        </p:grpSpPr>
        <p:sp>
          <p:nvSpPr>
            <p:cNvPr id="30737" name="TextBox 45"/>
            <p:cNvSpPr txBox="1">
              <a:spLocks noChangeArrowheads="1"/>
            </p:cNvSpPr>
            <p:nvPr/>
          </p:nvSpPr>
          <p:spPr bwMode="auto">
            <a:xfrm>
              <a:off x="795329" y="1753066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2000</a:t>
              </a:r>
            </a:p>
          </p:txBody>
        </p:sp>
        <p:sp>
          <p:nvSpPr>
            <p:cNvPr id="30738" name="TextBox 62"/>
            <p:cNvSpPr txBox="1">
              <a:spLocks noChangeArrowheads="1"/>
            </p:cNvSpPr>
            <p:nvPr/>
          </p:nvSpPr>
          <p:spPr bwMode="auto">
            <a:xfrm>
              <a:off x="2512793" y="1753066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2005</a:t>
              </a:r>
            </a:p>
          </p:txBody>
        </p:sp>
        <p:sp>
          <p:nvSpPr>
            <p:cNvPr id="30739" name="TextBox 63"/>
            <p:cNvSpPr txBox="1">
              <a:spLocks noChangeArrowheads="1"/>
            </p:cNvSpPr>
            <p:nvPr/>
          </p:nvSpPr>
          <p:spPr bwMode="auto">
            <a:xfrm>
              <a:off x="4230257" y="1753066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2010</a:t>
              </a:r>
            </a:p>
          </p:txBody>
        </p:sp>
        <p:sp>
          <p:nvSpPr>
            <p:cNvPr id="30740" name="TextBox 64"/>
            <p:cNvSpPr txBox="1">
              <a:spLocks noChangeArrowheads="1"/>
            </p:cNvSpPr>
            <p:nvPr/>
          </p:nvSpPr>
          <p:spPr bwMode="auto">
            <a:xfrm>
              <a:off x="5947721" y="1753066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2015</a:t>
              </a:r>
            </a:p>
          </p:txBody>
        </p:sp>
        <p:sp>
          <p:nvSpPr>
            <p:cNvPr id="30741" name="TextBox 65"/>
            <p:cNvSpPr txBox="1">
              <a:spLocks noChangeArrowheads="1"/>
            </p:cNvSpPr>
            <p:nvPr/>
          </p:nvSpPr>
          <p:spPr bwMode="auto">
            <a:xfrm>
              <a:off x="7665185" y="1753066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2020</a:t>
              </a:r>
            </a:p>
          </p:txBody>
        </p:sp>
        <p:sp>
          <p:nvSpPr>
            <p:cNvPr id="30742" name="TextBox 66"/>
            <p:cNvSpPr txBox="1">
              <a:spLocks noChangeArrowheads="1"/>
            </p:cNvSpPr>
            <p:nvPr/>
          </p:nvSpPr>
          <p:spPr bwMode="auto">
            <a:xfrm>
              <a:off x="9382648" y="1753066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2030</a:t>
              </a:r>
            </a:p>
          </p:txBody>
        </p:sp>
        <p:grpSp>
          <p:nvGrpSpPr>
            <p:cNvPr id="30743" name="Group 80"/>
            <p:cNvGrpSpPr>
              <a:grpSpLocks/>
            </p:cNvGrpSpPr>
            <p:nvPr/>
          </p:nvGrpSpPr>
          <p:grpSpPr bwMode="auto">
            <a:xfrm rot="10800000">
              <a:off x="800100" y="1673225"/>
              <a:ext cx="10363200" cy="101600"/>
              <a:chOff x="685800" y="1215390"/>
              <a:chExt cx="7772400" cy="13716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85800" y="1352550"/>
                <a:ext cx="7772407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572003" y="1215620"/>
                <a:ext cx="0" cy="13693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685800" y="1217759"/>
                <a:ext cx="0" cy="13693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981201" y="1217759"/>
                <a:ext cx="0" cy="13693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3276602" y="1217759"/>
                <a:ext cx="0" cy="13693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867405" y="1215620"/>
                <a:ext cx="0" cy="13693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7163996" y="1215620"/>
                <a:ext cx="0" cy="13693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8459397" y="1215620"/>
                <a:ext cx="0" cy="13693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Straight Connector 85"/>
          <p:cNvCxnSpPr/>
          <p:nvPr/>
        </p:nvCxnSpPr>
        <p:spPr>
          <a:xfrm>
            <a:off x="-1884363" y="3195638"/>
            <a:ext cx="2808288" cy="0"/>
          </a:xfrm>
          <a:prstGeom prst="line">
            <a:avLst/>
          </a:prstGeom>
          <a:ln w="19050" cmpd="sng"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8" grpId="0" animBg="1"/>
      <p:bldP spid="13" grpId="0"/>
      <p:bldP spid="9" grpId="0" animBg="1"/>
      <p:bldP spid="14" grpId="0"/>
      <p:bldP spid="35" grpId="0"/>
      <p:bldP spid="53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6049621" y="3476856"/>
            <a:ext cx="2946400" cy="744621"/>
          </a:xfrm>
          <a:prstGeom prst="round2SameRect">
            <a:avLst>
              <a:gd name="adj1" fmla="val 46970"/>
              <a:gd name="adj2" fmla="val 0"/>
            </a:avLst>
          </a:prstGeom>
          <a:solidFill>
            <a:schemeClr val="bg1"/>
          </a:solidFill>
          <a:ln>
            <a:noFill/>
          </a:ln>
          <a:effectLst/>
          <a:scene3d>
            <a:camera prst="isometricOffAxis2Top">
              <a:rot lat="19500000" lon="3000000" rev="18000000"/>
            </a:camera>
            <a:lightRig rig="balanced" dir="t"/>
          </a:scene3d>
          <a:sp3d>
            <a:bevelT w="0" h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9" name="Rounded Rectangle 8"/>
          <p:cNvSpPr/>
          <p:nvPr/>
        </p:nvSpPr>
        <p:spPr>
          <a:xfrm>
            <a:off x="7218021" y="3845382"/>
            <a:ext cx="609600" cy="9514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isometricOffAxis2Top">
              <a:rot lat="19500000" lon="3000000" rev="1800000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4312437" y="2774123"/>
            <a:ext cx="2946400" cy="4165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isometricOffAxis2Top">
              <a:rot lat="19500000" lon="3000000" rev="18000000"/>
            </a:camera>
            <a:lightRig rig="balanced" dir="t">
              <a:rot lat="0" lon="0" rev="4320000"/>
            </a:lightRig>
          </a:scene3d>
          <a:sp3d>
            <a:bevelT w="0" h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" name="Round Same Side Corner Rectangle 6"/>
          <p:cNvSpPr/>
          <p:nvPr/>
        </p:nvSpPr>
        <p:spPr>
          <a:xfrm>
            <a:off x="2570588" y="5456523"/>
            <a:ext cx="2946400" cy="8128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  <a:scene3d>
            <a:camera prst="isometricOffAxis2Top">
              <a:rot lat="19500000" lon="3000000" rev="18000000"/>
            </a:camera>
            <a:lightRig rig="balanced" dir="t"/>
          </a:scene3d>
          <a:sp3d>
            <a:bevelT w="0" h="2286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" name="Oval 7"/>
          <p:cNvSpPr/>
          <p:nvPr/>
        </p:nvSpPr>
        <p:spPr>
          <a:xfrm>
            <a:off x="3803642" y="5622777"/>
            <a:ext cx="480291" cy="4802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isometricOffAxis2Top">
              <a:rot lat="19500000" lon="3000000" rev="1800000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4" name="Rectangle 73"/>
          <p:cNvSpPr/>
          <p:nvPr/>
        </p:nvSpPr>
        <p:spPr>
          <a:xfrm>
            <a:off x="4312437" y="2469323"/>
            <a:ext cx="2946400" cy="41656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>
            <a:noFill/>
          </a:ln>
          <a:effectLst/>
          <a:scene3d>
            <a:camera prst="isometricOffAxis2Top">
              <a:rot lat="19500000" lon="3000000" rev="1800000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Rectangle 20"/>
          <p:cNvSpPr/>
          <p:nvPr/>
        </p:nvSpPr>
        <p:spPr>
          <a:xfrm>
            <a:off x="5051097" y="3549559"/>
            <a:ext cx="983443" cy="983443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8" name="Rectangle 17"/>
          <p:cNvSpPr/>
          <p:nvPr/>
        </p:nvSpPr>
        <p:spPr>
          <a:xfrm>
            <a:off x="5051097" y="3226289"/>
            <a:ext cx="983443" cy="983443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/>
          </a:p>
        </p:txBody>
      </p:sp>
      <p:sp>
        <p:nvSpPr>
          <p:cNvPr id="39" name="Rectangle 38"/>
          <p:cNvSpPr/>
          <p:nvPr/>
        </p:nvSpPr>
        <p:spPr>
          <a:xfrm>
            <a:off x="4858925" y="4941833"/>
            <a:ext cx="983443" cy="983443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40" name="Rectangle 39"/>
          <p:cNvSpPr/>
          <p:nvPr/>
        </p:nvSpPr>
        <p:spPr>
          <a:xfrm>
            <a:off x="4858925" y="4618564"/>
            <a:ext cx="983443" cy="983443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/>
          </a:p>
        </p:txBody>
      </p:sp>
      <p:sp>
        <p:nvSpPr>
          <p:cNvPr id="41" name="Rectangle 40"/>
          <p:cNvSpPr/>
          <p:nvPr/>
        </p:nvSpPr>
        <p:spPr>
          <a:xfrm>
            <a:off x="4858925" y="4310665"/>
            <a:ext cx="983443" cy="98344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806" y="4510891"/>
            <a:ext cx="391672" cy="55431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19500000" lon="3000000" rev="18000000"/>
            </a:camera>
            <a:lightRig rig="threePt" dir="t"/>
          </a:scene3d>
        </p:spPr>
      </p:pic>
      <p:sp>
        <p:nvSpPr>
          <p:cNvPr id="76" name="Rounded Rectangle 75"/>
          <p:cNvSpPr/>
          <p:nvPr/>
        </p:nvSpPr>
        <p:spPr>
          <a:xfrm>
            <a:off x="5829110" y="3579276"/>
            <a:ext cx="2133600" cy="266681"/>
          </a:xfrm>
          <a:prstGeom prst="roundRect">
            <a:avLst>
              <a:gd name="adj" fmla="val 50000"/>
            </a:avLst>
          </a:prstGeom>
          <a:solidFill>
            <a:schemeClr val="tx1">
              <a:alpha val="71000"/>
            </a:schemeClr>
          </a:solidFill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77" name="Rounded Rectangle 76"/>
          <p:cNvSpPr/>
          <p:nvPr/>
        </p:nvSpPr>
        <p:spPr>
          <a:xfrm>
            <a:off x="5829110" y="3338549"/>
            <a:ext cx="2133600" cy="266681"/>
          </a:xfrm>
          <a:prstGeom prst="roundRect">
            <a:avLst>
              <a:gd name="adj" fmla="val 50000"/>
            </a:avLst>
          </a:prstGeom>
          <a:solidFill>
            <a:schemeClr val="bg2">
              <a:alpha val="74000"/>
            </a:schemeClr>
          </a:solidFill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0" name="Rectangle 19"/>
          <p:cNvSpPr/>
          <p:nvPr/>
        </p:nvSpPr>
        <p:spPr>
          <a:xfrm>
            <a:off x="5051097" y="2918391"/>
            <a:ext cx="983443" cy="9834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74925" y="2632075"/>
            <a:ext cx="955675" cy="955675"/>
            <a:chOff x="2021529" y="1691574"/>
            <a:chExt cx="716642" cy="716642"/>
          </a:xfrm>
        </p:grpSpPr>
        <p:sp>
          <p:nvSpPr>
            <p:cNvPr id="75" name="Oval 12"/>
            <p:cNvSpPr>
              <a:spLocks noChangeArrowheads="1"/>
            </p:cNvSpPr>
            <p:nvPr/>
          </p:nvSpPr>
          <p:spPr bwMode="auto">
            <a:xfrm>
              <a:off x="2021529" y="1691574"/>
              <a:ext cx="716642" cy="716642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lt"/>
                <a:cs typeface="+mn-cs"/>
              </a:endParaRPr>
            </a:p>
          </p:txBody>
        </p:sp>
        <p:pic>
          <p:nvPicPr>
            <p:cNvPr id="31781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17558" y="1838352"/>
              <a:ext cx="324586" cy="459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-38100" y="2305050"/>
            <a:ext cx="2728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By 2050, 75% of the world’s population will live in cities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484021" y="6083294"/>
            <a:ext cx="508000" cy="111367"/>
          </a:xfrm>
          <a:prstGeom prst="roundRect">
            <a:avLst>
              <a:gd name="adj" fmla="val 5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  <a:scene3d>
            <a:camera prst="obliqueBottomLeft">
              <a:rot lat="20640000" lon="19560000" rev="21300000"/>
            </a:camera>
            <a:lightRig rig="balanced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2" name="Rounded Rectangle 81"/>
          <p:cNvSpPr/>
          <p:nvPr/>
        </p:nvSpPr>
        <p:spPr>
          <a:xfrm>
            <a:off x="2989046" y="5848833"/>
            <a:ext cx="508000" cy="111367"/>
          </a:xfrm>
          <a:prstGeom prst="roundRect">
            <a:avLst>
              <a:gd name="adj" fmla="val 5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  <a:scene3d>
            <a:camera prst="obliqueBottomLeft">
              <a:rot lat="20640000" lon="19560000" rev="21300000"/>
            </a:camera>
            <a:lightRig rig="balanced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83" name="Rounded Rectangle 82"/>
          <p:cNvSpPr/>
          <p:nvPr/>
        </p:nvSpPr>
        <p:spPr>
          <a:xfrm>
            <a:off x="3963365" y="6322966"/>
            <a:ext cx="508000" cy="111367"/>
          </a:xfrm>
          <a:prstGeom prst="roundRect">
            <a:avLst>
              <a:gd name="adj" fmla="val 50000"/>
            </a:avLst>
          </a:prstGeom>
          <a:solidFill>
            <a:schemeClr val="tx1">
              <a:alpha val="40000"/>
            </a:schemeClr>
          </a:solidFill>
          <a:ln>
            <a:noFill/>
          </a:ln>
          <a:effectLst/>
          <a:scene3d>
            <a:camera prst="obliqueBottomLeft">
              <a:rot lat="20640000" lon="19560000" rev="21300000"/>
            </a:camera>
            <a:lightRig rig="balanced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cxnSp>
        <p:nvCxnSpPr>
          <p:cNvPr id="11" name="Straight Connector 10"/>
          <p:cNvCxnSpPr>
            <a:stCxn id="75" idx="5"/>
          </p:cNvCxnSpPr>
          <p:nvPr/>
        </p:nvCxnSpPr>
        <p:spPr>
          <a:xfrm>
            <a:off x="3389313" y="3448050"/>
            <a:ext cx="1633537" cy="1185863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749800" y="1400175"/>
            <a:ext cx="955675" cy="955675"/>
            <a:chOff x="3653503" y="767936"/>
            <a:chExt cx="716642" cy="716642"/>
          </a:xfrm>
        </p:grpSpPr>
        <p:sp>
          <p:nvSpPr>
            <p:cNvPr id="31778" name="Oval 12"/>
            <p:cNvSpPr>
              <a:spLocks noChangeArrowheads="1"/>
            </p:cNvSpPr>
            <p:nvPr/>
          </p:nvSpPr>
          <p:spPr bwMode="auto">
            <a:xfrm>
              <a:off x="3653503" y="767936"/>
              <a:ext cx="716642" cy="71664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ru-RU" sz="3200">
                <a:latin typeface="Calibri" pitchFamily="34" charset="0"/>
              </a:endParaRPr>
            </a:p>
          </p:txBody>
        </p:sp>
        <p:pic>
          <p:nvPicPr>
            <p:cNvPr id="31779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94739" y="939220"/>
              <a:ext cx="434170" cy="420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83" y="3137417"/>
            <a:ext cx="578893" cy="5603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19500000" lon="3000000" rev="18000000"/>
            </a:camera>
            <a:lightRig rig="balanced" dir="t"/>
          </a:scene3d>
        </p:spPr>
      </p:pic>
      <p:cxnSp>
        <p:nvCxnSpPr>
          <p:cNvPr id="87" name="Straight Connector 86"/>
          <p:cNvCxnSpPr/>
          <p:nvPr/>
        </p:nvCxnSpPr>
        <p:spPr>
          <a:xfrm>
            <a:off x="5226050" y="2354263"/>
            <a:ext cx="4763" cy="887412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13375" y="1023938"/>
            <a:ext cx="30813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Today 3.6 billion people live in cities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274050" y="2397125"/>
            <a:ext cx="955675" cy="955675"/>
            <a:chOff x="6296895" y="1515673"/>
            <a:chExt cx="716642" cy="716642"/>
          </a:xfrm>
        </p:grpSpPr>
        <p:sp>
          <p:nvSpPr>
            <p:cNvPr id="31776" name="Oval 12"/>
            <p:cNvSpPr>
              <a:spLocks noChangeArrowheads="1"/>
            </p:cNvSpPr>
            <p:nvPr/>
          </p:nvSpPr>
          <p:spPr bwMode="auto">
            <a:xfrm>
              <a:off x="6296895" y="1515673"/>
              <a:ext cx="716642" cy="716642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ru-RU" sz="3200">
                <a:latin typeface="Calibri" pitchFamily="34" charset="0"/>
              </a:endParaRPr>
            </a:p>
          </p:txBody>
        </p:sp>
        <p:pic>
          <p:nvPicPr>
            <p:cNvPr id="31777" name="Picture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61478" y="1660406"/>
              <a:ext cx="407554" cy="407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8886825" y="2173288"/>
            <a:ext cx="34004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Up to 80 billion connected objects by 2020</a:t>
            </a:r>
            <a:endParaRPr lang="ru-RU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7138988" y="3098800"/>
            <a:ext cx="1190625" cy="420688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07300" y="5492750"/>
            <a:ext cx="5440363" cy="862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243840" tIns="121920" rIns="1584960" bIns="18288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Eventually everything and everyone </a:t>
            </a:r>
            <a:endParaRPr lang="en-US" sz="213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7" dirty="0">
                <a:latin typeface="+mn-lt"/>
                <a:cs typeface="+mn-cs"/>
              </a:rPr>
              <a:t>w</a:t>
            </a:r>
            <a:r>
              <a:rPr lang="en-US" sz="1467" dirty="0">
                <a:latin typeface="+mn-lt"/>
                <a:cs typeface="+mn-cs"/>
              </a:rPr>
              <a:t>ill be interconnected with each other. </a:t>
            </a:r>
            <a:endParaRPr lang="en-US" sz="1467" dirty="0">
              <a:latin typeface="+mn-lt"/>
              <a:cs typeface="+mn-cs"/>
            </a:endParaRPr>
          </a:p>
        </p:txBody>
      </p:sp>
      <p:sp>
        <p:nvSpPr>
          <p:cNvPr id="31774" name="TextBox 33"/>
          <p:cNvSpPr txBox="1">
            <a:spLocks noChangeArrowheads="1"/>
          </p:cNvSpPr>
          <p:nvPr/>
        </p:nvSpPr>
        <p:spPr bwMode="auto">
          <a:xfrm>
            <a:off x="1770063" y="119063"/>
            <a:ext cx="85280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Times New Roman" pitchFamily="18" charset="0"/>
                <a:cs typeface="Times New Roman" pitchFamily="18" charset="0"/>
              </a:rPr>
              <a:t>Why we focus today on smart cities?</a:t>
            </a:r>
            <a:endParaRPr lang="en-US" sz="1600" b="1">
              <a:latin typeface="Calibri" pitchFamily="34" charset="0"/>
            </a:endParaRPr>
          </a:p>
        </p:txBody>
      </p:sp>
      <p:pic>
        <p:nvPicPr>
          <p:cNvPr id="31775" name="Picture 2" descr="D:\PC-docs\desktop\Smart City Future Perspectives\20151203 Energy_Buildin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1582950">
            <a:off x="6134100" y="3895725"/>
            <a:ext cx="1100138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8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04784 " pathEditMode="relative" rAng="0" ptsTypes="AA">
                                      <p:cBhvr>
                                        <p:cTn id="9" dur="6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8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04784 " pathEditMode="relative" rAng="0" ptsTypes="AA">
                                      <p:cBhvr>
                                        <p:cTn id="18" dur="6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8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04784 " pathEditMode="relative" rAng="0" ptsTypes="AA">
                                      <p:cBhvr>
                                        <p:cTn id="24" dur="6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8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04784 " pathEditMode="relative" rAng="0" ptsTypes="AA">
                                      <p:cBhvr>
                                        <p:cTn id="47" dur="6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8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04784 " pathEditMode="relative" rAng="0" ptsTypes="AA">
                                      <p:cBhvr>
                                        <p:cTn id="53" dur="6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decel="8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04784 " pathEditMode="relative" rAng="0" ptsTypes="AA">
                                      <p:cBhvr>
                                        <p:cTn id="76" dur="6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8" grpId="0"/>
      <p:bldP spid="90" grpId="0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Заголовок 1"/>
          <p:cNvSpPr>
            <a:spLocks noGrp="1"/>
          </p:cNvSpPr>
          <p:nvPr>
            <p:ph type="title"/>
          </p:nvPr>
        </p:nvSpPr>
        <p:spPr>
          <a:xfrm>
            <a:off x="0" y="325438"/>
            <a:ext cx="9674225" cy="5546725"/>
          </a:xfrm>
        </p:spPr>
        <p:txBody>
          <a:bodyPr/>
          <a:lstStyle/>
          <a:p>
            <a:r>
              <a:rPr lang="en-US" altLang="en-US" sz="1000" smtClean="0"/>
              <a:t/>
            </a:r>
            <a:br>
              <a:rPr lang="en-US" altLang="en-US" sz="1000" smtClean="0"/>
            </a:br>
            <a:r>
              <a:rPr lang="en-US" altLang="en-US" sz="1000" smtClean="0"/>
              <a:t/>
            </a:r>
            <a:br>
              <a:rPr lang="en-US" altLang="en-US" sz="1000" smtClean="0"/>
            </a:br>
            <a:endParaRPr lang="ru-RU" altLang="en-US" sz="1000" smtClean="0"/>
          </a:p>
        </p:txBody>
      </p:sp>
      <p:graphicFrame>
        <p:nvGraphicFramePr>
          <p:cNvPr id="8" name="Схема 7"/>
          <p:cNvGraphicFramePr/>
          <p:nvPr/>
        </p:nvGraphicFramePr>
        <p:xfrm>
          <a:off x="-1351396" y="98474"/>
          <a:ext cx="10748610" cy="666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850188" y="2551113"/>
            <a:ext cx="3895725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cities have the potential to improve the quality of life, while ensuring the needs of present and future generations with respect to economic, social and environmental challenges.</a:t>
            </a:r>
            <a:endParaRPr lang="ru-RU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55688" y="1570038"/>
            <a:ext cx="2327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 b="1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 energy consumption and greenhouse gas emissions.</a:t>
            </a:r>
          </a:p>
          <a:p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The project is funded by the Global Environment Facility (GEF) and UNDP. Eligible costs is $ 6.3 million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92500" y="2435225"/>
            <a:ext cx="2327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 b="1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 the bus traffic on the chosen route, time of their arrival at the required stop and such parameters as the state number, speed and distance from bus stop.</a:t>
            </a:r>
            <a:endParaRPr lang="ru-RU" altLang="en-US" sz="140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27725" y="3322638"/>
            <a:ext cx="23288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 b="1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 special electronic meters for hot and cold water, gas, electricity, heating and implement the integrated platform to manage process of  providing and using utility services.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4538" y="4398963"/>
            <a:ext cx="2327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 b="1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en-US" sz="1400">
                <a:latin typeface="Times New Roman" pitchFamily="18" charset="0"/>
                <a:cs typeface="Times New Roman" pitchFamily="18" charset="0"/>
              </a:rPr>
              <a:t> traffic violation and ensure safety of road users.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055688" y="776288"/>
            <a:ext cx="10080625" cy="8636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and Low-carbon Houses in Rural Areas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492500" y="1649413"/>
            <a:ext cx="7643813" cy="863600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transport monitoring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927725" y="2520950"/>
            <a:ext cx="5208588" cy="863600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Utility Service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364538" y="3392488"/>
            <a:ext cx="2771775" cy="96996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Control System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14400" y="250825"/>
            <a:ext cx="10363200" cy="406400"/>
          </a:xfrm>
        </p:spPr>
        <p:txBody>
          <a:bodyPr rtlCol="0">
            <a:normAutofit fontScale="3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8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Short term “</a:t>
            </a:r>
            <a:r>
              <a:rPr lang="en-US" altLang="en-US" sz="8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city” </a:t>
            </a:r>
            <a:r>
              <a:rPr lang="en-US" altLang="en-US" sz="8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US" altLang="en-US" sz="8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altLang="en-US" sz="8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 Uzbekistan</a:t>
            </a:r>
            <a:endParaRPr lang="en-US" dirty="0"/>
          </a:p>
        </p:txBody>
      </p:sp>
      <p:pic>
        <p:nvPicPr>
          <p:cNvPr id="33802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3833813"/>
            <a:ext cx="5191125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>
            <a:off x="1933575" y="4429125"/>
            <a:ext cx="498475" cy="876300"/>
          </a:xfrm>
          <a:custGeom>
            <a:avLst/>
            <a:gdLst>
              <a:gd name="T0" fmla="*/ 442 w 466"/>
              <a:gd name="T1" fmla="*/ 108 h 820"/>
              <a:gd name="T2" fmla="*/ 336 w 466"/>
              <a:gd name="T3" fmla="*/ 129 h 820"/>
              <a:gd name="T4" fmla="*/ 286 w 466"/>
              <a:gd name="T5" fmla="*/ 160 h 820"/>
              <a:gd name="T6" fmla="*/ 252 w 466"/>
              <a:gd name="T7" fmla="*/ 201 h 820"/>
              <a:gd name="T8" fmla="*/ 217 w 466"/>
              <a:gd name="T9" fmla="*/ 268 h 820"/>
              <a:gd name="T10" fmla="*/ 212 w 466"/>
              <a:gd name="T11" fmla="*/ 232 h 820"/>
              <a:gd name="T12" fmla="*/ 243 w 466"/>
              <a:gd name="T13" fmla="*/ 149 h 820"/>
              <a:gd name="T14" fmla="*/ 283 w 466"/>
              <a:gd name="T15" fmla="*/ 93 h 820"/>
              <a:gd name="T16" fmla="*/ 318 w 466"/>
              <a:gd name="T17" fmla="*/ 25 h 820"/>
              <a:gd name="T18" fmla="*/ 317 w 466"/>
              <a:gd name="T19" fmla="*/ 11 h 820"/>
              <a:gd name="T20" fmla="*/ 290 w 466"/>
              <a:gd name="T21" fmla="*/ 1 h 820"/>
              <a:gd name="T22" fmla="*/ 261 w 466"/>
              <a:gd name="T23" fmla="*/ 13 h 820"/>
              <a:gd name="T24" fmla="*/ 211 w 466"/>
              <a:gd name="T25" fmla="*/ 36 h 820"/>
              <a:gd name="T26" fmla="*/ 184 w 466"/>
              <a:gd name="T27" fmla="*/ 74 h 820"/>
              <a:gd name="T28" fmla="*/ 161 w 466"/>
              <a:gd name="T29" fmla="*/ 109 h 820"/>
              <a:gd name="T30" fmla="*/ 189 w 466"/>
              <a:gd name="T31" fmla="*/ 201 h 820"/>
              <a:gd name="T32" fmla="*/ 167 w 466"/>
              <a:gd name="T33" fmla="*/ 214 h 820"/>
              <a:gd name="T34" fmla="*/ 92 w 466"/>
              <a:gd name="T35" fmla="*/ 224 h 820"/>
              <a:gd name="T36" fmla="*/ 64 w 466"/>
              <a:gd name="T37" fmla="*/ 279 h 820"/>
              <a:gd name="T38" fmla="*/ 59 w 466"/>
              <a:gd name="T39" fmla="*/ 328 h 820"/>
              <a:gd name="T40" fmla="*/ 98 w 466"/>
              <a:gd name="T41" fmla="*/ 366 h 820"/>
              <a:gd name="T42" fmla="*/ 115 w 466"/>
              <a:gd name="T43" fmla="*/ 352 h 820"/>
              <a:gd name="T44" fmla="*/ 119 w 466"/>
              <a:gd name="T45" fmla="*/ 304 h 820"/>
              <a:gd name="T46" fmla="*/ 138 w 466"/>
              <a:gd name="T47" fmla="*/ 294 h 820"/>
              <a:gd name="T48" fmla="*/ 150 w 466"/>
              <a:gd name="T49" fmla="*/ 251 h 820"/>
              <a:gd name="T50" fmla="*/ 187 w 466"/>
              <a:gd name="T51" fmla="*/ 234 h 820"/>
              <a:gd name="T52" fmla="*/ 208 w 466"/>
              <a:gd name="T53" fmla="*/ 464 h 820"/>
              <a:gd name="T54" fmla="*/ 207 w 466"/>
              <a:gd name="T55" fmla="*/ 482 h 820"/>
              <a:gd name="T56" fmla="*/ 158 w 466"/>
              <a:gd name="T57" fmla="*/ 461 h 820"/>
              <a:gd name="T58" fmla="*/ 58 w 466"/>
              <a:gd name="T59" fmla="*/ 469 h 820"/>
              <a:gd name="T60" fmla="*/ 1 w 466"/>
              <a:gd name="T61" fmla="*/ 519 h 820"/>
              <a:gd name="T62" fmla="*/ 70 w 466"/>
              <a:gd name="T63" fmla="*/ 492 h 820"/>
              <a:gd name="T64" fmla="*/ 129 w 466"/>
              <a:gd name="T65" fmla="*/ 474 h 820"/>
              <a:gd name="T66" fmla="*/ 197 w 466"/>
              <a:gd name="T67" fmla="*/ 494 h 820"/>
              <a:gd name="T68" fmla="*/ 210 w 466"/>
              <a:gd name="T69" fmla="*/ 718 h 820"/>
              <a:gd name="T70" fmla="*/ 202 w 466"/>
              <a:gd name="T71" fmla="*/ 750 h 820"/>
              <a:gd name="T72" fmla="*/ 194 w 466"/>
              <a:gd name="T73" fmla="*/ 780 h 820"/>
              <a:gd name="T74" fmla="*/ 176 w 466"/>
              <a:gd name="T75" fmla="*/ 805 h 820"/>
              <a:gd name="T76" fmla="*/ 264 w 466"/>
              <a:gd name="T77" fmla="*/ 811 h 820"/>
              <a:gd name="T78" fmla="*/ 250 w 466"/>
              <a:gd name="T79" fmla="*/ 795 h 820"/>
              <a:gd name="T80" fmla="*/ 232 w 466"/>
              <a:gd name="T81" fmla="*/ 803 h 820"/>
              <a:gd name="T82" fmla="*/ 221 w 466"/>
              <a:gd name="T83" fmla="*/ 727 h 820"/>
              <a:gd name="T84" fmla="*/ 217 w 466"/>
              <a:gd name="T85" fmla="*/ 538 h 820"/>
              <a:gd name="T86" fmla="*/ 231 w 466"/>
              <a:gd name="T87" fmla="*/ 487 h 820"/>
              <a:gd name="T88" fmla="*/ 321 w 466"/>
              <a:gd name="T89" fmla="*/ 527 h 820"/>
              <a:gd name="T90" fmla="*/ 403 w 466"/>
              <a:gd name="T91" fmla="*/ 508 h 820"/>
              <a:gd name="T92" fmla="*/ 390 w 466"/>
              <a:gd name="T93" fmla="*/ 463 h 820"/>
              <a:gd name="T94" fmla="*/ 347 w 466"/>
              <a:gd name="T95" fmla="*/ 419 h 820"/>
              <a:gd name="T96" fmla="*/ 241 w 466"/>
              <a:gd name="T97" fmla="*/ 460 h 820"/>
              <a:gd name="T98" fmla="*/ 217 w 466"/>
              <a:gd name="T99" fmla="*/ 344 h 820"/>
              <a:gd name="T100" fmla="*/ 267 w 466"/>
              <a:gd name="T101" fmla="*/ 240 h 820"/>
              <a:gd name="T102" fmla="*/ 369 w 466"/>
              <a:gd name="T103" fmla="*/ 178 h 820"/>
              <a:gd name="T104" fmla="*/ 447 w 466"/>
              <a:gd name="T105" fmla="*/ 134 h 820"/>
              <a:gd name="T106" fmla="*/ 466 w 466"/>
              <a:gd name="T107" fmla="*/ 116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6" h="820">
                <a:moveTo>
                  <a:pt x="464" y="114"/>
                </a:moveTo>
                <a:cubicBezTo>
                  <a:pt x="460" y="113"/>
                  <a:pt x="456" y="111"/>
                  <a:pt x="451" y="111"/>
                </a:cubicBezTo>
                <a:cubicBezTo>
                  <a:pt x="450" y="111"/>
                  <a:pt x="448" y="112"/>
                  <a:pt x="449" y="109"/>
                </a:cubicBezTo>
                <a:cubicBezTo>
                  <a:pt x="449" y="107"/>
                  <a:pt x="448" y="107"/>
                  <a:pt x="446" y="107"/>
                </a:cubicBezTo>
                <a:cubicBezTo>
                  <a:pt x="445" y="108"/>
                  <a:pt x="443" y="108"/>
                  <a:pt x="442" y="108"/>
                </a:cubicBezTo>
                <a:cubicBezTo>
                  <a:pt x="425" y="111"/>
                  <a:pt x="409" y="113"/>
                  <a:pt x="392" y="113"/>
                </a:cubicBezTo>
                <a:cubicBezTo>
                  <a:pt x="388" y="113"/>
                  <a:pt x="384" y="114"/>
                  <a:pt x="380" y="116"/>
                </a:cubicBezTo>
                <a:cubicBezTo>
                  <a:pt x="375" y="118"/>
                  <a:pt x="371" y="119"/>
                  <a:pt x="366" y="120"/>
                </a:cubicBezTo>
                <a:cubicBezTo>
                  <a:pt x="357" y="121"/>
                  <a:pt x="349" y="123"/>
                  <a:pt x="342" y="129"/>
                </a:cubicBezTo>
                <a:cubicBezTo>
                  <a:pt x="340" y="130"/>
                  <a:pt x="338" y="130"/>
                  <a:pt x="336" y="129"/>
                </a:cubicBezTo>
                <a:cubicBezTo>
                  <a:pt x="328" y="127"/>
                  <a:pt x="322" y="128"/>
                  <a:pt x="318" y="135"/>
                </a:cubicBezTo>
                <a:cubicBezTo>
                  <a:pt x="314" y="139"/>
                  <a:pt x="310" y="144"/>
                  <a:pt x="312" y="150"/>
                </a:cubicBezTo>
                <a:cubicBezTo>
                  <a:pt x="313" y="153"/>
                  <a:pt x="311" y="155"/>
                  <a:pt x="308" y="153"/>
                </a:cubicBezTo>
                <a:cubicBezTo>
                  <a:pt x="304" y="151"/>
                  <a:pt x="299" y="152"/>
                  <a:pt x="296" y="154"/>
                </a:cubicBezTo>
                <a:cubicBezTo>
                  <a:pt x="293" y="157"/>
                  <a:pt x="290" y="159"/>
                  <a:pt x="286" y="160"/>
                </a:cubicBezTo>
                <a:cubicBezTo>
                  <a:pt x="283" y="162"/>
                  <a:pt x="281" y="164"/>
                  <a:pt x="280" y="168"/>
                </a:cubicBezTo>
                <a:cubicBezTo>
                  <a:pt x="279" y="173"/>
                  <a:pt x="277" y="176"/>
                  <a:pt x="272" y="177"/>
                </a:cubicBezTo>
                <a:cubicBezTo>
                  <a:pt x="271" y="177"/>
                  <a:pt x="270" y="179"/>
                  <a:pt x="270" y="179"/>
                </a:cubicBezTo>
                <a:cubicBezTo>
                  <a:pt x="267" y="183"/>
                  <a:pt x="264" y="186"/>
                  <a:pt x="261" y="189"/>
                </a:cubicBezTo>
                <a:cubicBezTo>
                  <a:pt x="257" y="193"/>
                  <a:pt x="254" y="196"/>
                  <a:pt x="252" y="201"/>
                </a:cubicBezTo>
                <a:cubicBezTo>
                  <a:pt x="250" y="205"/>
                  <a:pt x="249" y="210"/>
                  <a:pt x="248" y="216"/>
                </a:cubicBezTo>
                <a:cubicBezTo>
                  <a:pt x="247" y="219"/>
                  <a:pt x="245" y="223"/>
                  <a:pt x="241" y="225"/>
                </a:cubicBezTo>
                <a:cubicBezTo>
                  <a:pt x="238" y="226"/>
                  <a:pt x="236" y="229"/>
                  <a:pt x="235" y="232"/>
                </a:cubicBezTo>
                <a:cubicBezTo>
                  <a:pt x="232" y="237"/>
                  <a:pt x="228" y="243"/>
                  <a:pt x="225" y="248"/>
                </a:cubicBezTo>
                <a:cubicBezTo>
                  <a:pt x="222" y="255"/>
                  <a:pt x="220" y="262"/>
                  <a:pt x="217" y="268"/>
                </a:cubicBezTo>
                <a:cubicBezTo>
                  <a:pt x="217" y="270"/>
                  <a:pt x="217" y="271"/>
                  <a:pt x="215" y="271"/>
                </a:cubicBezTo>
                <a:cubicBezTo>
                  <a:pt x="214" y="271"/>
                  <a:pt x="214" y="269"/>
                  <a:pt x="214" y="268"/>
                </a:cubicBezTo>
                <a:cubicBezTo>
                  <a:pt x="214" y="262"/>
                  <a:pt x="214" y="255"/>
                  <a:pt x="211" y="249"/>
                </a:cubicBezTo>
                <a:cubicBezTo>
                  <a:pt x="211" y="248"/>
                  <a:pt x="211" y="248"/>
                  <a:pt x="211" y="247"/>
                </a:cubicBezTo>
                <a:cubicBezTo>
                  <a:pt x="213" y="242"/>
                  <a:pt x="213" y="237"/>
                  <a:pt x="212" y="232"/>
                </a:cubicBezTo>
                <a:cubicBezTo>
                  <a:pt x="212" y="230"/>
                  <a:pt x="213" y="227"/>
                  <a:pt x="214" y="225"/>
                </a:cubicBezTo>
                <a:cubicBezTo>
                  <a:pt x="216" y="223"/>
                  <a:pt x="217" y="221"/>
                  <a:pt x="217" y="218"/>
                </a:cubicBezTo>
                <a:cubicBezTo>
                  <a:pt x="218" y="214"/>
                  <a:pt x="220" y="210"/>
                  <a:pt x="221" y="206"/>
                </a:cubicBezTo>
                <a:cubicBezTo>
                  <a:pt x="225" y="195"/>
                  <a:pt x="227" y="183"/>
                  <a:pt x="228" y="172"/>
                </a:cubicBezTo>
                <a:cubicBezTo>
                  <a:pt x="229" y="161"/>
                  <a:pt x="234" y="154"/>
                  <a:pt x="243" y="149"/>
                </a:cubicBezTo>
                <a:cubicBezTo>
                  <a:pt x="251" y="146"/>
                  <a:pt x="258" y="142"/>
                  <a:pt x="263" y="134"/>
                </a:cubicBezTo>
                <a:cubicBezTo>
                  <a:pt x="266" y="129"/>
                  <a:pt x="269" y="123"/>
                  <a:pt x="273" y="118"/>
                </a:cubicBezTo>
                <a:cubicBezTo>
                  <a:pt x="278" y="114"/>
                  <a:pt x="282" y="109"/>
                  <a:pt x="285" y="103"/>
                </a:cubicBezTo>
                <a:cubicBezTo>
                  <a:pt x="285" y="101"/>
                  <a:pt x="287" y="100"/>
                  <a:pt x="284" y="98"/>
                </a:cubicBezTo>
                <a:cubicBezTo>
                  <a:pt x="283" y="97"/>
                  <a:pt x="283" y="95"/>
                  <a:pt x="283" y="93"/>
                </a:cubicBezTo>
                <a:cubicBezTo>
                  <a:pt x="287" y="87"/>
                  <a:pt x="289" y="80"/>
                  <a:pt x="295" y="75"/>
                </a:cubicBezTo>
                <a:cubicBezTo>
                  <a:pt x="297" y="73"/>
                  <a:pt x="300" y="71"/>
                  <a:pt x="303" y="69"/>
                </a:cubicBezTo>
                <a:cubicBezTo>
                  <a:pt x="321" y="59"/>
                  <a:pt x="328" y="41"/>
                  <a:pt x="333" y="23"/>
                </a:cubicBezTo>
                <a:cubicBezTo>
                  <a:pt x="334" y="21"/>
                  <a:pt x="333" y="20"/>
                  <a:pt x="331" y="20"/>
                </a:cubicBezTo>
                <a:cubicBezTo>
                  <a:pt x="326" y="21"/>
                  <a:pt x="322" y="23"/>
                  <a:pt x="318" y="25"/>
                </a:cubicBezTo>
                <a:cubicBezTo>
                  <a:pt x="317" y="26"/>
                  <a:pt x="315" y="27"/>
                  <a:pt x="314" y="25"/>
                </a:cubicBezTo>
                <a:cubicBezTo>
                  <a:pt x="313" y="24"/>
                  <a:pt x="314" y="23"/>
                  <a:pt x="315" y="22"/>
                </a:cubicBezTo>
                <a:cubicBezTo>
                  <a:pt x="317" y="19"/>
                  <a:pt x="319" y="17"/>
                  <a:pt x="321" y="14"/>
                </a:cubicBezTo>
                <a:cubicBezTo>
                  <a:pt x="322" y="13"/>
                  <a:pt x="325" y="11"/>
                  <a:pt x="323" y="10"/>
                </a:cubicBezTo>
                <a:cubicBezTo>
                  <a:pt x="322" y="8"/>
                  <a:pt x="319" y="10"/>
                  <a:pt x="317" y="11"/>
                </a:cubicBezTo>
                <a:cubicBezTo>
                  <a:pt x="317" y="12"/>
                  <a:pt x="317" y="12"/>
                  <a:pt x="316" y="13"/>
                </a:cubicBezTo>
                <a:cubicBezTo>
                  <a:pt x="314" y="14"/>
                  <a:pt x="312" y="16"/>
                  <a:pt x="309" y="18"/>
                </a:cubicBezTo>
                <a:cubicBezTo>
                  <a:pt x="310" y="10"/>
                  <a:pt x="310" y="10"/>
                  <a:pt x="302" y="11"/>
                </a:cubicBezTo>
                <a:cubicBezTo>
                  <a:pt x="301" y="11"/>
                  <a:pt x="300" y="12"/>
                  <a:pt x="299" y="10"/>
                </a:cubicBezTo>
                <a:cubicBezTo>
                  <a:pt x="297" y="6"/>
                  <a:pt x="293" y="4"/>
                  <a:pt x="290" y="1"/>
                </a:cubicBezTo>
                <a:cubicBezTo>
                  <a:pt x="290" y="0"/>
                  <a:pt x="289" y="1"/>
                  <a:pt x="288" y="1"/>
                </a:cubicBezTo>
                <a:cubicBezTo>
                  <a:pt x="284" y="4"/>
                  <a:pt x="280" y="7"/>
                  <a:pt x="277" y="11"/>
                </a:cubicBezTo>
                <a:cubicBezTo>
                  <a:pt x="274" y="14"/>
                  <a:pt x="272" y="14"/>
                  <a:pt x="269" y="13"/>
                </a:cubicBezTo>
                <a:cubicBezTo>
                  <a:pt x="267" y="13"/>
                  <a:pt x="266" y="13"/>
                  <a:pt x="265" y="12"/>
                </a:cubicBezTo>
                <a:cubicBezTo>
                  <a:pt x="263" y="11"/>
                  <a:pt x="262" y="12"/>
                  <a:pt x="261" y="13"/>
                </a:cubicBezTo>
                <a:cubicBezTo>
                  <a:pt x="257" y="15"/>
                  <a:pt x="255" y="19"/>
                  <a:pt x="252" y="22"/>
                </a:cubicBezTo>
                <a:cubicBezTo>
                  <a:pt x="250" y="25"/>
                  <a:pt x="248" y="25"/>
                  <a:pt x="245" y="24"/>
                </a:cubicBezTo>
                <a:cubicBezTo>
                  <a:pt x="243" y="24"/>
                  <a:pt x="242" y="23"/>
                  <a:pt x="241" y="23"/>
                </a:cubicBezTo>
                <a:cubicBezTo>
                  <a:pt x="231" y="19"/>
                  <a:pt x="222" y="23"/>
                  <a:pt x="220" y="31"/>
                </a:cubicBezTo>
                <a:cubicBezTo>
                  <a:pt x="218" y="39"/>
                  <a:pt x="218" y="39"/>
                  <a:pt x="211" y="36"/>
                </a:cubicBezTo>
                <a:cubicBezTo>
                  <a:pt x="210" y="35"/>
                  <a:pt x="209" y="35"/>
                  <a:pt x="208" y="34"/>
                </a:cubicBezTo>
                <a:cubicBezTo>
                  <a:pt x="203" y="33"/>
                  <a:pt x="198" y="31"/>
                  <a:pt x="195" y="37"/>
                </a:cubicBezTo>
                <a:cubicBezTo>
                  <a:pt x="194" y="38"/>
                  <a:pt x="194" y="38"/>
                  <a:pt x="193" y="39"/>
                </a:cubicBezTo>
                <a:cubicBezTo>
                  <a:pt x="189" y="42"/>
                  <a:pt x="186" y="47"/>
                  <a:pt x="186" y="51"/>
                </a:cubicBezTo>
                <a:cubicBezTo>
                  <a:pt x="185" y="59"/>
                  <a:pt x="184" y="66"/>
                  <a:pt x="184" y="74"/>
                </a:cubicBezTo>
                <a:cubicBezTo>
                  <a:pt x="184" y="81"/>
                  <a:pt x="182" y="83"/>
                  <a:pt x="175" y="82"/>
                </a:cubicBezTo>
                <a:cubicBezTo>
                  <a:pt x="171" y="80"/>
                  <a:pt x="167" y="83"/>
                  <a:pt x="163" y="83"/>
                </a:cubicBezTo>
                <a:cubicBezTo>
                  <a:pt x="162" y="83"/>
                  <a:pt x="162" y="83"/>
                  <a:pt x="162" y="84"/>
                </a:cubicBezTo>
                <a:cubicBezTo>
                  <a:pt x="163" y="87"/>
                  <a:pt x="161" y="89"/>
                  <a:pt x="160" y="91"/>
                </a:cubicBezTo>
                <a:cubicBezTo>
                  <a:pt x="159" y="97"/>
                  <a:pt x="158" y="103"/>
                  <a:pt x="161" y="109"/>
                </a:cubicBezTo>
                <a:cubicBezTo>
                  <a:pt x="164" y="113"/>
                  <a:pt x="166" y="117"/>
                  <a:pt x="168" y="122"/>
                </a:cubicBezTo>
                <a:cubicBezTo>
                  <a:pt x="171" y="129"/>
                  <a:pt x="174" y="136"/>
                  <a:pt x="174" y="144"/>
                </a:cubicBezTo>
                <a:cubicBezTo>
                  <a:pt x="174" y="146"/>
                  <a:pt x="173" y="148"/>
                  <a:pt x="173" y="150"/>
                </a:cubicBezTo>
                <a:cubicBezTo>
                  <a:pt x="173" y="157"/>
                  <a:pt x="176" y="162"/>
                  <a:pt x="178" y="168"/>
                </a:cubicBezTo>
                <a:cubicBezTo>
                  <a:pt x="181" y="179"/>
                  <a:pt x="185" y="190"/>
                  <a:pt x="189" y="201"/>
                </a:cubicBezTo>
                <a:cubicBezTo>
                  <a:pt x="192" y="207"/>
                  <a:pt x="192" y="207"/>
                  <a:pt x="186" y="210"/>
                </a:cubicBezTo>
                <a:cubicBezTo>
                  <a:pt x="185" y="210"/>
                  <a:pt x="184" y="211"/>
                  <a:pt x="182" y="211"/>
                </a:cubicBezTo>
                <a:cubicBezTo>
                  <a:pt x="180" y="212"/>
                  <a:pt x="178" y="213"/>
                  <a:pt x="176" y="211"/>
                </a:cubicBezTo>
                <a:cubicBezTo>
                  <a:pt x="175" y="210"/>
                  <a:pt x="173" y="211"/>
                  <a:pt x="172" y="212"/>
                </a:cubicBezTo>
                <a:cubicBezTo>
                  <a:pt x="171" y="214"/>
                  <a:pt x="169" y="214"/>
                  <a:pt x="167" y="214"/>
                </a:cubicBezTo>
                <a:cubicBezTo>
                  <a:pt x="162" y="216"/>
                  <a:pt x="158" y="214"/>
                  <a:pt x="153" y="215"/>
                </a:cubicBezTo>
                <a:cubicBezTo>
                  <a:pt x="150" y="216"/>
                  <a:pt x="148" y="215"/>
                  <a:pt x="145" y="214"/>
                </a:cubicBezTo>
                <a:cubicBezTo>
                  <a:pt x="138" y="211"/>
                  <a:pt x="132" y="210"/>
                  <a:pt x="124" y="211"/>
                </a:cubicBezTo>
                <a:cubicBezTo>
                  <a:pt x="120" y="212"/>
                  <a:pt x="116" y="214"/>
                  <a:pt x="112" y="215"/>
                </a:cubicBezTo>
                <a:cubicBezTo>
                  <a:pt x="105" y="217"/>
                  <a:pt x="98" y="219"/>
                  <a:pt x="92" y="224"/>
                </a:cubicBezTo>
                <a:cubicBezTo>
                  <a:pt x="90" y="226"/>
                  <a:pt x="89" y="229"/>
                  <a:pt x="86" y="229"/>
                </a:cubicBezTo>
                <a:cubicBezTo>
                  <a:pt x="81" y="231"/>
                  <a:pt x="78" y="234"/>
                  <a:pt x="76" y="238"/>
                </a:cubicBezTo>
                <a:cubicBezTo>
                  <a:pt x="72" y="246"/>
                  <a:pt x="68" y="255"/>
                  <a:pt x="64" y="263"/>
                </a:cubicBezTo>
                <a:cubicBezTo>
                  <a:pt x="62" y="267"/>
                  <a:pt x="61" y="271"/>
                  <a:pt x="64" y="275"/>
                </a:cubicBezTo>
                <a:cubicBezTo>
                  <a:pt x="65" y="277"/>
                  <a:pt x="65" y="278"/>
                  <a:pt x="64" y="279"/>
                </a:cubicBezTo>
                <a:cubicBezTo>
                  <a:pt x="60" y="283"/>
                  <a:pt x="56" y="287"/>
                  <a:pt x="51" y="288"/>
                </a:cubicBezTo>
                <a:cubicBezTo>
                  <a:pt x="47" y="289"/>
                  <a:pt x="46" y="291"/>
                  <a:pt x="45" y="295"/>
                </a:cubicBezTo>
                <a:cubicBezTo>
                  <a:pt x="42" y="303"/>
                  <a:pt x="42" y="312"/>
                  <a:pt x="48" y="320"/>
                </a:cubicBezTo>
                <a:cubicBezTo>
                  <a:pt x="49" y="321"/>
                  <a:pt x="50" y="323"/>
                  <a:pt x="51" y="324"/>
                </a:cubicBezTo>
                <a:cubicBezTo>
                  <a:pt x="52" y="328"/>
                  <a:pt x="55" y="329"/>
                  <a:pt x="59" y="328"/>
                </a:cubicBezTo>
                <a:cubicBezTo>
                  <a:pt x="63" y="327"/>
                  <a:pt x="66" y="329"/>
                  <a:pt x="68" y="333"/>
                </a:cubicBezTo>
                <a:cubicBezTo>
                  <a:pt x="69" y="338"/>
                  <a:pt x="71" y="342"/>
                  <a:pt x="73" y="346"/>
                </a:cubicBezTo>
                <a:cubicBezTo>
                  <a:pt x="74" y="348"/>
                  <a:pt x="75" y="349"/>
                  <a:pt x="77" y="348"/>
                </a:cubicBezTo>
                <a:cubicBezTo>
                  <a:pt x="78" y="348"/>
                  <a:pt x="80" y="348"/>
                  <a:pt x="82" y="350"/>
                </a:cubicBezTo>
                <a:cubicBezTo>
                  <a:pt x="86" y="357"/>
                  <a:pt x="92" y="361"/>
                  <a:pt x="98" y="366"/>
                </a:cubicBezTo>
                <a:cubicBezTo>
                  <a:pt x="101" y="369"/>
                  <a:pt x="103" y="368"/>
                  <a:pt x="105" y="365"/>
                </a:cubicBezTo>
                <a:cubicBezTo>
                  <a:pt x="106" y="362"/>
                  <a:pt x="106" y="359"/>
                  <a:pt x="105" y="357"/>
                </a:cubicBezTo>
                <a:cubicBezTo>
                  <a:pt x="104" y="353"/>
                  <a:pt x="106" y="351"/>
                  <a:pt x="110" y="352"/>
                </a:cubicBezTo>
                <a:cubicBezTo>
                  <a:pt x="112" y="352"/>
                  <a:pt x="113" y="353"/>
                  <a:pt x="114" y="354"/>
                </a:cubicBezTo>
                <a:cubicBezTo>
                  <a:pt x="115" y="353"/>
                  <a:pt x="115" y="353"/>
                  <a:pt x="115" y="352"/>
                </a:cubicBezTo>
                <a:cubicBezTo>
                  <a:pt x="114" y="347"/>
                  <a:pt x="112" y="342"/>
                  <a:pt x="111" y="337"/>
                </a:cubicBezTo>
                <a:cubicBezTo>
                  <a:pt x="110" y="333"/>
                  <a:pt x="112" y="331"/>
                  <a:pt x="116" y="332"/>
                </a:cubicBezTo>
                <a:cubicBezTo>
                  <a:pt x="118" y="333"/>
                  <a:pt x="121" y="334"/>
                  <a:pt x="124" y="334"/>
                </a:cubicBezTo>
                <a:cubicBezTo>
                  <a:pt x="124" y="330"/>
                  <a:pt x="124" y="326"/>
                  <a:pt x="123" y="322"/>
                </a:cubicBezTo>
                <a:cubicBezTo>
                  <a:pt x="122" y="316"/>
                  <a:pt x="119" y="311"/>
                  <a:pt x="119" y="304"/>
                </a:cubicBezTo>
                <a:cubicBezTo>
                  <a:pt x="119" y="302"/>
                  <a:pt x="118" y="298"/>
                  <a:pt x="120" y="296"/>
                </a:cubicBezTo>
                <a:cubicBezTo>
                  <a:pt x="123" y="294"/>
                  <a:pt x="125" y="298"/>
                  <a:pt x="128" y="298"/>
                </a:cubicBezTo>
                <a:cubicBezTo>
                  <a:pt x="130" y="299"/>
                  <a:pt x="131" y="303"/>
                  <a:pt x="134" y="301"/>
                </a:cubicBezTo>
                <a:cubicBezTo>
                  <a:pt x="136" y="300"/>
                  <a:pt x="137" y="297"/>
                  <a:pt x="138" y="294"/>
                </a:cubicBezTo>
                <a:cubicBezTo>
                  <a:pt x="138" y="294"/>
                  <a:pt x="138" y="294"/>
                  <a:pt x="138" y="294"/>
                </a:cubicBezTo>
                <a:cubicBezTo>
                  <a:pt x="142" y="280"/>
                  <a:pt x="145" y="267"/>
                  <a:pt x="142" y="253"/>
                </a:cubicBezTo>
                <a:cubicBezTo>
                  <a:pt x="141" y="252"/>
                  <a:pt x="142" y="249"/>
                  <a:pt x="142" y="247"/>
                </a:cubicBezTo>
                <a:cubicBezTo>
                  <a:pt x="142" y="245"/>
                  <a:pt x="143" y="244"/>
                  <a:pt x="145" y="244"/>
                </a:cubicBezTo>
                <a:cubicBezTo>
                  <a:pt x="147" y="243"/>
                  <a:pt x="147" y="245"/>
                  <a:pt x="147" y="246"/>
                </a:cubicBezTo>
                <a:cubicBezTo>
                  <a:pt x="148" y="247"/>
                  <a:pt x="149" y="249"/>
                  <a:pt x="150" y="251"/>
                </a:cubicBezTo>
                <a:cubicBezTo>
                  <a:pt x="151" y="252"/>
                  <a:pt x="152" y="252"/>
                  <a:pt x="154" y="251"/>
                </a:cubicBezTo>
                <a:cubicBezTo>
                  <a:pt x="160" y="248"/>
                  <a:pt x="164" y="244"/>
                  <a:pt x="164" y="236"/>
                </a:cubicBezTo>
                <a:cubicBezTo>
                  <a:pt x="164" y="233"/>
                  <a:pt x="163" y="230"/>
                  <a:pt x="165" y="227"/>
                </a:cubicBezTo>
                <a:cubicBezTo>
                  <a:pt x="165" y="225"/>
                  <a:pt x="166" y="224"/>
                  <a:pt x="168" y="224"/>
                </a:cubicBezTo>
                <a:cubicBezTo>
                  <a:pt x="175" y="227"/>
                  <a:pt x="181" y="229"/>
                  <a:pt x="187" y="234"/>
                </a:cubicBezTo>
                <a:cubicBezTo>
                  <a:pt x="193" y="239"/>
                  <a:pt x="199" y="243"/>
                  <a:pt x="202" y="251"/>
                </a:cubicBezTo>
                <a:cubicBezTo>
                  <a:pt x="206" y="265"/>
                  <a:pt x="207" y="280"/>
                  <a:pt x="208" y="294"/>
                </a:cubicBezTo>
                <a:cubicBezTo>
                  <a:pt x="208" y="310"/>
                  <a:pt x="209" y="326"/>
                  <a:pt x="209" y="341"/>
                </a:cubicBezTo>
                <a:cubicBezTo>
                  <a:pt x="208" y="350"/>
                  <a:pt x="208" y="359"/>
                  <a:pt x="209" y="368"/>
                </a:cubicBezTo>
                <a:cubicBezTo>
                  <a:pt x="209" y="400"/>
                  <a:pt x="208" y="432"/>
                  <a:pt x="208" y="464"/>
                </a:cubicBezTo>
                <a:cubicBezTo>
                  <a:pt x="208" y="465"/>
                  <a:pt x="208" y="466"/>
                  <a:pt x="207" y="468"/>
                </a:cubicBezTo>
                <a:cubicBezTo>
                  <a:pt x="207" y="469"/>
                  <a:pt x="207" y="470"/>
                  <a:pt x="205" y="470"/>
                </a:cubicBezTo>
                <a:cubicBezTo>
                  <a:pt x="203" y="470"/>
                  <a:pt x="201" y="471"/>
                  <a:pt x="202" y="472"/>
                </a:cubicBezTo>
                <a:cubicBezTo>
                  <a:pt x="203" y="475"/>
                  <a:pt x="200" y="479"/>
                  <a:pt x="205" y="480"/>
                </a:cubicBezTo>
                <a:cubicBezTo>
                  <a:pt x="206" y="480"/>
                  <a:pt x="207" y="480"/>
                  <a:pt x="207" y="482"/>
                </a:cubicBezTo>
                <a:cubicBezTo>
                  <a:pt x="207" y="485"/>
                  <a:pt x="207" y="489"/>
                  <a:pt x="207" y="492"/>
                </a:cubicBezTo>
                <a:cubicBezTo>
                  <a:pt x="207" y="493"/>
                  <a:pt x="207" y="494"/>
                  <a:pt x="206" y="494"/>
                </a:cubicBezTo>
                <a:cubicBezTo>
                  <a:pt x="200" y="490"/>
                  <a:pt x="195" y="487"/>
                  <a:pt x="190" y="484"/>
                </a:cubicBezTo>
                <a:cubicBezTo>
                  <a:pt x="187" y="481"/>
                  <a:pt x="185" y="478"/>
                  <a:pt x="182" y="475"/>
                </a:cubicBezTo>
                <a:cubicBezTo>
                  <a:pt x="176" y="468"/>
                  <a:pt x="168" y="463"/>
                  <a:pt x="158" y="461"/>
                </a:cubicBezTo>
                <a:cubicBezTo>
                  <a:pt x="152" y="460"/>
                  <a:pt x="147" y="458"/>
                  <a:pt x="141" y="457"/>
                </a:cubicBezTo>
                <a:cubicBezTo>
                  <a:pt x="135" y="455"/>
                  <a:pt x="129" y="453"/>
                  <a:pt x="123" y="453"/>
                </a:cubicBezTo>
                <a:cubicBezTo>
                  <a:pt x="119" y="453"/>
                  <a:pt x="116" y="454"/>
                  <a:pt x="113" y="454"/>
                </a:cubicBezTo>
                <a:cubicBezTo>
                  <a:pt x="100" y="455"/>
                  <a:pt x="87" y="458"/>
                  <a:pt x="75" y="463"/>
                </a:cubicBezTo>
                <a:cubicBezTo>
                  <a:pt x="69" y="465"/>
                  <a:pt x="64" y="468"/>
                  <a:pt x="58" y="469"/>
                </a:cubicBezTo>
                <a:cubicBezTo>
                  <a:pt x="53" y="470"/>
                  <a:pt x="49" y="473"/>
                  <a:pt x="45" y="475"/>
                </a:cubicBezTo>
                <a:cubicBezTo>
                  <a:pt x="37" y="482"/>
                  <a:pt x="29" y="489"/>
                  <a:pt x="21" y="494"/>
                </a:cubicBezTo>
                <a:cubicBezTo>
                  <a:pt x="19" y="495"/>
                  <a:pt x="18" y="496"/>
                  <a:pt x="17" y="497"/>
                </a:cubicBezTo>
                <a:cubicBezTo>
                  <a:pt x="11" y="502"/>
                  <a:pt x="8" y="509"/>
                  <a:pt x="2" y="514"/>
                </a:cubicBezTo>
                <a:cubicBezTo>
                  <a:pt x="1" y="515"/>
                  <a:pt x="0" y="517"/>
                  <a:pt x="1" y="519"/>
                </a:cubicBezTo>
                <a:cubicBezTo>
                  <a:pt x="8" y="517"/>
                  <a:pt x="14" y="513"/>
                  <a:pt x="20" y="509"/>
                </a:cubicBezTo>
                <a:cubicBezTo>
                  <a:pt x="21" y="507"/>
                  <a:pt x="24" y="505"/>
                  <a:pt x="26" y="506"/>
                </a:cubicBezTo>
                <a:cubicBezTo>
                  <a:pt x="27" y="507"/>
                  <a:pt x="28" y="507"/>
                  <a:pt x="30" y="506"/>
                </a:cubicBezTo>
                <a:cubicBezTo>
                  <a:pt x="41" y="501"/>
                  <a:pt x="52" y="496"/>
                  <a:pt x="64" y="492"/>
                </a:cubicBezTo>
                <a:cubicBezTo>
                  <a:pt x="66" y="491"/>
                  <a:pt x="68" y="490"/>
                  <a:pt x="70" y="492"/>
                </a:cubicBezTo>
                <a:cubicBezTo>
                  <a:pt x="71" y="493"/>
                  <a:pt x="72" y="493"/>
                  <a:pt x="74" y="493"/>
                </a:cubicBezTo>
                <a:cubicBezTo>
                  <a:pt x="76" y="491"/>
                  <a:pt x="79" y="491"/>
                  <a:pt x="82" y="490"/>
                </a:cubicBezTo>
                <a:cubicBezTo>
                  <a:pt x="88" y="487"/>
                  <a:pt x="95" y="485"/>
                  <a:pt x="102" y="486"/>
                </a:cubicBezTo>
                <a:cubicBezTo>
                  <a:pt x="107" y="486"/>
                  <a:pt x="111" y="484"/>
                  <a:pt x="115" y="482"/>
                </a:cubicBezTo>
                <a:cubicBezTo>
                  <a:pt x="119" y="479"/>
                  <a:pt x="124" y="477"/>
                  <a:pt x="129" y="474"/>
                </a:cubicBezTo>
                <a:cubicBezTo>
                  <a:pt x="133" y="472"/>
                  <a:pt x="137" y="471"/>
                  <a:pt x="142" y="473"/>
                </a:cubicBezTo>
                <a:cubicBezTo>
                  <a:pt x="147" y="475"/>
                  <a:pt x="153" y="476"/>
                  <a:pt x="158" y="475"/>
                </a:cubicBezTo>
                <a:cubicBezTo>
                  <a:pt x="163" y="474"/>
                  <a:pt x="167" y="476"/>
                  <a:pt x="172" y="477"/>
                </a:cubicBezTo>
                <a:cubicBezTo>
                  <a:pt x="174" y="478"/>
                  <a:pt x="176" y="480"/>
                  <a:pt x="178" y="481"/>
                </a:cubicBezTo>
                <a:cubicBezTo>
                  <a:pt x="184" y="485"/>
                  <a:pt x="191" y="489"/>
                  <a:pt x="197" y="494"/>
                </a:cubicBezTo>
                <a:cubicBezTo>
                  <a:pt x="204" y="502"/>
                  <a:pt x="206" y="512"/>
                  <a:pt x="206" y="523"/>
                </a:cubicBezTo>
                <a:cubicBezTo>
                  <a:pt x="207" y="550"/>
                  <a:pt x="206" y="578"/>
                  <a:pt x="207" y="606"/>
                </a:cubicBezTo>
                <a:cubicBezTo>
                  <a:pt x="208" y="624"/>
                  <a:pt x="207" y="643"/>
                  <a:pt x="208" y="661"/>
                </a:cubicBezTo>
                <a:cubicBezTo>
                  <a:pt x="208" y="670"/>
                  <a:pt x="208" y="679"/>
                  <a:pt x="208" y="688"/>
                </a:cubicBezTo>
                <a:cubicBezTo>
                  <a:pt x="209" y="698"/>
                  <a:pt x="209" y="708"/>
                  <a:pt x="210" y="718"/>
                </a:cubicBezTo>
                <a:cubicBezTo>
                  <a:pt x="211" y="727"/>
                  <a:pt x="211" y="736"/>
                  <a:pt x="211" y="745"/>
                </a:cubicBezTo>
                <a:cubicBezTo>
                  <a:pt x="211" y="746"/>
                  <a:pt x="212" y="748"/>
                  <a:pt x="210" y="749"/>
                </a:cubicBezTo>
                <a:cubicBezTo>
                  <a:pt x="208" y="749"/>
                  <a:pt x="207" y="750"/>
                  <a:pt x="205" y="748"/>
                </a:cubicBezTo>
                <a:cubicBezTo>
                  <a:pt x="205" y="747"/>
                  <a:pt x="204" y="747"/>
                  <a:pt x="203" y="747"/>
                </a:cubicBezTo>
                <a:cubicBezTo>
                  <a:pt x="202" y="747"/>
                  <a:pt x="201" y="749"/>
                  <a:pt x="202" y="750"/>
                </a:cubicBezTo>
                <a:cubicBezTo>
                  <a:pt x="203" y="753"/>
                  <a:pt x="200" y="755"/>
                  <a:pt x="199" y="757"/>
                </a:cubicBezTo>
                <a:cubicBezTo>
                  <a:pt x="199" y="759"/>
                  <a:pt x="198" y="760"/>
                  <a:pt x="198" y="761"/>
                </a:cubicBezTo>
                <a:cubicBezTo>
                  <a:pt x="199" y="765"/>
                  <a:pt x="197" y="769"/>
                  <a:pt x="197" y="773"/>
                </a:cubicBezTo>
                <a:cubicBezTo>
                  <a:pt x="198" y="775"/>
                  <a:pt x="196" y="777"/>
                  <a:pt x="195" y="777"/>
                </a:cubicBezTo>
                <a:cubicBezTo>
                  <a:pt x="193" y="778"/>
                  <a:pt x="193" y="779"/>
                  <a:pt x="194" y="780"/>
                </a:cubicBezTo>
                <a:cubicBezTo>
                  <a:pt x="197" y="786"/>
                  <a:pt x="197" y="793"/>
                  <a:pt x="197" y="800"/>
                </a:cubicBezTo>
                <a:cubicBezTo>
                  <a:pt x="197" y="803"/>
                  <a:pt x="196" y="804"/>
                  <a:pt x="193" y="805"/>
                </a:cubicBezTo>
                <a:cubicBezTo>
                  <a:pt x="194" y="802"/>
                  <a:pt x="194" y="802"/>
                  <a:pt x="191" y="802"/>
                </a:cubicBezTo>
                <a:cubicBezTo>
                  <a:pt x="188" y="802"/>
                  <a:pt x="187" y="803"/>
                  <a:pt x="185" y="804"/>
                </a:cubicBezTo>
                <a:cubicBezTo>
                  <a:pt x="182" y="806"/>
                  <a:pt x="179" y="807"/>
                  <a:pt x="176" y="805"/>
                </a:cubicBezTo>
                <a:cubicBezTo>
                  <a:pt x="175" y="805"/>
                  <a:pt x="173" y="806"/>
                  <a:pt x="172" y="807"/>
                </a:cubicBezTo>
                <a:cubicBezTo>
                  <a:pt x="171" y="808"/>
                  <a:pt x="173" y="808"/>
                  <a:pt x="173" y="809"/>
                </a:cubicBezTo>
                <a:cubicBezTo>
                  <a:pt x="174" y="811"/>
                  <a:pt x="163" y="818"/>
                  <a:pt x="154" y="820"/>
                </a:cubicBezTo>
                <a:cubicBezTo>
                  <a:pt x="291" y="820"/>
                  <a:pt x="291" y="820"/>
                  <a:pt x="291" y="820"/>
                </a:cubicBezTo>
                <a:cubicBezTo>
                  <a:pt x="278" y="818"/>
                  <a:pt x="266" y="808"/>
                  <a:pt x="264" y="811"/>
                </a:cubicBezTo>
                <a:cubicBezTo>
                  <a:pt x="263" y="812"/>
                  <a:pt x="261" y="813"/>
                  <a:pt x="259" y="811"/>
                </a:cubicBezTo>
                <a:cubicBezTo>
                  <a:pt x="258" y="809"/>
                  <a:pt x="255" y="809"/>
                  <a:pt x="254" y="810"/>
                </a:cubicBezTo>
                <a:cubicBezTo>
                  <a:pt x="252" y="811"/>
                  <a:pt x="250" y="812"/>
                  <a:pt x="249" y="811"/>
                </a:cubicBezTo>
                <a:cubicBezTo>
                  <a:pt x="247" y="810"/>
                  <a:pt x="248" y="807"/>
                  <a:pt x="248" y="806"/>
                </a:cubicBezTo>
                <a:cubicBezTo>
                  <a:pt x="249" y="802"/>
                  <a:pt x="250" y="799"/>
                  <a:pt x="250" y="795"/>
                </a:cubicBezTo>
                <a:cubicBezTo>
                  <a:pt x="250" y="792"/>
                  <a:pt x="250" y="790"/>
                  <a:pt x="246" y="790"/>
                </a:cubicBezTo>
                <a:cubicBezTo>
                  <a:pt x="245" y="790"/>
                  <a:pt x="244" y="789"/>
                  <a:pt x="243" y="788"/>
                </a:cubicBezTo>
                <a:cubicBezTo>
                  <a:pt x="241" y="786"/>
                  <a:pt x="239" y="787"/>
                  <a:pt x="237" y="787"/>
                </a:cubicBezTo>
                <a:cubicBezTo>
                  <a:pt x="235" y="788"/>
                  <a:pt x="233" y="790"/>
                  <a:pt x="234" y="792"/>
                </a:cubicBezTo>
                <a:cubicBezTo>
                  <a:pt x="235" y="796"/>
                  <a:pt x="233" y="799"/>
                  <a:pt x="232" y="803"/>
                </a:cubicBezTo>
                <a:cubicBezTo>
                  <a:pt x="232" y="804"/>
                  <a:pt x="232" y="806"/>
                  <a:pt x="231" y="806"/>
                </a:cubicBezTo>
                <a:cubicBezTo>
                  <a:pt x="230" y="805"/>
                  <a:pt x="229" y="805"/>
                  <a:pt x="229" y="803"/>
                </a:cubicBezTo>
                <a:cubicBezTo>
                  <a:pt x="229" y="801"/>
                  <a:pt x="228" y="799"/>
                  <a:pt x="228" y="796"/>
                </a:cubicBezTo>
                <a:cubicBezTo>
                  <a:pt x="226" y="786"/>
                  <a:pt x="224" y="777"/>
                  <a:pt x="223" y="767"/>
                </a:cubicBezTo>
                <a:cubicBezTo>
                  <a:pt x="222" y="754"/>
                  <a:pt x="222" y="741"/>
                  <a:pt x="221" y="727"/>
                </a:cubicBezTo>
                <a:cubicBezTo>
                  <a:pt x="219" y="715"/>
                  <a:pt x="219" y="702"/>
                  <a:pt x="218" y="690"/>
                </a:cubicBezTo>
                <a:cubicBezTo>
                  <a:pt x="218" y="676"/>
                  <a:pt x="217" y="662"/>
                  <a:pt x="217" y="648"/>
                </a:cubicBezTo>
                <a:cubicBezTo>
                  <a:pt x="217" y="639"/>
                  <a:pt x="217" y="630"/>
                  <a:pt x="217" y="620"/>
                </a:cubicBezTo>
                <a:cubicBezTo>
                  <a:pt x="216" y="612"/>
                  <a:pt x="217" y="604"/>
                  <a:pt x="217" y="596"/>
                </a:cubicBezTo>
                <a:cubicBezTo>
                  <a:pt x="217" y="577"/>
                  <a:pt x="216" y="558"/>
                  <a:pt x="217" y="538"/>
                </a:cubicBezTo>
                <a:cubicBezTo>
                  <a:pt x="218" y="529"/>
                  <a:pt x="217" y="519"/>
                  <a:pt x="220" y="509"/>
                </a:cubicBezTo>
                <a:cubicBezTo>
                  <a:pt x="221" y="505"/>
                  <a:pt x="219" y="502"/>
                  <a:pt x="220" y="498"/>
                </a:cubicBezTo>
                <a:cubicBezTo>
                  <a:pt x="221" y="493"/>
                  <a:pt x="224" y="489"/>
                  <a:pt x="226" y="485"/>
                </a:cubicBezTo>
                <a:cubicBezTo>
                  <a:pt x="228" y="482"/>
                  <a:pt x="229" y="482"/>
                  <a:pt x="230" y="484"/>
                </a:cubicBezTo>
                <a:cubicBezTo>
                  <a:pt x="231" y="485"/>
                  <a:pt x="231" y="486"/>
                  <a:pt x="231" y="487"/>
                </a:cubicBezTo>
                <a:cubicBezTo>
                  <a:pt x="234" y="495"/>
                  <a:pt x="240" y="500"/>
                  <a:pt x="246" y="506"/>
                </a:cubicBezTo>
                <a:cubicBezTo>
                  <a:pt x="255" y="515"/>
                  <a:pt x="267" y="514"/>
                  <a:pt x="278" y="517"/>
                </a:cubicBezTo>
                <a:cubicBezTo>
                  <a:pt x="283" y="518"/>
                  <a:pt x="287" y="515"/>
                  <a:pt x="292" y="513"/>
                </a:cubicBezTo>
                <a:cubicBezTo>
                  <a:pt x="297" y="511"/>
                  <a:pt x="302" y="511"/>
                  <a:pt x="305" y="516"/>
                </a:cubicBezTo>
                <a:cubicBezTo>
                  <a:pt x="309" y="522"/>
                  <a:pt x="314" y="525"/>
                  <a:pt x="321" y="527"/>
                </a:cubicBezTo>
                <a:cubicBezTo>
                  <a:pt x="326" y="529"/>
                  <a:pt x="331" y="529"/>
                  <a:pt x="335" y="526"/>
                </a:cubicBezTo>
                <a:cubicBezTo>
                  <a:pt x="342" y="522"/>
                  <a:pt x="348" y="522"/>
                  <a:pt x="354" y="527"/>
                </a:cubicBezTo>
                <a:cubicBezTo>
                  <a:pt x="359" y="531"/>
                  <a:pt x="364" y="533"/>
                  <a:pt x="370" y="535"/>
                </a:cubicBezTo>
                <a:cubicBezTo>
                  <a:pt x="381" y="537"/>
                  <a:pt x="390" y="533"/>
                  <a:pt x="398" y="526"/>
                </a:cubicBezTo>
                <a:cubicBezTo>
                  <a:pt x="403" y="521"/>
                  <a:pt x="406" y="515"/>
                  <a:pt x="403" y="508"/>
                </a:cubicBezTo>
                <a:cubicBezTo>
                  <a:pt x="402" y="502"/>
                  <a:pt x="402" y="498"/>
                  <a:pt x="405" y="493"/>
                </a:cubicBezTo>
                <a:cubicBezTo>
                  <a:pt x="406" y="492"/>
                  <a:pt x="406" y="490"/>
                  <a:pt x="406" y="489"/>
                </a:cubicBezTo>
                <a:cubicBezTo>
                  <a:pt x="404" y="485"/>
                  <a:pt x="402" y="481"/>
                  <a:pt x="398" y="478"/>
                </a:cubicBezTo>
                <a:cubicBezTo>
                  <a:pt x="396" y="476"/>
                  <a:pt x="393" y="474"/>
                  <a:pt x="391" y="472"/>
                </a:cubicBezTo>
                <a:cubicBezTo>
                  <a:pt x="387" y="468"/>
                  <a:pt x="387" y="467"/>
                  <a:pt x="390" y="463"/>
                </a:cubicBezTo>
                <a:cubicBezTo>
                  <a:pt x="395" y="457"/>
                  <a:pt x="394" y="453"/>
                  <a:pt x="388" y="447"/>
                </a:cubicBezTo>
                <a:cubicBezTo>
                  <a:pt x="382" y="443"/>
                  <a:pt x="375" y="440"/>
                  <a:pt x="369" y="438"/>
                </a:cubicBezTo>
                <a:cubicBezTo>
                  <a:pt x="362" y="436"/>
                  <a:pt x="356" y="435"/>
                  <a:pt x="349" y="433"/>
                </a:cubicBezTo>
                <a:cubicBezTo>
                  <a:pt x="347" y="432"/>
                  <a:pt x="346" y="431"/>
                  <a:pt x="348" y="429"/>
                </a:cubicBezTo>
                <a:cubicBezTo>
                  <a:pt x="352" y="425"/>
                  <a:pt x="351" y="422"/>
                  <a:pt x="347" y="419"/>
                </a:cubicBezTo>
                <a:cubicBezTo>
                  <a:pt x="346" y="418"/>
                  <a:pt x="345" y="418"/>
                  <a:pt x="343" y="418"/>
                </a:cubicBezTo>
                <a:cubicBezTo>
                  <a:pt x="336" y="416"/>
                  <a:pt x="329" y="417"/>
                  <a:pt x="322" y="418"/>
                </a:cubicBezTo>
                <a:cubicBezTo>
                  <a:pt x="310" y="419"/>
                  <a:pt x="298" y="423"/>
                  <a:pt x="287" y="427"/>
                </a:cubicBezTo>
                <a:cubicBezTo>
                  <a:pt x="281" y="430"/>
                  <a:pt x="275" y="435"/>
                  <a:pt x="269" y="437"/>
                </a:cubicBezTo>
                <a:cubicBezTo>
                  <a:pt x="257" y="441"/>
                  <a:pt x="248" y="449"/>
                  <a:pt x="241" y="460"/>
                </a:cubicBezTo>
                <a:cubicBezTo>
                  <a:pt x="240" y="461"/>
                  <a:pt x="240" y="462"/>
                  <a:pt x="239" y="462"/>
                </a:cubicBezTo>
                <a:cubicBezTo>
                  <a:pt x="233" y="467"/>
                  <a:pt x="227" y="468"/>
                  <a:pt x="220" y="469"/>
                </a:cubicBezTo>
                <a:cubicBezTo>
                  <a:pt x="216" y="469"/>
                  <a:pt x="216" y="468"/>
                  <a:pt x="216" y="465"/>
                </a:cubicBezTo>
                <a:cubicBezTo>
                  <a:pt x="216" y="441"/>
                  <a:pt x="217" y="418"/>
                  <a:pt x="217" y="394"/>
                </a:cubicBezTo>
                <a:cubicBezTo>
                  <a:pt x="217" y="378"/>
                  <a:pt x="217" y="361"/>
                  <a:pt x="217" y="344"/>
                </a:cubicBezTo>
                <a:cubicBezTo>
                  <a:pt x="217" y="329"/>
                  <a:pt x="216" y="314"/>
                  <a:pt x="217" y="299"/>
                </a:cubicBezTo>
                <a:cubicBezTo>
                  <a:pt x="217" y="286"/>
                  <a:pt x="219" y="274"/>
                  <a:pt x="227" y="264"/>
                </a:cubicBezTo>
                <a:cubicBezTo>
                  <a:pt x="232" y="257"/>
                  <a:pt x="238" y="252"/>
                  <a:pt x="244" y="246"/>
                </a:cubicBezTo>
                <a:cubicBezTo>
                  <a:pt x="247" y="244"/>
                  <a:pt x="249" y="242"/>
                  <a:pt x="253" y="244"/>
                </a:cubicBezTo>
                <a:cubicBezTo>
                  <a:pt x="258" y="246"/>
                  <a:pt x="263" y="245"/>
                  <a:pt x="267" y="240"/>
                </a:cubicBezTo>
                <a:cubicBezTo>
                  <a:pt x="274" y="231"/>
                  <a:pt x="283" y="228"/>
                  <a:pt x="294" y="228"/>
                </a:cubicBezTo>
                <a:cubicBezTo>
                  <a:pt x="298" y="228"/>
                  <a:pt x="302" y="228"/>
                  <a:pt x="307" y="227"/>
                </a:cubicBezTo>
                <a:cubicBezTo>
                  <a:pt x="314" y="226"/>
                  <a:pt x="319" y="221"/>
                  <a:pt x="324" y="217"/>
                </a:cubicBezTo>
                <a:cubicBezTo>
                  <a:pt x="334" y="209"/>
                  <a:pt x="343" y="199"/>
                  <a:pt x="353" y="191"/>
                </a:cubicBezTo>
                <a:cubicBezTo>
                  <a:pt x="359" y="187"/>
                  <a:pt x="364" y="182"/>
                  <a:pt x="369" y="178"/>
                </a:cubicBezTo>
                <a:cubicBezTo>
                  <a:pt x="372" y="176"/>
                  <a:pt x="376" y="173"/>
                  <a:pt x="377" y="170"/>
                </a:cubicBezTo>
                <a:cubicBezTo>
                  <a:pt x="378" y="165"/>
                  <a:pt x="381" y="165"/>
                  <a:pt x="384" y="165"/>
                </a:cubicBezTo>
                <a:cubicBezTo>
                  <a:pt x="387" y="164"/>
                  <a:pt x="390" y="163"/>
                  <a:pt x="393" y="162"/>
                </a:cubicBezTo>
                <a:cubicBezTo>
                  <a:pt x="406" y="156"/>
                  <a:pt x="420" y="153"/>
                  <a:pt x="433" y="146"/>
                </a:cubicBezTo>
                <a:cubicBezTo>
                  <a:pt x="438" y="143"/>
                  <a:pt x="443" y="139"/>
                  <a:pt x="447" y="134"/>
                </a:cubicBezTo>
                <a:cubicBezTo>
                  <a:pt x="448" y="133"/>
                  <a:pt x="448" y="131"/>
                  <a:pt x="445" y="130"/>
                </a:cubicBezTo>
                <a:cubicBezTo>
                  <a:pt x="443" y="129"/>
                  <a:pt x="441" y="128"/>
                  <a:pt x="439" y="127"/>
                </a:cubicBezTo>
                <a:cubicBezTo>
                  <a:pt x="443" y="126"/>
                  <a:pt x="446" y="124"/>
                  <a:pt x="449" y="122"/>
                </a:cubicBezTo>
                <a:cubicBezTo>
                  <a:pt x="454" y="119"/>
                  <a:pt x="459" y="120"/>
                  <a:pt x="464" y="118"/>
                </a:cubicBezTo>
                <a:cubicBezTo>
                  <a:pt x="465" y="118"/>
                  <a:pt x="466" y="117"/>
                  <a:pt x="466" y="116"/>
                </a:cubicBezTo>
                <a:cubicBezTo>
                  <a:pt x="466" y="115"/>
                  <a:pt x="465" y="114"/>
                  <a:pt x="464" y="11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6191250" y="-1419225"/>
            <a:ext cx="6321425" cy="6724650"/>
          </a:xfrm>
          <a:custGeom>
            <a:avLst/>
            <a:gdLst>
              <a:gd name="T0" fmla="*/ 1460 w 6034"/>
              <a:gd name="T1" fmla="*/ 5112 h 6420"/>
              <a:gd name="T2" fmla="*/ 5676 w 6034"/>
              <a:gd name="T3" fmla="*/ 2123 h 6420"/>
              <a:gd name="T4" fmla="*/ 5697 w 6034"/>
              <a:gd name="T5" fmla="*/ 1655 h 6420"/>
              <a:gd name="T6" fmla="*/ 5487 w 6034"/>
              <a:gd name="T7" fmla="*/ 1086 h 6420"/>
              <a:gd name="T8" fmla="*/ 5071 w 6034"/>
              <a:gd name="T9" fmla="*/ 751 h 6420"/>
              <a:gd name="T10" fmla="*/ 4663 w 6034"/>
              <a:gd name="T11" fmla="*/ 884 h 6420"/>
              <a:gd name="T12" fmla="*/ 4284 w 6034"/>
              <a:gd name="T13" fmla="*/ 465 h 6420"/>
              <a:gd name="T14" fmla="*/ 4151 w 6034"/>
              <a:gd name="T15" fmla="*/ 715 h 6420"/>
              <a:gd name="T16" fmla="*/ 3564 w 6034"/>
              <a:gd name="T17" fmla="*/ 699 h 6420"/>
              <a:gd name="T18" fmla="*/ 3218 w 6034"/>
              <a:gd name="T19" fmla="*/ 398 h 6420"/>
              <a:gd name="T20" fmla="*/ 2700 w 6034"/>
              <a:gd name="T21" fmla="*/ 177 h 6420"/>
              <a:gd name="T22" fmla="*/ 2329 w 6034"/>
              <a:gd name="T23" fmla="*/ 70 h 6420"/>
              <a:gd name="T24" fmla="*/ 2024 w 6034"/>
              <a:gd name="T25" fmla="*/ 315 h 6420"/>
              <a:gd name="T26" fmla="*/ 1647 w 6034"/>
              <a:gd name="T27" fmla="*/ 744 h 6420"/>
              <a:gd name="T28" fmla="*/ 1365 w 6034"/>
              <a:gd name="T29" fmla="*/ 1143 h 6420"/>
              <a:gd name="T30" fmla="*/ 1077 w 6034"/>
              <a:gd name="T31" fmla="*/ 1163 h 6420"/>
              <a:gd name="T32" fmla="*/ 851 w 6034"/>
              <a:gd name="T33" fmla="*/ 1332 h 6420"/>
              <a:gd name="T34" fmla="*/ 813 w 6034"/>
              <a:gd name="T35" fmla="*/ 1709 h 6420"/>
              <a:gd name="T36" fmla="*/ 655 w 6034"/>
              <a:gd name="T37" fmla="*/ 2096 h 6420"/>
              <a:gd name="T38" fmla="*/ 144 w 6034"/>
              <a:gd name="T39" fmla="*/ 2438 h 6420"/>
              <a:gd name="T40" fmla="*/ 35 w 6034"/>
              <a:gd name="T41" fmla="*/ 2830 h 6420"/>
              <a:gd name="T42" fmla="*/ 134 w 6034"/>
              <a:gd name="T43" fmla="*/ 3368 h 6420"/>
              <a:gd name="T44" fmla="*/ 335 w 6034"/>
              <a:gd name="T45" fmla="*/ 3645 h 6420"/>
              <a:gd name="T46" fmla="*/ 183 w 6034"/>
              <a:gd name="T47" fmla="*/ 3901 h 6420"/>
              <a:gd name="T48" fmla="*/ 73 w 6034"/>
              <a:gd name="T49" fmla="*/ 4371 h 6420"/>
              <a:gd name="T50" fmla="*/ 228 w 6034"/>
              <a:gd name="T51" fmla="*/ 4867 h 6420"/>
              <a:gd name="T52" fmla="*/ 865 w 6034"/>
              <a:gd name="T53" fmla="*/ 4677 h 6420"/>
              <a:gd name="T54" fmla="*/ 1237 w 6034"/>
              <a:gd name="T55" fmla="*/ 4597 h 6420"/>
              <a:gd name="T56" fmla="*/ 1493 w 6034"/>
              <a:gd name="T57" fmla="*/ 4481 h 6420"/>
              <a:gd name="T58" fmla="*/ 1599 w 6034"/>
              <a:gd name="T59" fmla="*/ 4860 h 6420"/>
              <a:gd name="T60" fmla="*/ 1649 w 6034"/>
              <a:gd name="T61" fmla="*/ 5268 h 6420"/>
              <a:gd name="T62" fmla="*/ 1937 w 6034"/>
              <a:gd name="T63" fmla="*/ 5279 h 6420"/>
              <a:gd name="T64" fmla="*/ 2313 w 6034"/>
              <a:gd name="T65" fmla="*/ 5205 h 6420"/>
              <a:gd name="T66" fmla="*/ 2689 w 6034"/>
              <a:gd name="T67" fmla="*/ 5201 h 6420"/>
              <a:gd name="T68" fmla="*/ 2999 w 6034"/>
              <a:gd name="T69" fmla="*/ 5539 h 6420"/>
              <a:gd name="T70" fmla="*/ 3555 w 6034"/>
              <a:gd name="T71" fmla="*/ 5102 h 6420"/>
              <a:gd name="T72" fmla="*/ 3904 w 6034"/>
              <a:gd name="T73" fmla="*/ 5310 h 6420"/>
              <a:gd name="T74" fmla="*/ 4068 w 6034"/>
              <a:gd name="T75" fmla="*/ 5037 h 6420"/>
              <a:gd name="T76" fmla="*/ 3995 w 6034"/>
              <a:gd name="T77" fmla="*/ 4435 h 6420"/>
              <a:gd name="T78" fmla="*/ 4065 w 6034"/>
              <a:gd name="T79" fmla="*/ 4338 h 6420"/>
              <a:gd name="T80" fmla="*/ 4257 w 6034"/>
              <a:gd name="T81" fmla="*/ 4360 h 6420"/>
              <a:gd name="T82" fmla="*/ 4474 w 6034"/>
              <a:gd name="T83" fmla="*/ 4564 h 6420"/>
              <a:gd name="T84" fmla="*/ 4670 w 6034"/>
              <a:gd name="T85" fmla="*/ 4635 h 6420"/>
              <a:gd name="T86" fmla="*/ 5072 w 6034"/>
              <a:gd name="T87" fmla="*/ 4629 h 6420"/>
              <a:gd name="T88" fmla="*/ 5281 w 6034"/>
              <a:gd name="T89" fmla="*/ 4467 h 6420"/>
              <a:gd name="T90" fmla="*/ 5586 w 6034"/>
              <a:gd name="T91" fmla="*/ 4433 h 6420"/>
              <a:gd name="T92" fmla="*/ 5628 w 6034"/>
              <a:gd name="T93" fmla="*/ 4195 h 6420"/>
              <a:gd name="T94" fmla="*/ 5484 w 6034"/>
              <a:gd name="T95" fmla="*/ 3906 h 6420"/>
              <a:gd name="T96" fmla="*/ 5798 w 6034"/>
              <a:gd name="T97" fmla="*/ 3818 h 6420"/>
              <a:gd name="T98" fmla="*/ 5700 w 6034"/>
              <a:gd name="T99" fmla="*/ 3222 h 6420"/>
              <a:gd name="T100" fmla="*/ 5824 w 6034"/>
              <a:gd name="T101" fmla="*/ 2923 h 6420"/>
              <a:gd name="T102" fmla="*/ 6015 w 6034"/>
              <a:gd name="T103" fmla="*/ 2524 h 6420"/>
              <a:gd name="T104" fmla="*/ 389 w 6034"/>
              <a:gd name="T105" fmla="*/ 2634 h 6420"/>
              <a:gd name="T106" fmla="*/ 446 w 6034"/>
              <a:gd name="T107" fmla="*/ 3926 h 6420"/>
              <a:gd name="T108" fmla="*/ 1745 w 6034"/>
              <a:gd name="T109" fmla="*/ 4893 h 6420"/>
              <a:gd name="T110" fmla="*/ 2087 w 6034"/>
              <a:gd name="T111" fmla="*/ 442 h 6420"/>
              <a:gd name="T112" fmla="*/ 2917 w 6034"/>
              <a:gd name="T113" fmla="*/ 4634 h 6420"/>
              <a:gd name="T114" fmla="*/ 3826 w 6034"/>
              <a:gd name="T115" fmla="*/ 783 h 6420"/>
              <a:gd name="T116" fmla="*/ 3925 w 6034"/>
              <a:gd name="T117" fmla="*/ 742 h 6420"/>
              <a:gd name="T118" fmla="*/ 4075 w 6034"/>
              <a:gd name="T119" fmla="*/ 4179 h 6420"/>
              <a:gd name="T120" fmla="*/ 4700 w 6034"/>
              <a:gd name="T121" fmla="*/ 4143 h 6420"/>
              <a:gd name="T122" fmla="*/ 5358 w 6034"/>
              <a:gd name="T123" fmla="*/ 4240 h 6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34" h="6420">
                <a:moveTo>
                  <a:pt x="1424" y="4936"/>
                </a:moveTo>
                <a:cubicBezTo>
                  <a:pt x="1438" y="4937"/>
                  <a:pt x="1442" y="4960"/>
                  <a:pt x="1457" y="4949"/>
                </a:cubicBezTo>
                <a:cubicBezTo>
                  <a:pt x="1486" y="4926"/>
                  <a:pt x="1509" y="4895"/>
                  <a:pt x="1550" y="4889"/>
                </a:cubicBezTo>
                <a:cubicBezTo>
                  <a:pt x="1550" y="4889"/>
                  <a:pt x="1550" y="4886"/>
                  <a:pt x="1550" y="4885"/>
                </a:cubicBezTo>
                <a:cubicBezTo>
                  <a:pt x="1545" y="4878"/>
                  <a:pt x="1538" y="4886"/>
                  <a:pt x="1532" y="4883"/>
                </a:cubicBezTo>
                <a:cubicBezTo>
                  <a:pt x="1541" y="4850"/>
                  <a:pt x="1539" y="4847"/>
                  <a:pt x="1505" y="4828"/>
                </a:cubicBezTo>
                <a:cubicBezTo>
                  <a:pt x="1493" y="4821"/>
                  <a:pt x="1483" y="4820"/>
                  <a:pt x="1472" y="4828"/>
                </a:cubicBezTo>
                <a:cubicBezTo>
                  <a:pt x="1461" y="4835"/>
                  <a:pt x="1462" y="4845"/>
                  <a:pt x="1467" y="4856"/>
                </a:cubicBezTo>
                <a:cubicBezTo>
                  <a:pt x="1471" y="4866"/>
                  <a:pt x="1474" y="4876"/>
                  <a:pt x="1455" y="4872"/>
                </a:cubicBezTo>
                <a:cubicBezTo>
                  <a:pt x="1449" y="4870"/>
                  <a:pt x="1441" y="4874"/>
                  <a:pt x="1431" y="4875"/>
                </a:cubicBezTo>
                <a:cubicBezTo>
                  <a:pt x="1434" y="4867"/>
                  <a:pt x="1436" y="4861"/>
                  <a:pt x="1439" y="4855"/>
                </a:cubicBezTo>
                <a:cubicBezTo>
                  <a:pt x="1442" y="4850"/>
                  <a:pt x="1448" y="4845"/>
                  <a:pt x="1441" y="4840"/>
                </a:cubicBezTo>
                <a:cubicBezTo>
                  <a:pt x="1433" y="4834"/>
                  <a:pt x="1427" y="4842"/>
                  <a:pt x="1425" y="4847"/>
                </a:cubicBezTo>
                <a:cubicBezTo>
                  <a:pt x="1412" y="4878"/>
                  <a:pt x="1380" y="4887"/>
                  <a:pt x="1356" y="4906"/>
                </a:cubicBezTo>
                <a:cubicBezTo>
                  <a:pt x="1343" y="4917"/>
                  <a:pt x="1340" y="4971"/>
                  <a:pt x="1347" y="4967"/>
                </a:cubicBezTo>
                <a:cubicBezTo>
                  <a:pt x="1368" y="4955"/>
                  <a:pt x="1389" y="4960"/>
                  <a:pt x="1411" y="4961"/>
                </a:cubicBezTo>
                <a:cubicBezTo>
                  <a:pt x="1415" y="4961"/>
                  <a:pt x="1420" y="4944"/>
                  <a:pt x="1424" y="4936"/>
                </a:cubicBezTo>
                <a:close/>
                <a:moveTo>
                  <a:pt x="1506" y="5070"/>
                </a:moveTo>
                <a:cubicBezTo>
                  <a:pt x="1493" y="5064"/>
                  <a:pt x="1475" y="5051"/>
                  <a:pt x="1467" y="5056"/>
                </a:cubicBezTo>
                <a:cubicBezTo>
                  <a:pt x="1452" y="5064"/>
                  <a:pt x="1440" y="5063"/>
                  <a:pt x="1427" y="5058"/>
                </a:cubicBezTo>
                <a:cubicBezTo>
                  <a:pt x="1414" y="5055"/>
                  <a:pt x="1403" y="5061"/>
                  <a:pt x="1401" y="5072"/>
                </a:cubicBezTo>
                <a:cubicBezTo>
                  <a:pt x="1398" y="5089"/>
                  <a:pt x="1413" y="5078"/>
                  <a:pt x="1419" y="5080"/>
                </a:cubicBezTo>
                <a:cubicBezTo>
                  <a:pt x="1425" y="5082"/>
                  <a:pt x="1430" y="5086"/>
                  <a:pt x="1430" y="5092"/>
                </a:cubicBezTo>
                <a:cubicBezTo>
                  <a:pt x="1431" y="5113"/>
                  <a:pt x="1445" y="5112"/>
                  <a:pt x="1460" y="5112"/>
                </a:cubicBezTo>
                <a:cubicBezTo>
                  <a:pt x="1471" y="5112"/>
                  <a:pt x="1484" y="5104"/>
                  <a:pt x="1491" y="5123"/>
                </a:cubicBezTo>
                <a:cubicBezTo>
                  <a:pt x="1494" y="5131"/>
                  <a:pt x="1509" y="5135"/>
                  <a:pt x="1518" y="5123"/>
                </a:cubicBezTo>
                <a:cubicBezTo>
                  <a:pt x="1526" y="5112"/>
                  <a:pt x="1527" y="5097"/>
                  <a:pt x="1531" y="5084"/>
                </a:cubicBezTo>
                <a:cubicBezTo>
                  <a:pt x="1534" y="5074"/>
                  <a:pt x="1515" y="5075"/>
                  <a:pt x="1506" y="5070"/>
                </a:cubicBezTo>
                <a:close/>
                <a:moveTo>
                  <a:pt x="6015" y="2524"/>
                </a:moveTo>
                <a:cubicBezTo>
                  <a:pt x="6005" y="2506"/>
                  <a:pt x="6005" y="2481"/>
                  <a:pt x="5980" y="2474"/>
                </a:cubicBezTo>
                <a:cubicBezTo>
                  <a:pt x="5979" y="2474"/>
                  <a:pt x="5979" y="2472"/>
                  <a:pt x="5979" y="2471"/>
                </a:cubicBezTo>
                <a:cubicBezTo>
                  <a:pt x="5994" y="2453"/>
                  <a:pt x="5977" y="2440"/>
                  <a:pt x="5973" y="2424"/>
                </a:cubicBezTo>
                <a:cubicBezTo>
                  <a:pt x="5965" y="2394"/>
                  <a:pt x="5954" y="2366"/>
                  <a:pt x="5922" y="2352"/>
                </a:cubicBezTo>
                <a:cubicBezTo>
                  <a:pt x="5913" y="2349"/>
                  <a:pt x="5901" y="2344"/>
                  <a:pt x="5898" y="2336"/>
                </a:cubicBezTo>
                <a:cubicBezTo>
                  <a:pt x="5886" y="2304"/>
                  <a:pt x="5862" y="2293"/>
                  <a:pt x="5830" y="2297"/>
                </a:cubicBezTo>
                <a:cubicBezTo>
                  <a:pt x="5806" y="2299"/>
                  <a:pt x="5788" y="2279"/>
                  <a:pt x="5763" y="2280"/>
                </a:cubicBezTo>
                <a:cubicBezTo>
                  <a:pt x="5756" y="2281"/>
                  <a:pt x="5740" y="2265"/>
                  <a:pt x="5755" y="2259"/>
                </a:cubicBezTo>
                <a:cubicBezTo>
                  <a:pt x="5781" y="2247"/>
                  <a:pt x="5765" y="2239"/>
                  <a:pt x="5757" y="2230"/>
                </a:cubicBezTo>
                <a:cubicBezTo>
                  <a:pt x="5750" y="2222"/>
                  <a:pt x="5745" y="2215"/>
                  <a:pt x="5742" y="2205"/>
                </a:cubicBezTo>
                <a:cubicBezTo>
                  <a:pt x="5740" y="2195"/>
                  <a:pt x="5733" y="2189"/>
                  <a:pt x="5723" y="2193"/>
                </a:cubicBezTo>
                <a:cubicBezTo>
                  <a:pt x="5710" y="2198"/>
                  <a:pt x="5708" y="2193"/>
                  <a:pt x="5706" y="2183"/>
                </a:cubicBezTo>
                <a:cubicBezTo>
                  <a:pt x="5704" y="2176"/>
                  <a:pt x="5701" y="2166"/>
                  <a:pt x="5691" y="2167"/>
                </a:cubicBezTo>
                <a:cubicBezTo>
                  <a:pt x="5683" y="2169"/>
                  <a:pt x="5686" y="2178"/>
                  <a:pt x="5686" y="2185"/>
                </a:cubicBezTo>
                <a:cubicBezTo>
                  <a:pt x="5686" y="2191"/>
                  <a:pt x="5652" y="2215"/>
                  <a:pt x="5646" y="2214"/>
                </a:cubicBezTo>
                <a:cubicBezTo>
                  <a:pt x="5635" y="2210"/>
                  <a:pt x="5638" y="2204"/>
                  <a:pt x="5643" y="2198"/>
                </a:cubicBezTo>
                <a:cubicBezTo>
                  <a:pt x="5651" y="2189"/>
                  <a:pt x="5650" y="2178"/>
                  <a:pt x="5646" y="2168"/>
                </a:cubicBezTo>
                <a:cubicBezTo>
                  <a:pt x="5641" y="2157"/>
                  <a:pt x="5642" y="2153"/>
                  <a:pt x="5656" y="2148"/>
                </a:cubicBezTo>
                <a:cubicBezTo>
                  <a:pt x="5664" y="2146"/>
                  <a:pt x="5685" y="2141"/>
                  <a:pt x="5676" y="2123"/>
                </a:cubicBezTo>
                <a:cubicBezTo>
                  <a:pt x="5664" y="2099"/>
                  <a:pt x="5659" y="2065"/>
                  <a:pt x="5620" y="2067"/>
                </a:cubicBezTo>
                <a:cubicBezTo>
                  <a:pt x="5629" y="2056"/>
                  <a:pt x="5644" y="2079"/>
                  <a:pt x="5647" y="2061"/>
                </a:cubicBezTo>
                <a:cubicBezTo>
                  <a:pt x="5650" y="2046"/>
                  <a:pt x="5634" y="2042"/>
                  <a:pt x="5623" y="2043"/>
                </a:cubicBezTo>
                <a:cubicBezTo>
                  <a:pt x="5604" y="2044"/>
                  <a:pt x="5593" y="2006"/>
                  <a:pt x="5570" y="2034"/>
                </a:cubicBezTo>
                <a:cubicBezTo>
                  <a:pt x="5568" y="2031"/>
                  <a:pt x="5567" y="2029"/>
                  <a:pt x="5565" y="2027"/>
                </a:cubicBezTo>
                <a:cubicBezTo>
                  <a:pt x="5558" y="2018"/>
                  <a:pt x="5551" y="2011"/>
                  <a:pt x="5541" y="2006"/>
                </a:cubicBezTo>
                <a:cubicBezTo>
                  <a:pt x="5525" y="1998"/>
                  <a:pt x="5521" y="1987"/>
                  <a:pt x="5531" y="1971"/>
                </a:cubicBezTo>
                <a:cubicBezTo>
                  <a:pt x="5543" y="1951"/>
                  <a:pt x="5565" y="1929"/>
                  <a:pt x="5562" y="1911"/>
                </a:cubicBezTo>
                <a:cubicBezTo>
                  <a:pt x="5559" y="1888"/>
                  <a:pt x="5566" y="1877"/>
                  <a:pt x="5583" y="1867"/>
                </a:cubicBezTo>
                <a:cubicBezTo>
                  <a:pt x="5580" y="1865"/>
                  <a:pt x="5579" y="1863"/>
                  <a:pt x="5577" y="1862"/>
                </a:cubicBezTo>
                <a:cubicBezTo>
                  <a:pt x="5542" y="1851"/>
                  <a:pt x="5489" y="1865"/>
                  <a:pt x="5487" y="1803"/>
                </a:cubicBezTo>
                <a:cubicBezTo>
                  <a:pt x="5487" y="1798"/>
                  <a:pt x="5478" y="1794"/>
                  <a:pt x="5473" y="1789"/>
                </a:cubicBezTo>
                <a:cubicBezTo>
                  <a:pt x="5469" y="1784"/>
                  <a:pt x="5454" y="1786"/>
                  <a:pt x="5461" y="1774"/>
                </a:cubicBezTo>
                <a:cubicBezTo>
                  <a:pt x="5467" y="1765"/>
                  <a:pt x="5477" y="1762"/>
                  <a:pt x="5486" y="1772"/>
                </a:cubicBezTo>
                <a:cubicBezTo>
                  <a:pt x="5492" y="1778"/>
                  <a:pt x="5497" y="1783"/>
                  <a:pt x="5506" y="1777"/>
                </a:cubicBezTo>
                <a:cubicBezTo>
                  <a:pt x="5527" y="1761"/>
                  <a:pt x="5524" y="1776"/>
                  <a:pt x="5523" y="1791"/>
                </a:cubicBezTo>
                <a:cubicBezTo>
                  <a:pt x="5522" y="1807"/>
                  <a:pt x="5528" y="1813"/>
                  <a:pt x="5533" y="1807"/>
                </a:cubicBezTo>
                <a:cubicBezTo>
                  <a:pt x="5541" y="1796"/>
                  <a:pt x="5561" y="1798"/>
                  <a:pt x="5558" y="1779"/>
                </a:cubicBezTo>
                <a:cubicBezTo>
                  <a:pt x="5569" y="1784"/>
                  <a:pt x="5561" y="1814"/>
                  <a:pt x="5576" y="1799"/>
                </a:cubicBezTo>
                <a:cubicBezTo>
                  <a:pt x="5590" y="1783"/>
                  <a:pt x="5605" y="1765"/>
                  <a:pt x="5620" y="1749"/>
                </a:cubicBezTo>
                <a:cubicBezTo>
                  <a:pt x="5635" y="1733"/>
                  <a:pt x="5646" y="1698"/>
                  <a:pt x="5679" y="1727"/>
                </a:cubicBezTo>
                <a:cubicBezTo>
                  <a:pt x="5683" y="1731"/>
                  <a:pt x="5687" y="1726"/>
                  <a:pt x="5691" y="1723"/>
                </a:cubicBezTo>
                <a:cubicBezTo>
                  <a:pt x="5712" y="1710"/>
                  <a:pt x="5713" y="1698"/>
                  <a:pt x="5692" y="1676"/>
                </a:cubicBezTo>
                <a:cubicBezTo>
                  <a:pt x="5680" y="1664"/>
                  <a:pt x="5682" y="1659"/>
                  <a:pt x="5697" y="1655"/>
                </a:cubicBezTo>
                <a:cubicBezTo>
                  <a:pt x="5718" y="1649"/>
                  <a:pt x="5720" y="1637"/>
                  <a:pt x="5715" y="1617"/>
                </a:cubicBezTo>
                <a:cubicBezTo>
                  <a:pt x="5711" y="1601"/>
                  <a:pt x="5705" y="1585"/>
                  <a:pt x="5716" y="1566"/>
                </a:cubicBezTo>
                <a:cubicBezTo>
                  <a:pt x="5733" y="1535"/>
                  <a:pt x="5728" y="1497"/>
                  <a:pt x="5726" y="1465"/>
                </a:cubicBezTo>
                <a:cubicBezTo>
                  <a:pt x="5724" y="1444"/>
                  <a:pt x="5703" y="1422"/>
                  <a:pt x="5695" y="1395"/>
                </a:cubicBezTo>
                <a:cubicBezTo>
                  <a:pt x="5686" y="1360"/>
                  <a:pt x="5650" y="1352"/>
                  <a:pt x="5616" y="1359"/>
                </a:cubicBezTo>
                <a:cubicBezTo>
                  <a:pt x="5588" y="1366"/>
                  <a:pt x="5588" y="1346"/>
                  <a:pt x="5585" y="1329"/>
                </a:cubicBezTo>
                <a:cubicBezTo>
                  <a:pt x="5581" y="1307"/>
                  <a:pt x="5601" y="1300"/>
                  <a:pt x="5616" y="1286"/>
                </a:cubicBezTo>
                <a:cubicBezTo>
                  <a:pt x="5597" y="1279"/>
                  <a:pt x="5580" y="1272"/>
                  <a:pt x="5565" y="1268"/>
                </a:cubicBezTo>
                <a:cubicBezTo>
                  <a:pt x="5537" y="1260"/>
                  <a:pt x="5550" y="1299"/>
                  <a:pt x="5531" y="1307"/>
                </a:cubicBezTo>
                <a:cubicBezTo>
                  <a:pt x="5527" y="1309"/>
                  <a:pt x="5525" y="1316"/>
                  <a:pt x="5519" y="1319"/>
                </a:cubicBezTo>
                <a:cubicBezTo>
                  <a:pt x="5503" y="1327"/>
                  <a:pt x="5489" y="1328"/>
                  <a:pt x="5482" y="1308"/>
                </a:cubicBezTo>
                <a:cubicBezTo>
                  <a:pt x="5476" y="1291"/>
                  <a:pt x="5464" y="1284"/>
                  <a:pt x="5447" y="1281"/>
                </a:cubicBezTo>
                <a:cubicBezTo>
                  <a:pt x="5437" y="1279"/>
                  <a:pt x="5421" y="1276"/>
                  <a:pt x="5423" y="1265"/>
                </a:cubicBezTo>
                <a:cubicBezTo>
                  <a:pt x="5428" y="1226"/>
                  <a:pt x="5403" y="1237"/>
                  <a:pt x="5383" y="1237"/>
                </a:cubicBezTo>
                <a:cubicBezTo>
                  <a:pt x="5375" y="1238"/>
                  <a:pt x="5367" y="1238"/>
                  <a:pt x="5360" y="1236"/>
                </a:cubicBezTo>
                <a:cubicBezTo>
                  <a:pt x="5346" y="1234"/>
                  <a:pt x="5344" y="1223"/>
                  <a:pt x="5346" y="1212"/>
                </a:cubicBezTo>
                <a:cubicBezTo>
                  <a:pt x="5348" y="1200"/>
                  <a:pt x="5352" y="1194"/>
                  <a:pt x="5366" y="1198"/>
                </a:cubicBezTo>
                <a:cubicBezTo>
                  <a:pt x="5376" y="1201"/>
                  <a:pt x="5387" y="1199"/>
                  <a:pt x="5398" y="1199"/>
                </a:cubicBezTo>
                <a:cubicBezTo>
                  <a:pt x="5403" y="1199"/>
                  <a:pt x="5412" y="1199"/>
                  <a:pt x="5409" y="1191"/>
                </a:cubicBezTo>
                <a:cubicBezTo>
                  <a:pt x="5401" y="1169"/>
                  <a:pt x="5423" y="1159"/>
                  <a:pt x="5424" y="1142"/>
                </a:cubicBezTo>
                <a:cubicBezTo>
                  <a:pt x="5435" y="1147"/>
                  <a:pt x="5431" y="1165"/>
                  <a:pt x="5444" y="1161"/>
                </a:cubicBezTo>
                <a:cubicBezTo>
                  <a:pt x="5454" y="1159"/>
                  <a:pt x="5448" y="1146"/>
                  <a:pt x="5453" y="1136"/>
                </a:cubicBezTo>
                <a:cubicBezTo>
                  <a:pt x="5460" y="1162"/>
                  <a:pt x="5481" y="1148"/>
                  <a:pt x="5488" y="1144"/>
                </a:cubicBezTo>
                <a:cubicBezTo>
                  <a:pt x="5515" y="1128"/>
                  <a:pt x="5479" y="1108"/>
                  <a:pt x="5487" y="1086"/>
                </a:cubicBezTo>
                <a:cubicBezTo>
                  <a:pt x="5496" y="1097"/>
                  <a:pt x="5503" y="1106"/>
                  <a:pt x="5510" y="1114"/>
                </a:cubicBezTo>
                <a:cubicBezTo>
                  <a:pt x="5516" y="1121"/>
                  <a:pt x="5523" y="1130"/>
                  <a:pt x="5532" y="1125"/>
                </a:cubicBezTo>
                <a:cubicBezTo>
                  <a:pt x="5543" y="1118"/>
                  <a:pt x="5536" y="1107"/>
                  <a:pt x="5532" y="1099"/>
                </a:cubicBezTo>
                <a:cubicBezTo>
                  <a:pt x="5530" y="1094"/>
                  <a:pt x="5527" y="1090"/>
                  <a:pt x="5524" y="1086"/>
                </a:cubicBezTo>
                <a:cubicBezTo>
                  <a:pt x="5513" y="1073"/>
                  <a:pt x="5509" y="1061"/>
                  <a:pt x="5528" y="1056"/>
                </a:cubicBezTo>
                <a:cubicBezTo>
                  <a:pt x="5504" y="1025"/>
                  <a:pt x="5472" y="1000"/>
                  <a:pt x="5460" y="961"/>
                </a:cubicBezTo>
                <a:cubicBezTo>
                  <a:pt x="5452" y="937"/>
                  <a:pt x="5432" y="934"/>
                  <a:pt x="5413" y="937"/>
                </a:cubicBezTo>
                <a:cubicBezTo>
                  <a:pt x="5399" y="939"/>
                  <a:pt x="5389" y="952"/>
                  <a:pt x="5393" y="972"/>
                </a:cubicBezTo>
                <a:cubicBezTo>
                  <a:pt x="5397" y="989"/>
                  <a:pt x="5358" y="1034"/>
                  <a:pt x="5335" y="1042"/>
                </a:cubicBezTo>
                <a:cubicBezTo>
                  <a:pt x="5343" y="1033"/>
                  <a:pt x="5350" y="1025"/>
                  <a:pt x="5357" y="1017"/>
                </a:cubicBezTo>
                <a:cubicBezTo>
                  <a:pt x="5361" y="1013"/>
                  <a:pt x="5367" y="1010"/>
                  <a:pt x="5363" y="1003"/>
                </a:cubicBezTo>
                <a:cubicBezTo>
                  <a:pt x="5359" y="997"/>
                  <a:pt x="5353" y="996"/>
                  <a:pt x="5348" y="1000"/>
                </a:cubicBezTo>
                <a:cubicBezTo>
                  <a:pt x="5335" y="1008"/>
                  <a:pt x="5324" y="1015"/>
                  <a:pt x="5316" y="995"/>
                </a:cubicBezTo>
                <a:cubicBezTo>
                  <a:pt x="5314" y="990"/>
                  <a:pt x="5305" y="990"/>
                  <a:pt x="5300" y="992"/>
                </a:cubicBezTo>
                <a:cubicBezTo>
                  <a:pt x="5288" y="997"/>
                  <a:pt x="5283" y="992"/>
                  <a:pt x="5279" y="980"/>
                </a:cubicBezTo>
                <a:cubicBezTo>
                  <a:pt x="5274" y="960"/>
                  <a:pt x="5260" y="956"/>
                  <a:pt x="5244" y="970"/>
                </a:cubicBezTo>
                <a:cubicBezTo>
                  <a:pt x="5224" y="988"/>
                  <a:pt x="5216" y="977"/>
                  <a:pt x="5211" y="958"/>
                </a:cubicBezTo>
                <a:cubicBezTo>
                  <a:pt x="5209" y="950"/>
                  <a:pt x="5210" y="942"/>
                  <a:pt x="5210" y="936"/>
                </a:cubicBezTo>
                <a:cubicBezTo>
                  <a:pt x="5208" y="920"/>
                  <a:pt x="5226" y="895"/>
                  <a:pt x="5193" y="889"/>
                </a:cubicBezTo>
                <a:cubicBezTo>
                  <a:pt x="5189" y="888"/>
                  <a:pt x="5185" y="883"/>
                  <a:pt x="5189" y="878"/>
                </a:cubicBezTo>
                <a:cubicBezTo>
                  <a:pt x="5195" y="870"/>
                  <a:pt x="5200" y="862"/>
                  <a:pt x="5191" y="855"/>
                </a:cubicBezTo>
                <a:cubicBezTo>
                  <a:pt x="5182" y="848"/>
                  <a:pt x="5173" y="851"/>
                  <a:pt x="5164" y="856"/>
                </a:cubicBezTo>
                <a:cubicBezTo>
                  <a:pt x="5152" y="863"/>
                  <a:pt x="5105" y="849"/>
                  <a:pt x="5104" y="838"/>
                </a:cubicBezTo>
                <a:cubicBezTo>
                  <a:pt x="5099" y="806"/>
                  <a:pt x="5087" y="778"/>
                  <a:pt x="5071" y="751"/>
                </a:cubicBezTo>
                <a:cubicBezTo>
                  <a:pt x="5071" y="751"/>
                  <a:pt x="5073" y="748"/>
                  <a:pt x="5075" y="746"/>
                </a:cubicBezTo>
                <a:cubicBezTo>
                  <a:pt x="5087" y="750"/>
                  <a:pt x="5110" y="783"/>
                  <a:pt x="5107" y="736"/>
                </a:cubicBezTo>
                <a:cubicBezTo>
                  <a:pt x="5106" y="730"/>
                  <a:pt x="5116" y="732"/>
                  <a:pt x="5122" y="733"/>
                </a:cubicBezTo>
                <a:cubicBezTo>
                  <a:pt x="5127" y="733"/>
                  <a:pt x="5134" y="738"/>
                  <a:pt x="5136" y="730"/>
                </a:cubicBezTo>
                <a:cubicBezTo>
                  <a:pt x="5138" y="724"/>
                  <a:pt x="5133" y="719"/>
                  <a:pt x="5129" y="715"/>
                </a:cubicBezTo>
                <a:cubicBezTo>
                  <a:pt x="5118" y="703"/>
                  <a:pt x="5102" y="699"/>
                  <a:pt x="5085" y="696"/>
                </a:cubicBezTo>
                <a:cubicBezTo>
                  <a:pt x="5106" y="663"/>
                  <a:pt x="5105" y="663"/>
                  <a:pt x="5068" y="649"/>
                </a:cubicBezTo>
                <a:cubicBezTo>
                  <a:pt x="5050" y="642"/>
                  <a:pt x="5038" y="644"/>
                  <a:pt x="5030" y="662"/>
                </a:cubicBezTo>
                <a:cubicBezTo>
                  <a:pt x="5021" y="684"/>
                  <a:pt x="5051" y="666"/>
                  <a:pt x="5049" y="684"/>
                </a:cubicBezTo>
                <a:cubicBezTo>
                  <a:pt x="5033" y="695"/>
                  <a:pt x="5019" y="687"/>
                  <a:pt x="5004" y="677"/>
                </a:cubicBezTo>
                <a:cubicBezTo>
                  <a:pt x="4978" y="661"/>
                  <a:pt x="4964" y="668"/>
                  <a:pt x="4961" y="697"/>
                </a:cubicBezTo>
                <a:cubicBezTo>
                  <a:pt x="4960" y="704"/>
                  <a:pt x="4957" y="711"/>
                  <a:pt x="4956" y="717"/>
                </a:cubicBezTo>
                <a:cubicBezTo>
                  <a:pt x="4953" y="737"/>
                  <a:pt x="4929" y="762"/>
                  <a:pt x="4968" y="774"/>
                </a:cubicBezTo>
                <a:cubicBezTo>
                  <a:pt x="4974" y="776"/>
                  <a:pt x="4986" y="785"/>
                  <a:pt x="4979" y="794"/>
                </a:cubicBezTo>
                <a:cubicBezTo>
                  <a:pt x="4974" y="802"/>
                  <a:pt x="4962" y="802"/>
                  <a:pt x="4952" y="802"/>
                </a:cubicBezTo>
                <a:cubicBezTo>
                  <a:pt x="4944" y="803"/>
                  <a:pt x="4936" y="800"/>
                  <a:pt x="4932" y="790"/>
                </a:cubicBezTo>
                <a:cubicBezTo>
                  <a:pt x="4915" y="756"/>
                  <a:pt x="4868" y="749"/>
                  <a:pt x="4839" y="775"/>
                </a:cubicBezTo>
                <a:cubicBezTo>
                  <a:pt x="4829" y="784"/>
                  <a:pt x="4819" y="793"/>
                  <a:pt x="4803" y="789"/>
                </a:cubicBezTo>
                <a:cubicBezTo>
                  <a:pt x="4788" y="785"/>
                  <a:pt x="4772" y="781"/>
                  <a:pt x="4783" y="808"/>
                </a:cubicBezTo>
                <a:cubicBezTo>
                  <a:pt x="4786" y="816"/>
                  <a:pt x="4776" y="818"/>
                  <a:pt x="4766" y="818"/>
                </a:cubicBezTo>
                <a:cubicBezTo>
                  <a:pt x="4747" y="816"/>
                  <a:pt x="4722" y="820"/>
                  <a:pt x="4719" y="837"/>
                </a:cubicBezTo>
                <a:cubicBezTo>
                  <a:pt x="4712" y="871"/>
                  <a:pt x="4700" y="862"/>
                  <a:pt x="4681" y="850"/>
                </a:cubicBezTo>
                <a:cubicBezTo>
                  <a:pt x="4669" y="843"/>
                  <a:pt x="4655" y="847"/>
                  <a:pt x="4648" y="860"/>
                </a:cubicBezTo>
                <a:cubicBezTo>
                  <a:pt x="4641" y="874"/>
                  <a:pt x="4655" y="878"/>
                  <a:pt x="4663" y="884"/>
                </a:cubicBezTo>
                <a:cubicBezTo>
                  <a:pt x="4675" y="892"/>
                  <a:pt x="4688" y="899"/>
                  <a:pt x="4704" y="894"/>
                </a:cubicBezTo>
                <a:cubicBezTo>
                  <a:pt x="4714" y="892"/>
                  <a:pt x="4725" y="893"/>
                  <a:pt x="4728" y="908"/>
                </a:cubicBezTo>
                <a:cubicBezTo>
                  <a:pt x="4701" y="898"/>
                  <a:pt x="4676" y="896"/>
                  <a:pt x="4653" y="910"/>
                </a:cubicBezTo>
                <a:cubicBezTo>
                  <a:pt x="4626" y="926"/>
                  <a:pt x="4615" y="912"/>
                  <a:pt x="4604" y="891"/>
                </a:cubicBezTo>
                <a:cubicBezTo>
                  <a:pt x="4615" y="885"/>
                  <a:pt x="4629" y="903"/>
                  <a:pt x="4634" y="888"/>
                </a:cubicBezTo>
                <a:cubicBezTo>
                  <a:pt x="4638" y="876"/>
                  <a:pt x="4626" y="865"/>
                  <a:pt x="4616" y="857"/>
                </a:cubicBezTo>
                <a:cubicBezTo>
                  <a:pt x="4607" y="851"/>
                  <a:pt x="4594" y="849"/>
                  <a:pt x="4588" y="837"/>
                </a:cubicBezTo>
                <a:cubicBezTo>
                  <a:pt x="4591" y="829"/>
                  <a:pt x="4609" y="829"/>
                  <a:pt x="4604" y="817"/>
                </a:cubicBezTo>
                <a:cubicBezTo>
                  <a:pt x="4600" y="805"/>
                  <a:pt x="4588" y="809"/>
                  <a:pt x="4579" y="810"/>
                </a:cubicBezTo>
                <a:cubicBezTo>
                  <a:pt x="4570" y="811"/>
                  <a:pt x="4566" y="810"/>
                  <a:pt x="4561" y="801"/>
                </a:cubicBezTo>
                <a:cubicBezTo>
                  <a:pt x="4553" y="789"/>
                  <a:pt x="4541" y="776"/>
                  <a:pt x="4535" y="804"/>
                </a:cubicBezTo>
                <a:cubicBezTo>
                  <a:pt x="4534" y="813"/>
                  <a:pt x="4531" y="817"/>
                  <a:pt x="4523" y="810"/>
                </a:cubicBezTo>
                <a:cubicBezTo>
                  <a:pt x="4515" y="802"/>
                  <a:pt x="4504" y="805"/>
                  <a:pt x="4494" y="800"/>
                </a:cubicBezTo>
                <a:cubicBezTo>
                  <a:pt x="4463" y="785"/>
                  <a:pt x="4442" y="795"/>
                  <a:pt x="4435" y="824"/>
                </a:cubicBezTo>
                <a:cubicBezTo>
                  <a:pt x="4428" y="820"/>
                  <a:pt x="4431" y="811"/>
                  <a:pt x="4428" y="806"/>
                </a:cubicBezTo>
                <a:cubicBezTo>
                  <a:pt x="4412" y="786"/>
                  <a:pt x="4430" y="750"/>
                  <a:pt x="4399" y="737"/>
                </a:cubicBezTo>
                <a:cubicBezTo>
                  <a:pt x="4379" y="730"/>
                  <a:pt x="4378" y="714"/>
                  <a:pt x="4384" y="700"/>
                </a:cubicBezTo>
                <a:cubicBezTo>
                  <a:pt x="4393" y="682"/>
                  <a:pt x="4381" y="676"/>
                  <a:pt x="4371" y="676"/>
                </a:cubicBezTo>
                <a:cubicBezTo>
                  <a:pt x="4344" y="677"/>
                  <a:pt x="4342" y="657"/>
                  <a:pt x="4345" y="642"/>
                </a:cubicBezTo>
                <a:cubicBezTo>
                  <a:pt x="4348" y="622"/>
                  <a:pt x="4341" y="608"/>
                  <a:pt x="4331" y="592"/>
                </a:cubicBezTo>
                <a:cubicBezTo>
                  <a:pt x="4342" y="591"/>
                  <a:pt x="4357" y="607"/>
                  <a:pt x="4361" y="590"/>
                </a:cubicBezTo>
                <a:cubicBezTo>
                  <a:pt x="4364" y="578"/>
                  <a:pt x="4352" y="570"/>
                  <a:pt x="4341" y="565"/>
                </a:cubicBezTo>
                <a:cubicBezTo>
                  <a:pt x="4328" y="559"/>
                  <a:pt x="4316" y="558"/>
                  <a:pt x="4301" y="569"/>
                </a:cubicBezTo>
                <a:cubicBezTo>
                  <a:pt x="4323" y="526"/>
                  <a:pt x="4314" y="480"/>
                  <a:pt x="4284" y="465"/>
                </a:cubicBezTo>
                <a:cubicBezTo>
                  <a:pt x="4270" y="457"/>
                  <a:pt x="4254" y="453"/>
                  <a:pt x="4244" y="472"/>
                </a:cubicBezTo>
                <a:cubicBezTo>
                  <a:pt x="4237" y="487"/>
                  <a:pt x="4231" y="489"/>
                  <a:pt x="4225" y="475"/>
                </a:cubicBezTo>
                <a:cubicBezTo>
                  <a:pt x="4218" y="458"/>
                  <a:pt x="4196" y="456"/>
                  <a:pt x="4193" y="434"/>
                </a:cubicBezTo>
                <a:cubicBezTo>
                  <a:pt x="4193" y="427"/>
                  <a:pt x="4173" y="417"/>
                  <a:pt x="4163" y="434"/>
                </a:cubicBezTo>
                <a:cubicBezTo>
                  <a:pt x="4158" y="443"/>
                  <a:pt x="4149" y="446"/>
                  <a:pt x="4141" y="450"/>
                </a:cubicBezTo>
                <a:cubicBezTo>
                  <a:pt x="4124" y="458"/>
                  <a:pt x="4113" y="475"/>
                  <a:pt x="4123" y="490"/>
                </a:cubicBezTo>
                <a:cubicBezTo>
                  <a:pt x="4134" y="507"/>
                  <a:pt x="4145" y="487"/>
                  <a:pt x="4155" y="481"/>
                </a:cubicBezTo>
                <a:cubicBezTo>
                  <a:pt x="4159" y="478"/>
                  <a:pt x="4161" y="472"/>
                  <a:pt x="4167" y="476"/>
                </a:cubicBezTo>
                <a:cubicBezTo>
                  <a:pt x="4172" y="481"/>
                  <a:pt x="4174" y="487"/>
                  <a:pt x="4169" y="492"/>
                </a:cubicBezTo>
                <a:cubicBezTo>
                  <a:pt x="4159" y="502"/>
                  <a:pt x="4155" y="515"/>
                  <a:pt x="4152" y="529"/>
                </a:cubicBezTo>
                <a:cubicBezTo>
                  <a:pt x="4149" y="541"/>
                  <a:pt x="4144" y="559"/>
                  <a:pt x="4157" y="562"/>
                </a:cubicBezTo>
                <a:cubicBezTo>
                  <a:pt x="4171" y="566"/>
                  <a:pt x="4170" y="547"/>
                  <a:pt x="4172" y="537"/>
                </a:cubicBezTo>
                <a:cubicBezTo>
                  <a:pt x="4175" y="518"/>
                  <a:pt x="4191" y="518"/>
                  <a:pt x="4203" y="520"/>
                </a:cubicBezTo>
                <a:cubicBezTo>
                  <a:pt x="4217" y="522"/>
                  <a:pt x="4215" y="538"/>
                  <a:pt x="4212" y="547"/>
                </a:cubicBezTo>
                <a:cubicBezTo>
                  <a:pt x="4207" y="561"/>
                  <a:pt x="4203" y="580"/>
                  <a:pt x="4188" y="585"/>
                </a:cubicBezTo>
                <a:cubicBezTo>
                  <a:pt x="4159" y="593"/>
                  <a:pt x="4161" y="615"/>
                  <a:pt x="4162" y="636"/>
                </a:cubicBezTo>
                <a:cubicBezTo>
                  <a:pt x="4162" y="642"/>
                  <a:pt x="4160" y="651"/>
                  <a:pt x="4169" y="652"/>
                </a:cubicBezTo>
                <a:cubicBezTo>
                  <a:pt x="4177" y="653"/>
                  <a:pt x="4187" y="650"/>
                  <a:pt x="4188" y="642"/>
                </a:cubicBezTo>
                <a:cubicBezTo>
                  <a:pt x="4190" y="630"/>
                  <a:pt x="4192" y="620"/>
                  <a:pt x="4206" y="620"/>
                </a:cubicBezTo>
                <a:cubicBezTo>
                  <a:pt x="4222" y="620"/>
                  <a:pt x="4216" y="635"/>
                  <a:pt x="4220" y="644"/>
                </a:cubicBezTo>
                <a:cubicBezTo>
                  <a:pt x="4222" y="647"/>
                  <a:pt x="4229" y="650"/>
                  <a:pt x="4225" y="656"/>
                </a:cubicBezTo>
                <a:cubicBezTo>
                  <a:pt x="4188" y="657"/>
                  <a:pt x="4174" y="669"/>
                  <a:pt x="4169" y="713"/>
                </a:cubicBezTo>
                <a:cubicBezTo>
                  <a:pt x="4168" y="723"/>
                  <a:pt x="4166" y="721"/>
                  <a:pt x="4162" y="720"/>
                </a:cubicBezTo>
                <a:cubicBezTo>
                  <a:pt x="4159" y="718"/>
                  <a:pt x="4152" y="728"/>
                  <a:pt x="4151" y="715"/>
                </a:cubicBezTo>
                <a:cubicBezTo>
                  <a:pt x="4149" y="687"/>
                  <a:pt x="4131" y="666"/>
                  <a:pt x="4119" y="642"/>
                </a:cubicBezTo>
                <a:cubicBezTo>
                  <a:pt x="4108" y="620"/>
                  <a:pt x="4087" y="613"/>
                  <a:pt x="4065" y="620"/>
                </a:cubicBezTo>
                <a:cubicBezTo>
                  <a:pt x="4042" y="626"/>
                  <a:pt x="4030" y="631"/>
                  <a:pt x="4013" y="603"/>
                </a:cubicBezTo>
                <a:cubicBezTo>
                  <a:pt x="4000" y="581"/>
                  <a:pt x="4001" y="579"/>
                  <a:pt x="4026" y="573"/>
                </a:cubicBezTo>
                <a:cubicBezTo>
                  <a:pt x="3999" y="566"/>
                  <a:pt x="3979" y="554"/>
                  <a:pt x="3963" y="536"/>
                </a:cubicBezTo>
                <a:cubicBezTo>
                  <a:pt x="3962" y="535"/>
                  <a:pt x="3959" y="535"/>
                  <a:pt x="3957" y="534"/>
                </a:cubicBezTo>
                <a:cubicBezTo>
                  <a:pt x="3951" y="531"/>
                  <a:pt x="3943" y="530"/>
                  <a:pt x="3939" y="537"/>
                </a:cubicBezTo>
                <a:cubicBezTo>
                  <a:pt x="3935" y="544"/>
                  <a:pt x="3941" y="547"/>
                  <a:pt x="3946" y="550"/>
                </a:cubicBezTo>
                <a:cubicBezTo>
                  <a:pt x="3951" y="553"/>
                  <a:pt x="3952" y="556"/>
                  <a:pt x="3950" y="562"/>
                </a:cubicBezTo>
                <a:cubicBezTo>
                  <a:pt x="3948" y="569"/>
                  <a:pt x="3942" y="569"/>
                  <a:pt x="3936" y="569"/>
                </a:cubicBezTo>
                <a:cubicBezTo>
                  <a:pt x="3912" y="568"/>
                  <a:pt x="3926" y="552"/>
                  <a:pt x="3926" y="542"/>
                </a:cubicBezTo>
                <a:cubicBezTo>
                  <a:pt x="3927" y="534"/>
                  <a:pt x="3938" y="519"/>
                  <a:pt x="3925" y="520"/>
                </a:cubicBezTo>
                <a:cubicBezTo>
                  <a:pt x="3909" y="521"/>
                  <a:pt x="3893" y="514"/>
                  <a:pt x="3879" y="522"/>
                </a:cubicBezTo>
                <a:cubicBezTo>
                  <a:pt x="3853" y="537"/>
                  <a:pt x="3824" y="509"/>
                  <a:pt x="3799" y="530"/>
                </a:cubicBezTo>
                <a:cubicBezTo>
                  <a:pt x="3798" y="531"/>
                  <a:pt x="3790" y="526"/>
                  <a:pt x="3788" y="522"/>
                </a:cubicBezTo>
                <a:cubicBezTo>
                  <a:pt x="3772" y="499"/>
                  <a:pt x="3758" y="504"/>
                  <a:pt x="3746" y="525"/>
                </a:cubicBezTo>
                <a:cubicBezTo>
                  <a:pt x="3739" y="539"/>
                  <a:pt x="3713" y="545"/>
                  <a:pt x="3728" y="569"/>
                </a:cubicBezTo>
                <a:cubicBezTo>
                  <a:pt x="3731" y="573"/>
                  <a:pt x="3726" y="576"/>
                  <a:pt x="3722" y="577"/>
                </a:cubicBezTo>
                <a:cubicBezTo>
                  <a:pt x="3695" y="584"/>
                  <a:pt x="3699" y="607"/>
                  <a:pt x="3697" y="628"/>
                </a:cubicBezTo>
                <a:cubicBezTo>
                  <a:pt x="3696" y="637"/>
                  <a:pt x="3698" y="652"/>
                  <a:pt x="3688" y="652"/>
                </a:cubicBezTo>
                <a:cubicBezTo>
                  <a:pt x="3678" y="652"/>
                  <a:pt x="3667" y="666"/>
                  <a:pt x="3655" y="650"/>
                </a:cubicBezTo>
                <a:cubicBezTo>
                  <a:pt x="3646" y="638"/>
                  <a:pt x="3631" y="635"/>
                  <a:pt x="3627" y="658"/>
                </a:cubicBezTo>
                <a:cubicBezTo>
                  <a:pt x="3626" y="666"/>
                  <a:pt x="3623" y="676"/>
                  <a:pt x="3613" y="674"/>
                </a:cubicBezTo>
                <a:cubicBezTo>
                  <a:pt x="3590" y="669"/>
                  <a:pt x="3577" y="688"/>
                  <a:pt x="3564" y="699"/>
                </a:cubicBezTo>
                <a:cubicBezTo>
                  <a:pt x="3534" y="725"/>
                  <a:pt x="3534" y="755"/>
                  <a:pt x="3562" y="766"/>
                </a:cubicBezTo>
                <a:cubicBezTo>
                  <a:pt x="3558" y="771"/>
                  <a:pt x="3553" y="770"/>
                  <a:pt x="3549" y="768"/>
                </a:cubicBezTo>
                <a:cubicBezTo>
                  <a:pt x="3514" y="755"/>
                  <a:pt x="3480" y="745"/>
                  <a:pt x="3442" y="749"/>
                </a:cubicBezTo>
                <a:cubicBezTo>
                  <a:pt x="3429" y="750"/>
                  <a:pt x="3408" y="751"/>
                  <a:pt x="3401" y="738"/>
                </a:cubicBezTo>
                <a:cubicBezTo>
                  <a:pt x="3382" y="700"/>
                  <a:pt x="3355" y="719"/>
                  <a:pt x="3333" y="729"/>
                </a:cubicBezTo>
                <a:cubicBezTo>
                  <a:pt x="3319" y="736"/>
                  <a:pt x="3295" y="743"/>
                  <a:pt x="3298" y="766"/>
                </a:cubicBezTo>
                <a:cubicBezTo>
                  <a:pt x="3300" y="785"/>
                  <a:pt x="3301" y="797"/>
                  <a:pt x="3279" y="804"/>
                </a:cubicBezTo>
                <a:cubicBezTo>
                  <a:pt x="3272" y="807"/>
                  <a:pt x="3267" y="818"/>
                  <a:pt x="3257" y="811"/>
                </a:cubicBezTo>
                <a:cubicBezTo>
                  <a:pt x="3240" y="798"/>
                  <a:pt x="3257" y="778"/>
                  <a:pt x="3249" y="762"/>
                </a:cubicBezTo>
                <a:cubicBezTo>
                  <a:pt x="3245" y="754"/>
                  <a:pt x="3259" y="757"/>
                  <a:pt x="3264" y="755"/>
                </a:cubicBezTo>
                <a:cubicBezTo>
                  <a:pt x="3271" y="753"/>
                  <a:pt x="3282" y="758"/>
                  <a:pt x="3282" y="746"/>
                </a:cubicBezTo>
                <a:cubicBezTo>
                  <a:pt x="3282" y="722"/>
                  <a:pt x="3254" y="702"/>
                  <a:pt x="3227" y="703"/>
                </a:cubicBezTo>
                <a:cubicBezTo>
                  <a:pt x="3245" y="701"/>
                  <a:pt x="3248" y="687"/>
                  <a:pt x="3246" y="675"/>
                </a:cubicBezTo>
                <a:cubicBezTo>
                  <a:pt x="3242" y="649"/>
                  <a:pt x="3266" y="629"/>
                  <a:pt x="3259" y="604"/>
                </a:cubicBezTo>
                <a:cubicBezTo>
                  <a:pt x="3258" y="599"/>
                  <a:pt x="3262" y="595"/>
                  <a:pt x="3267" y="592"/>
                </a:cubicBezTo>
                <a:cubicBezTo>
                  <a:pt x="3287" y="579"/>
                  <a:pt x="3286" y="566"/>
                  <a:pt x="3265" y="551"/>
                </a:cubicBezTo>
                <a:cubicBezTo>
                  <a:pt x="3257" y="547"/>
                  <a:pt x="3242" y="547"/>
                  <a:pt x="3243" y="539"/>
                </a:cubicBezTo>
                <a:cubicBezTo>
                  <a:pt x="3246" y="510"/>
                  <a:pt x="3225" y="513"/>
                  <a:pt x="3208" y="509"/>
                </a:cubicBezTo>
                <a:cubicBezTo>
                  <a:pt x="3191" y="504"/>
                  <a:pt x="3182" y="494"/>
                  <a:pt x="3195" y="477"/>
                </a:cubicBezTo>
                <a:cubicBezTo>
                  <a:pt x="3200" y="471"/>
                  <a:pt x="3202" y="466"/>
                  <a:pt x="3202" y="459"/>
                </a:cubicBezTo>
                <a:cubicBezTo>
                  <a:pt x="3202" y="452"/>
                  <a:pt x="3204" y="450"/>
                  <a:pt x="3210" y="455"/>
                </a:cubicBezTo>
                <a:cubicBezTo>
                  <a:pt x="3215" y="460"/>
                  <a:pt x="3220" y="466"/>
                  <a:pt x="3227" y="459"/>
                </a:cubicBezTo>
                <a:cubicBezTo>
                  <a:pt x="3233" y="453"/>
                  <a:pt x="3231" y="444"/>
                  <a:pt x="3229" y="437"/>
                </a:cubicBezTo>
                <a:cubicBezTo>
                  <a:pt x="3223" y="424"/>
                  <a:pt x="3214" y="412"/>
                  <a:pt x="3218" y="398"/>
                </a:cubicBezTo>
                <a:cubicBezTo>
                  <a:pt x="3227" y="364"/>
                  <a:pt x="3198" y="360"/>
                  <a:pt x="3179" y="352"/>
                </a:cubicBezTo>
                <a:cubicBezTo>
                  <a:pt x="3159" y="343"/>
                  <a:pt x="3139" y="343"/>
                  <a:pt x="3126" y="365"/>
                </a:cubicBezTo>
                <a:cubicBezTo>
                  <a:pt x="3123" y="369"/>
                  <a:pt x="3122" y="376"/>
                  <a:pt x="3114" y="377"/>
                </a:cubicBezTo>
                <a:cubicBezTo>
                  <a:pt x="3094" y="378"/>
                  <a:pt x="3057" y="335"/>
                  <a:pt x="3057" y="313"/>
                </a:cubicBezTo>
                <a:cubicBezTo>
                  <a:pt x="3058" y="277"/>
                  <a:pt x="3081" y="231"/>
                  <a:pt x="3021" y="218"/>
                </a:cubicBezTo>
                <a:cubicBezTo>
                  <a:pt x="3017" y="217"/>
                  <a:pt x="3014" y="211"/>
                  <a:pt x="3010" y="208"/>
                </a:cubicBezTo>
                <a:cubicBezTo>
                  <a:pt x="3005" y="205"/>
                  <a:pt x="2999" y="201"/>
                  <a:pt x="2994" y="206"/>
                </a:cubicBezTo>
                <a:cubicBezTo>
                  <a:pt x="2977" y="221"/>
                  <a:pt x="2968" y="204"/>
                  <a:pt x="2959" y="196"/>
                </a:cubicBezTo>
                <a:cubicBezTo>
                  <a:pt x="2954" y="191"/>
                  <a:pt x="2952" y="184"/>
                  <a:pt x="2943" y="186"/>
                </a:cubicBezTo>
                <a:cubicBezTo>
                  <a:pt x="2939" y="187"/>
                  <a:pt x="2936" y="189"/>
                  <a:pt x="2932" y="189"/>
                </a:cubicBezTo>
                <a:cubicBezTo>
                  <a:pt x="2923" y="189"/>
                  <a:pt x="2910" y="188"/>
                  <a:pt x="2917" y="177"/>
                </a:cubicBezTo>
                <a:cubicBezTo>
                  <a:pt x="2923" y="166"/>
                  <a:pt x="2936" y="177"/>
                  <a:pt x="2946" y="179"/>
                </a:cubicBezTo>
                <a:cubicBezTo>
                  <a:pt x="2948" y="179"/>
                  <a:pt x="2949" y="181"/>
                  <a:pt x="2951" y="181"/>
                </a:cubicBezTo>
                <a:cubicBezTo>
                  <a:pt x="2960" y="181"/>
                  <a:pt x="2972" y="193"/>
                  <a:pt x="2977" y="180"/>
                </a:cubicBezTo>
                <a:cubicBezTo>
                  <a:pt x="2980" y="170"/>
                  <a:pt x="2970" y="160"/>
                  <a:pt x="2960" y="156"/>
                </a:cubicBezTo>
                <a:cubicBezTo>
                  <a:pt x="2947" y="150"/>
                  <a:pt x="2934" y="144"/>
                  <a:pt x="2919" y="141"/>
                </a:cubicBezTo>
                <a:cubicBezTo>
                  <a:pt x="2905" y="139"/>
                  <a:pt x="2896" y="132"/>
                  <a:pt x="2890" y="120"/>
                </a:cubicBezTo>
                <a:cubicBezTo>
                  <a:pt x="2881" y="101"/>
                  <a:pt x="2862" y="98"/>
                  <a:pt x="2844" y="96"/>
                </a:cubicBezTo>
                <a:cubicBezTo>
                  <a:pt x="2824" y="94"/>
                  <a:pt x="2821" y="109"/>
                  <a:pt x="2816" y="124"/>
                </a:cubicBezTo>
                <a:cubicBezTo>
                  <a:pt x="2813" y="133"/>
                  <a:pt x="2808" y="136"/>
                  <a:pt x="2800" y="124"/>
                </a:cubicBezTo>
                <a:cubicBezTo>
                  <a:pt x="2790" y="108"/>
                  <a:pt x="2777" y="114"/>
                  <a:pt x="2767" y="125"/>
                </a:cubicBezTo>
                <a:cubicBezTo>
                  <a:pt x="2763" y="129"/>
                  <a:pt x="2766" y="144"/>
                  <a:pt x="2755" y="133"/>
                </a:cubicBezTo>
                <a:cubicBezTo>
                  <a:pt x="2732" y="112"/>
                  <a:pt x="2719" y="132"/>
                  <a:pt x="2702" y="142"/>
                </a:cubicBezTo>
                <a:cubicBezTo>
                  <a:pt x="2683" y="154"/>
                  <a:pt x="2699" y="165"/>
                  <a:pt x="2700" y="177"/>
                </a:cubicBezTo>
                <a:cubicBezTo>
                  <a:pt x="2701" y="184"/>
                  <a:pt x="2701" y="190"/>
                  <a:pt x="2702" y="202"/>
                </a:cubicBezTo>
                <a:cubicBezTo>
                  <a:pt x="2686" y="183"/>
                  <a:pt x="2671" y="189"/>
                  <a:pt x="2661" y="202"/>
                </a:cubicBezTo>
                <a:cubicBezTo>
                  <a:pt x="2645" y="224"/>
                  <a:pt x="2621" y="239"/>
                  <a:pt x="2604" y="260"/>
                </a:cubicBezTo>
                <a:cubicBezTo>
                  <a:pt x="2598" y="266"/>
                  <a:pt x="2596" y="277"/>
                  <a:pt x="2585" y="274"/>
                </a:cubicBezTo>
                <a:cubicBezTo>
                  <a:pt x="2575" y="271"/>
                  <a:pt x="2577" y="262"/>
                  <a:pt x="2575" y="254"/>
                </a:cubicBezTo>
                <a:cubicBezTo>
                  <a:pt x="2573" y="245"/>
                  <a:pt x="2570" y="236"/>
                  <a:pt x="2559" y="238"/>
                </a:cubicBezTo>
                <a:cubicBezTo>
                  <a:pt x="2549" y="240"/>
                  <a:pt x="2546" y="249"/>
                  <a:pt x="2548" y="259"/>
                </a:cubicBezTo>
                <a:cubicBezTo>
                  <a:pt x="2549" y="265"/>
                  <a:pt x="2550" y="271"/>
                  <a:pt x="2552" y="277"/>
                </a:cubicBezTo>
                <a:cubicBezTo>
                  <a:pt x="2538" y="255"/>
                  <a:pt x="2508" y="248"/>
                  <a:pt x="2503" y="218"/>
                </a:cubicBezTo>
                <a:cubicBezTo>
                  <a:pt x="2502" y="211"/>
                  <a:pt x="2483" y="176"/>
                  <a:pt x="2469" y="217"/>
                </a:cubicBezTo>
                <a:cubicBezTo>
                  <a:pt x="2466" y="228"/>
                  <a:pt x="2451" y="221"/>
                  <a:pt x="2447" y="217"/>
                </a:cubicBezTo>
                <a:cubicBezTo>
                  <a:pt x="2430" y="203"/>
                  <a:pt x="2412" y="191"/>
                  <a:pt x="2389" y="185"/>
                </a:cubicBezTo>
                <a:cubicBezTo>
                  <a:pt x="2407" y="167"/>
                  <a:pt x="2420" y="167"/>
                  <a:pt x="2433" y="185"/>
                </a:cubicBezTo>
                <a:cubicBezTo>
                  <a:pt x="2438" y="192"/>
                  <a:pt x="2446" y="197"/>
                  <a:pt x="2454" y="201"/>
                </a:cubicBezTo>
                <a:cubicBezTo>
                  <a:pt x="2460" y="205"/>
                  <a:pt x="2468" y="201"/>
                  <a:pt x="2467" y="196"/>
                </a:cubicBezTo>
                <a:cubicBezTo>
                  <a:pt x="2459" y="170"/>
                  <a:pt x="2479" y="150"/>
                  <a:pt x="2477" y="125"/>
                </a:cubicBezTo>
                <a:cubicBezTo>
                  <a:pt x="2474" y="101"/>
                  <a:pt x="2453" y="81"/>
                  <a:pt x="2440" y="93"/>
                </a:cubicBezTo>
                <a:cubicBezTo>
                  <a:pt x="2428" y="104"/>
                  <a:pt x="2427" y="102"/>
                  <a:pt x="2421" y="90"/>
                </a:cubicBezTo>
                <a:cubicBezTo>
                  <a:pt x="2414" y="77"/>
                  <a:pt x="2418" y="72"/>
                  <a:pt x="2430" y="68"/>
                </a:cubicBezTo>
                <a:cubicBezTo>
                  <a:pt x="2440" y="65"/>
                  <a:pt x="2446" y="59"/>
                  <a:pt x="2439" y="50"/>
                </a:cubicBezTo>
                <a:cubicBezTo>
                  <a:pt x="2427" y="34"/>
                  <a:pt x="2414" y="20"/>
                  <a:pt x="2401" y="7"/>
                </a:cubicBezTo>
                <a:cubicBezTo>
                  <a:pt x="2394" y="0"/>
                  <a:pt x="2383" y="4"/>
                  <a:pt x="2379" y="9"/>
                </a:cubicBezTo>
                <a:cubicBezTo>
                  <a:pt x="2367" y="26"/>
                  <a:pt x="2351" y="38"/>
                  <a:pt x="2333" y="47"/>
                </a:cubicBezTo>
                <a:cubicBezTo>
                  <a:pt x="2323" y="51"/>
                  <a:pt x="2326" y="62"/>
                  <a:pt x="2329" y="70"/>
                </a:cubicBezTo>
                <a:cubicBezTo>
                  <a:pt x="2332" y="79"/>
                  <a:pt x="2340" y="84"/>
                  <a:pt x="2349" y="84"/>
                </a:cubicBezTo>
                <a:cubicBezTo>
                  <a:pt x="2355" y="83"/>
                  <a:pt x="2360" y="76"/>
                  <a:pt x="2358" y="71"/>
                </a:cubicBezTo>
                <a:cubicBezTo>
                  <a:pt x="2348" y="47"/>
                  <a:pt x="2372" y="57"/>
                  <a:pt x="2378" y="51"/>
                </a:cubicBezTo>
                <a:cubicBezTo>
                  <a:pt x="2384" y="45"/>
                  <a:pt x="2385" y="53"/>
                  <a:pt x="2383" y="58"/>
                </a:cubicBezTo>
                <a:cubicBezTo>
                  <a:pt x="2380" y="66"/>
                  <a:pt x="2405" y="77"/>
                  <a:pt x="2378" y="85"/>
                </a:cubicBezTo>
                <a:cubicBezTo>
                  <a:pt x="2363" y="90"/>
                  <a:pt x="2356" y="112"/>
                  <a:pt x="2332" y="104"/>
                </a:cubicBezTo>
                <a:cubicBezTo>
                  <a:pt x="2326" y="102"/>
                  <a:pt x="2310" y="116"/>
                  <a:pt x="2312" y="132"/>
                </a:cubicBezTo>
                <a:cubicBezTo>
                  <a:pt x="2315" y="148"/>
                  <a:pt x="2309" y="152"/>
                  <a:pt x="2295" y="142"/>
                </a:cubicBezTo>
                <a:cubicBezTo>
                  <a:pt x="2288" y="137"/>
                  <a:pt x="2281" y="136"/>
                  <a:pt x="2274" y="143"/>
                </a:cubicBezTo>
                <a:cubicBezTo>
                  <a:pt x="2268" y="150"/>
                  <a:pt x="2270" y="160"/>
                  <a:pt x="2271" y="168"/>
                </a:cubicBezTo>
                <a:cubicBezTo>
                  <a:pt x="2274" y="180"/>
                  <a:pt x="2285" y="165"/>
                  <a:pt x="2291" y="171"/>
                </a:cubicBezTo>
                <a:cubicBezTo>
                  <a:pt x="2277" y="185"/>
                  <a:pt x="2264" y="202"/>
                  <a:pt x="2258" y="166"/>
                </a:cubicBezTo>
                <a:cubicBezTo>
                  <a:pt x="2255" y="152"/>
                  <a:pt x="2243" y="155"/>
                  <a:pt x="2234" y="160"/>
                </a:cubicBezTo>
                <a:cubicBezTo>
                  <a:pt x="2227" y="163"/>
                  <a:pt x="2215" y="170"/>
                  <a:pt x="2213" y="167"/>
                </a:cubicBezTo>
                <a:cubicBezTo>
                  <a:pt x="2203" y="129"/>
                  <a:pt x="2185" y="151"/>
                  <a:pt x="2169" y="160"/>
                </a:cubicBezTo>
                <a:cubicBezTo>
                  <a:pt x="2167" y="161"/>
                  <a:pt x="2163" y="160"/>
                  <a:pt x="2161" y="159"/>
                </a:cubicBezTo>
                <a:cubicBezTo>
                  <a:pt x="2150" y="154"/>
                  <a:pt x="2145" y="158"/>
                  <a:pt x="2137" y="167"/>
                </a:cubicBezTo>
                <a:cubicBezTo>
                  <a:pt x="2127" y="177"/>
                  <a:pt x="2112" y="183"/>
                  <a:pt x="2095" y="180"/>
                </a:cubicBezTo>
                <a:cubicBezTo>
                  <a:pt x="2080" y="178"/>
                  <a:pt x="2059" y="177"/>
                  <a:pt x="2076" y="204"/>
                </a:cubicBezTo>
                <a:cubicBezTo>
                  <a:pt x="2083" y="214"/>
                  <a:pt x="2077" y="222"/>
                  <a:pt x="2065" y="218"/>
                </a:cubicBezTo>
                <a:cubicBezTo>
                  <a:pt x="2041" y="211"/>
                  <a:pt x="2048" y="224"/>
                  <a:pt x="2054" y="235"/>
                </a:cubicBezTo>
                <a:cubicBezTo>
                  <a:pt x="2067" y="260"/>
                  <a:pt x="2083" y="282"/>
                  <a:pt x="2083" y="312"/>
                </a:cubicBezTo>
                <a:cubicBezTo>
                  <a:pt x="2067" y="303"/>
                  <a:pt x="2051" y="295"/>
                  <a:pt x="2036" y="314"/>
                </a:cubicBezTo>
                <a:cubicBezTo>
                  <a:pt x="2033" y="318"/>
                  <a:pt x="2029" y="319"/>
                  <a:pt x="2024" y="315"/>
                </a:cubicBezTo>
                <a:cubicBezTo>
                  <a:pt x="2009" y="304"/>
                  <a:pt x="1999" y="315"/>
                  <a:pt x="1989" y="325"/>
                </a:cubicBezTo>
                <a:cubicBezTo>
                  <a:pt x="1976" y="338"/>
                  <a:pt x="1964" y="355"/>
                  <a:pt x="1944" y="359"/>
                </a:cubicBezTo>
                <a:cubicBezTo>
                  <a:pt x="1929" y="362"/>
                  <a:pt x="1923" y="366"/>
                  <a:pt x="1935" y="381"/>
                </a:cubicBezTo>
                <a:cubicBezTo>
                  <a:pt x="1944" y="393"/>
                  <a:pt x="1949" y="407"/>
                  <a:pt x="1923" y="410"/>
                </a:cubicBezTo>
                <a:cubicBezTo>
                  <a:pt x="1903" y="413"/>
                  <a:pt x="1900" y="432"/>
                  <a:pt x="1899" y="449"/>
                </a:cubicBezTo>
                <a:cubicBezTo>
                  <a:pt x="1897" y="469"/>
                  <a:pt x="1911" y="464"/>
                  <a:pt x="1923" y="466"/>
                </a:cubicBezTo>
                <a:cubicBezTo>
                  <a:pt x="1936" y="468"/>
                  <a:pt x="1943" y="480"/>
                  <a:pt x="1934" y="493"/>
                </a:cubicBezTo>
                <a:cubicBezTo>
                  <a:pt x="1923" y="487"/>
                  <a:pt x="1910" y="475"/>
                  <a:pt x="1900" y="486"/>
                </a:cubicBezTo>
                <a:cubicBezTo>
                  <a:pt x="1888" y="498"/>
                  <a:pt x="1915" y="498"/>
                  <a:pt x="1912" y="512"/>
                </a:cubicBezTo>
                <a:cubicBezTo>
                  <a:pt x="1896" y="507"/>
                  <a:pt x="1893" y="518"/>
                  <a:pt x="1891" y="534"/>
                </a:cubicBezTo>
                <a:cubicBezTo>
                  <a:pt x="1884" y="520"/>
                  <a:pt x="1873" y="500"/>
                  <a:pt x="1868" y="504"/>
                </a:cubicBezTo>
                <a:cubicBezTo>
                  <a:pt x="1845" y="518"/>
                  <a:pt x="1814" y="510"/>
                  <a:pt x="1800" y="523"/>
                </a:cubicBezTo>
                <a:cubicBezTo>
                  <a:pt x="1786" y="536"/>
                  <a:pt x="1770" y="539"/>
                  <a:pt x="1757" y="549"/>
                </a:cubicBezTo>
                <a:cubicBezTo>
                  <a:pt x="1751" y="553"/>
                  <a:pt x="1744" y="553"/>
                  <a:pt x="1738" y="557"/>
                </a:cubicBezTo>
                <a:cubicBezTo>
                  <a:pt x="1731" y="560"/>
                  <a:pt x="1729" y="567"/>
                  <a:pt x="1732" y="575"/>
                </a:cubicBezTo>
                <a:cubicBezTo>
                  <a:pt x="1734" y="582"/>
                  <a:pt x="1741" y="580"/>
                  <a:pt x="1747" y="579"/>
                </a:cubicBezTo>
                <a:cubicBezTo>
                  <a:pt x="1772" y="571"/>
                  <a:pt x="1765" y="584"/>
                  <a:pt x="1759" y="597"/>
                </a:cubicBezTo>
                <a:cubicBezTo>
                  <a:pt x="1755" y="605"/>
                  <a:pt x="1752" y="613"/>
                  <a:pt x="1747" y="621"/>
                </a:cubicBezTo>
                <a:cubicBezTo>
                  <a:pt x="1735" y="642"/>
                  <a:pt x="1714" y="646"/>
                  <a:pt x="1694" y="632"/>
                </a:cubicBezTo>
                <a:cubicBezTo>
                  <a:pt x="1688" y="628"/>
                  <a:pt x="1679" y="621"/>
                  <a:pt x="1674" y="630"/>
                </a:cubicBezTo>
                <a:cubicBezTo>
                  <a:pt x="1668" y="644"/>
                  <a:pt x="1645" y="642"/>
                  <a:pt x="1647" y="661"/>
                </a:cubicBezTo>
                <a:cubicBezTo>
                  <a:pt x="1647" y="666"/>
                  <a:pt x="1650" y="670"/>
                  <a:pt x="1655" y="671"/>
                </a:cubicBezTo>
                <a:cubicBezTo>
                  <a:pt x="1671" y="676"/>
                  <a:pt x="1681" y="710"/>
                  <a:pt x="1671" y="722"/>
                </a:cubicBezTo>
                <a:cubicBezTo>
                  <a:pt x="1663" y="730"/>
                  <a:pt x="1656" y="738"/>
                  <a:pt x="1647" y="744"/>
                </a:cubicBezTo>
                <a:cubicBezTo>
                  <a:pt x="1636" y="753"/>
                  <a:pt x="1633" y="761"/>
                  <a:pt x="1642" y="773"/>
                </a:cubicBezTo>
                <a:cubicBezTo>
                  <a:pt x="1662" y="799"/>
                  <a:pt x="1626" y="786"/>
                  <a:pt x="1623" y="799"/>
                </a:cubicBezTo>
                <a:cubicBezTo>
                  <a:pt x="1620" y="811"/>
                  <a:pt x="1617" y="797"/>
                  <a:pt x="1615" y="795"/>
                </a:cubicBezTo>
                <a:cubicBezTo>
                  <a:pt x="1607" y="788"/>
                  <a:pt x="1599" y="790"/>
                  <a:pt x="1591" y="795"/>
                </a:cubicBezTo>
                <a:cubicBezTo>
                  <a:pt x="1587" y="798"/>
                  <a:pt x="1580" y="804"/>
                  <a:pt x="1587" y="808"/>
                </a:cubicBezTo>
                <a:cubicBezTo>
                  <a:pt x="1608" y="821"/>
                  <a:pt x="1584" y="816"/>
                  <a:pt x="1583" y="817"/>
                </a:cubicBezTo>
                <a:cubicBezTo>
                  <a:pt x="1575" y="826"/>
                  <a:pt x="1548" y="820"/>
                  <a:pt x="1561" y="843"/>
                </a:cubicBezTo>
                <a:cubicBezTo>
                  <a:pt x="1565" y="852"/>
                  <a:pt x="1570" y="862"/>
                  <a:pt x="1564" y="865"/>
                </a:cubicBezTo>
                <a:cubicBezTo>
                  <a:pt x="1554" y="870"/>
                  <a:pt x="1543" y="878"/>
                  <a:pt x="1529" y="875"/>
                </a:cubicBezTo>
                <a:cubicBezTo>
                  <a:pt x="1524" y="873"/>
                  <a:pt x="1522" y="859"/>
                  <a:pt x="1514" y="868"/>
                </a:cubicBezTo>
                <a:cubicBezTo>
                  <a:pt x="1506" y="877"/>
                  <a:pt x="1518" y="881"/>
                  <a:pt x="1522" y="887"/>
                </a:cubicBezTo>
                <a:cubicBezTo>
                  <a:pt x="1525" y="893"/>
                  <a:pt x="1528" y="899"/>
                  <a:pt x="1531" y="904"/>
                </a:cubicBezTo>
                <a:cubicBezTo>
                  <a:pt x="1515" y="910"/>
                  <a:pt x="1490" y="902"/>
                  <a:pt x="1490" y="925"/>
                </a:cubicBezTo>
                <a:cubicBezTo>
                  <a:pt x="1490" y="941"/>
                  <a:pt x="1509" y="950"/>
                  <a:pt x="1529" y="942"/>
                </a:cubicBezTo>
                <a:cubicBezTo>
                  <a:pt x="1528" y="952"/>
                  <a:pt x="1524" y="956"/>
                  <a:pt x="1519" y="959"/>
                </a:cubicBezTo>
                <a:cubicBezTo>
                  <a:pt x="1495" y="973"/>
                  <a:pt x="1481" y="1021"/>
                  <a:pt x="1501" y="1033"/>
                </a:cubicBezTo>
                <a:cubicBezTo>
                  <a:pt x="1524" y="1047"/>
                  <a:pt x="1526" y="1070"/>
                  <a:pt x="1541" y="1086"/>
                </a:cubicBezTo>
                <a:cubicBezTo>
                  <a:pt x="1552" y="1097"/>
                  <a:pt x="1551" y="1108"/>
                  <a:pt x="1540" y="1118"/>
                </a:cubicBezTo>
                <a:cubicBezTo>
                  <a:pt x="1527" y="1115"/>
                  <a:pt x="1534" y="1098"/>
                  <a:pt x="1525" y="1094"/>
                </a:cubicBezTo>
                <a:cubicBezTo>
                  <a:pt x="1514" y="1097"/>
                  <a:pt x="1518" y="1107"/>
                  <a:pt x="1512" y="1111"/>
                </a:cubicBezTo>
                <a:cubicBezTo>
                  <a:pt x="1496" y="1081"/>
                  <a:pt x="1486" y="1107"/>
                  <a:pt x="1476" y="1115"/>
                </a:cubicBezTo>
                <a:cubicBezTo>
                  <a:pt x="1465" y="1123"/>
                  <a:pt x="1458" y="1130"/>
                  <a:pt x="1448" y="1112"/>
                </a:cubicBezTo>
                <a:cubicBezTo>
                  <a:pt x="1439" y="1097"/>
                  <a:pt x="1423" y="1097"/>
                  <a:pt x="1408" y="1109"/>
                </a:cubicBezTo>
                <a:cubicBezTo>
                  <a:pt x="1394" y="1121"/>
                  <a:pt x="1379" y="1132"/>
                  <a:pt x="1365" y="1143"/>
                </a:cubicBezTo>
                <a:cubicBezTo>
                  <a:pt x="1360" y="1130"/>
                  <a:pt x="1379" y="1120"/>
                  <a:pt x="1365" y="1110"/>
                </a:cubicBezTo>
                <a:cubicBezTo>
                  <a:pt x="1357" y="1104"/>
                  <a:pt x="1346" y="1108"/>
                  <a:pt x="1342" y="1116"/>
                </a:cubicBezTo>
                <a:cubicBezTo>
                  <a:pt x="1331" y="1143"/>
                  <a:pt x="1320" y="1122"/>
                  <a:pt x="1306" y="1113"/>
                </a:cubicBezTo>
                <a:cubicBezTo>
                  <a:pt x="1308" y="1149"/>
                  <a:pt x="1281" y="1149"/>
                  <a:pt x="1261" y="1160"/>
                </a:cubicBezTo>
                <a:cubicBezTo>
                  <a:pt x="1278" y="1146"/>
                  <a:pt x="1255" y="1132"/>
                  <a:pt x="1254" y="1119"/>
                </a:cubicBezTo>
                <a:cubicBezTo>
                  <a:pt x="1253" y="1111"/>
                  <a:pt x="1245" y="1107"/>
                  <a:pt x="1236" y="1110"/>
                </a:cubicBezTo>
                <a:cubicBezTo>
                  <a:pt x="1220" y="1117"/>
                  <a:pt x="1222" y="1129"/>
                  <a:pt x="1226" y="1142"/>
                </a:cubicBezTo>
                <a:cubicBezTo>
                  <a:pt x="1228" y="1147"/>
                  <a:pt x="1226" y="1152"/>
                  <a:pt x="1220" y="1153"/>
                </a:cubicBezTo>
                <a:cubicBezTo>
                  <a:pt x="1214" y="1154"/>
                  <a:pt x="1212" y="1150"/>
                  <a:pt x="1212" y="1144"/>
                </a:cubicBezTo>
                <a:cubicBezTo>
                  <a:pt x="1212" y="1130"/>
                  <a:pt x="1201" y="1130"/>
                  <a:pt x="1191" y="1130"/>
                </a:cubicBezTo>
                <a:cubicBezTo>
                  <a:pt x="1191" y="1146"/>
                  <a:pt x="1165" y="1149"/>
                  <a:pt x="1171" y="1171"/>
                </a:cubicBezTo>
                <a:cubicBezTo>
                  <a:pt x="1173" y="1179"/>
                  <a:pt x="1181" y="1193"/>
                  <a:pt x="1161" y="1199"/>
                </a:cubicBezTo>
                <a:cubicBezTo>
                  <a:pt x="1149" y="1202"/>
                  <a:pt x="1150" y="1214"/>
                  <a:pt x="1163" y="1219"/>
                </a:cubicBezTo>
                <a:cubicBezTo>
                  <a:pt x="1169" y="1222"/>
                  <a:pt x="1177" y="1228"/>
                  <a:pt x="1184" y="1222"/>
                </a:cubicBezTo>
                <a:cubicBezTo>
                  <a:pt x="1195" y="1213"/>
                  <a:pt x="1200" y="1200"/>
                  <a:pt x="1202" y="1186"/>
                </a:cubicBezTo>
                <a:cubicBezTo>
                  <a:pt x="1201" y="1213"/>
                  <a:pt x="1197" y="1238"/>
                  <a:pt x="1193" y="1264"/>
                </a:cubicBezTo>
                <a:cubicBezTo>
                  <a:pt x="1191" y="1271"/>
                  <a:pt x="1183" y="1270"/>
                  <a:pt x="1178" y="1273"/>
                </a:cubicBezTo>
                <a:cubicBezTo>
                  <a:pt x="1173" y="1275"/>
                  <a:pt x="1164" y="1276"/>
                  <a:pt x="1163" y="1279"/>
                </a:cubicBezTo>
                <a:cubicBezTo>
                  <a:pt x="1161" y="1294"/>
                  <a:pt x="1155" y="1304"/>
                  <a:pt x="1139" y="1298"/>
                </a:cubicBezTo>
                <a:cubicBezTo>
                  <a:pt x="1126" y="1294"/>
                  <a:pt x="1113" y="1289"/>
                  <a:pt x="1102" y="1281"/>
                </a:cubicBezTo>
                <a:cubicBezTo>
                  <a:pt x="1093" y="1275"/>
                  <a:pt x="1089" y="1230"/>
                  <a:pt x="1096" y="1228"/>
                </a:cubicBezTo>
                <a:cubicBezTo>
                  <a:pt x="1130" y="1221"/>
                  <a:pt x="1117" y="1214"/>
                  <a:pt x="1098" y="1203"/>
                </a:cubicBezTo>
                <a:cubicBezTo>
                  <a:pt x="1091" y="1198"/>
                  <a:pt x="1094" y="1187"/>
                  <a:pt x="1096" y="1178"/>
                </a:cubicBezTo>
                <a:cubicBezTo>
                  <a:pt x="1099" y="1162"/>
                  <a:pt x="1096" y="1152"/>
                  <a:pt x="1077" y="1163"/>
                </a:cubicBezTo>
                <a:cubicBezTo>
                  <a:pt x="1069" y="1168"/>
                  <a:pt x="1060" y="1169"/>
                  <a:pt x="1056" y="1157"/>
                </a:cubicBezTo>
                <a:cubicBezTo>
                  <a:pt x="1053" y="1150"/>
                  <a:pt x="1074" y="1140"/>
                  <a:pt x="1055" y="1136"/>
                </a:cubicBezTo>
                <a:cubicBezTo>
                  <a:pt x="1043" y="1133"/>
                  <a:pt x="1030" y="1136"/>
                  <a:pt x="1023" y="1151"/>
                </a:cubicBezTo>
                <a:cubicBezTo>
                  <a:pt x="1020" y="1157"/>
                  <a:pt x="1009" y="1160"/>
                  <a:pt x="1002" y="1164"/>
                </a:cubicBezTo>
                <a:cubicBezTo>
                  <a:pt x="995" y="1168"/>
                  <a:pt x="980" y="1161"/>
                  <a:pt x="982" y="1175"/>
                </a:cubicBezTo>
                <a:cubicBezTo>
                  <a:pt x="984" y="1183"/>
                  <a:pt x="988" y="1196"/>
                  <a:pt x="1002" y="1197"/>
                </a:cubicBezTo>
                <a:cubicBezTo>
                  <a:pt x="1010" y="1197"/>
                  <a:pt x="1012" y="1202"/>
                  <a:pt x="1011" y="1208"/>
                </a:cubicBezTo>
                <a:cubicBezTo>
                  <a:pt x="1010" y="1216"/>
                  <a:pt x="1005" y="1218"/>
                  <a:pt x="999" y="1216"/>
                </a:cubicBezTo>
                <a:cubicBezTo>
                  <a:pt x="979" y="1210"/>
                  <a:pt x="968" y="1225"/>
                  <a:pt x="955" y="1234"/>
                </a:cubicBezTo>
                <a:cubicBezTo>
                  <a:pt x="946" y="1240"/>
                  <a:pt x="945" y="1251"/>
                  <a:pt x="949" y="1260"/>
                </a:cubicBezTo>
                <a:cubicBezTo>
                  <a:pt x="954" y="1272"/>
                  <a:pt x="964" y="1266"/>
                  <a:pt x="972" y="1263"/>
                </a:cubicBezTo>
                <a:cubicBezTo>
                  <a:pt x="984" y="1260"/>
                  <a:pt x="997" y="1249"/>
                  <a:pt x="1013" y="1268"/>
                </a:cubicBezTo>
                <a:cubicBezTo>
                  <a:pt x="991" y="1268"/>
                  <a:pt x="968" y="1262"/>
                  <a:pt x="959" y="1279"/>
                </a:cubicBezTo>
                <a:cubicBezTo>
                  <a:pt x="950" y="1294"/>
                  <a:pt x="977" y="1289"/>
                  <a:pt x="984" y="1310"/>
                </a:cubicBezTo>
                <a:cubicBezTo>
                  <a:pt x="945" y="1292"/>
                  <a:pt x="913" y="1277"/>
                  <a:pt x="880" y="1263"/>
                </a:cubicBezTo>
                <a:cubicBezTo>
                  <a:pt x="882" y="1255"/>
                  <a:pt x="897" y="1253"/>
                  <a:pt x="889" y="1241"/>
                </a:cubicBezTo>
                <a:cubicBezTo>
                  <a:pt x="884" y="1233"/>
                  <a:pt x="874" y="1236"/>
                  <a:pt x="867" y="1236"/>
                </a:cubicBezTo>
                <a:cubicBezTo>
                  <a:pt x="849" y="1235"/>
                  <a:pt x="868" y="1254"/>
                  <a:pt x="861" y="1253"/>
                </a:cubicBezTo>
                <a:cubicBezTo>
                  <a:pt x="835" y="1246"/>
                  <a:pt x="836" y="1275"/>
                  <a:pt x="820" y="1282"/>
                </a:cubicBezTo>
                <a:cubicBezTo>
                  <a:pt x="804" y="1289"/>
                  <a:pt x="800" y="1311"/>
                  <a:pt x="811" y="1322"/>
                </a:cubicBezTo>
                <a:cubicBezTo>
                  <a:pt x="824" y="1333"/>
                  <a:pt x="828" y="1312"/>
                  <a:pt x="835" y="1305"/>
                </a:cubicBezTo>
                <a:cubicBezTo>
                  <a:pt x="839" y="1300"/>
                  <a:pt x="842" y="1295"/>
                  <a:pt x="849" y="1298"/>
                </a:cubicBezTo>
                <a:cubicBezTo>
                  <a:pt x="857" y="1301"/>
                  <a:pt x="857" y="1307"/>
                  <a:pt x="855" y="1315"/>
                </a:cubicBezTo>
                <a:cubicBezTo>
                  <a:pt x="854" y="1320"/>
                  <a:pt x="853" y="1326"/>
                  <a:pt x="851" y="1332"/>
                </a:cubicBezTo>
                <a:cubicBezTo>
                  <a:pt x="848" y="1343"/>
                  <a:pt x="849" y="1356"/>
                  <a:pt x="859" y="1360"/>
                </a:cubicBezTo>
                <a:cubicBezTo>
                  <a:pt x="869" y="1364"/>
                  <a:pt x="884" y="1365"/>
                  <a:pt x="893" y="1352"/>
                </a:cubicBezTo>
                <a:cubicBezTo>
                  <a:pt x="896" y="1346"/>
                  <a:pt x="897" y="1339"/>
                  <a:pt x="906" y="1337"/>
                </a:cubicBezTo>
                <a:cubicBezTo>
                  <a:pt x="916" y="1344"/>
                  <a:pt x="912" y="1363"/>
                  <a:pt x="925" y="1364"/>
                </a:cubicBezTo>
                <a:cubicBezTo>
                  <a:pt x="943" y="1365"/>
                  <a:pt x="948" y="1385"/>
                  <a:pt x="965" y="1386"/>
                </a:cubicBezTo>
                <a:cubicBezTo>
                  <a:pt x="969" y="1386"/>
                  <a:pt x="975" y="1395"/>
                  <a:pt x="970" y="1401"/>
                </a:cubicBezTo>
                <a:cubicBezTo>
                  <a:pt x="939" y="1437"/>
                  <a:pt x="976" y="1421"/>
                  <a:pt x="988" y="1425"/>
                </a:cubicBezTo>
                <a:cubicBezTo>
                  <a:pt x="985" y="1439"/>
                  <a:pt x="975" y="1441"/>
                  <a:pt x="962" y="1442"/>
                </a:cubicBezTo>
                <a:cubicBezTo>
                  <a:pt x="949" y="1442"/>
                  <a:pt x="943" y="1454"/>
                  <a:pt x="942" y="1467"/>
                </a:cubicBezTo>
                <a:cubicBezTo>
                  <a:pt x="942" y="1476"/>
                  <a:pt x="939" y="1488"/>
                  <a:pt x="948" y="1494"/>
                </a:cubicBezTo>
                <a:cubicBezTo>
                  <a:pt x="961" y="1503"/>
                  <a:pt x="967" y="1489"/>
                  <a:pt x="976" y="1484"/>
                </a:cubicBezTo>
                <a:cubicBezTo>
                  <a:pt x="977" y="1484"/>
                  <a:pt x="979" y="1485"/>
                  <a:pt x="984" y="1486"/>
                </a:cubicBezTo>
                <a:cubicBezTo>
                  <a:pt x="979" y="1499"/>
                  <a:pt x="987" y="1512"/>
                  <a:pt x="977" y="1527"/>
                </a:cubicBezTo>
                <a:cubicBezTo>
                  <a:pt x="960" y="1552"/>
                  <a:pt x="939" y="1577"/>
                  <a:pt x="955" y="1614"/>
                </a:cubicBezTo>
                <a:cubicBezTo>
                  <a:pt x="939" y="1606"/>
                  <a:pt x="927" y="1603"/>
                  <a:pt x="913" y="1611"/>
                </a:cubicBezTo>
                <a:cubicBezTo>
                  <a:pt x="896" y="1620"/>
                  <a:pt x="912" y="1636"/>
                  <a:pt x="905" y="1646"/>
                </a:cubicBezTo>
                <a:cubicBezTo>
                  <a:pt x="894" y="1642"/>
                  <a:pt x="885" y="1640"/>
                  <a:pt x="874" y="1644"/>
                </a:cubicBezTo>
                <a:cubicBezTo>
                  <a:pt x="838" y="1659"/>
                  <a:pt x="823" y="1649"/>
                  <a:pt x="822" y="1610"/>
                </a:cubicBezTo>
                <a:cubicBezTo>
                  <a:pt x="822" y="1602"/>
                  <a:pt x="819" y="1597"/>
                  <a:pt x="813" y="1592"/>
                </a:cubicBezTo>
                <a:cubicBezTo>
                  <a:pt x="809" y="1589"/>
                  <a:pt x="803" y="1588"/>
                  <a:pt x="800" y="1593"/>
                </a:cubicBezTo>
                <a:cubicBezTo>
                  <a:pt x="792" y="1608"/>
                  <a:pt x="776" y="1623"/>
                  <a:pt x="780" y="1642"/>
                </a:cubicBezTo>
                <a:cubicBezTo>
                  <a:pt x="786" y="1666"/>
                  <a:pt x="782" y="1684"/>
                  <a:pt x="763" y="1700"/>
                </a:cubicBezTo>
                <a:cubicBezTo>
                  <a:pt x="747" y="1714"/>
                  <a:pt x="753" y="1724"/>
                  <a:pt x="773" y="1730"/>
                </a:cubicBezTo>
                <a:cubicBezTo>
                  <a:pt x="792" y="1736"/>
                  <a:pt x="800" y="1721"/>
                  <a:pt x="813" y="1709"/>
                </a:cubicBezTo>
                <a:cubicBezTo>
                  <a:pt x="807" y="1724"/>
                  <a:pt x="806" y="1735"/>
                  <a:pt x="811" y="1746"/>
                </a:cubicBezTo>
                <a:cubicBezTo>
                  <a:pt x="813" y="1753"/>
                  <a:pt x="819" y="1760"/>
                  <a:pt x="826" y="1752"/>
                </a:cubicBezTo>
                <a:cubicBezTo>
                  <a:pt x="838" y="1737"/>
                  <a:pt x="843" y="1747"/>
                  <a:pt x="850" y="1757"/>
                </a:cubicBezTo>
                <a:cubicBezTo>
                  <a:pt x="854" y="1764"/>
                  <a:pt x="861" y="1766"/>
                  <a:pt x="867" y="1762"/>
                </a:cubicBezTo>
                <a:cubicBezTo>
                  <a:pt x="890" y="1748"/>
                  <a:pt x="896" y="1764"/>
                  <a:pt x="897" y="1780"/>
                </a:cubicBezTo>
                <a:cubicBezTo>
                  <a:pt x="898" y="1800"/>
                  <a:pt x="903" y="1798"/>
                  <a:pt x="920" y="1795"/>
                </a:cubicBezTo>
                <a:cubicBezTo>
                  <a:pt x="938" y="1791"/>
                  <a:pt x="960" y="1796"/>
                  <a:pt x="977" y="1803"/>
                </a:cubicBezTo>
                <a:cubicBezTo>
                  <a:pt x="995" y="1811"/>
                  <a:pt x="994" y="1839"/>
                  <a:pt x="979" y="1853"/>
                </a:cubicBezTo>
                <a:cubicBezTo>
                  <a:pt x="975" y="1857"/>
                  <a:pt x="968" y="1861"/>
                  <a:pt x="967" y="1865"/>
                </a:cubicBezTo>
                <a:cubicBezTo>
                  <a:pt x="960" y="1911"/>
                  <a:pt x="931" y="1914"/>
                  <a:pt x="894" y="1908"/>
                </a:cubicBezTo>
                <a:cubicBezTo>
                  <a:pt x="877" y="1906"/>
                  <a:pt x="868" y="1909"/>
                  <a:pt x="875" y="1931"/>
                </a:cubicBezTo>
                <a:cubicBezTo>
                  <a:pt x="886" y="1964"/>
                  <a:pt x="868" y="1992"/>
                  <a:pt x="837" y="2001"/>
                </a:cubicBezTo>
                <a:cubicBezTo>
                  <a:pt x="824" y="2004"/>
                  <a:pt x="816" y="1997"/>
                  <a:pt x="807" y="1993"/>
                </a:cubicBezTo>
                <a:cubicBezTo>
                  <a:pt x="779" y="1978"/>
                  <a:pt x="750" y="1963"/>
                  <a:pt x="734" y="1932"/>
                </a:cubicBezTo>
                <a:cubicBezTo>
                  <a:pt x="732" y="1927"/>
                  <a:pt x="724" y="1927"/>
                  <a:pt x="721" y="1930"/>
                </a:cubicBezTo>
                <a:cubicBezTo>
                  <a:pt x="714" y="1937"/>
                  <a:pt x="683" y="1932"/>
                  <a:pt x="706" y="1959"/>
                </a:cubicBezTo>
                <a:cubicBezTo>
                  <a:pt x="708" y="1962"/>
                  <a:pt x="701" y="1995"/>
                  <a:pt x="688" y="2011"/>
                </a:cubicBezTo>
                <a:cubicBezTo>
                  <a:pt x="685" y="2016"/>
                  <a:pt x="683" y="2022"/>
                  <a:pt x="687" y="2027"/>
                </a:cubicBezTo>
                <a:cubicBezTo>
                  <a:pt x="691" y="2030"/>
                  <a:pt x="695" y="2029"/>
                  <a:pt x="698" y="2026"/>
                </a:cubicBezTo>
                <a:cubicBezTo>
                  <a:pt x="706" y="2021"/>
                  <a:pt x="715" y="2010"/>
                  <a:pt x="722" y="2023"/>
                </a:cubicBezTo>
                <a:cubicBezTo>
                  <a:pt x="729" y="2039"/>
                  <a:pt x="710" y="2033"/>
                  <a:pt x="704" y="2038"/>
                </a:cubicBezTo>
                <a:cubicBezTo>
                  <a:pt x="698" y="2043"/>
                  <a:pt x="688" y="2044"/>
                  <a:pt x="688" y="2054"/>
                </a:cubicBezTo>
                <a:cubicBezTo>
                  <a:pt x="689" y="2067"/>
                  <a:pt x="680" y="2065"/>
                  <a:pt x="673" y="2064"/>
                </a:cubicBezTo>
                <a:cubicBezTo>
                  <a:pt x="648" y="2064"/>
                  <a:pt x="641" y="2074"/>
                  <a:pt x="655" y="2096"/>
                </a:cubicBezTo>
                <a:cubicBezTo>
                  <a:pt x="643" y="2095"/>
                  <a:pt x="631" y="2094"/>
                  <a:pt x="618" y="2093"/>
                </a:cubicBezTo>
                <a:cubicBezTo>
                  <a:pt x="625" y="2087"/>
                  <a:pt x="638" y="2098"/>
                  <a:pt x="638" y="2085"/>
                </a:cubicBezTo>
                <a:cubicBezTo>
                  <a:pt x="638" y="2078"/>
                  <a:pt x="630" y="2074"/>
                  <a:pt x="622" y="2074"/>
                </a:cubicBezTo>
                <a:cubicBezTo>
                  <a:pt x="603" y="2075"/>
                  <a:pt x="579" y="2037"/>
                  <a:pt x="566" y="2082"/>
                </a:cubicBezTo>
                <a:cubicBezTo>
                  <a:pt x="565" y="2082"/>
                  <a:pt x="563" y="2083"/>
                  <a:pt x="563" y="2082"/>
                </a:cubicBezTo>
                <a:cubicBezTo>
                  <a:pt x="542" y="2065"/>
                  <a:pt x="528" y="2092"/>
                  <a:pt x="512" y="2091"/>
                </a:cubicBezTo>
                <a:cubicBezTo>
                  <a:pt x="469" y="2089"/>
                  <a:pt x="449" y="2121"/>
                  <a:pt x="421" y="2141"/>
                </a:cubicBezTo>
                <a:cubicBezTo>
                  <a:pt x="402" y="2154"/>
                  <a:pt x="408" y="2171"/>
                  <a:pt x="425" y="2181"/>
                </a:cubicBezTo>
                <a:cubicBezTo>
                  <a:pt x="432" y="2185"/>
                  <a:pt x="442" y="2186"/>
                  <a:pt x="448" y="2201"/>
                </a:cubicBezTo>
                <a:cubicBezTo>
                  <a:pt x="426" y="2190"/>
                  <a:pt x="405" y="2209"/>
                  <a:pt x="404" y="2215"/>
                </a:cubicBezTo>
                <a:cubicBezTo>
                  <a:pt x="401" y="2239"/>
                  <a:pt x="379" y="2233"/>
                  <a:pt x="368" y="2248"/>
                </a:cubicBezTo>
                <a:cubicBezTo>
                  <a:pt x="372" y="2221"/>
                  <a:pt x="336" y="2211"/>
                  <a:pt x="351" y="2186"/>
                </a:cubicBezTo>
                <a:cubicBezTo>
                  <a:pt x="347" y="2185"/>
                  <a:pt x="344" y="2183"/>
                  <a:pt x="340" y="2183"/>
                </a:cubicBezTo>
                <a:cubicBezTo>
                  <a:pt x="319" y="2180"/>
                  <a:pt x="298" y="2178"/>
                  <a:pt x="276" y="2177"/>
                </a:cubicBezTo>
                <a:cubicBezTo>
                  <a:pt x="259" y="2175"/>
                  <a:pt x="247" y="2177"/>
                  <a:pt x="256" y="2201"/>
                </a:cubicBezTo>
                <a:cubicBezTo>
                  <a:pt x="260" y="2212"/>
                  <a:pt x="271" y="2231"/>
                  <a:pt x="253" y="2240"/>
                </a:cubicBezTo>
                <a:cubicBezTo>
                  <a:pt x="230" y="2251"/>
                  <a:pt x="216" y="2263"/>
                  <a:pt x="229" y="2291"/>
                </a:cubicBezTo>
                <a:cubicBezTo>
                  <a:pt x="230" y="2295"/>
                  <a:pt x="225" y="2303"/>
                  <a:pt x="222" y="2309"/>
                </a:cubicBezTo>
                <a:cubicBezTo>
                  <a:pt x="217" y="2322"/>
                  <a:pt x="212" y="2339"/>
                  <a:pt x="223" y="2347"/>
                </a:cubicBezTo>
                <a:cubicBezTo>
                  <a:pt x="234" y="2355"/>
                  <a:pt x="236" y="2332"/>
                  <a:pt x="249" y="2329"/>
                </a:cubicBezTo>
                <a:cubicBezTo>
                  <a:pt x="256" y="2358"/>
                  <a:pt x="237" y="2367"/>
                  <a:pt x="217" y="2374"/>
                </a:cubicBezTo>
                <a:cubicBezTo>
                  <a:pt x="205" y="2378"/>
                  <a:pt x="198" y="2383"/>
                  <a:pt x="190" y="2394"/>
                </a:cubicBezTo>
                <a:cubicBezTo>
                  <a:pt x="177" y="2410"/>
                  <a:pt x="174" y="2438"/>
                  <a:pt x="147" y="2441"/>
                </a:cubicBezTo>
                <a:cubicBezTo>
                  <a:pt x="146" y="2441"/>
                  <a:pt x="145" y="2439"/>
                  <a:pt x="144" y="2438"/>
                </a:cubicBezTo>
                <a:cubicBezTo>
                  <a:pt x="147" y="2428"/>
                  <a:pt x="162" y="2436"/>
                  <a:pt x="164" y="2423"/>
                </a:cubicBezTo>
                <a:cubicBezTo>
                  <a:pt x="145" y="2407"/>
                  <a:pt x="118" y="2410"/>
                  <a:pt x="97" y="2400"/>
                </a:cubicBezTo>
                <a:cubicBezTo>
                  <a:pt x="94" y="2399"/>
                  <a:pt x="89" y="2400"/>
                  <a:pt x="89" y="2401"/>
                </a:cubicBezTo>
                <a:cubicBezTo>
                  <a:pt x="78" y="2430"/>
                  <a:pt x="40" y="2434"/>
                  <a:pt x="30" y="2468"/>
                </a:cubicBezTo>
                <a:cubicBezTo>
                  <a:pt x="23" y="2489"/>
                  <a:pt x="18" y="2495"/>
                  <a:pt x="41" y="2502"/>
                </a:cubicBezTo>
                <a:cubicBezTo>
                  <a:pt x="59" y="2506"/>
                  <a:pt x="78" y="2560"/>
                  <a:pt x="64" y="2567"/>
                </a:cubicBezTo>
                <a:cubicBezTo>
                  <a:pt x="37" y="2581"/>
                  <a:pt x="50" y="2589"/>
                  <a:pt x="65" y="2600"/>
                </a:cubicBezTo>
                <a:cubicBezTo>
                  <a:pt x="56" y="2610"/>
                  <a:pt x="33" y="2595"/>
                  <a:pt x="35" y="2619"/>
                </a:cubicBezTo>
                <a:cubicBezTo>
                  <a:pt x="37" y="2633"/>
                  <a:pt x="25" y="2644"/>
                  <a:pt x="26" y="2658"/>
                </a:cubicBezTo>
                <a:cubicBezTo>
                  <a:pt x="26" y="2663"/>
                  <a:pt x="29" y="2669"/>
                  <a:pt x="35" y="2668"/>
                </a:cubicBezTo>
                <a:cubicBezTo>
                  <a:pt x="67" y="2661"/>
                  <a:pt x="77" y="2689"/>
                  <a:pt x="94" y="2705"/>
                </a:cubicBezTo>
                <a:cubicBezTo>
                  <a:pt x="105" y="2716"/>
                  <a:pt x="117" y="2733"/>
                  <a:pt x="131" y="2716"/>
                </a:cubicBezTo>
                <a:cubicBezTo>
                  <a:pt x="141" y="2702"/>
                  <a:pt x="148" y="2689"/>
                  <a:pt x="165" y="2684"/>
                </a:cubicBezTo>
                <a:cubicBezTo>
                  <a:pt x="172" y="2682"/>
                  <a:pt x="179" y="2663"/>
                  <a:pt x="186" y="2675"/>
                </a:cubicBezTo>
                <a:cubicBezTo>
                  <a:pt x="194" y="2689"/>
                  <a:pt x="221" y="2691"/>
                  <a:pt x="212" y="2715"/>
                </a:cubicBezTo>
                <a:cubicBezTo>
                  <a:pt x="210" y="2720"/>
                  <a:pt x="210" y="2725"/>
                  <a:pt x="202" y="2727"/>
                </a:cubicBezTo>
                <a:cubicBezTo>
                  <a:pt x="173" y="2734"/>
                  <a:pt x="145" y="2770"/>
                  <a:pt x="142" y="2800"/>
                </a:cubicBezTo>
                <a:cubicBezTo>
                  <a:pt x="138" y="2781"/>
                  <a:pt x="126" y="2772"/>
                  <a:pt x="108" y="2763"/>
                </a:cubicBezTo>
                <a:cubicBezTo>
                  <a:pt x="76" y="2747"/>
                  <a:pt x="71" y="2783"/>
                  <a:pt x="51" y="2788"/>
                </a:cubicBezTo>
                <a:cubicBezTo>
                  <a:pt x="49" y="2778"/>
                  <a:pt x="68" y="2776"/>
                  <a:pt x="62" y="2764"/>
                </a:cubicBezTo>
                <a:cubicBezTo>
                  <a:pt x="59" y="2758"/>
                  <a:pt x="52" y="2759"/>
                  <a:pt x="46" y="2760"/>
                </a:cubicBezTo>
                <a:cubicBezTo>
                  <a:pt x="31" y="2765"/>
                  <a:pt x="22" y="2777"/>
                  <a:pt x="17" y="2791"/>
                </a:cubicBezTo>
                <a:cubicBezTo>
                  <a:pt x="14" y="2797"/>
                  <a:pt x="20" y="2804"/>
                  <a:pt x="25" y="2803"/>
                </a:cubicBezTo>
                <a:cubicBezTo>
                  <a:pt x="67" y="2797"/>
                  <a:pt x="36" y="2821"/>
                  <a:pt x="35" y="2830"/>
                </a:cubicBezTo>
                <a:cubicBezTo>
                  <a:pt x="35" y="2837"/>
                  <a:pt x="26" y="2844"/>
                  <a:pt x="33" y="2851"/>
                </a:cubicBezTo>
                <a:cubicBezTo>
                  <a:pt x="39" y="2858"/>
                  <a:pt x="45" y="2841"/>
                  <a:pt x="52" y="2847"/>
                </a:cubicBezTo>
                <a:cubicBezTo>
                  <a:pt x="55" y="2857"/>
                  <a:pt x="41" y="2871"/>
                  <a:pt x="55" y="2876"/>
                </a:cubicBezTo>
                <a:cubicBezTo>
                  <a:pt x="68" y="2881"/>
                  <a:pt x="69" y="2864"/>
                  <a:pt x="76" y="2857"/>
                </a:cubicBezTo>
                <a:cubicBezTo>
                  <a:pt x="82" y="2849"/>
                  <a:pt x="89" y="2842"/>
                  <a:pt x="96" y="2835"/>
                </a:cubicBezTo>
                <a:cubicBezTo>
                  <a:pt x="83" y="2862"/>
                  <a:pt x="109" y="2877"/>
                  <a:pt x="115" y="2898"/>
                </a:cubicBezTo>
                <a:cubicBezTo>
                  <a:pt x="124" y="2934"/>
                  <a:pt x="140" y="2936"/>
                  <a:pt x="167" y="2906"/>
                </a:cubicBezTo>
                <a:cubicBezTo>
                  <a:pt x="166" y="2923"/>
                  <a:pt x="190" y="2931"/>
                  <a:pt x="173" y="2949"/>
                </a:cubicBezTo>
                <a:cubicBezTo>
                  <a:pt x="144" y="2980"/>
                  <a:pt x="128" y="3023"/>
                  <a:pt x="90" y="3047"/>
                </a:cubicBezTo>
                <a:cubicBezTo>
                  <a:pt x="75" y="3056"/>
                  <a:pt x="78" y="3086"/>
                  <a:pt x="94" y="3101"/>
                </a:cubicBezTo>
                <a:cubicBezTo>
                  <a:pt x="111" y="3116"/>
                  <a:pt x="117" y="3100"/>
                  <a:pt x="126" y="3091"/>
                </a:cubicBezTo>
                <a:cubicBezTo>
                  <a:pt x="139" y="3078"/>
                  <a:pt x="176" y="3085"/>
                  <a:pt x="179" y="3102"/>
                </a:cubicBezTo>
                <a:cubicBezTo>
                  <a:pt x="181" y="3109"/>
                  <a:pt x="192" y="3131"/>
                  <a:pt x="165" y="3124"/>
                </a:cubicBezTo>
                <a:cubicBezTo>
                  <a:pt x="159" y="3123"/>
                  <a:pt x="150" y="3123"/>
                  <a:pt x="145" y="3131"/>
                </a:cubicBezTo>
                <a:cubicBezTo>
                  <a:pt x="168" y="3156"/>
                  <a:pt x="207" y="3149"/>
                  <a:pt x="230" y="3173"/>
                </a:cubicBezTo>
                <a:cubicBezTo>
                  <a:pt x="221" y="3182"/>
                  <a:pt x="203" y="3193"/>
                  <a:pt x="212" y="3205"/>
                </a:cubicBezTo>
                <a:cubicBezTo>
                  <a:pt x="225" y="3222"/>
                  <a:pt x="218" y="3230"/>
                  <a:pt x="208" y="3242"/>
                </a:cubicBezTo>
                <a:cubicBezTo>
                  <a:pt x="205" y="3246"/>
                  <a:pt x="203" y="3251"/>
                  <a:pt x="207" y="3255"/>
                </a:cubicBezTo>
                <a:cubicBezTo>
                  <a:pt x="211" y="3259"/>
                  <a:pt x="215" y="3257"/>
                  <a:pt x="217" y="3254"/>
                </a:cubicBezTo>
                <a:cubicBezTo>
                  <a:pt x="228" y="3234"/>
                  <a:pt x="238" y="3251"/>
                  <a:pt x="256" y="3254"/>
                </a:cubicBezTo>
                <a:cubicBezTo>
                  <a:pt x="228" y="3263"/>
                  <a:pt x="217" y="3292"/>
                  <a:pt x="194" y="3291"/>
                </a:cubicBezTo>
                <a:cubicBezTo>
                  <a:pt x="159" y="3288"/>
                  <a:pt x="165" y="3313"/>
                  <a:pt x="158" y="3331"/>
                </a:cubicBezTo>
                <a:cubicBezTo>
                  <a:pt x="158" y="3332"/>
                  <a:pt x="157" y="3332"/>
                  <a:pt x="156" y="3333"/>
                </a:cubicBezTo>
                <a:cubicBezTo>
                  <a:pt x="143" y="3341"/>
                  <a:pt x="125" y="3354"/>
                  <a:pt x="134" y="3368"/>
                </a:cubicBezTo>
                <a:cubicBezTo>
                  <a:pt x="145" y="3386"/>
                  <a:pt x="161" y="3364"/>
                  <a:pt x="175" y="3362"/>
                </a:cubicBezTo>
                <a:cubicBezTo>
                  <a:pt x="159" y="3381"/>
                  <a:pt x="159" y="3382"/>
                  <a:pt x="174" y="3393"/>
                </a:cubicBezTo>
                <a:cubicBezTo>
                  <a:pt x="182" y="3399"/>
                  <a:pt x="189" y="3401"/>
                  <a:pt x="190" y="3414"/>
                </a:cubicBezTo>
                <a:cubicBezTo>
                  <a:pt x="191" y="3427"/>
                  <a:pt x="210" y="3423"/>
                  <a:pt x="219" y="3431"/>
                </a:cubicBezTo>
                <a:cubicBezTo>
                  <a:pt x="222" y="3434"/>
                  <a:pt x="232" y="3423"/>
                  <a:pt x="232" y="3415"/>
                </a:cubicBezTo>
                <a:cubicBezTo>
                  <a:pt x="233" y="3408"/>
                  <a:pt x="237" y="3404"/>
                  <a:pt x="242" y="3399"/>
                </a:cubicBezTo>
                <a:cubicBezTo>
                  <a:pt x="260" y="3379"/>
                  <a:pt x="254" y="3357"/>
                  <a:pt x="228" y="3346"/>
                </a:cubicBezTo>
                <a:cubicBezTo>
                  <a:pt x="270" y="3348"/>
                  <a:pt x="246" y="3309"/>
                  <a:pt x="262" y="3294"/>
                </a:cubicBezTo>
                <a:cubicBezTo>
                  <a:pt x="284" y="3310"/>
                  <a:pt x="277" y="3332"/>
                  <a:pt x="274" y="3352"/>
                </a:cubicBezTo>
                <a:cubicBezTo>
                  <a:pt x="271" y="3366"/>
                  <a:pt x="264" y="3378"/>
                  <a:pt x="290" y="3376"/>
                </a:cubicBezTo>
                <a:cubicBezTo>
                  <a:pt x="312" y="3374"/>
                  <a:pt x="322" y="3413"/>
                  <a:pt x="351" y="3398"/>
                </a:cubicBezTo>
                <a:cubicBezTo>
                  <a:pt x="353" y="3421"/>
                  <a:pt x="379" y="3421"/>
                  <a:pt x="386" y="3438"/>
                </a:cubicBezTo>
                <a:cubicBezTo>
                  <a:pt x="391" y="3449"/>
                  <a:pt x="392" y="3463"/>
                  <a:pt x="411" y="3455"/>
                </a:cubicBezTo>
                <a:cubicBezTo>
                  <a:pt x="415" y="3453"/>
                  <a:pt x="416" y="3459"/>
                  <a:pt x="416" y="3463"/>
                </a:cubicBezTo>
                <a:cubicBezTo>
                  <a:pt x="417" y="3491"/>
                  <a:pt x="391" y="3503"/>
                  <a:pt x="381" y="3524"/>
                </a:cubicBezTo>
                <a:cubicBezTo>
                  <a:pt x="374" y="3536"/>
                  <a:pt x="362" y="3521"/>
                  <a:pt x="353" y="3518"/>
                </a:cubicBezTo>
                <a:cubicBezTo>
                  <a:pt x="328" y="3509"/>
                  <a:pt x="320" y="3514"/>
                  <a:pt x="324" y="3540"/>
                </a:cubicBezTo>
                <a:cubicBezTo>
                  <a:pt x="325" y="3550"/>
                  <a:pt x="320" y="3554"/>
                  <a:pt x="314" y="3559"/>
                </a:cubicBezTo>
                <a:cubicBezTo>
                  <a:pt x="308" y="3564"/>
                  <a:pt x="299" y="3566"/>
                  <a:pt x="295" y="3572"/>
                </a:cubicBezTo>
                <a:cubicBezTo>
                  <a:pt x="286" y="3582"/>
                  <a:pt x="282" y="3598"/>
                  <a:pt x="292" y="3606"/>
                </a:cubicBezTo>
                <a:cubicBezTo>
                  <a:pt x="302" y="3616"/>
                  <a:pt x="305" y="3597"/>
                  <a:pt x="312" y="3593"/>
                </a:cubicBezTo>
                <a:cubicBezTo>
                  <a:pt x="316" y="3591"/>
                  <a:pt x="319" y="3588"/>
                  <a:pt x="324" y="3592"/>
                </a:cubicBezTo>
                <a:cubicBezTo>
                  <a:pt x="323" y="3595"/>
                  <a:pt x="323" y="3599"/>
                  <a:pt x="321" y="3603"/>
                </a:cubicBezTo>
                <a:cubicBezTo>
                  <a:pt x="316" y="3620"/>
                  <a:pt x="319" y="3638"/>
                  <a:pt x="335" y="3645"/>
                </a:cubicBezTo>
                <a:cubicBezTo>
                  <a:pt x="354" y="3655"/>
                  <a:pt x="354" y="3632"/>
                  <a:pt x="362" y="3623"/>
                </a:cubicBezTo>
                <a:cubicBezTo>
                  <a:pt x="364" y="3621"/>
                  <a:pt x="365" y="3618"/>
                  <a:pt x="367" y="3616"/>
                </a:cubicBezTo>
                <a:cubicBezTo>
                  <a:pt x="371" y="3611"/>
                  <a:pt x="374" y="3605"/>
                  <a:pt x="380" y="3606"/>
                </a:cubicBezTo>
                <a:cubicBezTo>
                  <a:pt x="388" y="3607"/>
                  <a:pt x="387" y="3614"/>
                  <a:pt x="387" y="3620"/>
                </a:cubicBezTo>
                <a:cubicBezTo>
                  <a:pt x="388" y="3630"/>
                  <a:pt x="386" y="3640"/>
                  <a:pt x="398" y="3645"/>
                </a:cubicBezTo>
                <a:cubicBezTo>
                  <a:pt x="410" y="3649"/>
                  <a:pt x="413" y="3637"/>
                  <a:pt x="421" y="3632"/>
                </a:cubicBezTo>
                <a:cubicBezTo>
                  <a:pt x="420" y="3644"/>
                  <a:pt x="404" y="3663"/>
                  <a:pt x="429" y="3663"/>
                </a:cubicBezTo>
                <a:cubicBezTo>
                  <a:pt x="450" y="3662"/>
                  <a:pt x="446" y="3671"/>
                  <a:pt x="442" y="3682"/>
                </a:cubicBezTo>
                <a:cubicBezTo>
                  <a:pt x="430" y="3716"/>
                  <a:pt x="414" y="3750"/>
                  <a:pt x="425" y="3792"/>
                </a:cubicBezTo>
                <a:cubicBezTo>
                  <a:pt x="404" y="3780"/>
                  <a:pt x="387" y="3775"/>
                  <a:pt x="373" y="3791"/>
                </a:cubicBezTo>
                <a:cubicBezTo>
                  <a:pt x="369" y="3795"/>
                  <a:pt x="366" y="3796"/>
                  <a:pt x="360" y="3793"/>
                </a:cubicBezTo>
                <a:cubicBezTo>
                  <a:pt x="337" y="3782"/>
                  <a:pt x="325" y="3796"/>
                  <a:pt x="319" y="3816"/>
                </a:cubicBezTo>
                <a:cubicBezTo>
                  <a:pt x="314" y="3836"/>
                  <a:pt x="306" y="3838"/>
                  <a:pt x="293" y="3823"/>
                </a:cubicBezTo>
                <a:cubicBezTo>
                  <a:pt x="284" y="3814"/>
                  <a:pt x="275" y="3811"/>
                  <a:pt x="266" y="3822"/>
                </a:cubicBezTo>
                <a:cubicBezTo>
                  <a:pt x="257" y="3833"/>
                  <a:pt x="257" y="3843"/>
                  <a:pt x="271" y="3850"/>
                </a:cubicBezTo>
                <a:cubicBezTo>
                  <a:pt x="285" y="3858"/>
                  <a:pt x="285" y="3870"/>
                  <a:pt x="272" y="3877"/>
                </a:cubicBezTo>
                <a:cubicBezTo>
                  <a:pt x="254" y="3888"/>
                  <a:pt x="243" y="3901"/>
                  <a:pt x="243" y="3923"/>
                </a:cubicBezTo>
                <a:cubicBezTo>
                  <a:pt x="235" y="3905"/>
                  <a:pt x="204" y="3892"/>
                  <a:pt x="234" y="3868"/>
                </a:cubicBezTo>
                <a:cubicBezTo>
                  <a:pt x="239" y="3864"/>
                  <a:pt x="248" y="3861"/>
                  <a:pt x="243" y="3853"/>
                </a:cubicBezTo>
                <a:cubicBezTo>
                  <a:pt x="238" y="3845"/>
                  <a:pt x="228" y="3849"/>
                  <a:pt x="221" y="3849"/>
                </a:cubicBezTo>
                <a:cubicBezTo>
                  <a:pt x="214" y="3850"/>
                  <a:pt x="201" y="3853"/>
                  <a:pt x="205" y="3861"/>
                </a:cubicBezTo>
                <a:cubicBezTo>
                  <a:pt x="217" y="3889"/>
                  <a:pt x="205" y="3889"/>
                  <a:pt x="183" y="3884"/>
                </a:cubicBezTo>
                <a:cubicBezTo>
                  <a:pt x="176" y="3882"/>
                  <a:pt x="169" y="3886"/>
                  <a:pt x="168" y="3894"/>
                </a:cubicBezTo>
                <a:cubicBezTo>
                  <a:pt x="168" y="3904"/>
                  <a:pt x="176" y="3902"/>
                  <a:pt x="183" y="3901"/>
                </a:cubicBezTo>
                <a:cubicBezTo>
                  <a:pt x="194" y="3898"/>
                  <a:pt x="203" y="3903"/>
                  <a:pt x="215" y="3907"/>
                </a:cubicBezTo>
                <a:cubicBezTo>
                  <a:pt x="196" y="3924"/>
                  <a:pt x="190" y="3938"/>
                  <a:pt x="214" y="3954"/>
                </a:cubicBezTo>
                <a:cubicBezTo>
                  <a:pt x="223" y="3960"/>
                  <a:pt x="230" y="3972"/>
                  <a:pt x="223" y="3990"/>
                </a:cubicBezTo>
                <a:cubicBezTo>
                  <a:pt x="217" y="4007"/>
                  <a:pt x="218" y="4030"/>
                  <a:pt x="234" y="4050"/>
                </a:cubicBezTo>
                <a:cubicBezTo>
                  <a:pt x="219" y="4043"/>
                  <a:pt x="214" y="4053"/>
                  <a:pt x="207" y="4060"/>
                </a:cubicBezTo>
                <a:cubicBezTo>
                  <a:pt x="201" y="4067"/>
                  <a:pt x="191" y="4074"/>
                  <a:pt x="197" y="4085"/>
                </a:cubicBezTo>
                <a:cubicBezTo>
                  <a:pt x="204" y="4094"/>
                  <a:pt x="214" y="4091"/>
                  <a:pt x="223" y="4084"/>
                </a:cubicBezTo>
                <a:cubicBezTo>
                  <a:pt x="234" y="4075"/>
                  <a:pt x="234" y="4088"/>
                  <a:pt x="241" y="4094"/>
                </a:cubicBezTo>
                <a:cubicBezTo>
                  <a:pt x="211" y="4094"/>
                  <a:pt x="198" y="4122"/>
                  <a:pt x="173" y="4131"/>
                </a:cubicBezTo>
                <a:cubicBezTo>
                  <a:pt x="160" y="4135"/>
                  <a:pt x="155" y="4137"/>
                  <a:pt x="159" y="4122"/>
                </a:cubicBezTo>
                <a:cubicBezTo>
                  <a:pt x="161" y="4112"/>
                  <a:pt x="159" y="4106"/>
                  <a:pt x="151" y="4102"/>
                </a:cubicBezTo>
                <a:cubicBezTo>
                  <a:pt x="143" y="4099"/>
                  <a:pt x="139" y="4106"/>
                  <a:pt x="134" y="4110"/>
                </a:cubicBezTo>
                <a:cubicBezTo>
                  <a:pt x="125" y="4116"/>
                  <a:pt x="123" y="4130"/>
                  <a:pt x="109" y="4128"/>
                </a:cubicBezTo>
                <a:cubicBezTo>
                  <a:pt x="98" y="4127"/>
                  <a:pt x="86" y="4127"/>
                  <a:pt x="86" y="4143"/>
                </a:cubicBezTo>
                <a:cubicBezTo>
                  <a:pt x="87" y="4155"/>
                  <a:pt x="89" y="4168"/>
                  <a:pt x="107" y="4168"/>
                </a:cubicBezTo>
                <a:cubicBezTo>
                  <a:pt x="122" y="4168"/>
                  <a:pt x="119" y="4173"/>
                  <a:pt x="112" y="4185"/>
                </a:cubicBezTo>
                <a:cubicBezTo>
                  <a:pt x="106" y="4195"/>
                  <a:pt x="87" y="4219"/>
                  <a:pt x="121" y="4227"/>
                </a:cubicBezTo>
                <a:cubicBezTo>
                  <a:pt x="108" y="4235"/>
                  <a:pt x="100" y="4246"/>
                  <a:pt x="87" y="4254"/>
                </a:cubicBezTo>
                <a:cubicBezTo>
                  <a:pt x="76" y="4261"/>
                  <a:pt x="75" y="4276"/>
                  <a:pt x="78" y="4289"/>
                </a:cubicBezTo>
                <a:cubicBezTo>
                  <a:pt x="81" y="4304"/>
                  <a:pt x="92" y="4296"/>
                  <a:pt x="101" y="4294"/>
                </a:cubicBezTo>
                <a:cubicBezTo>
                  <a:pt x="107" y="4293"/>
                  <a:pt x="115" y="4294"/>
                  <a:pt x="115" y="4301"/>
                </a:cubicBezTo>
                <a:cubicBezTo>
                  <a:pt x="114" y="4318"/>
                  <a:pt x="113" y="4336"/>
                  <a:pt x="108" y="4352"/>
                </a:cubicBezTo>
                <a:cubicBezTo>
                  <a:pt x="106" y="4361"/>
                  <a:pt x="94" y="4360"/>
                  <a:pt x="85" y="4361"/>
                </a:cubicBezTo>
                <a:cubicBezTo>
                  <a:pt x="79" y="4361"/>
                  <a:pt x="71" y="4364"/>
                  <a:pt x="73" y="4371"/>
                </a:cubicBezTo>
                <a:cubicBezTo>
                  <a:pt x="79" y="4400"/>
                  <a:pt x="60" y="4408"/>
                  <a:pt x="39" y="4414"/>
                </a:cubicBezTo>
                <a:cubicBezTo>
                  <a:pt x="33" y="4416"/>
                  <a:pt x="29" y="4420"/>
                  <a:pt x="28" y="4426"/>
                </a:cubicBezTo>
                <a:cubicBezTo>
                  <a:pt x="27" y="4437"/>
                  <a:pt x="36" y="4434"/>
                  <a:pt x="41" y="4437"/>
                </a:cubicBezTo>
                <a:cubicBezTo>
                  <a:pt x="64" y="4451"/>
                  <a:pt x="83" y="4437"/>
                  <a:pt x="98" y="4426"/>
                </a:cubicBezTo>
                <a:cubicBezTo>
                  <a:pt x="111" y="4415"/>
                  <a:pt x="112" y="4421"/>
                  <a:pt x="122" y="4429"/>
                </a:cubicBezTo>
                <a:cubicBezTo>
                  <a:pt x="144" y="4448"/>
                  <a:pt x="126" y="4467"/>
                  <a:pt x="125" y="4485"/>
                </a:cubicBezTo>
                <a:cubicBezTo>
                  <a:pt x="123" y="4506"/>
                  <a:pt x="116" y="4524"/>
                  <a:pt x="85" y="4520"/>
                </a:cubicBezTo>
                <a:cubicBezTo>
                  <a:pt x="52" y="4516"/>
                  <a:pt x="47" y="4528"/>
                  <a:pt x="57" y="4559"/>
                </a:cubicBezTo>
                <a:cubicBezTo>
                  <a:pt x="61" y="4569"/>
                  <a:pt x="63" y="4579"/>
                  <a:pt x="65" y="4590"/>
                </a:cubicBezTo>
                <a:cubicBezTo>
                  <a:pt x="66" y="4596"/>
                  <a:pt x="65" y="4605"/>
                  <a:pt x="59" y="4604"/>
                </a:cubicBezTo>
                <a:cubicBezTo>
                  <a:pt x="32" y="4596"/>
                  <a:pt x="32" y="4620"/>
                  <a:pt x="21" y="4631"/>
                </a:cubicBezTo>
                <a:cubicBezTo>
                  <a:pt x="10" y="4642"/>
                  <a:pt x="0" y="4655"/>
                  <a:pt x="18" y="4667"/>
                </a:cubicBezTo>
                <a:cubicBezTo>
                  <a:pt x="32" y="4677"/>
                  <a:pt x="47" y="4686"/>
                  <a:pt x="64" y="4668"/>
                </a:cubicBezTo>
                <a:cubicBezTo>
                  <a:pt x="70" y="4661"/>
                  <a:pt x="79" y="4652"/>
                  <a:pt x="91" y="4653"/>
                </a:cubicBezTo>
                <a:cubicBezTo>
                  <a:pt x="103" y="4653"/>
                  <a:pt x="118" y="4650"/>
                  <a:pt x="107" y="4671"/>
                </a:cubicBezTo>
                <a:cubicBezTo>
                  <a:pt x="102" y="4679"/>
                  <a:pt x="109" y="4689"/>
                  <a:pt x="116" y="4694"/>
                </a:cubicBezTo>
                <a:cubicBezTo>
                  <a:pt x="121" y="4699"/>
                  <a:pt x="129" y="4699"/>
                  <a:pt x="134" y="4692"/>
                </a:cubicBezTo>
                <a:cubicBezTo>
                  <a:pt x="149" y="4666"/>
                  <a:pt x="172" y="4677"/>
                  <a:pt x="194" y="4676"/>
                </a:cubicBezTo>
                <a:cubicBezTo>
                  <a:pt x="192" y="4688"/>
                  <a:pt x="178" y="4703"/>
                  <a:pt x="194" y="4707"/>
                </a:cubicBezTo>
                <a:cubicBezTo>
                  <a:pt x="227" y="4715"/>
                  <a:pt x="204" y="4728"/>
                  <a:pt x="199" y="4739"/>
                </a:cubicBezTo>
                <a:cubicBezTo>
                  <a:pt x="196" y="4747"/>
                  <a:pt x="180" y="4751"/>
                  <a:pt x="187" y="4762"/>
                </a:cubicBezTo>
                <a:cubicBezTo>
                  <a:pt x="198" y="4782"/>
                  <a:pt x="193" y="4805"/>
                  <a:pt x="185" y="4818"/>
                </a:cubicBezTo>
                <a:cubicBezTo>
                  <a:pt x="165" y="4852"/>
                  <a:pt x="199" y="4855"/>
                  <a:pt x="210" y="4870"/>
                </a:cubicBezTo>
                <a:cubicBezTo>
                  <a:pt x="214" y="4876"/>
                  <a:pt x="224" y="4873"/>
                  <a:pt x="228" y="4867"/>
                </a:cubicBezTo>
                <a:cubicBezTo>
                  <a:pt x="254" y="4832"/>
                  <a:pt x="285" y="4831"/>
                  <a:pt x="320" y="4849"/>
                </a:cubicBezTo>
                <a:cubicBezTo>
                  <a:pt x="334" y="4856"/>
                  <a:pt x="345" y="4860"/>
                  <a:pt x="344" y="4838"/>
                </a:cubicBezTo>
                <a:cubicBezTo>
                  <a:pt x="344" y="4833"/>
                  <a:pt x="345" y="4828"/>
                  <a:pt x="351" y="4827"/>
                </a:cubicBezTo>
                <a:cubicBezTo>
                  <a:pt x="358" y="4825"/>
                  <a:pt x="358" y="4832"/>
                  <a:pt x="361" y="4836"/>
                </a:cubicBezTo>
                <a:cubicBezTo>
                  <a:pt x="365" y="4843"/>
                  <a:pt x="370" y="4852"/>
                  <a:pt x="381" y="4848"/>
                </a:cubicBezTo>
                <a:cubicBezTo>
                  <a:pt x="408" y="4836"/>
                  <a:pt x="448" y="4850"/>
                  <a:pt x="461" y="4808"/>
                </a:cubicBezTo>
                <a:cubicBezTo>
                  <a:pt x="462" y="4805"/>
                  <a:pt x="467" y="4803"/>
                  <a:pt x="469" y="4801"/>
                </a:cubicBezTo>
                <a:cubicBezTo>
                  <a:pt x="462" y="4824"/>
                  <a:pt x="461" y="4849"/>
                  <a:pt x="444" y="4868"/>
                </a:cubicBezTo>
                <a:cubicBezTo>
                  <a:pt x="439" y="4873"/>
                  <a:pt x="433" y="4879"/>
                  <a:pt x="442" y="4885"/>
                </a:cubicBezTo>
                <a:cubicBezTo>
                  <a:pt x="448" y="4889"/>
                  <a:pt x="455" y="4884"/>
                  <a:pt x="459" y="4879"/>
                </a:cubicBezTo>
                <a:cubicBezTo>
                  <a:pt x="464" y="4872"/>
                  <a:pt x="471" y="4858"/>
                  <a:pt x="473" y="4858"/>
                </a:cubicBezTo>
                <a:cubicBezTo>
                  <a:pt x="503" y="4869"/>
                  <a:pt x="534" y="4847"/>
                  <a:pt x="561" y="4859"/>
                </a:cubicBezTo>
                <a:cubicBezTo>
                  <a:pt x="571" y="4864"/>
                  <a:pt x="577" y="4867"/>
                  <a:pt x="586" y="4862"/>
                </a:cubicBezTo>
                <a:cubicBezTo>
                  <a:pt x="595" y="4858"/>
                  <a:pt x="604" y="4858"/>
                  <a:pt x="614" y="4860"/>
                </a:cubicBezTo>
                <a:cubicBezTo>
                  <a:pt x="633" y="4862"/>
                  <a:pt x="656" y="4866"/>
                  <a:pt x="670" y="4857"/>
                </a:cubicBezTo>
                <a:cubicBezTo>
                  <a:pt x="691" y="4843"/>
                  <a:pt x="714" y="4827"/>
                  <a:pt x="721" y="4802"/>
                </a:cubicBezTo>
                <a:cubicBezTo>
                  <a:pt x="748" y="4848"/>
                  <a:pt x="690" y="4876"/>
                  <a:pt x="692" y="4923"/>
                </a:cubicBezTo>
                <a:cubicBezTo>
                  <a:pt x="710" y="4912"/>
                  <a:pt x="709" y="4896"/>
                  <a:pt x="721" y="4888"/>
                </a:cubicBezTo>
                <a:cubicBezTo>
                  <a:pt x="742" y="4872"/>
                  <a:pt x="753" y="4853"/>
                  <a:pt x="737" y="4825"/>
                </a:cubicBezTo>
                <a:cubicBezTo>
                  <a:pt x="733" y="4819"/>
                  <a:pt x="736" y="4808"/>
                  <a:pt x="737" y="4800"/>
                </a:cubicBezTo>
                <a:cubicBezTo>
                  <a:pt x="743" y="4758"/>
                  <a:pt x="763" y="4721"/>
                  <a:pt x="783" y="4685"/>
                </a:cubicBezTo>
                <a:cubicBezTo>
                  <a:pt x="791" y="4669"/>
                  <a:pt x="803" y="4661"/>
                  <a:pt x="820" y="4657"/>
                </a:cubicBezTo>
                <a:cubicBezTo>
                  <a:pt x="825" y="4669"/>
                  <a:pt x="811" y="4684"/>
                  <a:pt x="827" y="4690"/>
                </a:cubicBezTo>
                <a:cubicBezTo>
                  <a:pt x="841" y="4695"/>
                  <a:pt x="854" y="4689"/>
                  <a:pt x="865" y="4677"/>
                </a:cubicBezTo>
                <a:cubicBezTo>
                  <a:pt x="873" y="4711"/>
                  <a:pt x="860" y="4733"/>
                  <a:pt x="830" y="4740"/>
                </a:cubicBezTo>
                <a:cubicBezTo>
                  <a:pt x="820" y="4742"/>
                  <a:pt x="810" y="4742"/>
                  <a:pt x="804" y="4750"/>
                </a:cubicBezTo>
                <a:cubicBezTo>
                  <a:pt x="801" y="4754"/>
                  <a:pt x="796" y="4758"/>
                  <a:pt x="799" y="4763"/>
                </a:cubicBezTo>
                <a:cubicBezTo>
                  <a:pt x="802" y="4770"/>
                  <a:pt x="809" y="4769"/>
                  <a:pt x="814" y="4766"/>
                </a:cubicBezTo>
                <a:cubicBezTo>
                  <a:pt x="845" y="4744"/>
                  <a:pt x="859" y="4771"/>
                  <a:pt x="877" y="4787"/>
                </a:cubicBezTo>
                <a:cubicBezTo>
                  <a:pt x="886" y="4794"/>
                  <a:pt x="879" y="4797"/>
                  <a:pt x="874" y="4802"/>
                </a:cubicBezTo>
                <a:cubicBezTo>
                  <a:pt x="851" y="4827"/>
                  <a:pt x="852" y="4828"/>
                  <a:pt x="875" y="4855"/>
                </a:cubicBezTo>
                <a:cubicBezTo>
                  <a:pt x="878" y="4845"/>
                  <a:pt x="880" y="4836"/>
                  <a:pt x="883" y="4827"/>
                </a:cubicBezTo>
                <a:cubicBezTo>
                  <a:pt x="889" y="4810"/>
                  <a:pt x="933" y="4796"/>
                  <a:pt x="946" y="4807"/>
                </a:cubicBezTo>
                <a:cubicBezTo>
                  <a:pt x="957" y="4818"/>
                  <a:pt x="962" y="4831"/>
                  <a:pt x="982" y="4814"/>
                </a:cubicBezTo>
                <a:cubicBezTo>
                  <a:pt x="993" y="4804"/>
                  <a:pt x="1006" y="4800"/>
                  <a:pt x="1010" y="4783"/>
                </a:cubicBezTo>
                <a:cubicBezTo>
                  <a:pt x="1018" y="4749"/>
                  <a:pt x="1028" y="4716"/>
                  <a:pt x="1060" y="4695"/>
                </a:cubicBezTo>
                <a:cubicBezTo>
                  <a:pt x="1067" y="4690"/>
                  <a:pt x="1083" y="4685"/>
                  <a:pt x="1080" y="4673"/>
                </a:cubicBezTo>
                <a:cubicBezTo>
                  <a:pt x="1076" y="4654"/>
                  <a:pt x="1091" y="4646"/>
                  <a:pt x="1099" y="4628"/>
                </a:cubicBezTo>
                <a:cubicBezTo>
                  <a:pt x="1105" y="4643"/>
                  <a:pt x="1108" y="4653"/>
                  <a:pt x="1112" y="4662"/>
                </a:cubicBezTo>
                <a:cubicBezTo>
                  <a:pt x="1115" y="4668"/>
                  <a:pt x="1120" y="4676"/>
                  <a:pt x="1127" y="4674"/>
                </a:cubicBezTo>
                <a:cubicBezTo>
                  <a:pt x="1136" y="4670"/>
                  <a:pt x="1130" y="4663"/>
                  <a:pt x="1128" y="4656"/>
                </a:cubicBezTo>
                <a:cubicBezTo>
                  <a:pt x="1124" y="4640"/>
                  <a:pt x="1120" y="4625"/>
                  <a:pt x="1117" y="4608"/>
                </a:cubicBezTo>
                <a:cubicBezTo>
                  <a:pt x="1115" y="4601"/>
                  <a:pt x="1119" y="4593"/>
                  <a:pt x="1127" y="4593"/>
                </a:cubicBezTo>
                <a:cubicBezTo>
                  <a:pt x="1134" y="4593"/>
                  <a:pt x="1135" y="4601"/>
                  <a:pt x="1133" y="4607"/>
                </a:cubicBezTo>
                <a:cubicBezTo>
                  <a:pt x="1127" y="4626"/>
                  <a:pt x="1139" y="4622"/>
                  <a:pt x="1148" y="4617"/>
                </a:cubicBezTo>
                <a:cubicBezTo>
                  <a:pt x="1171" y="4606"/>
                  <a:pt x="1194" y="4594"/>
                  <a:pt x="1216" y="4581"/>
                </a:cubicBezTo>
                <a:cubicBezTo>
                  <a:pt x="1224" y="4576"/>
                  <a:pt x="1230" y="4565"/>
                  <a:pt x="1241" y="4573"/>
                </a:cubicBezTo>
                <a:cubicBezTo>
                  <a:pt x="1250" y="4581"/>
                  <a:pt x="1240" y="4589"/>
                  <a:pt x="1237" y="4597"/>
                </a:cubicBezTo>
                <a:cubicBezTo>
                  <a:pt x="1235" y="4601"/>
                  <a:pt x="1233" y="4606"/>
                  <a:pt x="1238" y="4609"/>
                </a:cubicBezTo>
                <a:cubicBezTo>
                  <a:pt x="1244" y="4612"/>
                  <a:pt x="1247" y="4608"/>
                  <a:pt x="1250" y="4603"/>
                </a:cubicBezTo>
                <a:cubicBezTo>
                  <a:pt x="1252" y="4599"/>
                  <a:pt x="1255" y="4595"/>
                  <a:pt x="1259" y="4589"/>
                </a:cubicBezTo>
                <a:cubicBezTo>
                  <a:pt x="1274" y="4619"/>
                  <a:pt x="1287" y="4648"/>
                  <a:pt x="1319" y="4663"/>
                </a:cubicBezTo>
                <a:cubicBezTo>
                  <a:pt x="1305" y="4667"/>
                  <a:pt x="1293" y="4664"/>
                  <a:pt x="1285" y="4675"/>
                </a:cubicBezTo>
                <a:cubicBezTo>
                  <a:pt x="1279" y="4684"/>
                  <a:pt x="1276" y="4695"/>
                  <a:pt x="1288" y="4696"/>
                </a:cubicBezTo>
                <a:cubicBezTo>
                  <a:pt x="1314" y="4700"/>
                  <a:pt x="1321" y="4714"/>
                  <a:pt x="1317" y="4738"/>
                </a:cubicBezTo>
                <a:cubicBezTo>
                  <a:pt x="1315" y="4744"/>
                  <a:pt x="1319" y="4750"/>
                  <a:pt x="1327" y="4751"/>
                </a:cubicBezTo>
                <a:cubicBezTo>
                  <a:pt x="1334" y="4738"/>
                  <a:pt x="1338" y="4724"/>
                  <a:pt x="1337" y="4708"/>
                </a:cubicBezTo>
                <a:cubicBezTo>
                  <a:pt x="1339" y="4724"/>
                  <a:pt x="1343" y="4736"/>
                  <a:pt x="1362" y="4742"/>
                </a:cubicBezTo>
                <a:cubicBezTo>
                  <a:pt x="1392" y="4751"/>
                  <a:pt x="1402" y="4731"/>
                  <a:pt x="1412" y="4710"/>
                </a:cubicBezTo>
                <a:cubicBezTo>
                  <a:pt x="1421" y="4715"/>
                  <a:pt x="1420" y="4721"/>
                  <a:pt x="1421" y="4727"/>
                </a:cubicBezTo>
                <a:cubicBezTo>
                  <a:pt x="1424" y="4744"/>
                  <a:pt x="1437" y="4740"/>
                  <a:pt x="1441" y="4732"/>
                </a:cubicBezTo>
                <a:cubicBezTo>
                  <a:pt x="1448" y="4715"/>
                  <a:pt x="1470" y="4695"/>
                  <a:pt x="1442" y="4678"/>
                </a:cubicBezTo>
                <a:cubicBezTo>
                  <a:pt x="1434" y="4673"/>
                  <a:pt x="1439" y="4673"/>
                  <a:pt x="1441" y="4669"/>
                </a:cubicBezTo>
                <a:cubicBezTo>
                  <a:pt x="1453" y="4649"/>
                  <a:pt x="1437" y="4648"/>
                  <a:pt x="1425" y="4646"/>
                </a:cubicBezTo>
                <a:cubicBezTo>
                  <a:pt x="1417" y="4645"/>
                  <a:pt x="1405" y="4651"/>
                  <a:pt x="1403" y="4639"/>
                </a:cubicBezTo>
                <a:cubicBezTo>
                  <a:pt x="1401" y="4630"/>
                  <a:pt x="1399" y="4617"/>
                  <a:pt x="1410" y="4610"/>
                </a:cubicBezTo>
                <a:cubicBezTo>
                  <a:pt x="1421" y="4604"/>
                  <a:pt x="1421" y="4597"/>
                  <a:pt x="1413" y="4589"/>
                </a:cubicBezTo>
                <a:cubicBezTo>
                  <a:pt x="1400" y="4578"/>
                  <a:pt x="1417" y="4572"/>
                  <a:pt x="1418" y="4562"/>
                </a:cubicBezTo>
                <a:cubicBezTo>
                  <a:pt x="1418" y="4556"/>
                  <a:pt x="1426" y="4554"/>
                  <a:pt x="1434" y="4556"/>
                </a:cubicBezTo>
                <a:cubicBezTo>
                  <a:pt x="1466" y="4561"/>
                  <a:pt x="1474" y="4555"/>
                  <a:pt x="1473" y="4523"/>
                </a:cubicBezTo>
                <a:cubicBezTo>
                  <a:pt x="1472" y="4516"/>
                  <a:pt x="1471" y="4508"/>
                  <a:pt x="1473" y="4502"/>
                </a:cubicBezTo>
                <a:cubicBezTo>
                  <a:pt x="1477" y="4493"/>
                  <a:pt x="1475" y="4475"/>
                  <a:pt x="1493" y="4481"/>
                </a:cubicBezTo>
                <a:cubicBezTo>
                  <a:pt x="1505" y="4485"/>
                  <a:pt x="1514" y="4492"/>
                  <a:pt x="1507" y="4511"/>
                </a:cubicBezTo>
                <a:cubicBezTo>
                  <a:pt x="1496" y="4540"/>
                  <a:pt x="1508" y="4566"/>
                  <a:pt x="1536" y="4578"/>
                </a:cubicBezTo>
                <a:cubicBezTo>
                  <a:pt x="1553" y="4586"/>
                  <a:pt x="1552" y="4597"/>
                  <a:pt x="1547" y="4611"/>
                </a:cubicBezTo>
                <a:cubicBezTo>
                  <a:pt x="1541" y="4625"/>
                  <a:pt x="1539" y="4639"/>
                  <a:pt x="1555" y="4647"/>
                </a:cubicBezTo>
                <a:cubicBezTo>
                  <a:pt x="1584" y="4660"/>
                  <a:pt x="1581" y="4682"/>
                  <a:pt x="1571" y="4705"/>
                </a:cubicBezTo>
                <a:cubicBezTo>
                  <a:pt x="1561" y="4727"/>
                  <a:pt x="1561" y="4750"/>
                  <a:pt x="1564" y="4773"/>
                </a:cubicBezTo>
                <a:cubicBezTo>
                  <a:pt x="1573" y="4763"/>
                  <a:pt x="1568" y="4751"/>
                  <a:pt x="1570" y="4741"/>
                </a:cubicBezTo>
                <a:cubicBezTo>
                  <a:pt x="1574" y="4723"/>
                  <a:pt x="1579" y="4704"/>
                  <a:pt x="1600" y="4699"/>
                </a:cubicBezTo>
                <a:cubicBezTo>
                  <a:pt x="1608" y="4697"/>
                  <a:pt x="1621" y="4710"/>
                  <a:pt x="1622" y="4692"/>
                </a:cubicBezTo>
                <a:cubicBezTo>
                  <a:pt x="1622" y="4682"/>
                  <a:pt x="1623" y="4671"/>
                  <a:pt x="1604" y="4669"/>
                </a:cubicBezTo>
                <a:cubicBezTo>
                  <a:pt x="1588" y="4667"/>
                  <a:pt x="1578" y="4649"/>
                  <a:pt x="1572" y="4634"/>
                </a:cubicBezTo>
                <a:cubicBezTo>
                  <a:pt x="1568" y="4627"/>
                  <a:pt x="1576" y="4617"/>
                  <a:pt x="1587" y="4614"/>
                </a:cubicBezTo>
                <a:cubicBezTo>
                  <a:pt x="1595" y="4647"/>
                  <a:pt x="1595" y="4647"/>
                  <a:pt x="1652" y="4635"/>
                </a:cubicBezTo>
                <a:cubicBezTo>
                  <a:pt x="1646" y="4650"/>
                  <a:pt x="1653" y="4666"/>
                  <a:pt x="1646" y="4680"/>
                </a:cubicBezTo>
                <a:cubicBezTo>
                  <a:pt x="1642" y="4688"/>
                  <a:pt x="1636" y="4697"/>
                  <a:pt x="1648" y="4703"/>
                </a:cubicBezTo>
                <a:cubicBezTo>
                  <a:pt x="1658" y="4707"/>
                  <a:pt x="1668" y="4710"/>
                  <a:pt x="1673" y="4695"/>
                </a:cubicBezTo>
                <a:cubicBezTo>
                  <a:pt x="1674" y="4690"/>
                  <a:pt x="1680" y="4686"/>
                  <a:pt x="1685" y="4689"/>
                </a:cubicBezTo>
                <a:cubicBezTo>
                  <a:pt x="1692" y="4694"/>
                  <a:pt x="1687" y="4699"/>
                  <a:pt x="1684" y="4704"/>
                </a:cubicBezTo>
                <a:cubicBezTo>
                  <a:pt x="1681" y="4709"/>
                  <a:pt x="1678" y="4716"/>
                  <a:pt x="1674" y="4717"/>
                </a:cubicBezTo>
                <a:cubicBezTo>
                  <a:pt x="1631" y="4729"/>
                  <a:pt x="1633" y="4766"/>
                  <a:pt x="1628" y="4799"/>
                </a:cubicBezTo>
                <a:cubicBezTo>
                  <a:pt x="1627" y="4806"/>
                  <a:pt x="1628" y="4812"/>
                  <a:pt x="1634" y="4813"/>
                </a:cubicBezTo>
                <a:cubicBezTo>
                  <a:pt x="1648" y="4814"/>
                  <a:pt x="1646" y="4821"/>
                  <a:pt x="1641" y="4829"/>
                </a:cubicBezTo>
                <a:cubicBezTo>
                  <a:pt x="1636" y="4837"/>
                  <a:pt x="1637" y="4852"/>
                  <a:pt x="1619" y="4842"/>
                </a:cubicBezTo>
                <a:cubicBezTo>
                  <a:pt x="1607" y="4836"/>
                  <a:pt x="1591" y="4848"/>
                  <a:pt x="1599" y="4860"/>
                </a:cubicBezTo>
                <a:cubicBezTo>
                  <a:pt x="1615" y="4883"/>
                  <a:pt x="1594" y="4903"/>
                  <a:pt x="1605" y="4927"/>
                </a:cubicBezTo>
                <a:cubicBezTo>
                  <a:pt x="1590" y="4916"/>
                  <a:pt x="1590" y="4916"/>
                  <a:pt x="1587" y="4919"/>
                </a:cubicBezTo>
                <a:cubicBezTo>
                  <a:pt x="1554" y="4945"/>
                  <a:pt x="1538" y="4982"/>
                  <a:pt x="1521" y="5019"/>
                </a:cubicBezTo>
                <a:cubicBezTo>
                  <a:pt x="1519" y="5025"/>
                  <a:pt x="1519" y="5035"/>
                  <a:pt x="1525" y="5037"/>
                </a:cubicBezTo>
                <a:cubicBezTo>
                  <a:pt x="1534" y="5041"/>
                  <a:pt x="1538" y="5032"/>
                  <a:pt x="1543" y="5026"/>
                </a:cubicBezTo>
                <a:cubicBezTo>
                  <a:pt x="1553" y="5011"/>
                  <a:pt x="1552" y="5011"/>
                  <a:pt x="1561" y="5008"/>
                </a:cubicBezTo>
                <a:cubicBezTo>
                  <a:pt x="1541" y="5045"/>
                  <a:pt x="1539" y="5054"/>
                  <a:pt x="1545" y="5075"/>
                </a:cubicBezTo>
                <a:cubicBezTo>
                  <a:pt x="1547" y="5080"/>
                  <a:pt x="1540" y="5091"/>
                  <a:pt x="1553" y="5090"/>
                </a:cubicBezTo>
                <a:cubicBezTo>
                  <a:pt x="1561" y="5089"/>
                  <a:pt x="1568" y="5089"/>
                  <a:pt x="1563" y="5076"/>
                </a:cubicBezTo>
                <a:cubicBezTo>
                  <a:pt x="1561" y="5070"/>
                  <a:pt x="1569" y="5059"/>
                  <a:pt x="1578" y="5054"/>
                </a:cubicBezTo>
                <a:cubicBezTo>
                  <a:pt x="1583" y="5059"/>
                  <a:pt x="1584" y="5063"/>
                  <a:pt x="1582" y="5068"/>
                </a:cubicBezTo>
                <a:cubicBezTo>
                  <a:pt x="1578" y="5074"/>
                  <a:pt x="1574" y="5079"/>
                  <a:pt x="1580" y="5086"/>
                </a:cubicBezTo>
                <a:cubicBezTo>
                  <a:pt x="1588" y="5094"/>
                  <a:pt x="1593" y="5087"/>
                  <a:pt x="1600" y="5085"/>
                </a:cubicBezTo>
                <a:cubicBezTo>
                  <a:pt x="1619" y="5081"/>
                  <a:pt x="1639" y="5080"/>
                  <a:pt x="1658" y="5077"/>
                </a:cubicBezTo>
                <a:cubicBezTo>
                  <a:pt x="1663" y="5076"/>
                  <a:pt x="1670" y="5070"/>
                  <a:pt x="1673" y="5078"/>
                </a:cubicBezTo>
                <a:cubicBezTo>
                  <a:pt x="1675" y="5085"/>
                  <a:pt x="1672" y="5094"/>
                  <a:pt x="1665" y="5095"/>
                </a:cubicBezTo>
                <a:cubicBezTo>
                  <a:pt x="1654" y="5096"/>
                  <a:pt x="1649" y="5112"/>
                  <a:pt x="1635" y="5107"/>
                </a:cubicBezTo>
                <a:cubicBezTo>
                  <a:pt x="1630" y="5106"/>
                  <a:pt x="1620" y="5110"/>
                  <a:pt x="1622" y="5119"/>
                </a:cubicBezTo>
                <a:cubicBezTo>
                  <a:pt x="1625" y="5136"/>
                  <a:pt x="1613" y="5140"/>
                  <a:pt x="1603" y="5148"/>
                </a:cubicBezTo>
                <a:cubicBezTo>
                  <a:pt x="1565" y="5176"/>
                  <a:pt x="1565" y="5177"/>
                  <a:pt x="1590" y="5217"/>
                </a:cubicBezTo>
                <a:cubicBezTo>
                  <a:pt x="1601" y="5235"/>
                  <a:pt x="1611" y="5240"/>
                  <a:pt x="1622" y="5217"/>
                </a:cubicBezTo>
                <a:cubicBezTo>
                  <a:pt x="1624" y="5212"/>
                  <a:pt x="1627" y="5208"/>
                  <a:pt x="1631" y="5203"/>
                </a:cubicBezTo>
                <a:cubicBezTo>
                  <a:pt x="1633" y="5222"/>
                  <a:pt x="1653" y="5236"/>
                  <a:pt x="1643" y="5256"/>
                </a:cubicBezTo>
                <a:cubicBezTo>
                  <a:pt x="1641" y="5260"/>
                  <a:pt x="1643" y="5266"/>
                  <a:pt x="1649" y="5268"/>
                </a:cubicBezTo>
                <a:cubicBezTo>
                  <a:pt x="1654" y="5270"/>
                  <a:pt x="1659" y="5266"/>
                  <a:pt x="1661" y="5262"/>
                </a:cubicBezTo>
                <a:cubicBezTo>
                  <a:pt x="1670" y="5242"/>
                  <a:pt x="1690" y="5246"/>
                  <a:pt x="1703" y="5249"/>
                </a:cubicBezTo>
                <a:cubicBezTo>
                  <a:pt x="1713" y="5252"/>
                  <a:pt x="1711" y="5271"/>
                  <a:pt x="1711" y="5283"/>
                </a:cubicBezTo>
                <a:cubicBezTo>
                  <a:pt x="1711" y="5292"/>
                  <a:pt x="1709" y="5302"/>
                  <a:pt x="1722" y="5303"/>
                </a:cubicBezTo>
                <a:cubicBezTo>
                  <a:pt x="1724" y="5304"/>
                  <a:pt x="1728" y="5298"/>
                  <a:pt x="1731" y="5301"/>
                </a:cubicBezTo>
                <a:cubicBezTo>
                  <a:pt x="1733" y="5303"/>
                  <a:pt x="1732" y="5308"/>
                  <a:pt x="1731" y="5312"/>
                </a:cubicBezTo>
                <a:cubicBezTo>
                  <a:pt x="1728" y="5328"/>
                  <a:pt x="1736" y="5326"/>
                  <a:pt x="1749" y="5322"/>
                </a:cubicBezTo>
                <a:cubicBezTo>
                  <a:pt x="1742" y="5330"/>
                  <a:pt x="1735" y="5335"/>
                  <a:pt x="1729" y="5341"/>
                </a:cubicBezTo>
                <a:cubicBezTo>
                  <a:pt x="1723" y="5348"/>
                  <a:pt x="1722" y="5362"/>
                  <a:pt x="1709" y="5358"/>
                </a:cubicBezTo>
                <a:cubicBezTo>
                  <a:pt x="1698" y="5355"/>
                  <a:pt x="1706" y="5343"/>
                  <a:pt x="1701" y="5336"/>
                </a:cubicBezTo>
                <a:cubicBezTo>
                  <a:pt x="1696" y="5328"/>
                  <a:pt x="1697" y="5315"/>
                  <a:pt x="1684" y="5316"/>
                </a:cubicBezTo>
                <a:cubicBezTo>
                  <a:pt x="1673" y="5317"/>
                  <a:pt x="1667" y="5324"/>
                  <a:pt x="1666" y="5336"/>
                </a:cubicBezTo>
                <a:cubicBezTo>
                  <a:pt x="1663" y="5368"/>
                  <a:pt x="1671" y="5400"/>
                  <a:pt x="1658" y="5432"/>
                </a:cubicBezTo>
                <a:cubicBezTo>
                  <a:pt x="1656" y="5439"/>
                  <a:pt x="1670" y="5452"/>
                  <a:pt x="1682" y="5455"/>
                </a:cubicBezTo>
                <a:cubicBezTo>
                  <a:pt x="1693" y="5458"/>
                  <a:pt x="1699" y="5447"/>
                  <a:pt x="1704" y="5439"/>
                </a:cubicBezTo>
                <a:cubicBezTo>
                  <a:pt x="1709" y="5431"/>
                  <a:pt x="1711" y="5420"/>
                  <a:pt x="1714" y="5411"/>
                </a:cubicBezTo>
                <a:cubicBezTo>
                  <a:pt x="1730" y="5417"/>
                  <a:pt x="1744" y="5429"/>
                  <a:pt x="1760" y="5421"/>
                </a:cubicBezTo>
                <a:cubicBezTo>
                  <a:pt x="1786" y="5409"/>
                  <a:pt x="1766" y="5378"/>
                  <a:pt x="1784" y="5361"/>
                </a:cubicBezTo>
                <a:cubicBezTo>
                  <a:pt x="1786" y="5364"/>
                  <a:pt x="1789" y="5366"/>
                  <a:pt x="1792" y="5368"/>
                </a:cubicBezTo>
                <a:cubicBezTo>
                  <a:pt x="1824" y="5394"/>
                  <a:pt x="1825" y="5394"/>
                  <a:pt x="1840" y="5357"/>
                </a:cubicBezTo>
                <a:cubicBezTo>
                  <a:pt x="1845" y="5343"/>
                  <a:pt x="1859" y="5343"/>
                  <a:pt x="1866" y="5346"/>
                </a:cubicBezTo>
                <a:cubicBezTo>
                  <a:pt x="1890" y="5359"/>
                  <a:pt x="1910" y="5338"/>
                  <a:pt x="1932" y="5338"/>
                </a:cubicBezTo>
                <a:cubicBezTo>
                  <a:pt x="1947" y="5338"/>
                  <a:pt x="1952" y="5318"/>
                  <a:pt x="1948" y="5303"/>
                </a:cubicBezTo>
                <a:cubicBezTo>
                  <a:pt x="1945" y="5294"/>
                  <a:pt x="1940" y="5287"/>
                  <a:pt x="1937" y="5279"/>
                </a:cubicBezTo>
                <a:cubicBezTo>
                  <a:pt x="1918" y="5234"/>
                  <a:pt x="1933" y="5208"/>
                  <a:pt x="1979" y="5208"/>
                </a:cubicBezTo>
                <a:cubicBezTo>
                  <a:pt x="1972" y="5222"/>
                  <a:pt x="1968" y="5236"/>
                  <a:pt x="1970" y="5251"/>
                </a:cubicBezTo>
                <a:cubicBezTo>
                  <a:pt x="1970" y="5259"/>
                  <a:pt x="1969" y="5273"/>
                  <a:pt x="1979" y="5273"/>
                </a:cubicBezTo>
                <a:cubicBezTo>
                  <a:pt x="2013" y="5271"/>
                  <a:pt x="1998" y="5289"/>
                  <a:pt x="1996" y="5306"/>
                </a:cubicBezTo>
                <a:cubicBezTo>
                  <a:pt x="1992" y="5332"/>
                  <a:pt x="1980" y="5360"/>
                  <a:pt x="2004" y="5383"/>
                </a:cubicBezTo>
                <a:cubicBezTo>
                  <a:pt x="2013" y="5392"/>
                  <a:pt x="2027" y="5399"/>
                  <a:pt x="2039" y="5402"/>
                </a:cubicBezTo>
                <a:cubicBezTo>
                  <a:pt x="2057" y="5407"/>
                  <a:pt x="2053" y="5382"/>
                  <a:pt x="2065" y="5377"/>
                </a:cubicBezTo>
                <a:cubicBezTo>
                  <a:pt x="2078" y="5389"/>
                  <a:pt x="2075" y="5421"/>
                  <a:pt x="2106" y="5406"/>
                </a:cubicBezTo>
                <a:cubicBezTo>
                  <a:pt x="2138" y="5391"/>
                  <a:pt x="2125" y="5372"/>
                  <a:pt x="2112" y="5351"/>
                </a:cubicBezTo>
                <a:cubicBezTo>
                  <a:pt x="2117" y="5352"/>
                  <a:pt x="2119" y="5352"/>
                  <a:pt x="2121" y="5352"/>
                </a:cubicBezTo>
                <a:cubicBezTo>
                  <a:pt x="2136" y="5356"/>
                  <a:pt x="2138" y="5382"/>
                  <a:pt x="2153" y="5378"/>
                </a:cubicBezTo>
                <a:cubicBezTo>
                  <a:pt x="2166" y="5373"/>
                  <a:pt x="2151" y="5353"/>
                  <a:pt x="2161" y="5340"/>
                </a:cubicBezTo>
                <a:cubicBezTo>
                  <a:pt x="2174" y="5322"/>
                  <a:pt x="2159" y="5310"/>
                  <a:pt x="2142" y="5307"/>
                </a:cubicBezTo>
                <a:cubicBezTo>
                  <a:pt x="2131" y="5305"/>
                  <a:pt x="2124" y="5303"/>
                  <a:pt x="2125" y="5290"/>
                </a:cubicBezTo>
                <a:cubicBezTo>
                  <a:pt x="2126" y="5279"/>
                  <a:pt x="2131" y="5270"/>
                  <a:pt x="2144" y="5267"/>
                </a:cubicBezTo>
                <a:cubicBezTo>
                  <a:pt x="2163" y="5263"/>
                  <a:pt x="2180" y="5264"/>
                  <a:pt x="2187" y="5287"/>
                </a:cubicBezTo>
                <a:cubicBezTo>
                  <a:pt x="2189" y="5294"/>
                  <a:pt x="2195" y="5303"/>
                  <a:pt x="2204" y="5297"/>
                </a:cubicBezTo>
                <a:cubicBezTo>
                  <a:pt x="2211" y="5291"/>
                  <a:pt x="2204" y="5285"/>
                  <a:pt x="2200" y="5279"/>
                </a:cubicBezTo>
                <a:cubicBezTo>
                  <a:pt x="2191" y="5267"/>
                  <a:pt x="2184" y="5255"/>
                  <a:pt x="2181" y="5233"/>
                </a:cubicBezTo>
                <a:cubicBezTo>
                  <a:pt x="2203" y="5255"/>
                  <a:pt x="2219" y="5254"/>
                  <a:pt x="2233" y="5232"/>
                </a:cubicBezTo>
                <a:cubicBezTo>
                  <a:pt x="2242" y="5219"/>
                  <a:pt x="2248" y="5225"/>
                  <a:pt x="2254" y="5238"/>
                </a:cubicBezTo>
                <a:cubicBezTo>
                  <a:pt x="2260" y="5251"/>
                  <a:pt x="2275" y="5254"/>
                  <a:pt x="2279" y="5237"/>
                </a:cubicBezTo>
                <a:cubicBezTo>
                  <a:pt x="2282" y="5223"/>
                  <a:pt x="2288" y="5220"/>
                  <a:pt x="2299" y="5218"/>
                </a:cubicBezTo>
                <a:cubicBezTo>
                  <a:pt x="2306" y="5217"/>
                  <a:pt x="2312" y="5213"/>
                  <a:pt x="2313" y="5205"/>
                </a:cubicBezTo>
                <a:cubicBezTo>
                  <a:pt x="2318" y="5182"/>
                  <a:pt x="2330" y="5187"/>
                  <a:pt x="2345" y="5196"/>
                </a:cubicBezTo>
                <a:cubicBezTo>
                  <a:pt x="2358" y="5204"/>
                  <a:pt x="2372" y="5208"/>
                  <a:pt x="2386" y="5201"/>
                </a:cubicBezTo>
                <a:cubicBezTo>
                  <a:pt x="2406" y="5190"/>
                  <a:pt x="2416" y="5197"/>
                  <a:pt x="2427" y="5215"/>
                </a:cubicBezTo>
                <a:cubicBezTo>
                  <a:pt x="2443" y="5239"/>
                  <a:pt x="2474" y="5248"/>
                  <a:pt x="2491" y="5233"/>
                </a:cubicBezTo>
                <a:cubicBezTo>
                  <a:pt x="2500" y="5225"/>
                  <a:pt x="2506" y="5214"/>
                  <a:pt x="2517" y="5232"/>
                </a:cubicBezTo>
                <a:cubicBezTo>
                  <a:pt x="2521" y="5238"/>
                  <a:pt x="2529" y="5231"/>
                  <a:pt x="2533" y="5226"/>
                </a:cubicBezTo>
                <a:cubicBezTo>
                  <a:pt x="2547" y="5208"/>
                  <a:pt x="2544" y="5173"/>
                  <a:pt x="2525" y="5161"/>
                </a:cubicBezTo>
                <a:cubicBezTo>
                  <a:pt x="2501" y="5146"/>
                  <a:pt x="2504" y="5131"/>
                  <a:pt x="2518" y="5113"/>
                </a:cubicBezTo>
                <a:cubicBezTo>
                  <a:pt x="2525" y="5103"/>
                  <a:pt x="2530" y="5094"/>
                  <a:pt x="2524" y="5082"/>
                </a:cubicBezTo>
                <a:cubicBezTo>
                  <a:pt x="2510" y="5056"/>
                  <a:pt x="2499" y="5030"/>
                  <a:pt x="2486" y="5004"/>
                </a:cubicBezTo>
                <a:cubicBezTo>
                  <a:pt x="2480" y="4993"/>
                  <a:pt x="2481" y="4990"/>
                  <a:pt x="2494" y="4983"/>
                </a:cubicBezTo>
                <a:cubicBezTo>
                  <a:pt x="2511" y="4974"/>
                  <a:pt x="2508" y="4990"/>
                  <a:pt x="2512" y="4994"/>
                </a:cubicBezTo>
                <a:cubicBezTo>
                  <a:pt x="2524" y="5009"/>
                  <a:pt x="2525" y="5036"/>
                  <a:pt x="2551" y="5034"/>
                </a:cubicBezTo>
                <a:cubicBezTo>
                  <a:pt x="2568" y="5032"/>
                  <a:pt x="2587" y="5031"/>
                  <a:pt x="2601" y="5016"/>
                </a:cubicBezTo>
                <a:cubicBezTo>
                  <a:pt x="2604" y="5034"/>
                  <a:pt x="2601" y="5044"/>
                  <a:pt x="2584" y="5046"/>
                </a:cubicBezTo>
                <a:cubicBezTo>
                  <a:pt x="2577" y="5047"/>
                  <a:pt x="2569" y="5053"/>
                  <a:pt x="2570" y="5062"/>
                </a:cubicBezTo>
                <a:cubicBezTo>
                  <a:pt x="2572" y="5070"/>
                  <a:pt x="2579" y="5072"/>
                  <a:pt x="2587" y="5071"/>
                </a:cubicBezTo>
                <a:cubicBezTo>
                  <a:pt x="2600" y="5070"/>
                  <a:pt x="2599" y="5078"/>
                  <a:pt x="2602" y="5087"/>
                </a:cubicBezTo>
                <a:cubicBezTo>
                  <a:pt x="2607" y="5105"/>
                  <a:pt x="2596" y="5122"/>
                  <a:pt x="2600" y="5140"/>
                </a:cubicBezTo>
                <a:cubicBezTo>
                  <a:pt x="2617" y="5136"/>
                  <a:pt x="2608" y="5117"/>
                  <a:pt x="2621" y="5112"/>
                </a:cubicBezTo>
                <a:cubicBezTo>
                  <a:pt x="2637" y="5124"/>
                  <a:pt x="2618" y="5134"/>
                  <a:pt x="2617" y="5145"/>
                </a:cubicBezTo>
                <a:cubicBezTo>
                  <a:pt x="2615" y="5164"/>
                  <a:pt x="2608" y="5182"/>
                  <a:pt x="2640" y="5173"/>
                </a:cubicBezTo>
                <a:cubicBezTo>
                  <a:pt x="2649" y="5170"/>
                  <a:pt x="2653" y="5177"/>
                  <a:pt x="2656" y="5183"/>
                </a:cubicBezTo>
                <a:cubicBezTo>
                  <a:pt x="2663" y="5196"/>
                  <a:pt x="2674" y="5201"/>
                  <a:pt x="2689" y="5201"/>
                </a:cubicBezTo>
                <a:cubicBezTo>
                  <a:pt x="2703" y="5201"/>
                  <a:pt x="2713" y="5205"/>
                  <a:pt x="2703" y="5222"/>
                </a:cubicBezTo>
                <a:cubicBezTo>
                  <a:pt x="2691" y="5244"/>
                  <a:pt x="2714" y="5248"/>
                  <a:pt x="2723" y="5258"/>
                </a:cubicBezTo>
                <a:cubicBezTo>
                  <a:pt x="2735" y="5272"/>
                  <a:pt x="2740" y="5254"/>
                  <a:pt x="2749" y="5251"/>
                </a:cubicBezTo>
                <a:cubicBezTo>
                  <a:pt x="2756" y="5249"/>
                  <a:pt x="2757" y="5237"/>
                  <a:pt x="2769" y="5241"/>
                </a:cubicBezTo>
                <a:cubicBezTo>
                  <a:pt x="2765" y="5248"/>
                  <a:pt x="2759" y="5255"/>
                  <a:pt x="2759" y="5262"/>
                </a:cubicBezTo>
                <a:cubicBezTo>
                  <a:pt x="2757" y="5276"/>
                  <a:pt x="2778" y="5264"/>
                  <a:pt x="2780" y="5279"/>
                </a:cubicBezTo>
                <a:cubicBezTo>
                  <a:pt x="2782" y="5298"/>
                  <a:pt x="2756" y="5268"/>
                  <a:pt x="2762" y="5291"/>
                </a:cubicBezTo>
                <a:cubicBezTo>
                  <a:pt x="2766" y="5309"/>
                  <a:pt x="2767" y="5327"/>
                  <a:pt x="2770" y="5345"/>
                </a:cubicBezTo>
                <a:cubicBezTo>
                  <a:pt x="2773" y="5360"/>
                  <a:pt x="2779" y="5363"/>
                  <a:pt x="2792" y="5353"/>
                </a:cubicBezTo>
                <a:cubicBezTo>
                  <a:pt x="2801" y="5346"/>
                  <a:pt x="2814" y="5332"/>
                  <a:pt x="2815" y="5360"/>
                </a:cubicBezTo>
                <a:cubicBezTo>
                  <a:pt x="2815" y="5366"/>
                  <a:pt x="2825" y="5363"/>
                  <a:pt x="2830" y="5364"/>
                </a:cubicBezTo>
                <a:cubicBezTo>
                  <a:pt x="2850" y="5368"/>
                  <a:pt x="2860" y="5342"/>
                  <a:pt x="2866" y="5344"/>
                </a:cubicBezTo>
                <a:cubicBezTo>
                  <a:pt x="2890" y="5350"/>
                  <a:pt x="2893" y="5335"/>
                  <a:pt x="2899" y="5317"/>
                </a:cubicBezTo>
                <a:cubicBezTo>
                  <a:pt x="2906" y="5328"/>
                  <a:pt x="2911" y="5334"/>
                  <a:pt x="2916" y="5341"/>
                </a:cubicBezTo>
                <a:cubicBezTo>
                  <a:pt x="2934" y="5330"/>
                  <a:pt x="2920" y="5314"/>
                  <a:pt x="2924" y="5301"/>
                </a:cubicBezTo>
                <a:cubicBezTo>
                  <a:pt x="2928" y="5282"/>
                  <a:pt x="2918" y="5269"/>
                  <a:pt x="2898" y="5277"/>
                </a:cubicBezTo>
                <a:cubicBezTo>
                  <a:pt x="2876" y="5286"/>
                  <a:pt x="2866" y="5268"/>
                  <a:pt x="2855" y="5258"/>
                </a:cubicBezTo>
                <a:cubicBezTo>
                  <a:pt x="2844" y="5248"/>
                  <a:pt x="2856" y="5237"/>
                  <a:pt x="2867" y="5230"/>
                </a:cubicBezTo>
                <a:cubicBezTo>
                  <a:pt x="2873" y="5225"/>
                  <a:pt x="2872" y="5216"/>
                  <a:pt x="2875" y="5209"/>
                </a:cubicBezTo>
                <a:cubicBezTo>
                  <a:pt x="2879" y="5193"/>
                  <a:pt x="2890" y="5183"/>
                  <a:pt x="2905" y="5198"/>
                </a:cubicBezTo>
                <a:cubicBezTo>
                  <a:pt x="2910" y="5203"/>
                  <a:pt x="2918" y="5204"/>
                  <a:pt x="2921" y="5209"/>
                </a:cubicBezTo>
                <a:cubicBezTo>
                  <a:pt x="2944" y="5237"/>
                  <a:pt x="2986" y="5253"/>
                  <a:pt x="2990" y="5292"/>
                </a:cubicBezTo>
                <a:cubicBezTo>
                  <a:pt x="2996" y="5349"/>
                  <a:pt x="3011" y="5406"/>
                  <a:pt x="3004" y="5463"/>
                </a:cubicBezTo>
                <a:cubicBezTo>
                  <a:pt x="3001" y="5488"/>
                  <a:pt x="2994" y="5514"/>
                  <a:pt x="2999" y="5539"/>
                </a:cubicBezTo>
                <a:cubicBezTo>
                  <a:pt x="3009" y="5589"/>
                  <a:pt x="3001" y="5640"/>
                  <a:pt x="2997" y="5689"/>
                </a:cubicBezTo>
                <a:cubicBezTo>
                  <a:pt x="2987" y="5798"/>
                  <a:pt x="2984" y="5906"/>
                  <a:pt x="2980" y="6015"/>
                </a:cubicBezTo>
                <a:cubicBezTo>
                  <a:pt x="2978" y="6115"/>
                  <a:pt x="2972" y="6214"/>
                  <a:pt x="2958" y="6313"/>
                </a:cubicBezTo>
                <a:cubicBezTo>
                  <a:pt x="2954" y="6341"/>
                  <a:pt x="2893" y="6411"/>
                  <a:pt x="2853" y="6420"/>
                </a:cubicBezTo>
                <a:cubicBezTo>
                  <a:pt x="3524" y="6420"/>
                  <a:pt x="3524" y="6420"/>
                  <a:pt x="3524" y="6420"/>
                </a:cubicBezTo>
                <a:cubicBezTo>
                  <a:pt x="3431" y="6387"/>
                  <a:pt x="3385" y="6345"/>
                  <a:pt x="3382" y="6322"/>
                </a:cubicBezTo>
                <a:cubicBezTo>
                  <a:pt x="3372" y="6258"/>
                  <a:pt x="3365" y="6194"/>
                  <a:pt x="3364" y="6129"/>
                </a:cubicBezTo>
                <a:cubicBezTo>
                  <a:pt x="3364" y="6011"/>
                  <a:pt x="3368" y="5893"/>
                  <a:pt x="3363" y="5775"/>
                </a:cubicBezTo>
                <a:cubicBezTo>
                  <a:pt x="3361" y="5723"/>
                  <a:pt x="3371" y="5672"/>
                  <a:pt x="3370" y="5620"/>
                </a:cubicBezTo>
                <a:cubicBezTo>
                  <a:pt x="3369" y="5530"/>
                  <a:pt x="3375" y="5440"/>
                  <a:pt x="3380" y="5350"/>
                </a:cubicBezTo>
                <a:cubicBezTo>
                  <a:pt x="3384" y="5288"/>
                  <a:pt x="3374" y="5226"/>
                  <a:pt x="3370" y="5163"/>
                </a:cubicBezTo>
                <a:cubicBezTo>
                  <a:pt x="3366" y="5091"/>
                  <a:pt x="3366" y="5020"/>
                  <a:pt x="3407" y="4956"/>
                </a:cubicBezTo>
                <a:cubicBezTo>
                  <a:pt x="3410" y="4952"/>
                  <a:pt x="3414" y="4945"/>
                  <a:pt x="3413" y="4940"/>
                </a:cubicBezTo>
                <a:cubicBezTo>
                  <a:pt x="3409" y="4922"/>
                  <a:pt x="3424" y="4914"/>
                  <a:pt x="3433" y="4904"/>
                </a:cubicBezTo>
                <a:cubicBezTo>
                  <a:pt x="3444" y="4891"/>
                  <a:pt x="3454" y="4897"/>
                  <a:pt x="3455" y="4911"/>
                </a:cubicBezTo>
                <a:cubicBezTo>
                  <a:pt x="3458" y="4943"/>
                  <a:pt x="3481" y="4949"/>
                  <a:pt x="3504" y="4948"/>
                </a:cubicBezTo>
                <a:cubicBezTo>
                  <a:pt x="3522" y="4947"/>
                  <a:pt x="3526" y="4952"/>
                  <a:pt x="3530" y="4966"/>
                </a:cubicBezTo>
                <a:cubicBezTo>
                  <a:pt x="3535" y="4981"/>
                  <a:pt x="3531" y="5000"/>
                  <a:pt x="3545" y="5012"/>
                </a:cubicBezTo>
                <a:cubicBezTo>
                  <a:pt x="3551" y="5016"/>
                  <a:pt x="3560" y="5016"/>
                  <a:pt x="3556" y="5028"/>
                </a:cubicBezTo>
                <a:cubicBezTo>
                  <a:pt x="3550" y="5042"/>
                  <a:pt x="3542" y="5033"/>
                  <a:pt x="3535" y="5032"/>
                </a:cubicBezTo>
                <a:cubicBezTo>
                  <a:pt x="3498" y="5025"/>
                  <a:pt x="3477" y="5040"/>
                  <a:pt x="3473" y="5077"/>
                </a:cubicBezTo>
                <a:cubicBezTo>
                  <a:pt x="3471" y="5097"/>
                  <a:pt x="3482" y="5104"/>
                  <a:pt x="3499" y="5101"/>
                </a:cubicBezTo>
                <a:cubicBezTo>
                  <a:pt x="3505" y="5100"/>
                  <a:pt x="3510" y="5091"/>
                  <a:pt x="3515" y="5101"/>
                </a:cubicBezTo>
                <a:cubicBezTo>
                  <a:pt x="3526" y="5123"/>
                  <a:pt x="3538" y="5127"/>
                  <a:pt x="3555" y="5102"/>
                </a:cubicBezTo>
                <a:cubicBezTo>
                  <a:pt x="3559" y="5116"/>
                  <a:pt x="3562" y="5125"/>
                  <a:pt x="3564" y="5134"/>
                </a:cubicBezTo>
                <a:cubicBezTo>
                  <a:pt x="3568" y="5159"/>
                  <a:pt x="3577" y="5162"/>
                  <a:pt x="3599" y="5148"/>
                </a:cubicBezTo>
                <a:cubicBezTo>
                  <a:pt x="3619" y="5137"/>
                  <a:pt x="3634" y="5121"/>
                  <a:pt x="3645" y="5102"/>
                </a:cubicBezTo>
                <a:cubicBezTo>
                  <a:pt x="3649" y="5096"/>
                  <a:pt x="3658" y="5091"/>
                  <a:pt x="3665" y="5090"/>
                </a:cubicBezTo>
                <a:cubicBezTo>
                  <a:pt x="3671" y="5090"/>
                  <a:pt x="3675" y="5098"/>
                  <a:pt x="3676" y="5105"/>
                </a:cubicBezTo>
                <a:cubicBezTo>
                  <a:pt x="3678" y="5114"/>
                  <a:pt x="3677" y="5128"/>
                  <a:pt x="3691" y="5124"/>
                </a:cubicBezTo>
                <a:cubicBezTo>
                  <a:pt x="3705" y="5119"/>
                  <a:pt x="3713" y="5097"/>
                  <a:pt x="3706" y="5091"/>
                </a:cubicBezTo>
                <a:cubicBezTo>
                  <a:pt x="3685" y="5071"/>
                  <a:pt x="3698" y="5055"/>
                  <a:pt x="3704" y="5035"/>
                </a:cubicBezTo>
                <a:cubicBezTo>
                  <a:pt x="3708" y="5024"/>
                  <a:pt x="3717" y="5024"/>
                  <a:pt x="3724" y="5020"/>
                </a:cubicBezTo>
                <a:cubicBezTo>
                  <a:pt x="3732" y="5016"/>
                  <a:pt x="3735" y="5026"/>
                  <a:pt x="3738" y="5032"/>
                </a:cubicBezTo>
                <a:cubicBezTo>
                  <a:pt x="3748" y="5049"/>
                  <a:pt x="3762" y="5063"/>
                  <a:pt x="3783" y="5065"/>
                </a:cubicBezTo>
                <a:cubicBezTo>
                  <a:pt x="3821" y="5069"/>
                  <a:pt x="3821" y="5068"/>
                  <a:pt x="3812" y="5109"/>
                </a:cubicBezTo>
                <a:cubicBezTo>
                  <a:pt x="3807" y="5100"/>
                  <a:pt x="3807" y="5083"/>
                  <a:pt x="3794" y="5087"/>
                </a:cubicBezTo>
                <a:cubicBezTo>
                  <a:pt x="3784" y="5090"/>
                  <a:pt x="3768" y="5092"/>
                  <a:pt x="3766" y="5105"/>
                </a:cubicBezTo>
                <a:cubicBezTo>
                  <a:pt x="3764" y="5118"/>
                  <a:pt x="3780" y="5119"/>
                  <a:pt x="3788" y="5125"/>
                </a:cubicBezTo>
                <a:cubicBezTo>
                  <a:pt x="3797" y="5133"/>
                  <a:pt x="3815" y="5133"/>
                  <a:pt x="3805" y="5152"/>
                </a:cubicBezTo>
                <a:cubicBezTo>
                  <a:pt x="3789" y="5185"/>
                  <a:pt x="3807" y="5216"/>
                  <a:pt x="3810" y="5248"/>
                </a:cubicBezTo>
                <a:cubicBezTo>
                  <a:pt x="3810" y="5257"/>
                  <a:pt x="3817" y="5265"/>
                  <a:pt x="3826" y="5266"/>
                </a:cubicBezTo>
                <a:cubicBezTo>
                  <a:pt x="3835" y="5268"/>
                  <a:pt x="3839" y="5260"/>
                  <a:pt x="3842" y="5252"/>
                </a:cubicBezTo>
                <a:cubicBezTo>
                  <a:pt x="3844" y="5247"/>
                  <a:pt x="3844" y="5242"/>
                  <a:pt x="3853" y="5242"/>
                </a:cubicBezTo>
                <a:cubicBezTo>
                  <a:pt x="3889" y="5242"/>
                  <a:pt x="3900" y="5224"/>
                  <a:pt x="3889" y="5190"/>
                </a:cubicBezTo>
                <a:cubicBezTo>
                  <a:pt x="3909" y="5198"/>
                  <a:pt x="3926" y="5205"/>
                  <a:pt x="3944" y="5212"/>
                </a:cubicBezTo>
                <a:cubicBezTo>
                  <a:pt x="3949" y="5221"/>
                  <a:pt x="3948" y="5225"/>
                  <a:pt x="3937" y="5229"/>
                </a:cubicBezTo>
                <a:cubicBezTo>
                  <a:pt x="3910" y="5238"/>
                  <a:pt x="3892" y="5284"/>
                  <a:pt x="3904" y="5310"/>
                </a:cubicBezTo>
                <a:cubicBezTo>
                  <a:pt x="3908" y="5318"/>
                  <a:pt x="3910" y="5329"/>
                  <a:pt x="3923" y="5327"/>
                </a:cubicBezTo>
                <a:cubicBezTo>
                  <a:pt x="3934" y="5326"/>
                  <a:pt x="3935" y="5316"/>
                  <a:pt x="3938" y="5308"/>
                </a:cubicBezTo>
                <a:cubicBezTo>
                  <a:pt x="3942" y="5297"/>
                  <a:pt x="3941" y="5283"/>
                  <a:pt x="3954" y="5275"/>
                </a:cubicBezTo>
                <a:cubicBezTo>
                  <a:pt x="3958" y="5285"/>
                  <a:pt x="3961" y="5294"/>
                  <a:pt x="3965" y="5303"/>
                </a:cubicBezTo>
                <a:cubicBezTo>
                  <a:pt x="3970" y="5313"/>
                  <a:pt x="3972" y="5326"/>
                  <a:pt x="3986" y="5328"/>
                </a:cubicBezTo>
                <a:cubicBezTo>
                  <a:pt x="4000" y="5330"/>
                  <a:pt x="4010" y="5323"/>
                  <a:pt x="4016" y="5311"/>
                </a:cubicBezTo>
                <a:cubicBezTo>
                  <a:pt x="4020" y="5303"/>
                  <a:pt x="4023" y="5296"/>
                  <a:pt x="4032" y="5306"/>
                </a:cubicBezTo>
                <a:cubicBezTo>
                  <a:pt x="4038" y="5312"/>
                  <a:pt x="4046" y="5313"/>
                  <a:pt x="4053" y="5307"/>
                </a:cubicBezTo>
                <a:cubicBezTo>
                  <a:pt x="4060" y="5301"/>
                  <a:pt x="4060" y="5293"/>
                  <a:pt x="4057" y="5286"/>
                </a:cubicBezTo>
                <a:cubicBezTo>
                  <a:pt x="4050" y="5273"/>
                  <a:pt x="4051" y="5262"/>
                  <a:pt x="4061" y="5251"/>
                </a:cubicBezTo>
                <a:cubicBezTo>
                  <a:pt x="4066" y="5246"/>
                  <a:pt x="4080" y="5247"/>
                  <a:pt x="4075" y="5237"/>
                </a:cubicBezTo>
                <a:cubicBezTo>
                  <a:pt x="4070" y="5228"/>
                  <a:pt x="4058" y="5225"/>
                  <a:pt x="4049" y="5227"/>
                </a:cubicBezTo>
                <a:cubicBezTo>
                  <a:pt x="4032" y="5232"/>
                  <a:pt x="4015" y="5234"/>
                  <a:pt x="3995" y="5229"/>
                </a:cubicBezTo>
                <a:cubicBezTo>
                  <a:pt x="4013" y="5219"/>
                  <a:pt x="4022" y="5207"/>
                  <a:pt x="4014" y="5189"/>
                </a:cubicBezTo>
                <a:cubicBezTo>
                  <a:pt x="4030" y="5175"/>
                  <a:pt x="4028" y="5156"/>
                  <a:pt x="4026" y="5133"/>
                </a:cubicBezTo>
                <a:cubicBezTo>
                  <a:pt x="4043" y="5147"/>
                  <a:pt x="4037" y="5162"/>
                  <a:pt x="4039" y="5174"/>
                </a:cubicBezTo>
                <a:cubicBezTo>
                  <a:pt x="4040" y="5180"/>
                  <a:pt x="4041" y="5186"/>
                  <a:pt x="4048" y="5187"/>
                </a:cubicBezTo>
                <a:cubicBezTo>
                  <a:pt x="4056" y="5188"/>
                  <a:pt x="4062" y="5185"/>
                  <a:pt x="4064" y="5177"/>
                </a:cubicBezTo>
                <a:cubicBezTo>
                  <a:pt x="4066" y="5171"/>
                  <a:pt x="4066" y="5165"/>
                  <a:pt x="4067" y="5158"/>
                </a:cubicBezTo>
                <a:cubicBezTo>
                  <a:pt x="4078" y="5161"/>
                  <a:pt x="4087" y="5195"/>
                  <a:pt x="4097" y="5165"/>
                </a:cubicBezTo>
                <a:cubicBezTo>
                  <a:pt x="4103" y="5147"/>
                  <a:pt x="4107" y="5123"/>
                  <a:pt x="4093" y="5100"/>
                </a:cubicBezTo>
                <a:cubicBezTo>
                  <a:pt x="4085" y="5087"/>
                  <a:pt x="4073" y="5069"/>
                  <a:pt x="4090" y="5051"/>
                </a:cubicBezTo>
                <a:cubicBezTo>
                  <a:pt x="4095" y="5045"/>
                  <a:pt x="4091" y="5039"/>
                  <a:pt x="4086" y="5036"/>
                </a:cubicBezTo>
                <a:cubicBezTo>
                  <a:pt x="4080" y="5032"/>
                  <a:pt x="4072" y="5031"/>
                  <a:pt x="4068" y="5037"/>
                </a:cubicBezTo>
                <a:cubicBezTo>
                  <a:pt x="4062" y="5043"/>
                  <a:pt x="4059" y="5051"/>
                  <a:pt x="4055" y="5059"/>
                </a:cubicBezTo>
                <a:cubicBezTo>
                  <a:pt x="4052" y="5047"/>
                  <a:pt x="4040" y="5034"/>
                  <a:pt x="4050" y="5024"/>
                </a:cubicBezTo>
                <a:cubicBezTo>
                  <a:pt x="4064" y="5010"/>
                  <a:pt x="4064" y="5013"/>
                  <a:pt x="4053" y="4996"/>
                </a:cubicBezTo>
                <a:cubicBezTo>
                  <a:pt x="4027" y="4958"/>
                  <a:pt x="3992" y="4929"/>
                  <a:pt x="3961" y="4896"/>
                </a:cubicBezTo>
                <a:cubicBezTo>
                  <a:pt x="3945" y="4880"/>
                  <a:pt x="3940" y="4851"/>
                  <a:pt x="3912" y="4845"/>
                </a:cubicBezTo>
                <a:cubicBezTo>
                  <a:pt x="3933" y="4844"/>
                  <a:pt x="3960" y="4842"/>
                  <a:pt x="3957" y="4817"/>
                </a:cubicBezTo>
                <a:cubicBezTo>
                  <a:pt x="3956" y="4798"/>
                  <a:pt x="3966" y="4802"/>
                  <a:pt x="3973" y="4798"/>
                </a:cubicBezTo>
                <a:cubicBezTo>
                  <a:pt x="3982" y="4793"/>
                  <a:pt x="3991" y="4788"/>
                  <a:pt x="3999" y="4803"/>
                </a:cubicBezTo>
                <a:cubicBezTo>
                  <a:pt x="4007" y="4819"/>
                  <a:pt x="4016" y="4811"/>
                  <a:pt x="4020" y="4799"/>
                </a:cubicBezTo>
                <a:cubicBezTo>
                  <a:pt x="4023" y="4788"/>
                  <a:pt x="4025" y="4776"/>
                  <a:pt x="4024" y="4765"/>
                </a:cubicBezTo>
                <a:cubicBezTo>
                  <a:pt x="4024" y="4757"/>
                  <a:pt x="4011" y="4746"/>
                  <a:pt x="4021" y="4740"/>
                </a:cubicBezTo>
                <a:cubicBezTo>
                  <a:pt x="4034" y="4731"/>
                  <a:pt x="4034" y="4750"/>
                  <a:pt x="4041" y="4755"/>
                </a:cubicBezTo>
                <a:cubicBezTo>
                  <a:pt x="4046" y="4758"/>
                  <a:pt x="4050" y="4763"/>
                  <a:pt x="4057" y="4760"/>
                </a:cubicBezTo>
                <a:cubicBezTo>
                  <a:pt x="4064" y="4757"/>
                  <a:pt x="4065" y="4749"/>
                  <a:pt x="4064" y="4743"/>
                </a:cubicBezTo>
                <a:cubicBezTo>
                  <a:pt x="4062" y="4734"/>
                  <a:pt x="4058" y="4727"/>
                  <a:pt x="4051" y="4721"/>
                </a:cubicBezTo>
                <a:cubicBezTo>
                  <a:pt x="4037" y="4710"/>
                  <a:pt x="4043" y="4688"/>
                  <a:pt x="4059" y="4680"/>
                </a:cubicBezTo>
                <a:cubicBezTo>
                  <a:pt x="4080" y="4670"/>
                  <a:pt x="4099" y="4659"/>
                  <a:pt x="4101" y="4632"/>
                </a:cubicBezTo>
                <a:cubicBezTo>
                  <a:pt x="4104" y="4598"/>
                  <a:pt x="4085" y="4571"/>
                  <a:pt x="4051" y="4564"/>
                </a:cubicBezTo>
                <a:cubicBezTo>
                  <a:pt x="4044" y="4562"/>
                  <a:pt x="4037" y="4558"/>
                  <a:pt x="4030" y="4555"/>
                </a:cubicBezTo>
                <a:cubicBezTo>
                  <a:pt x="4024" y="4553"/>
                  <a:pt x="4017" y="4553"/>
                  <a:pt x="4020" y="4544"/>
                </a:cubicBezTo>
                <a:cubicBezTo>
                  <a:pt x="4021" y="4539"/>
                  <a:pt x="4024" y="4533"/>
                  <a:pt x="4030" y="4532"/>
                </a:cubicBezTo>
                <a:cubicBezTo>
                  <a:pt x="4065" y="4528"/>
                  <a:pt x="4070" y="4512"/>
                  <a:pt x="4065" y="4478"/>
                </a:cubicBezTo>
                <a:cubicBezTo>
                  <a:pt x="4061" y="4452"/>
                  <a:pt x="4055" y="4450"/>
                  <a:pt x="4036" y="4460"/>
                </a:cubicBezTo>
                <a:cubicBezTo>
                  <a:pt x="4007" y="4476"/>
                  <a:pt x="4019" y="4427"/>
                  <a:pt x="3995" y="4435"/>
                </a:cubicBezTo>
                <a:cubicBezTo>
                  <a:pt x="3994" y="4435"/>
                  <a:pt x="3992" y="4431"/>
                  <a:pt x="3990" y="4429"/>
                </a:cubicBezTo>
                <a:cubicBezTo>
                  <a:pt x="3990" y="4428"/>
                  <a:pt x="3991" y="4427"/>
                  <a:pt x="3991" y="4427"/>
                </a:cubicBezTo>
                <a:cubicBezTo>
                  <a:pt x="4004" y="4396"/>
                  <a:pt x="4003" y="4391"/>
                  <a:pt x="3975" y="4373"/>
                </a:cubicBezTo>
                <a:cubicBezTo>
                  <a:pt x="3964" y="4366"/>
                  <a:pt x="3956" y="4357"/>
                  <a:pt x="3966" y="4345"/>
                </a:cubicBezTo>
                <a:cubicBezTo>
                  <a:pt x="3979" y="4328"/>
                  <a:pt x="3982" y="4310"/>
                  <a:pt x="3981" y="4289"/>
                </a:cubicBezTo>
                <a:cubicBezTo>
                  <a:pt x="3980" y="4261"/>
                  <a:pt x="3962" y="4240"/>
                  <a:pt x="3935" y="4245"/>
                </a:cubicBezTo>
                <a:cubicBezTo>
                  <a:pt x="3905" y="4249"/>
                  <a:pt x="3899" y="4245"/>
                  <a:pt x="3895" y="4213"/>
                </a:cubicBezTo>
                <a:cubicBezTo>
                  <a:pt x="3900" y="4225"/>
                  <a:pt x="3910" y="4231"/>
                  <a:pt x="3921" y="4235"/>
                </a:cubicBezTo>
                <a:cubicBezTo>
                  <a:pt x="3929" y="4238"/>
                  <a:pt x="3936" y="4234"/>
                  <a:pt x="3932" y="4226"/>
                </a:cubicBezTo>
                <a:cubicBezTo>
                  <a:pt x="3923" y="4206"/>
                  <a:pt x="3932" y="4194"/>
                  <a:pt x="3946" y="4182"/>
                </a:cubicBezTo>
                <a:cubicBezTo>
                  <a:pt x="3952" y="4177"/>
                  <a:pt x="3947" y="4162"/>
                  <a:pt x="3959" y="4162"/>
                </a:cubicBezTo>
                <a:cubicBezTo>
                  <a:pt x="3971" y="4162"/>
                  <a:pt x="3971" y="4173"/>
                  <a:pt x="3974" y="4181"/>
                </a:cubicBezTo>
                <a:cubicBezTo>
                  <a:pt x="3981" y="4201"/>
                  <a:pt x="3999" y="4196"/>
                  <a:pt x="4011" y="4193"/>
                </a:cubicBezTo>
                <a:cubicBezTo>
                  <a:pt x="4026" y="4188"/>
                  <a:pt x="4010" y="4177"/>
                  <a:pt x="4009" y="4169"/>
                </a:cubicBezTo>
                <a:cubicBezTo>
                  <a:pt x="4009" y="4160"/>
                  <a:pt x="4003" y="4151"/>
                  <a:pt x="4002" y="4141"/>
                </a:cubicBezTo>
                <a:cubicBezTo>
                  <a:pt x="4002" y="4126"/>
                  <a:pt x="3998" y="4107"/>
                  <a:pt x="4023" y="4105"/>
                </a:cubicBezTo>
                <a:cubicBezTo>
                  <a:pt x="4046" y="4104"/>
                  <a:pt x="4046" y="4122"/>
                  <a:pt x="4049" y="4136"/>
                </a:cubicBezTo>
                <a:cubicBezTo>
                  <a:pt x="4051" y="4147"/>
                  <a:pt x="4049" y="4160"/>
                  <a:pt x="4056" y="4170"/>
                </a:cubicBezTo>
                <a:cubicBezTo>
                  <a:pt x="4072" y="4197"/>
                  <a:pt x="4060" y="4212"/>
                  <a:pt x="4035" y="4223"/>
                </a:cubicBezTo>
                <a:cubicBezTo>
                  <a:pt x="4027" y="4227"/>
                  <a:pt x="4009" y="4224"/>
                  <a:pt x="4013" y="4237"/>
                </a:cubicBezTo>
                <a:cubicBezTo>
                  <a:pt x="4017" y="4249"/>
                  <a:pt x="4020" y="4262"/>
                  <a:pt x="4032" y="4274"/>
                </a:cubicBezTo>
                <a:cubicBezTo>
                  <a:pt x="4048" y="4288"/>
                  <a:pt x="4059" y="4268"/>
                  <a:pt x="4073" y="4274"/>
                </a:cubicBezTo>
                <a:cubicBezTo>
                  <a:pt x="4066" y="4279"/>
                  <a:pt x="4057" y="4287"/>
                  <a:pt x="4065" y="4291"/>
                </a:cubicBezTo>
                <a:cubicBezTo>
                  <a:pt x="4102" y="4307"/>
                  <a:pt x="4065" y="4322"/>
                  <a:pt x="4065" y="4338"/>
                </a:cubicBezTo>
                <a:cubicBezTo>
                  <a:pt x="4060" y="4324"/>
                  <a:pt x="4051" y="4315"/>
                  <a:pt x="4037" y="4320"/>
                </a:cubicBezTo>
                <a:cubicBezTo>
                  <a:pt x="4019" y="4326"/>
                  <a:pt x="4032" y="4337"/>
                  <a:pt x="4034" y="4346"/>
                </a:cubicBezTo>
                <a:cubicBezTo>
                  <a:pt x="4034" y="4349"/>
                  <a:pt x="4034" y="4352"/>
                  <a:pt x="4033" y="4354"/>
                </a:cubicBezTo>
                <a:cubicBezTo>
                  <a:pt x="4029" y="4371"/>
                  <a:pt x="4036" y="4380"/>
                  <a:pt x="4049" y="4385"/>
                </a:cubicBezTo>
                <a:cubicBezTo>
                  <a:pt x="4074" y="4394"/>
                  <a:pt x="4091" y="4390"/>
                  <a:pt x="4105" y="4358"/>
                </a:cubicBezTo>
                <a:cubicBezTo>
                  <a:pt x="4110" y="4405"/>
                  <a:pt x="4141" y="4384"/>
                  <a:pt x="4149" y="4378"/>
                </a:cubicBezTo>
                <a:cubicBezTo>
                  <a:pt x="4173" y="4359"/>
                  <a:pt x="4174" y="4376"/>
                  <a:pt x="4179" y="4391"/>
                </a:cubicBezTo>
                <a:cubicBezTo>
                  <a:pt x="4188" y="4421"/>
                  <a:pt x="4186" y="4455"/>
                  <a:pt x="4210" y="4480"/>
                </a:cubicBezTo>
                <a:cubicBezTo>
                  <a:pt x="4219" y="4490"/>
                  <a:pt x="4214" y="4494"/>
                  <a:pt x="4204" y="4498"/>
                </a:cubicBezTo>
                <a:cubicBezTo>
                  <a:pt x="4186" y="4507"/>
                  <a:pt x="4186" y="4522"/>
                  <a:pt x="4204" y="4526"/>
                </a:cubicBezTo>
                <a:cubicBezTo>
                  <a:pt x="4222" y="4529"/>
                  <a:pt x="4223" y="4546"/>
                  <a:pt x="4234" y="4552"/>
                </a:cubicBezTo>
                <a:cubicBezTo>
                  <a:pt x="4258" y="4566"/>
                  <a:pt x="4232" y="4576"/>
                  <a:pt x="4232" y="4587"/>
                </a:cubicBezTo>
                <a:cubicBezTo>
                  <a:pt x="4232" y="4596"/>
                  <a:pt x="4229" y="4604"/>
                  <a:pt x="4236" y="4611"/>
                </a:cubicBezTo>
                <a:cubicBezTo>
                  <a:pt x="4251" y="4607"/>
                  <a:pt x="4261" y="4580"/>
                  <a:pt x="4275" y="4597"/>
                </a:cubicBezTo>
                <a:cubicBezTo>
                  <a:pt x="4291" y="4617"/>
                  <a:pt x="4304" y="4606"/>
                  <a:pt x="4322" y="4604"/>
                </a:cubicBezTo>
                <a:cubicBezTo>
                  <a:pt x="4302" y="4597"/>
                  <a:pt x="4295" y="4589"/>
                  <a:pt x="4303" y="4568"/>
                </a:cubicBezTo>
                <a:cubicBezTo>
                  <a:pt x="4306" y="4560"/>
                  <a:pt x="4310" y="4542"/>
                  <a:pt x="4302" y="4535"/>
                </a:cubicBezTo>
                <a:cubicBezTo>
                  <a:pt x="4277" y="4515"/>
                  <a:pt x="4290" y="4491"/>
                  <a:pt x="4291" y="4468"/>
                </a:cubicBezTo>
                <a:cubicBezTo>
                  <a:pt x="4292" y="4449"/>
                  <a:pt x="4282" y="4439"/>
                  <a:pt x="4263" y="4445"/>
                </a:cubicBezTo>
                <a:cubicBezTo>
                  <a:pt x="4255" y="4447"/>
                  <a:pt x="4249" y="4453"/>
                  <a:pt x="4242" y="4459"/>
                </a:cubicBezTo>
                <a:cubicBezTo>
                  <a:pt x="4222" y="4476"/>
                  <a:pt x="4211" y="4474"/>
                  <a:pt x="4207" y="4447"/>
                </a:cubicBezTo>
                <a:cubicBezTo>
                  <a:pt x="4204" y="4426"/>
                  <a:pt x="4173" y="4394"/>
                  <a:pt x="4221" y="4381"/>
                </a:cubicBezTo>
                <a:cubicBezTo>
                  <a:pt x="4223" y="4381"/>
                  <a:pt x="4223" y="4376"/>
                  <a:pt x="4224" y="4373"/>
                </a:cubicBezTo>
                <a:cubicBezTo>
                  <a:pt x="4229" y="4355"/>
                  <a:pt x="4240" y="4352"/>
                  <a:pt x="4257" y="4360"/>
                </a:cubicBezTo>
                <a:cubicBezTo>
                  <a:pt x="4263" y="4363"/>
                  <a:pt x="4272" y="4371"/>
                  <a:pt x="4279" y="4359"/>
                </a:cubicBezTo>
                <a:cubicBezTo>
                  <a:pt x="4283" y="4353"/>
                  <a:pt x="4300" y="4349"/>
                  <a:pt x="4306" y="4355"/>
                </a:cubicBezTo>
                <a:cubicBezTo>
                  <a:pt x="4313" y="4362"/>
                  <a:pt x="4330" y="4367"/>
                  <a:pt x="4314" y="4382"/>
                </a:cubicBezTo>
                <a:cubicBezTo>
                  <a:pt x="4308" y="4388"/>
                  <a:pt x="4303" y="4397"/>
                  <a:pt x="4312" y="4404"/>
                </a:cubicBezTo>
                <a:cubicBezTo>
                  <a:pt x="4320" y="4409"/>
                  <a:pt x="4327" y="4404"/>
                  <a:pt x="4332" y="4396"/>
                </a:cubicBezTo>
                <a:cubicBezTo>
                  <a:pt x="4335" y="4392"/>
                  <a:pt x="4336" y="4384"/>
                  <a:pt x="4344" y="4390"/>
                </a:cubicBezTo>
                <a:cubicBezTo>
                  <a:pt x="4349" y="4394"/>
                  <a:pt x="4352" y="4399"/>
                  <a:pt x="4348" y="4405"/>
                </a:cubicBezTo>
                <a:cubicBezTo>
                  <a:pt x="4341" y="4416"/>
                  <a:pt x="4346" y="4430"/>
                  <a:pt x="4355" y="4427"/>
                </a:cubicBezTo>
                <a:cubicBezTo>
                  <a:pt x="4379" y="4418"/>
                  <a:pt x="4404" y="4446"/>
                  <a:pt x="4427" y="4425"/>
                </a:cubicBezTo>
                <a:cubicBezTo>
                  <a:pt x="4429" y="4423"/>
                  <a:pt x="4435" y="4424"/>
                  <a:pt x="4446" y="4424"/>
                </a:cubicBezTo>
                <a:cubicBezTo>
                  <a:pt x="4435" y="4429"/>
                  <a:pt x="4427" y="4427"/>
                  <a:pt x="4427" y="4435"/>
                </a:cubicBezTo>
                <a:cubicBezTo>
                  <a:pt x="4428" y="4451"/>
                  <a:pt x="4445" y="4437"/>
                  <a:pt x="4450" y="4446"/>
                </a:cubicBezTo>
                <a:cubicBezTo>
                  <a:pt x="4445" y="4459"/>
                  <a:pt x="4429" y="4468"/>
                  <a:pt x="4440" y="4486"/>
                </a:cubicBezTo>
                <a:cubicBezTo>
                  <a:pt x="4445" y="4479"/>
                  <a:pt x="4450" y="4471"/>
                  <a:pt x="4457" y="4467"/>
                </a:cubicBezTo>
                <a:cubicBezTo>
                  <a:pt x="4479" y="4451"/>
                  <a:pt x="4504" y="4437"/>
                  <a:pt x="4492" y="4403"/>
                </a:cubicBezTo>
                <a:cubicBezTo>
                  <a:pt x="4491" y="4399"/>
                  <a:pt x="4488" y="4386"/>
                  <a:pt x="4502" y="4393"/>
                </a:cubicBezTo>
                <a:cubicBezTo>
                  <a:pt x="4513" y="4399"/>
                  <a:pt x="4513" y="4396"/>
                  <a:pt x="4513" y="4384"/>
                </a:cubicBezTo>
                <a:cubicBezTo>
                  <a:pt x="4512" y="4360"/>
                  <a:pt x="4531" y="4375"/>
                  <a:pt x="4540" y="4372"/>
                </a:cubicBezTo>
                <a:cubicBezTo>
                  <a:pt x="4557" y="4368"/>
                  <a:pt x="4552" y="4381"/>
                  <a:pt x="4552" y="4388"/>
                </a:cubicBezTo>
                <a:cubicBezTo>
                  <a:pt x="4550" y="4413"/>
                  <a:pt x="4558" y="4437"/>
                  <a:pt x="4544" y="4461"/>
                </a:cubicBezTo>
                <a:cubicBezTo>
                  <a:pt x="4540" y="4468"/>
                  <a:pt x="4544" y="4483"/>
                  <a:pt x="4558" y="4490"/>
                </a:cubicBezTo>
                <a:cubicBezTo>
                  <a:pt x="4577" y="4499"/>
                  <a:pt x="4573" y="4511"/>
                  <a:pt x="4557" y="4518"/>
                </a:cubicBezTo>
                <a:cubicBezTo>
                  <a:pt x="4533" y="4528"/>
                  <a:pt x="4519" y="4556"/>
                  <a:pt x="4488" y="4551"/>
                </a:cubicBezTo>
                <a:cubicBezTo>
                  <a:pt x="4484" y="4550"/>
                  <a:pt x="4479" y="4559"/>
                  <a:pt x="4474" y="4564"/>
                </a:cubicBezTo>
                <a:cubicBezTo>
                  <a:pt x="4455" y="4581"/>
                  <a:pt x="4449" y="4612"/>
                  <a:pt x="4418" y="4618"/>
                </a:cubicBezTo>
                <a:cubicBezTo>
                  <a:pt x="4410" y="4620"/>
                  <a:pt x="4404" y="4631"/>
                  <a:pt x="4407" y="4640"/>
                </a:cubicBezTo>
                <a:cubicBezTo>
                  <a:pt x="4413" y="4657"/>
                  <a:pt x="4419" y="4674"/>
                  <a:pt x="4428" y="4690"/>
                </a:cubicBezTo>
                <a:cubicBezTo>
                  <a:pt x="4434" y="4700"/>
                  <a:pt x="4452" y="4703"/>
                  <a:pt x="4454" y="4692"/>
                </a:cubicBezTo>
                <a:cubicBezTo>
                  <a:pt x="4463" y="4648"/>
                  <a:pt x="4483" y="4671"/>
                  <a:pt x="4502" y="4680"/>
                </a:cubicBezTo>
                <a:cubicBezTo>
                  <a:pt x="4515" y="4686"/>
                  <a:pt x="4528" y="4689"/>
                  <a:pt x="4542" y="4693"/>
                </a:cubicBezTo>
                <a:cubicBezTo>
                  <a:pt x="4547" y="4670"/>
                  <a:pt x="4525" y="4661"/>
                  <a:pt x="4520" y="4645"/>
                </a:cubicBezTo>
                <a:cubicBezTo>
                  <a:pt x="4544" y="4645"/>
                  <a:pt x="4544" y="4645"/>
                  <a:pt x="4544" y="4645"/>
                </a:cubicBezTo>
                <a:cubicBezTo>
                  <a:pt x="4527" y="4627"/>
                  <a:pt x="4513" y="4607"/>
                  <a:pt x="4491" y="4595"/>
                </a:cubicBezTo>
                <a:cubicBezTo>
                  <a:pt x="4485" y="4592"/>
                  <a:pt x="4481" y="4589"/>
                  <a:pt x="4482" y="4582"/>
                </a:cubicBezTo>
                <a:cubicBezTo>
                  <a:pt x="4484" y="4576"/>
                  <a:pt x="4489" y="4566"/>
                  <a:pt x="4494" y="4567"/>
                </a:cubicBezTo>
                <a:cubicBezTo>
                  <a:pt x="4526" y="4577"/>
                  <a:pt x="4539" y="4548"/>
                  <a:pt x="4560" y="4535"/>
                </a:cubicBezTo>
                <a:cubicBezTo>
                  <a:pt x="4587" y="4575"/>
                  <a:pt x="4565" y="4613"/>
                  <a:pt x="4559" y="4651"/>
                </a:cubicBezTo>
                <a:cubicBezTo>
                  <a:pt x="4566" y="4656"/>
                  <a:pt x="4566" y="4671"/>
                  <a:pt x="4576" y="4669"/>
                </a:cubicBezTo>
                <a:cubicBezTo>
                  <a:pt x="4591" y="4665"/>
                  <a:pt x="4571" y="4650"/>
                  <a:pt x="4582" y="4641"/>
                </a:cubicBezTo>
                <a:cubicBezTo>
                  <a:pt x="4595" y="4664"/>
                  <a:pt x="4623" y="4670"/>
                  <a:pt x="4637" y="4692"/>
                </a:cubicBezTo>
                <a:cubicBezTo>
                  <a:pt x="4644" y="4703"/>
                  <a:pt x="4653" y="4705"/>
                  <a:pt x="4664" y="4702"/>
                </a:cubicBezTo>
                <a:cubicBezTo>
                  <a:pt x="4667" y="4701"/>
                  <a:pt x="4671" y="4697"/>
                  <a:pt x="4671" y="4694"/>
                </a:cubicBezTo>
                <a:cubicBezTo>
                  <a:pt x="4671" y="4682"/>
                  <a:pt x="4661" y="4679"/>
                  <a:pt x="4653" y="4674"/>
                </a:cubicBezTo>
                <a:cubicBezTo>
                  <a:pt x="4629" y="4659"/>
                  <a:pt x="4606" y="4643"/>
                  <a:pt x="4593" y="4617"/>
                </a:cubicBezTo>
                <a:cubicBezTo>
                  <a:pt x="4590" y="4611"/>
                  <a:pt x="4583" y="4600"/>
                  <a:pt x="4594" y="4594"/>
                </a:cubicBezTo>
                <a:cubicBezTo>
                  <a:pt x="4604" y="4587"/>
                  <a:pt x="4612" y="4590"/>
                  <a:pt x="4618" y="4601"/>
                </a:cubicBezTo>
                <a:cubicBezTo>
                  <a:pt x="4621" y="4606"/>
                  <a:pt x="4625" y="4611"/>
                  <a:pt x="4634" y="4609"/>
                </a:cubicBezTo>
                <a:cubicBezTo>
                  <a:pt x="4656" y="4603"/>
                  <a:pt x="4676" y="4601"/>
                  <a:pt x="4670" y="4635"/>
                </a:cubicBezTo>
                <a:cubicBezTo>
                  <a:pt x="4669" y="4642"/>
                  <a:pt x="4671" y="4648"/>
                  <a:pt x="4679" y="4652"/>
                </a:cubicBezTo>
                <a:cubicBezTo>
                  <a:pt x="4695" y="4658"/>
                  <a:pt x="4716" y="4655"/>
                  <a:pt x="4727" y="4674"/>
                </a:cubicBezTo>
                <a:cubicBezTo>
                  <a:pt x="4740" y="4653"/>
                  <a:pt x="4762" y="4696"/>
                  <a:pt x="4775" y="4668"/>
                </a:cubicBezTo>
                <a:cubicBezTo>
                  <a:pt x="4782" y="4689"/>
                  <a:pt x="4799" y="4659"/>
                  <a:pt x="4802" y="4672"/>
                </a:cubicBezTo>
                <a:cubicBezTo>
                  <a:pt x="4811" y="4710"/>
                  <a:pt x="4823" y="4693"/>
                  <a:pt x="4838" y="4669"/>
                </a:cubicBezTo>
                <a:cubicBezTo>
                  <a:pt x="4841" y="4689"/>
                  <a:pt x="4841" y="4703"/>
                  <a:pt x="4846" y="4716"/>
                </a:cubicBezTo>
                <a:cubicBezTo>
                  <a:pt x="4851" y="4731"/>
                  <a:pt x="4858" y="4749"/>
                  <a:pt x="4878" y="4730"/>
                </a:cubicBezTo>
                <a:cubicBezTo>
                  <a:pt x="4883" y="4726"/>
                  <a:pt x="4889" y="4721"/>
                  <a:pt x="4892" y="4729"/>
                </a:cubicBezTo>
                <a:cubicBezTo>
                  <a:pt x="4906" y="4761"/>
                  <a:pt x="4912" y="4730"/>
                  <a:pt x="4918" y="4727"/>
                </a:cubicBezTo>
                <a:cubicBezTo>
                  <a:pt x="4951" y="4755"/>
                  <a:pt x="4983" y="4781"/>
                  <a:pt x="5015" y="4808"/>
                </a:cubicBezTo>
                <a:cubicBezTo>
                  <a:pt x="5014" y="4809"/>
                  <a:pt x="5010" y="4811"/>
                  <a:pt x="5008" y="4813"/>
                </a:cubicBezTo>
                <a:cubicBezTo>
                  <a:pt x="4997" y="4824"/>
                  <a:pt x="4991" y="4837"/>
                  <a:pt x="5002" y="4849"/>
                </a:cubicBezTo>
                <a:cubicBezTo>
                  <a:pt x="5015" y="4864"/>
                  <a:pt x="5023" y="4853"/>
                  <a:pt x="5031" y="4841"/>
                </a:cubicBezTo>
                <a:cubicBezTo>
                  <a:pt x="5035" y="4836"/>
                  <a:pt x="5040" y="4833"/>
                  <a:pt x="5044" y="4841"/>
                </a:cubicBezTo>
                <a:cubicBezTo>
                  <a:pt x="5056" y="4863"/>
                  <a:pt x="5072" y="4847"/>
                  <a:pt x="5085" y="4845"/>
                </a:cubicBezTo>
                <a:cubicBezTo>
                  <a:pt x="5099" y="4842"/>
                  <a:pt x="5092" y="4825"/>
                  <a:pt x="5094" y="4814"/>
                </a:cubicBezTo>
                <a:cubicBezTo>
                  <a:pt x="5095" y="4807"/>
                  <a:pt x="5086" y="4800"/>
                  <a:pt x="5096" y="4793"/>
                </a:cubicBezTo>
                <a:cubicBezTo>
                  <a:pt x="5110" y="4785"/>
                  <a:pt x="5104" y="4777"/>
                  <a:pt x="5092" y="4774"/>
                </a:cubicBezTo>
                <a:cubicBezTo>
                  <a:pt x="5066" y="4768"/>
                  <a:pt x="5041" y="4762"/>
                  <a:pt x="5048" y="4726"/>
                </a:cubicBezTo>
                <a:cubicBezTo>
                  <a:pt x="5049" y="4725"/>
                  <a:pt x="5047" y="4724"/>
                  <a:pt x="5047" y="4723"/>
                </a:cubicBezTo>
                <a:cubicBezTo>
                  <a:pt x="5040" y="4715"/>
                  <a:pt x="5045" y="4709"/>
                  <a:pt x="5053" y="4711"/>
                </a:cubicBezTo>
                <a:cubicBezTo>
                  <a:pt x="5076" y="4716"/>
                  <a:pt x="5075" y="4705"/>
                  <a:pt x="5074" y="4687"/>
                </a:cubicBezTo>
                <a:cubicBezTo>
                  <a:pt x="5073" y="4677"/>
                  <a:pt x="5078" y="4665"/>
                  <a:pt x="5084" y="4654"/>
                </a:cubicBezTo>
                <a:cubicBezTo>
                  <a:pt x="5090" y="4643"/>
                  <a:pt x="5089" y="4633"/>
                  <a:pt x="5072" y="4629"/>
                </a:cubicBezTo>
                <a:cubicBezTo>
                  <a:pt x="5038" y="4622"/>
                  <a:pt x="5034" y="4608"/>
                  <a:pt x="5056" y="4580"/>
                </a:cubicBezTo>
                <a:cubicBezTo>
                  <a:pt x="5067" y="4566"/>
                  <a:pt x="5059" y="4518"/>
                  <a:pt x="5042" y="4512"/>
                </a:cubicBezTo>
                <a:cubicBezTo>
                  <a:pt x="5024" y="4505"/>
                  <a:pt x="5020" y="4493"/>
                  <a:pt x="5015" y="4476"/>
                </a:cubicBezTo>
                <a:cubicBezTo>
                  <a:pt x="5006" y="4443"/>
                  <a:pt x="4956" y="4416"/>
                  <a:pt x="4934" y="4430"/>
                </a:cubicBezTo>
                <a:cubicBezTo>
                  <a:pt x="4928" y="4407"/>
                  <a:pt x="4931" y="4382"/>
                  <a:pt x="4920" y="4359"/>
                </a:cubicBezTo>
                <a:cubicBezTo>
                  <a:pt x="4952" y="4362"/>
                  <a:pt x="4967" y="4392"/>
                  <a:pt x="4997" y="4396"/>
                </a:cubicBezTo>
                <a:cubicBezTo>
                  <a:pt x="5026" y="4399"/>
                  <a:pt x="5042" y="4411"/>
                  <a:pt x="5028" y="4446"/>
                </a:cubicBezTo>
                <a:cubicBezTo>
                  <a:pt x="5025" y="4454"/>
                  <a:pt x="5036" y="4479"/>
                  <a:pt x="5044" y="4480"/>
                </a:cubicBezTo>
                <a:cubicBezTo>
                  <a:pt x="5064" y="4484"/>
                  <a:pt x="5082" y="4491"/>
                  <a:pt x="5098" y="4505"/>
                </a:cubicBezTo>
                <a:cubicBezTo>
                  <a:pt x="5104" y="4493"/>
                  <a:pt x="5089" y="4478"/>
                  <a:pt x="5103" y="4474"/>
                </a:cubicBezTo>
                <a:cubicBezTo>
                  <a:pt x="5139" y="4464"/>
                  <a:pt x="5121" y="4452"/>
                  <a:pt x="5107" y="4438"/>
                </a:cubicBezTo>
                <a:cubicBezTo>
                  <a:pt x="5100" y="4430"/>
                  <a:pt x="5089" y="4414"/>
                  <a:pt x="5099" y="4409"/>
                </a:cubicBezTo>
                <a:cubicBezTo>
                  <a:pt x="5120" y="4399"/>
                  <a:pt x="5126" y="4378"/>
                  <a:pt x="5141" y="4361"/>
                </a:cubicBezTo>
                <a:cubicBezTo>
                  <a:pt x="5150" y="4372"/>
                  <a:pt x="5157" y="4387"/>
                  <a:pt x="5175" y="4387"/>
                </a:cubicBezTo>
                <a:cubicBezTo>
                  <a:pt x="5168" y="4362"/>
                  <a:pt x="5184" y="4341"/>
                  <a:pt x="5177" y="4317"/>
                </a:cubicBezTo>
                <a:cubicBezTo>
                  <a:pt x="5186" y="4318"/>
                  <a:pt x="5190" y="4325"/>
                  <a:pt x="5198" y="4324"/>
                </a:cubicBezTo>
                <a:cubicBezTo>
                  <a:pt x="5206" y="4323"/>
                  <a:pt x="5213" y="4327"/>
                  <a:pt x="5217" y="4334"/>
                </a:cubicBezTo>
                <a:cubicBezTo>
                  <a:pt x="5225" y="4347"/>
                  <a:pt x="5237" y="4348"/>
                  <a:pt x="5250" y="4347"/>
                </a:cubicBezTo>
                <a:cubicBezTo>
                  <a:pt x="5273" y="4346"/>
                  <a:pt x="5289" y="4363"/>
                  <a:pt x="5278" y="4381"/>
                </a:cubicBezTo>
                <a:cubicBezTo>
                  <a:pt x="5264" y="4404"/>
                  <a:pt x="5273" y="4422"/>
                  <a:pt x="5280" y="4441"/>
                </a:cubicBezTo>
                <a:cubicBezTo>
                  <a:pt x="5302" y="4416"/>
                  <a:pt x="5316" y="4408"/>
                  <a:pt x="5331" y="4413"/>
                </a:cubicBezTo>
                <a:cubicBezTo>
                  <a:pt x="5320" y="4421"/>
                  <a:pt x="5319" y="4430"/>
                  <a:pt x="5324" y="4481"/>
                </a:cubicBezTo>
                <a:cubicBezTo>
                  <a:pt x="5314" y="4477"/>
                  <a:pt x="5304" y="4474"/>
                  <a:pt x="5295" y="4468"/>
                </a:cubicBezTo>
                <a:cubicBezTo>
                  <a:pt x="5290" y="4465"/>
                  <a:pt x="5286" y="4459"/>
                  <a:pt x="5281" y="4467"/>
                </a:cubicBezTo>
                <a:cubicBezTo>
                  <a:pt x="5277" y="4473"/>
                  <a:pt x="5282" y="4480"/>
                  <a:pt x="5287" y="4481"/>
                </a:cubicBezTo>
                <a:cubicBezTo>
                  <a:pt x="5306" y="4485"/>
                  <a:pt x="5321" y="4501"/>
                  <a:pt x="5341" y="4501"/>
                </a:cubicBezTo>
                <a:cubicBezTo>
                  <a:pt x="5364" y="4502"/>
                  <a:pt x="5371" y="4512"/>
                  <a:pt x="5361" y="4532"/>
                </a:cubicBezTo>
                <a:cubicBezTo>
                  <a:pt x="5358" y="4537"/>
                  <a:pt x="5356" y="4542"/>
                  <a:pt x="5353" y="4548"/>
                </a:cubicBezTo>
                <a:cubicBezTo>
                  <a:pt x="5348" y="4559"/>
                  <a:pt x="5350" y="4569"/>
                  <a:pt x="5359" y="4576"/>
                </a:cubicBezTo>
                <a:cubicBezTo>
                  <a:pt x="5369" y="4585"/>
                  <a:pt x="5373" y="4573"/>
                  <a:pt x="5379" y="4567"/>
                </a:cubicBezTo>
                <a:cubicBezTo>
                  <a:pt x="5386" y="4560"/>
                  <a:pt x="5400" y="4557"/>
                  <a:pt x="5403" y="4566"/>
                </a:cubicBezTo>
                <a:cubicBezTo>
                  <a:pt x="5412" y="4588"/>
                  <a:pt x="5439" y="4600"/>
                  <a:pt x="5437" y="4628"/>
                </a:cubicBezTo>
                <a:cubicBezTo>
                  <a:pt x="5454" y="4622"/>
                  <a:pt x="5461" y="4602"/>
                  <a:pt x="5481" y="4607"/>
                </a:cubicBezTo>
                <a:cubicBezTo>
                  <a:pt x="5504" y="4612"/>
                  <a:pt x="5512" y="4591"/>
                  <a:pt x="5518" y="4577"/>
                </a:cubicBezTo>
                <a:cubicBezTo>
                  <a:pt x="5524" y="4562"/>
                  <a:pt x="5507" y="4557"/>
                  <a:pt x="5495" y="4554"/>
                </a:cubicBezTo>
                <a:cubicBezTo>
                  <a:pt x="5490" y="4552"/>
                  <a:pt x="5487" y="4549"/>
                  <a:pt x="5486" y="4544"/>
                </a:cubicBezTo>
                <a:cubicBezTo>
                  <a:pt x="5482" y="4515"/>
                  <a:pt x="5453" y="4504"/>
                  <a:pt x="5439" y="4484"/>
                </a:cubicBezTo>
                <a:cubicBezTo>
                  <a:pt x="5435" y="4479"/>
                  <a:pt x="5426" y="4475"/>
                  <a:pt x="5423" y="4479"/>
                </a:cubicBezTo>
                <a:cubicBezTo>
                  <a:pt x="5413" y="4493"/>
                  <a:pt x="5403" y="4486"/>
                  <a:pt x="5399" y="4478"/>
                </a:cubicBezTo>
                <a:cubicBezTo>
                  <a:pt x="5393" y="4463"/>
                  <a:pt x="5413" y="4452"/>
                  <a:pt x="5408" y="4436"/>
                </a:cubicBezTo>
                <a:cubicBezTo>
                  <a:pt x="5418" y="4437"/>
                  <a:pt x="5423" y="4446"/>
                  <a:pt x="5432" y="4457"/>
                </a:cubicBezTo>
                <a:cubicBezTo>
                  <a:pt x="5428" y="4424"/>
                  <a:pt x="5458" y="4431"/>
                  <a:pt x="5468" y="4416"/>
                </a:cubicBezTo>
                <a:cubicBezTo>
                  <a:pt x="5468" y="4429"/>
                  <a:pt x="5472" y="4438"/>
                  <a:pt x="5478" y="4448"/>
                </a:cubicBezTo>
                <a:cubicBezTo>
                  <a:pt x="5483" y="4457"/>
                  <a:pt x="5489" y="4463"/>
                  <a:pt x="5497" y="4451"/>
                </a:cubicBezTo>
                <a:cubicBezTo>
                  <a:pt x="5512" y="4429"/>
                  <a:pt x="5525" y="4437"/>
                  <a:pt x="5538" y="4453"/>
                </a:cubicBezTo>
                <a:cubicBezTo>
                  <a:pt x="5548" y="4466"/>
                  <a:pt x="5554" y="4463"/>
                  <a:pt x="5555" y="4449"/>
                </a:cubicBezTo>
                <a:cubicBezTo>
                  <a:pt x="5557" y="4435"/>
                  <a:pt x="5568" y="4436"/>
                  <a:pt x="5576" y="4432"/>
                </a:cubicBezTo>
                <a:cubicBezTo>
                  <a:pt x="5580" y="4431"/>
                  <a:pt x="5584" y="4428"/>
                  <a:pt x="5586" y="4433"/>
                </a:cubicBezTo>
                <a:cubicBezTo>
                  <a:pt x="5588" y="4436"/>
                  <a:pt x="5589" y="4441"/>
                  <a:pt x="5586" y="4444"/>
                </a:cubicBezTo>
                <a:cubicBezTo>
                  <a:pt x="5560" y="4460"/>
                  <a:pt x="5566" y="4488"/>
                  <a:pt x="5563" y="4512"/>
                </a:cubicBezTo>
                <a:cubicBezTo>
                  <a:pt x="5560" y="4539"/>
                  <a:pt x="5572" y="4541"/>
                  <a:pt x="5599" y="4537"/>
                </a:cubicBezTo>
                <a:cubicBezTo>
                  <a:pt x="5627" y="4533"/>
                  <a:pt x="5618" y="4515"/>
                  <a:pt x="5619" y="4499"/>
                </a:cubicBezTo>
                <a:cubicBezTo>
                  <a:pt x="5639" y="4518"/>
                  <a:pt x="5654" y="4516"/>
                  <a:pt x="5651" y="4511"/>
                </a:cubicBezTo>
                <a:cubicBezTo>
                  <a:pt x="5637" y="4488"/>
                  <a:pt x="5677" y="4451"/>
                  <a:pt x="5631" y="4439"/>
                </a:cubicBezTo>
                <a:cubicBezTo>
                  <a:pt x="5626" y="4438"/>
                  <a:pt x="5622" y="4425"/>
                  <a:pt x="5622" y="4419"/>
                </a:cubicBezTo>
                <a:cubicBezTo>
                  <a:pt x="5624" y="4400"/>
                  <a:pt x="5628" y="4382"/>
                  <a:pt x="5631" y="4363"/>
                </a:cubicBezTo>
                <a:cubicBezTo>
                  <a:pt x="5642" y="4370"/>
                  <a:pt x="5636" y="4376"/>
                  <a:pt x="5636" y="4383"/>
                </a:cubicBezTo>
                <a:cubicBezTo>
                  <a:pt x="5635" y="4401"/>
                  <a:pt x="5663" y="4422"/>
                  <a:pt x="5676" y="4411"/>
                </a:cubicBezTo>
                <a:cubicBezTo>
                  <a:pt x="5684" y="4404"/>
                  <a:pt x="5690" y="4405"/>
                  <a:pt x="5697" y="4407"/>
                </a:cubicBezTo>
                <a:cubicBezTo>
                  <a:pt x="5722" y="4412"/>
                  <a:pt x="5739" y="4407"/>
                  <a:pt x="5737" y="4375"/>
                </a:cubicBezTo>
                <a:cubicBezTo>
                  <a:pt x="5747" y="4381"/>
                  <a:pt x="5748" y="4392"/>
                  <a:pt x="5758" y="4394"/>
                </a:cubicBezTo>
                <a:cubicBezTo>
                  <a:pt x="5766" y="4396"/>
                  <a:pt x="5778" y="4394"/>
                  <a:pt x="5774" y="4386"/>
                </a:cubicBezTo>
                <a:cubicBezTo>
                  <a:pt x="5764" y="4367"/>
                  <a:pt x="5761" y="4338"/>
                  <a:pt x="5747" y="4331"/>
                </a:cubicBezTo>
                <a:cubicBezTo>
                  <a:pt x="5724" y="4320"/>
                  <a:pt x="5725" y="4304"/>
                  <a:pt x="5718" y="4283"/>
                </a:cubicBezTo>
                <a:cubicBezTo>
                  <a:pt x="5727" y="4289"/>
                  <a:pt x="5732" y="4292"/>
                  <a:pt x="5736" y="4296"/>
                </a:cubicBezTo>
                <a:cubicBezTo>
                  <a:pt x="5740" y="4300"/>
                  <a:pt x="5743" y="4307"/>
                  <a:pt x="5750" y="4302"/>
                </a:cubicBezTo>
                <a:cubicBezTo>
                  <a:pt x="5755" y="4298"/>
                  <a:pt x="5754" y="4291"/>
                  <a:pt x="5751" y="4286"/>
                </a:cubicBezTo>
                <a:cubicBezTo>
                  <a:pt x="5748" y="4281"/>
                  <a:pt x="5743" y="4274"/>
                  <a:pt x="5739" y="4274"/>
                </a:cubicBezTo>
                <a:cubicBezTo>
                  <a:pt x="5716" y="4270"/>
                  <a:pt x="5723" y="4257"/>
                  <a:pt x="5728" y="4244"/>
                </a:cubicBezTo>
                <a:cubicBezTo>
                  <a:pt x="5730" y="4235"/>
                  <a:pt x="5728" y="4220"/>
                  <a:pt x="5720" y="4226"/>
                </a:cubicBezTo>
                <a:cubicBezTo>
                  <a:pt x="5691" y="4247"/>
                  <a:pt x="5673" y="4221"/>
                  <a:pt x="5654" y="4211"/>
                </a:cubicBezTo>
                <a:cubicBezTo>
                  <a:pt x="5646" y="4207"/>
                  <a:pt x="5621" y="4206"/>
                  <a:pt x="5628" y="4195"/>
                </a:cubicBezTo>
                <a:cubicBezTo>
                  <a:pt x="5641" y="4176"/>
                  <a:pt x="5646" y="4206"/>
                  <a:pt x="5658" y="4207"/>
                </a:cubicBezTo>
                <a:cubicBezTo>
                  <a:pt x="5665" y="4208"/>
                  <a:pt x="5672" y="4216"/>
                  <a:pt x="5679" y="4209"/>
                </a:cubicBezTo>
                <a:cubicBezTo>
                  <a:pt x="5687" y="4202"/>
                  <a:pt x="5681" y="4195"/>
                  <a:pt x="5677" y="4189"/>
                </a:cubicBezTo>
                <a:cubicBezTo>
                  <a:pt x="5664" y="4168"/>
                  <a:pt x="5661" y="4143"/>
                  <a:pt x="5643" y="4126"/>
                </a:cubicBezTo>
                <a:cubicBezTo>
                  <a:pt x="5628" y="4112"/>
                  <a:pt x="5630" y="4097"/>
                  <a:pt x="5645" y="4084"/>
                </a:cubicBezTo>
                <a:cubicBezTo>
                  <a:pt x="5657" y="4074"/>
                  <a:pt x="5665" y="4067"/>
                  <a:pt x="5642" y="4060"/>
                </a:cubicBezTo>
                <a:cubicBezTo>
                  <a:pt x="5634" y="4058"/>
                  <a:pt x="5623" y="4049"/>
                  <a:pt x="5620" y="4045"/>
                </a:cubicBezTo>
                <a:cubicBezTo>
                  <a:pt x="5607" y="4019"/>
                  <a:pt x="5609" y="4018"/>
                  <a:pt x="5583" y="4020"/>
                </a:cubicBezTo>
                <a:cubicBezTo>
                  <a:pt x="5566" y="4021"/>
                  <a:pt x="5566" y="4016"/>
                  <a:pt x="5572" y="4002"/>
                </a:cubicBezTo>
                <a:cubicBezTo>
                  <a:pt x="5576" y="3991"/>
                  <a:pt x="5581" y="3987"/>
                  <a:pt x="5592" y="3986"/>
                </a:cubicBezTo>
                <a:cubicBezTo>
                  <a:pt x="5615" y="3986"/>
                  <a:pt x="5615" y="3949"/>
                  <a:pt x="5643" y="3955"/>
                </a:cubicBezTo>
                <a:cubicBezTo>
                  <a:pt x="5642" y="3950"/>
                  <a:pt x="5643" y="3945"/>
                  <a:pt x="5641" y="3941"/>
                </a:cubicBezTo>
                <a:cubicBezTo>
                  <a:pt x="5639" y="3935"/>
                  <a:pt x="5634" y="3929"/>
                  <a:pt x="5633" y="3923"/>
                </a:cubicBezTo>
                <a:cubicBezTo>
                  <a:pt x="5630" y="3903"/>
                  <a:pt x="5612" y="3905"/>
                  <a:pt x="5601" y="3902"/>
                </a:cubicBezTo>
                <a:cubicBezTo>
                  <a:pt x="5590" y="3899"/>
                  <a:pt x="5576" y="3908"/>
                  <a:pt x="5575" y="3924"/>
                </a:cubicBezTo>
                <a:cubicBezTo>
                  <a:pt x="5574" y="3935"/>
                  <a:pt x="5568" y="3942"/>
                  <a:pt x="5564" y="3951"/>
                </a:cubicBezTo>
                <a:cubicBezTo>
                  <a:pt x="5563" y="3954"/>
                  <a:pt x="5564" y="3965"/>
                  <a:pt x="5558" y="3958"/>
                </a:cubicBezTo>
                <a:cubicBezTo>
                  <a:pt x="5537" y="3935"/>
                  <a:pt x="5514" y="3984"/>
                  <a:pt x="5494" y="3954"/>
                </a:cubicBezTo>
                <a:cubicBezTo>
                  <a:pt x="5493" y="3952"/>
                  <a:pt x="5491" y="3962"/>
                  <a:pt x="5488" y="3965"/>
                </a:cubicBezTo>
                <a:cubicBezTo>
                  <a:pt x="5482" y="3974"/>
                  <a:pt x="5471" y="3972"/>
                  <a:pt x="5463" y="3972"/>
                </a:cubicBezTo>
                <a:cubicBezTo>
                  <a:pt x="5458" y="3972"/>
                  <a:pt x="5450" y="3966"/>
                  <a:pt x="5450" y="3958"/>
                </a:cubicBezTo>
                <a:cubicBezTo>
                  <a:pt x="5450" y="3946"/>
                  <a:pt x="5461" y="3946"/>
                  <a:pt x="5465" y="3942"/>
                </a:cubicBezTo>
                <a:cubicBezTo>
                  <a:pt x="5471" y="3935"/>
                  <a:pt x="5507" y="3941"/>
                  <a:pt x="5480" y="3916"/>
                </a:cubicBezTo>
                <a:cubicBezTo>
                  <a:pt x="5476" y="3913"/>
                  <a:pt x="5482" y="3910"/>
                  <a:pt x="5484" y="3906"/>
                </a:cubicBezTo>
                <a:cubicBezTo>
                  <a:pt x="5498" y="3884"/>
                  <a:pt x="5493" y="3873"/>
                  <a:pt x="5466" y="3871"/>
                </a:cubicBezTo>
                <a:cubicBezTo>
                  <a:pt x="5458" y="3870"/>
                  <a:pt x="5450" y="3871"/>
                  <a:pt x="5442" y="3871"/>
                </a:cubicBezTo>
                <a:cubicBezTo>
                  <a:pt x="5469" y="3864"/>
                  <a:pt x="5489" y="3856"/>
                  <a:pt x="5459" y="3825"/>
                </a:cubicBezTo>
                <a:cubicBezTo>
                  <a:pt x="5467" y="3823"/>
                  <a:pt x="5473" y="3822"/>
                  <a:pt x="5478" y="3821"/>
                </a:cubicBezTo>
                <a:cubicBezTo>
                  <a:pt x="5523" y="3775"/>
                  <a:pt x="5523" y="3775"/>
                  <a:pt x="5523" y="3775"/>
                </a:cubicBezTo>
                <a:cubicBezTo>
                  <a:pt x="5556" y="3779"/>
                  <a:pt x="5547" y="3754"/>
                  <a:pt x="5548" y="3737"/>
                </a:cubicBezTo>
                <a:cubicBezTo>
                  <a:pt x="5549" y="3730"/>
                  <a:pt x="5547" y="3721"/>
                  <a:pt x="5557" y="3723"/>
                </a:cubicBezTo>
                <a:cubicBezTo>
                  <a:pt x="5565" y="3724"/>
                  <a:pt x="5572" y="3731"/>
                  <a:pt x="5567" y="3740"/>
                </a:cubicBezTo>
                <a:cubicBezTo>
                  <a:pt x="5562" y="3751"/>
                  <a:pt x="5564" y="3760"/>
                  <a:pt x="5571" y="3767"/>
                </a:cubicBezTo>
                <a:cubicBezTo>
                  <a:pt x="5581" y="3777"/>
                  <a:pt x="5587" y="3789"/>
                  <a:pt x="5592" y="3802"/>
                </a:cubicBezTo>
                <a:cubicBezTo>
                  <a:pt x="5597" y="3815"/>
                  <a:pt x="5605" y="3809"/>
                  <a:pt x="5606" y="3802"/>
                </a:cubicBezTo>
                <a:cubicBezTo>
                  <a:pt x="5608" y="3785"/>
                  <a:pt x="5617" y="3788"/>
                  <a:pt x="5625" y="3794"/>
                </a:cubicBezTo>
                <a:cubicBezTo>
                  <a:pt x="5645" y="3807"/>
                  <a:pt x="5672" y="3799"/>
                  <a:pt x="5689" y="3819"/>
                </a:cubicBezTo>
                <a:cubicBezTo>
                  <a:pt x="5693" y="3823"/>
                  <a:pt x="5701" y="3822"/>
                  <a:pt x="5704" y="3816"/>
                </a:cubicBezTo>
                <a:cubicBezTo>
                  <a:pt x="5707" y="3810"/>
                  <a:pt x="5703" y="3805"/>
                  <a:pt x="5698" y="3801"/>
                </a:cubicBezTo>
                <a:cubicBezTo>
                  <a:pt x="5690" y="3795"/>
                  <a:pt x="5677" y="3796"/>
                  <a:pt x="5675" y="3785"/>
                </a:cubicBezTo>
                <a:cubicBezTo>
                  <a:pt x="5669" y="3756"/>
                  <a:pt x="5656" y="3778"/>
                  <a:pt x="5642" y="3783"/>
                </a:cubicBezTo>
                <a:cubicBezTo>
                  <a:pt x="5652" y="3770"/>
                  <a:pt x="5653" y="3760"/>
                  <a:pt x="5646" y="3748"/>
                </a:cubicBezTo>
                <a:cubicBezTo>
                  <a:pt x="5635" y="3731"/>
                  <a:pt x="5646" y="3727"/>
                  <a:pt x="5660" y="3729"/>
                </a:cubicBezTo>
                <a:cubicBezTo>
                  <a:pt x="5672" y="3731"/>
                  <a:pt x="5683" y="3735"/>
                  <a:pt x="5689" y="3720"/>
                </a:cubicBezTo>
                <a:cubicBezTo>
                  <a:pt x="5691" y="3716"/>
                  <a:pt x="5696" y="3717"/>
                  <a:pt x="5699" y="3720"/>
                </a:cubicBezTo>
                <a:cubicBezTo>
                  <a:pt x="5714" y="3740"/>
                  <a:pt x="5739" y="3747"/>
                  <a:pt x="5756" y="3766"/>
                </a:cubicBezTo>
                <a:cubicBezTo>
                  <a:pt x="5748" y="3775"/>
                  <a:pt x="5720" y="3780"/>
                  <a:pt x="5744" y="3795"/>
                </a:cubicBezTo>
                <a:cubicBezTo>
                  <a:pt x="5760" y="3806"/>
                  <a:pt x="5784" y="3800"/>
                  <a:pt x="5798" y="3818"/>
                </a:cubicBezTo>
                <a:cubicBezTo>
                  <a:pt x="5801" y="3821"/>
                  <a:pt x="5804" y="3816"/>
                  <a:pt x="5806" y="3812"/>
                </a:cubicBezTo>
                <a:cubicBezTo>
                  <a:pt x="5809" y="3804"/>
                  <a:pt x="5814" y="3797"/>
                  <a:pt x="5819" y="3790"/>
                </a:cubicBezTo>
                <a:cubicBezTo>
                  <a:pt x="5826" y="3778"/>
                  <a:pt x="5818" y="3759"/>
                  <a:pt x="5823" y="3757"/>
                </a:cubicBezTo>
                <a:cubicBezTo>
                  <a:pt x="5843" y="3747"/>
                  <a:pt x="5842" y="3735"/>
                  <a:pt x="5836" y="3719"/>
                </a:cubicBezTo>
                <a:cubicBezTo>
                  <a:pt x="5830" y="3700"/>
                  <a:pt x="5814" y="3696"/>
                  <a:pt x="5797" y="3696"/>
                </a:cubicBezTo>
                <a:cubicBezTo>
                  <a:pt x="5802" y="3686"/>
                  <a:pt x="5824" y="3685"/>
                  <a:pt x="5815" y="3671"/>
                </a:cubicBezTo>
                <a:cubicBezTo>
                  <a:pt x="5807" y="3659"/>
                  <a:pt x="5790" y="3661"/>
                  <a:pt x="5780" y="3673"/>
                </a:cubicBezTo>
                <a:cubicBezTo>
                  <a:pt x="5773" y="3682"/>
                  <a:pt x="5764" y="3682"/>
                  <a:pt x="5757" y="3678"/>
                </a:cubicBezTo>
                <a:cubicBezTo>
                  <a:pt x="5747" y="3673"/>
                  <a:pt x="5740" y="3658"/>
                  <a:pt x="5744" y="3651"/>
                </a:cubicBezTo>
                <a:cubicBezTo>
                  <a:pt x="5755" y="3623"/>
                  <a:pt x="5729" y="3618"/>
                  <a:pt x="5718" y="3617"/>
                </a:cubicBezTo>
                <a:cubicBezTo>
                  <a:pt x="5706" y="3616"/>
                  <a:pt x="5683" y="3620"/>
                  <a:pt x="5686" y="3645"/>
                </a:cubicBezTo>
                <a:cubicBezTo>
                  <a:pt x="5687" y="3652"/>
                  <a:pt x="5683" y="3654"/>
                  <a:pt x="5678" y="3654"/>
                </a:cubicBezTo>
                <a:cubicBezTo>
                  <a:pt x="5672" y="3653"/>
                  <a:pt x="5671" y="3649"/>
                  <a:pt x="5671" y="3643"/>
                </a:cubicBezTo>
                <a:cubicBezTo>
                  <a:pt x="5672" y="3622"/>
                  <a:pt x="5685" y="3601"/>
                  <a:pt x="5671" y="3579"/>
                </a:cubicBezTo>
                <a:cubicBezTo>
                  <a:pt x="5668" y="3574"/>
                  <a:pt x="5677" y="3576"/>
                  <a:pt x="5678" y="3574"/>
                </a:cubicBezTo>
                <a:cubicBezTo>
                  <a:pt x="5689" y="3559"/>
                  <a:pt x="5717" y="3570"/>
                  <a:pt x="5722" y="3549"/>
                </a:cubicBezTo>
                <a:cubicBezTo>
                  <a:pt x="5727" y="3530"/>
                  <a:pt x="5736" y="3508"/>
                  <a:pt x="5710" y="3492"/>
                </a:cubicBezTo>
                <a:cubicBezTo>
                  <a:pt x="5733" y="3493"/>
                  <a:pt x="5752" y="3494"/>
                  <a:pt x="5775" y="3496"/>
                </a:cubicBezTo>
                <a:cubicBezTo>
                  <a:pt x="5764" y="3472"/>
                  <a:pt x="5759" y="3451"/>
                  <a:pt x="5772" y="3430"/>
                </a:cubicBezTo>
                <a:cubicBezTo>
                  <a:pt x="5774" y="3428"/>
                  <a:pt x="5773" y="3424"/>
                  <a:pt x="5772" y="3422"/>
                </a:cubicBezTo>
                <a:cubicBezTo>
                  <a:pt x="5750" y="3383"/>
                  <a:pt x="5733" y="3339"/>
                  <a:pt x="5682" y="3327"/>
                </a:cubicBezTo>
                <a:cubicBezTo>
                  <a:pt x="5659" y="3321"/>
                  <a:pt x="5654" y="3291"/>
                  <a:pt x="5673" y="3275"/>
                </a:cubicBezTo>
                <a:cubicBezTo>
                  <a:pt x="5682" y="3268"/>
                  <a:pt x="5681" y="3264"/>
                  <a:pt x="5677" y="3256"/>
                </a:cubicBezTo>
                <a:cubicBezTo>
                  <a:pt x="5664" y="3231"/>
                  <a:pt x="5683" y="3228"/>
                  <a:pt x="5700" y="3222"/>
                </a:cubicBezTo>
                <a:cubicBezTo>
                  <a:pt x="5721" y="3215"/>
                  <a:pt x="5722" y="3229"/>
                  <a:pt x="5726" y="3241"/>
                </a:cubicBezTo>
                <a:cubicBezTo>
                  <a:pt x="5729" y="3254"/>
                  <a:pt x="5734" y="3265"/>
                  <a:pt x="5749" y="3257"/>
                </a:cubicBezTo>
                <a:cubicBezTo>
                  <a:pt x="5762" y="3251"/>
                  <a:pt x="5780" y="3249"/>
                  <a:pt x="5788" y="3242"/>
                </a:cubicBezTo>
                <a:cubicBezTo>
                  <a:pt x="5805" y="3228"/>
                  <a:pt x="5802" y="3196"/>
                  <a:pt x="5829" y="3186"/>
                </a:cubicBezTo>
                <a:cubicBezTo>
                  <a:pt x="5816" y="3165"/>
                  <a:pt x="5836" y="3152"/>
                  <a:pt x="5845" y="3142"/>
                </a:cubicBezTo>
                <a:cubicBezTo>
                  <a:pt x="5859" y="3125"/>
                  <a:pt x="5863" y="3109"/>
                  <a:pt x="5850" y="3096"/>
                </a:cubicBezTo>
                <a:cubicBezTo>
                  <a:pt x="5837" y="3081"/>
                  <a:pt x="5821" y="3060"/>
                  <a:pt x="5794" y="3077"/>
                </a:cubicBezTo>
                <a:cubicBezTo>
                  <a:pt x="5791" y="3080"/>
                  <a:pt x="5783" y="3082"/>
                  <a:pt x="5781" y="3080"/>
                </a:cubicBezTo>
                <a:cubicBezTo>
                  <a:pt x="5759" y="3061"/>
                  <a:pt x="5753" y="3077"/>
                  <a:pt x="5749" y="3096"/>
                </a:cubicBezTo>
                <a:cubicBezTo>
                  <a:pt x="5737" y="3088"/>
                  <a:pt x="5728" y="3081"/>
                  <a:pt x="5736" y="3067"/>
                </a:cubicBezTo>
                <a:cubicBezTo>
                  <a:pt x="5740" y="3060"/>
                  <a:pt x="5743" y="3054"/>
                  <a:pt x="5754" y="3055"/>
                </a:cubicBezTo>
                <a:cubicBezTo>
                  <a:pt x="5767" y="3057"/>
                  <a:pt x="5787" y="3059"/>
                  <a:pt x="5792" y="3052"/>
                </a:cubicBezTo>
                <a:cubicBezTo>
                  <a:pt x="5802" y="3038"/>
                  <a:pt x="5789" y="3023"/>
                  <a:pt x="5779" y="3010"/>
                </a:cubicBezTo>
                <a:cubicBezTo>
                  <a:pt x="5778" y="3008"/>
                  <a:pt x="5776" y="3006"/>
                  <a:pt x="5775" y="3003"/>
                </a:cubicBezTo>
                <a:cubicBezTo>
                  <a:pt x="5760" y="2977"/>
                  <a:pt x="5763" y="2969"/>
                  <a:pt x="5792" y="2967"/>
                </a:cubicBezTo>
                <a:cubicBezTo>
                  <a:pt x="5834" y="2962"/>
                  <a:pt x="5843" y="2969"/>
                  <a:pt x="5850" y="3007"/>
                </a:cubicBezTo>
                <a:cubicBezTo>
                  <a:pt x="5852" y="3019"/>
                  <a:pt x="5854" y="3040"/>
                  <a:pt x="5867" y="3039"/>
                </a:cubicBezTo>
                <a:cubicBezTo>
                  <a:pt x="5883" y="3037"/>
                  <a:pt x="5883" y="3017"/>
                  <a:pt x="5881" y="3002"/>
                </a:cubicBezTo>
                <a:cubicBezTo>
                  <a:pt x="5880" y="2998"/>
                  <a:pt x="5873" y="2991"/>
                  <a:pt x="5880" y="2991"/>
                </a:cubicBezTo>
                <a:cubicBezTo>
                  <a:pt x="5902" y="2991"/>
                  <a:pt x="5894" y="2980"/>
                  <a:pt x="5889" y="2971"/>
                </a:cubicBezTo>
                <a:cubicBezTo>
                  <a:pt x="5886" y="2965"/>
                  <a:pt x="5886" y="2963"/>
                  <a:pt x="5893" y="2963"/>
                </a:cubicBezTo>
                <a:cubicBezTo>
                  <a:pt x="5902" y="2962"/>
                  <a:pt x="5910" y="2961"/>
                  <a:pt x="5909" y="2950"/>
                </a:cubicBezTo>
                <a:cubicBezTo>
                  <a:pt x="5908" y="2940"/>
                  <a:pt x="5900" y="2935"/>
                  <a:pt x="5892" y="2932"/>
                </a:cubicBezTo>
                <a:cubicBezTo>
                  <a:pt x="5870" y="2925"/>
                  <a:pt x="5849" y="2913"/>
                  <a:pt x="5824" y="2923"/>
                </a:cubicBezTo>
                <a:cubicBezTo>
                  <a:pt x="5817" y="2926"/>
                  <a:pt x="5804" y="2925"/>
                  <a:pt x="5810" y="2914"/>
                </a:cubicBezTo>
                <a:cubicBezTo>
                  <a:pt x="5817" y="2904"/>
                  <a:pt x="5810" y="2893"/>
                  <a:pt x="5816" y="2885"/>
                </a:cubicBezTo>
                <a:cubicBezTo>
                  <a:pt x="5830" y="2865"/>
                  <a:pt x="5818" y="2861"/>
                  <a:pt x="5802" y="2860"/>
                </a:cubicBezTo>
                <a:cubicBezTo>
                  <a:pt x="5776" y="2859"/>
                  <a:pt x="5755" y="2857"/>
                  <a:pt x="5750" y="2823"/>
                </a:cubicBezTo>
                <a:cubicBezTo>
                  <a:pt x="5747" y="2805"/>
                  <a:pt x="5749" y="2788"/>
                  <a:pt x="5758" y="2780"/>
                </a:cubicBezTo>
                <a:cubicBezTo>
                  <a:pt x="5772" y="2770"/>
                  <a:pt x="5775" y="2758"/>
                  <a:pt x="5777" y="2744"/>
                </a:cubicBezTo>
                <a:cubicBezTo>
                  <a:pt x="5780" y="2727"/>
                  <a:pt x="5794" y="2718"/>
                  <a:pt x="5805" y="2729"/>
                </a:cubicBezTo>
                <a:cubicBezTo>
                  <a:pt x="5827" y="2748"/>
                  <a:pt x="5842" y="2741"/>
                  <a:pt x="5857" y="2724"/>
                </a:cubicBezTo>
                <a:cubicBezTo>
                  <a:pt x="5865" y="2731"/>
                  <a:pt x="5856" y="2746"/>
                  <a:pt x="5870" y="2745"/>
                </a:cubicBezTo>
                <a:cubicBezTo>
                  <a:pt x="5880" y="2745"/>
                  <a:pt x="5883" y="2734"/>
                  <a:pt x="5886" y="2726"/>
                </a:cubicBezTo>
                <a:cubicBezTo>
                  <a:pt x="5888" y="2721"/>
                  <a:pt x="5888" y="2715"/>
                  <a:pt x="5889" y="2709"/>
                </a:cubicBezTo>
                <a:cubicBezTo>
                  <a:pt x="5889" y="2703"/>
                  <a:pt x="5891" y="2696"/>
                  <a:pt x="5899" y="2700"/>
                </a:cubicBezTo>
                <a:cubicBezTo>
                  <a:pt x="5914" y="2709"/>
                  <a:pt x="5916" y="2698"/>
                  <a:pt x="5918" y="2689"/>
                </a:cubicBezTo>
                <a:cubicBezTo>
                  <a:pt x="5920" y="2675"/>
                  <a:pt x="5931" y="2665"/>
                  <a:pt x="5940" y="2667"/>
                </a:cubicBezTo>
                <a:cubicBezTo>
                  <a:pt x="5973" y="2674"/>
                  <a:pt x="5955" y="2654"/>
                  <a:pt x="5952" y="2646"/>
                </a:cubicBezTo>
                <a:cubicBezTo>
                  <a:pt x="5947" y="2633"/>
                  <a:pt x="5934" y="2622"/>
                  <a:pt x="5943" y="2608"/>
                </a:cubicBezTo>
                <a:cubicBezTo>
                  <a:pt x="5956" y="2589"/>
                  <a:pt x="5952" y="2578"/>
                  <a:pt x="5933" y="2570"/>
                </a:cubicBezTo>
                <a:cubicBezTo>
                  <a:pt x="5929" y="2568"/>
                  <a:pt x="5926" y="2565"/>
                  <a:pt x="5927" y="2561"/>
                </a:cubicBezTo>
                <a:cubicBezTo>
                  <a:pt x="5929" y="2555"/>
                  <a:pt x="5935" y="2558"/>
                  <a:pt x="5939" y="2556"/>
                </a:cubicBezTo>
                <a:cubicBezTo>
                  <a:pt x="5960" y="2548"/>
                  <a:pt x="5963" y="2574"/>
                  <a:pt x="5979" y="2579"/>
                </a:cubicBezTo>
                <a:cubicBezTo>
                  <a:pt x="5984" y="2561"/>
                  <a:pt x="5982" y="2543"/>
                  <a:pt x="5992" y="2527"/>
                </a:cubicBezTo>
                <a:cubicBezTo>
                  <a:pt x="5995" y="2531"/>
                  <a:pt x="5997" y="2534"/>
                  <a:pt x="6000" y="2537"/>
                </a:cubicBezTo>
                <a:cubicBezTo>
                  <a:pt x="6007" y="2543"/>
                  <a:pt x="6014" y="2556"/>
                  <a:pt x="6024" y="2547"/>
                </a:cubicBezTo>
                <a:cubicBezTo>
                  <a:pt x="6034" y="2538"/>
                  <a:pt x="6019" y="2532"/>
                  <a:pt x="6015" y="2524"/>
                </a:cubicBezTo>
                <a:close/>
                <a:moveTo>
                  <a:pt x="5583" y="1521"/>
                </a:moveTo>
                <a:cubicBezTo>
                  <a:pt x="5602" y="1539"/>
                  <a:pt x="5609" y="1566"/>
                  <a:pt x="5638" y="1563"/>
                </a:cubicBezTo>
                <a:cubicBezTo>
                  <a:pt x="5647" y="1563"/>
                  <a:pt x="5643" y="1576"/>
                  <a:pt x="5641" y="1583"/>
                </a:cubicBezTo>
                <a:cubicBezTo>
                  <a:pt x="5632" y="1608"/>
                  <a:pt x="5611" y="1619"/>
                  <a:pt x="5588" y="1629"/>
                </a:cubicBezTo>
                <a:cubicBezTo>
                  <a:pt x="5598" y="1614"/>
                  <a:pt x="5608" y="1599"/>
                  <a:pt x="5618" y="1584"/>
                </a:cubicBezTo>
                <a:cubicBezTo>
                  <a:pt x="5621" y="1579"/>
                  <a:pt x="5624" y="1574"/>
                  <a:pt x="5619" y="1568"/>
                </a:cubicBezTo>
                <a:cubicBezTo>
                  <a:pt x="5615" y="1564"/>
                  <a:pt x="5609" y="1565"/>
                  <a:pt x="5606" y="1568"/>
                </a:cubicBezTo>
                <a:cubicBezTo>
                  <a:pt x="5582" y="1586"/>
                  <a:pt x="5574" y="1565"/>
                  <a:pt x="5561" y="1549"/>
                </a:cubicBezTo>
                <a:cubicBezTo>
                  <a:pt x="5579" y="1551"/>
                  <a:pt x="5580" y="1537"/>
                  <a:pt x="5583" y="1521"/>
                </a:cubicBezTo>
                <a:close/>
                <a:moveTo>
                  <a:pt x="313" y="2993"/>
                </a:moveTo>
                <a:cubicBezTo>
                  <a:pt x="295" y="3000"/>
                  <a:pt x="278" y="3012"/>
                  <a:pt x="255" y="3010"/>
                </a:cubicBezTo>
                <a:cubicBezTo>
                  <a:pt x="263" y="3002"/>
                  <a:pt x="259" y="2985"/>
                  <a:pt x="281" y="2988"/>
                </a:cubicBezTo>
                <a:cubicBezTo>
                  <a:pt x="293" y="2989"/>
                  <a:pt x="297" y="2972"/>
                  <a:pt x="285" y="2965"/>
                </a:cubicBezTo>
                <a:cubicBezTo>
                  <a:pt x="258" y="2949"/>
                  <a:pt x="274" y="2933"/>
                  <a:pt x="284" y="2920"/>
                </a:cubicBezTo>
                <a:cubicBezTo>
                  <a:pt x="291" y="2912"/>
                  <a:pt x="290" y="2907"/>
                  <a:pt x="284" y="2901"/>
                </a:cubicBezTo>
                <a:cubicBezTo>
                  <a:pt x="262" y="2876"/>
                  <a:pt x="289" y="2875"/>
                  <a:pt x="300" y="2871"/>
                </a:cubicBezTo>
                <a:cubicBezTo>
                  <a:pt x="311" y="2867"/>
                  <a:pt x="322" y="2875"/>
                  <a:pt x="312" y="2886"/>
                </a:cubicBezTo>
                <a:cubicBezTo>
                  <a:pt x="295" y="2906"/>
                  <a:pt x="311" y="2930"/>
                  <a:pt x="300" y="2950"/>
                </a:cubicBezTo>
                <a:cubicBezTo>
                  <a:pt x="296" y="2956"/>
                  <a:pt x="304" y="2968"/>
                  <a:pt x="314" y="2972"/>
                </a:cubicBezTo>
                <a:cubicBezTo>
                  <a:pt x="334" y="2980"/>
                  <a:pt x="326" y="2987"/>
                  <a:pt x="313" y="2993"/>
                </a:cubicBezTo>
                <a:close/>
                <a:moveTo>
                  <a:pt x="352" y="2703"/>
                </a:moveTo>
                <a:cubicBezTo>
                  <a:pt x="360" y="2719"/>
                  <a:pt x="331" y="2754"/>
                  <a:pt x="317" y="2753"/>
                </a:cubicBezTo>
                <a:cubicBezTo>
                  <a:pt x="320" y="2702"/>
                  <a:pt x="331" y="2653"/>
                  <a:pt x="361" y="2607"/>
                </a:cubicBezTo>
                <a:cubicBezTo>
                  <a:pt x="370" y="2615"/>
                  <a:pt x="372" y="2629"/>
                  <a:pt x="389" y="2634"/>
                </a:cubicBezTo>
                <a:cubicBezTo>
                  <a:pt x="356" y="2651"/>
                  <a:pt x="334" y="2666"/>
                  <a:pt x="352" y="2703"/>
                </a:cubicBezTo>
                <a:close/>
                <a:moveTo>
                  <a:pt x="219" y="4408"/>
                </a:moveTo>
                <a:cubicBezTo>
                  <a:pt x="206" y="4411"/>
                  <a:pt x="191" y="4404"/>
                  <a:pt x="189" y="4397"/>
                </a:cubicBezTo>
                <a:cubicBezTo>
                  <a:pt x="187" y="4387"/>
                  <a:pt x="180" y="4382"/>
                  <a:pt x="177" y="4374"/>
                </a:cubicBezTo>
                <a:cubicBezTo>
                  <a:pt x="172" y="4360"/>
                  <a:pt x="168" y="4343"/>
                  <a:pt x="189" y="4336"/>
                </a:cubicBezTo>
                <a:cubicBezTo>
                  <a:pt x="201" y="4332"/>
                  <a:pt x="209" y="4325"/>
                  <a:pt x="213" y="4311"/>
                </a:cubicBezTo>
                <a:cubicBezTo>
                  <a:pt x="217" y="4341"/>
                  <a:pt x="221" y="4371"/>
                  <a:pt x="225" y="4401"/>
                </a:cubicBezTo>
                <a:cubicBezTo>
                  <a:pt x="226" y="4408"/>
                  <a:pt x="222" y="4407"/>
                  <a:pt x="219" y="4408"/>
                </a:cubicBezTo>
                <a:close/>
                <a:moveTo>
                  <a:pt x="526" y="3989"/>
                </a:moveTo>
                <a:cubicBezTo>
                  <a:pt x="515" y="4008"/>
                  <a:pt x="506" y="4029"/>
                  <a:pt x="479" y="4030"/>
                </a:cubicBezTo>
                <a:cubicBezTo>
                  <a:pt x="473" y="4030"/>
                  <a:pt x="468" y="4038"/>
                  <a:pt x="470" y="4046"/>
                </a:cubicBezTo>
                <a:cubicBezTo>
                  <a:pt x="458" y="4040"/>
                  <a:pt x="458" y="4019"/>
                  <a:pt x="436" y="4029"/>
                </a:cubicBezTo>
                <a:cubicBezTo>
                  <a:pt x="421" y="4035"/>
                  <a:pt x="405" y="4022"/>
                  <a:pt x="407" y="4003"/>
                </a:cubicBezTo>
                <a:cubicBezTo>
                  <a:pt x="409" y="3984"/>
                  <a:pt x="403" y="3977"/>
                  <a:pt x="385" y="3980"/>
                </a:cubicBezTo>
                <a:cubicBezTo>
                  <a:pt x="372" y="3983"/>
                  <a:pt x="365" y="3977"/>
                  <a:pt x="358" y="3968"/>
                </a:cubicBezTo>
                <a:cubicBezTo>
                  <a:pt x="345" y="3952"/>
                  <a:pt x="334" y="3937"/>
                  <a:pt x="308" y="3944"/>
                </a:cubicBezTo>
                <a:cubicBezTo>
                  <a:pt x="293" y="3948"/>
                  <a:pt x="292" y="3925"/>
                  <a:pt x="285" y="3913"/>
                </a:cubicBezTo>
                <a:cubicBezTo>
                  <a:pt x="304" y="3915"/>
                  <a:pt x="328" y="3896"/>
                  <a:pt x="340" y="3927"/>
                </a:cubicBezTo>
                <a:cubicBezTo>
                  <a:pt x="342" y="3933"/>
                  <a:pt x="351" y="3937"/>
                  <a:pt x="360" y="3934"/>
                </a:cubicBezTo>
                <a:cubicBezTo>
                  <a:pt x="366" y="3932"/>
                  <a:pt x="372" y="3924"/>
                  <a:pt x="370" y="3918"/>
                </a:cubicBezTo>
                <a:cubicBezTo>
                  <a:pt x="361" y="3895"/>
                  <a:pt x="377" y="3875"/>
                  <a:pt x="376" y="3849"/>
                </a:cubicBezTo>
                <a:cubicBezTo>
                  <a:pt x="389" y="3866"/>
                  <a:pt x="420" y="3866"/>
                  <a:pt x="406" y="3898"/>
                </a:cubicBezTo>
                <a:cubicBezTo>
                  <a:pt x="404" y="3904"/>
                  <a:pt x="413" y="3903"/>
                  <a:pt x="417" y="3902"/>
                </a:cubicBezTo>
                <a:cubicBezTo>
                  <a:pt x="435" y="3900"/>
                  <a:pt x="447" y="3903"/>
                  <a:pt x="446" y="3926"/>
                </a:cubicBezTo>
                <a:cubicBezTo>
                  <a:pt x="446" y="3942"/>
                  <a:pt x="455" y="3947"/>
                  <a:pt x="470" y="3939"/>
                </a:cubicBezTo>
                <a:cubicBezTo>
                  <a:pt x="488" y="3929"/>
                  <a:pt x="499" y="3932"/>
                  <a:pt x="498" y="3956"/>
                </a:cubicBezTo>
                <a:cubicBezTo>
                  <a:pt x="498" y="3971"/>
                  <a:pt x="503" y="3979"/>
                  <a:pt x="519" y="3974"/>
                </a:cubicBezTo>
                <a:cubicBezTo>
                  <a:pt x="524" y="3973"/>
                  <a:pt x="530" y="3974"/>
                  <a:pt x="532" y="3979"/>
                </a:cubicBezTo>
                <a:cubicBezTo>
                  <a:pt x="536" y="3985"/>
                  <a:pt x="529" y="3986"/>
                  <a:pt x="526" y="3989"/>
                </a:cubicBezTo>
                <a:close/>
                <a:moveTo>
                  <a:pt x="972" y="4700"/>
                </a:moveTo>
                <a:cubicBezTo>
                  <a:pt x="961" y="4700"/>
                  <a:pt x="949" y="4702"/>
                  <a:pt x="943" y="4688"/>
                </a:cubicBezTo>
                <a:cubicBezTo>
                  <a:pt x="938" y="4675"/>
                  <a:pt x="941" y="4666"/>
                  <a:pt x="951" y="4657"/>
                </a:cubicBezTo>
                <a:cubicBezTo>
                  <a:pt x="964" y="4646"/>
                  <a:pt x="966" y="4631"/>
                  <a:pt x="965" y="4613"/>
                </a:cubicBezTo>
                <a:cubicBezTo>
                  <a:pt x="968" y="4659"/>
                  <a:pt x="1000" y="4618"/>
                  <a:pt x="1013" y="4631"/>
                </a:cubicBezTo>
                <a:cubicBezTo>
                  <a:pt x="1027" y="4613"/>
                  <a:pt x="1042" y="4629"/>
                  <a:pt x="1059" y="4629"/>
                </a:cubicBezTo>
                <a:cubicBezTo>
                  <a:pt x="1034" y="4660"/>
                  <a:pt x="1022" y="4702"/>
                  <a:pt x="972" y="4700"/>
                </a:cubicBezTo>
                <a:close/>
                <a:moveTo>
                  <a:pt x="1759" y="4950"/>
                </a:moveTo>
                <a:cubicBezTo>
                  <a:pt x="1744" y="4954"/>
                  <a:pt x="1732" y="4960"/>
                  <a:pt x="1723" y="4973"/>
                </a:cubicBezTo>
                <a:cubicBezTo>
                  <a:pt x="1715" y="4984"/>
                  <a:pt x="1701" y="4997"/>
                  <a:pt x="1690" y="4986"/>
                </a:cubicBezTo>
                <a:cubicBezTo>
                  <a:pt x="1679" y="4976"/>
                  <a:pt x="1667" y="4959"/>
                  <a:pt x="1678" y="4940"/>
                </a:cubicBezTo>
                <a:cubicBezTo>
                  <a:pt x="1679" y="4937"/>
                  <a:pt x="1681" y="4935"/>
                  <a:pt x="1682" y="4932"/>
                </a:cubicBezTo>
                <a:cubicBezTo>
                  <a:pt x="1685" y="4925"/>
                  <a:pt x="1698" y="4920"/>
                  <a:pt x="1692" y="4910"/>
                </a:cubicBezTo>
                <a:cubicBezTo>
                  <a:pt x="1686" y="4901"/>
                  <a:pt x="1676" y="4905"/>
                  <a:pt x="1667" y="4906"/>
                </a:cubicBezTo>
                <a:cubicBezTo>
                  <a:pt x="1663" y="4906"/>
                  <a:pt x="1658" y="4906"/>
                  <a:pt x="1649" y="4906"/>
                </a:cubicBezTo>
                <a:cubicBezTo>
                  <a:pt x="1679" y="4895"/>
                  <a:pt x="1677" y="4893"/>
                  <a:pt x="1671" y="4859"/>
                </a:cubicBezTo>
                <a:cubicBezTo>
                  <a:pt x="1682" y="4866"/>
                  <a:pt x="1687" y="4873"/>
                  <a:pt x="1690" y="4884"/>
                </a:cubicBezTo>
                <a:cubicBezTo>
                  <a:pt x="1693" y="4897"/>
                  <a:pt x="1702" y="4909"/>
                  <a:pt x="1716" y="4912"/>
                </a:cubicBezTo>
                <a:cubicBezTo>
                  <a:pt x="1732" y="4917"/>
                  <a:pt x="1735" y="4900"/>
                  <a:pt x="1745" y="4893"/>
                </a:cubicBezTo>
                <a:cubicBezTo>
                  <a:pt x="1751" y="4888"/>
                  <a:pt x="1749" y="4873"/>
                  <a:pt x="1763" y="4876"/>
                </a:cubicBezTo>
                <a:cubicBezTo>
                  <a:pt x="1782" y="4880"/>
                  <a:pt x="1779" y="4891"/>
                  <a:pt x="1775" y="4904"/>
                </a:cubicBezTo>
                <a:cubicBezTo>
                  <a:pt x="1773" y="4908"/>
                  <a:pt x="1774" y="4914"/>
                  <a:pt x="1776" y="4918"/>
                </a:cubicBezTo>
                <a:cubicBezTo>
                  <a:pt x="1791" y="4940"/>
                  <a:pt x="1772" y="4946"/>
                  <a:pt x="1759" y="4950"/>
                </a:cubicBezTo>
                <a:close/>
                <a:moveTo>
                  <a:pt x="1828" y="4672"/>
                </a:moveTo>
                <a:cubicBezTo>
                  <a:pt x="1825" y="4684"/>
                  <a:pt x="1819" y="4675"/>
                  <a:pt x="1813" y="4674"/>
                </a:cubicBezTo>
                <a:cubicBezTo>
                  <a:pt x="1796" y="4672"/>
                  <a:pt x="1793" y="4688"/>
                  <a:pt x="1790" y="4698"/>
                </a:cubicBezTo>
                <a:cubicBezTo>
                  <a:pt x="1786" y="4715"/>
                  <a:pt x="1799" y="4708"/>
                  <a:pt x="1806" y="4707"/>
                </a:cubicBezTo>
                <a:cubicBezTo>
                  <a:pt x="1810" y="4707"/>
                  <a:pt x="1815" y="4706"/>
                  <a:pt x="1815" y="4711"/>
                </a:cubicBezTo>
                <a:cubicBezTo>
                  <a:pt x="1815" y="4717"/>
                  <a:pt x="1815" y="4724"/>
                  <a:pt x="1811" y="4728"/>
                </a:cubicBezTo>
                <a:cubicBezTo>
                  <a:pt x="1794" y="4745"/>
                  <a:pt x="1787" y="4752"/>
                  <a:pt x="1781" y="4773"/>
                </a:cubicBezTo>
                <a:cubicBezTo>
                  <a:pt x="1779" y="4781"/>
                  <a:pt x="1775" y="4780"/>
                  <a:pt x="1769" y="4779"/>
                </a:cubicBezTo>
                <a:cubicBezTo>
                  <a:pt x="1735" y="4775"/>
                  <a:pt x="1718" y="4752"/>
                  <a:pt x="1719" y="4711"/>
                </a:cubicBezTo>
                <a:cubicBezTo>
                  <a:pt x="1723" y="4718"/>
                  <a:pt x="1724" y="4727"/>
                  <a:pt x="1734" y="4725"/>
                </a:cubicBezTo>
                <a:cubicBezTo>
                  <a:pt x="1743" y="4722"/>
                  <a:pt x="1751" y="4716"/>
                  <a:pt x="1750" y="4706"/>
                </a:cubicBezTo>
                <a:cubicBezTo>
                  <a:pt x="1749" y="4693"/>
                  <a:pt x="1753" y="4681"/>
                  <a:pt x="1758" y="4670"/>
                </a:cubicBezTo>
                <a:cubicBezTo>
                  <a:pt x="1765" y="4656"/>
                  <a:pt x="1773" y="4643"/>
                  <a:pt x="1791" y="4657"/>
                </a:cubicBezTo>
                <a:cubicBezTo>
                  <a:pt x="1798" y="4662"/>
                  <a:pt x="1805" y="4664"/>
                  <a:pt x="1813" y="4657"/>
                </a:cubicBezTo>
                <a:cubicBezTo>
                  <a:pt x="1817" y="4653"/>
                  <a:pt x="1820" y="4643"/>
                  <a:pt x="1828" y="4653"/>
                </a:cubicBezTo>
                <a:cubicBezTo>
                  <a:pt x="1833" y="4659"/>
                  <a:pt x="1831" y="4666"/>
                  <a:pt x="1828" y="4672"/>
                </a:cubicBezTo>
                <a:close/>
                <a:moveTo>
                  <a:pt x="2112" y="449"/>
                </a:moveTo>
                <a:cubicBezTo>
                  <a:pt x="2114" y="442"/>
                  <a:pt x="2119" y="435"/>
                  <a:pt x="2112" y="430"/>
                </a:cubicBezTo>
                <a:cubicBezTo>
                  <a:pt x="2105" y="425"/>
                  <a:pt x="2096" y="427"/>
                  <a:pt x="2089" y="429"/>
                </a:cubicBezTo>
                <a:cubicBezTo>
                  <a:pt x="2083" y="430"/>
                  <a:pt x="2087" y="437"/>
                  <a:pt x="2087" y="442"/>
                </a:cubicBezTo>
                <a:cubicBezTo>
                  <a:pt x="2079" y="442"/>
                  <a:pt x="2056" y="424"/>
                  <a:pt x="2057" y="418"/>
                </a:cubicBezTo>
                <a:cubicBezTo>
                  <a:pt x="2058" y="411"/>
                  <a:pt x="2064" y="407"/>
                  <a:pt x="2068" y="405"/>
                </a:cubicBezTo>
                <a:cubicBezTo>
                  <a:pt x="2074" y="402"/>
                  <a:pt x="2081" y="400"/>
                  <a:pt x="2086" y="394"/>
                </a:cubicBezTo>
                <a:cubicBezTo>
                  <a:pt x="2092" y="388"/>
                  <a:pt x="2095" y="397"/>
                  <a:pt x="2095" y="400"/>
                </a:cubicBezTo>
                <a:cubicBezTo>
                  <a:pt x="2098" y="410"/>
                  <a:pt x="2105" y="415"/>
                  <a:pt x="2113" y="420"/>
                </a:cubicBezTo>
                <a:cubicBezTo>
                  <a:pt x="2123" y="425"/>
                  <a:pt x="2124" y="437"/>
                  <a:pt x="2125" y="446"/>
                </a:cubicBezTo>
                <a:cubicBezTo>
                  <a:pt x="2126" y="453"/>
                  <a:pt x="2117" y="448"/>
                  <a:pt x="2112" y="449"/>
                </a:cubicBezTo>
                <a:close/>
                <a:moveTo>
                  <a:pt x="3115" y="4892"/>
                </a:moveTo>
                <a:cubicBezTo>
                  <a:pt x="3115" y="4903"/>
                  <a:pt x="3111" y="4914"/>
                  <a:pt x="3102" y="4920"/>
                </a:cubicBezTo>
                <a:cubicBezTo>
                  <a:pt x="3082" y="4935"/>
                  <a:pt x="3077" y="4955"/>
                  <a:pt x="3078" y="4979"/>
                </a:cubicBezTo>
                <a:cubicBezTo>
                  <a:pt x="3079" y="4988"/>
                  <a:pt x="3077" y="4999"/>
                  <a:pt x="3074" y="5007"/>
                </a:cubicBezTo>
                <a:cubicBezTo>
                  <a:pt x="3062" y="5036"/>
                  <a:pt x="3051" y="5065"/>
                  <a:pt x="3047" y="5096"/>
                </a:cubicBezTo>
                <a:cubicBezTo>
                  <a:pt x="3044" y="5110"/>
                  <a:pt x="3038" y="5116"/>
                  <a:pt x="3027" y="5102"/>
                </a:cubicBezTo>
                <a:cubicBezTo>
                  <a:pt x="3004" y="5070"/>
                  <a:pt x="2968" y="5049"/>
                  <a:pt x="2946" y="5019"/>
                </a:cubicBezTo>
                <a:cubicBezTo>
                  <a:pt x="2930" y="4996"/>
                  <a:pt x="2911" y="4968"/>
                  <a:pt x="2911" y="4936"/>
                </a:cubicBezTo>
                <a:cubicBezTo>
                  <a:pt x="2911" y="4927"/>
                  <a:pt x="2911" y="4921"/>
                  <a:pt x="2924" y="4924"/>
                </a:cubicBezTo>
                <a:cubicBezTo>
                  <a:pt x="2935" y="4926"/>
                  <a:pt x="2947" y="4926"/>
                  <a:pt x="2958" y="4911"/>
                </a:cubicBezTo>
                <a:cubicBezTo>
                  <a:pt x="2918" y="4924"/>
                  <a:pt x="2909" y="4890"/>
                  <a:pt x="2892" y="4870"/>
                </a:cubicBezTo>
                <a:cubicBezTo>
                  <a:pt x="2884" y="4860"/>
                  <a:pt x="2876" y="4848"/>
                  <a:pt x="2897" y="4835"/>
                </a:cubicBezTo>
                <a:cubicBezTo>
                  <a:pt x="2910" y="4827"/>
                  <a:pt x="2924" y="4810"/>
                  <a:pt x="2929" y="4788"/>
                </a:cubicBezTo>
                <a:cubicBezTo>
                  <a:pt x="2934" y="4767"/>
                  <a:pt x="2934" y="4763"/>
                  <a:pt x="2913" y="4769"/>
                </a:cubicBezTo>
                <a:cubicBezTo>
                  <a:pt x="2910" y="4769"/>
                  <a:pt x="2907" y="4768"/>
                  <a:pt x="2905" y="4767"/>
                </a:cubicBezTo>
                <a:cubicBezTo>
                  <a:pt x="2912" y="4736"/>
                  <a:pt x="2870" y="4716"/>
                  <a:pt x="2888" y="4681"/>
                </a:cubicBezTo>
                <a:cubicBezTo>
                  <a:pt x="2896" y="4664"/>
                  <a:pt x="2897" y="4645"/>
                  <a:pt x="2917" y="4634"/>
                </a:cubicBezTo>
                <a:cubicBezTo>
                  <a:pt x="2931" y="4627"/>
                  <a:pt x="2940" y="4612"/>
                  <a:pt x="2945" y="4596"/>
                </a:cubicBezTo>
                <a:cubicBezTo>
                  <a:pt x="2952" y="4577"/>
                  <a:pt x="2962" y="4563"/>
                  <a:pt x="2986" y="4556"/>
                </a:cubicBezTo>
                <a:cubicBezTo>
                  <a:pt x="3000" y="4552"/>
                  <a:pt x="3010" y="4532"/>
                  <a:pt x="3021" y="4518"/>
                </a:cubicBezTo>
                <a:cubicBezTo>
                  <a:pt x="3031" y="4506"/>
                  <a:pt x="3044" y="4502"/>
                  <a:pt x="3060" y="4502"/>
                </a:cubicBezTo>
                <a:cubicBezTo>
                  <a:pt x="3070" y="4503"/>
                  <a:pt x="3082" y="4502"/>
                  <a:pt x="3071" y="4518"/>
                </a:cubicBezTo>
                <a:cubicBezTo>
                  <a:pt x="3070" y="4520"/>
                  <a:pt x="3072" y="4526"/>
                  <a:pt x="3073" y="4526"/>
                </a:cubicBezTo>
                <a:cubicBezTo>
                  <a:pt x="3116" y="4537"/>
                  <a:pt x="3094" y="4572"/>
                  <a:pt x="3097" y="4596"/>
                </a:cubicBezTo>
                <a:cubicBezTo>
                  <a:pt x="3099" y="4613"/>
                  <a:pt x="3106" y="4634"/>
                  <a:pt x="3080" y="4646"/>
                </a:cubicBezTo>
                <a:cubicBezTo>
                  <a:pt x="3068" y="4651"/>
                  <a:pt x="3076" y="4678"/>
                  <a:pt x="3088" y="4677"/>
                </a:cubicBezTo>
                <a:cubicBezTo>
                  <a:pt x="3119" y="4675"/>
                  <a:pt x="3118" y="4699"/>
                  <a:pt x="3120" y="4715"/>
                </a:cubicBezTo>
                <a:cubicBezTo>
                  <a:pt x="3126" y="4774"/>
                  <a:pt x="3116" y="4833"/>
                  <a:pt x="3115" y="4892"/>
                </a:cubicBezTo>
                <a:close/>
                <a:moveTo>
                  <a:pt x="3811" y="4784"/>
                </a:moveTo>
                <a:cubicBezTo>
                  <a:pt x="3809" y="4793"/>
                  <a:pt x="3796" y="4791"/>
                  <a:pt x="3789" y="4795"/>
                </a:cubicBezTo>
                <a:cubicBezTo>
                  <a:pt x="3786" y="4797"/>
                  <a:pt x="3782" y="4797"/>
                  <a:pt x="3777" y="4798"/>
                </a:cubicBezTo>
                <a:cubicBezTo>
                  <a:pt x="3771" y="4785"/>
                  <a:pt x="3784" y="4779"/>
                  <a:pt x="3782" y="4768"/>
                </a:cubicBezTo>
                <a:cubicBezTo>
                  <a:pt x="3780" y="4768"/>
                  <a:pt x="3779" y="4766"/>
                  <a:pt x="3777" y="4766"/>
                </a:cubicBezTo>
                <a:cubicBezTo>
                  <a:pt x="3767" y="4765"/>
                  <a:pt x="3757" y="4791"/>
                  <a:pt x="3747" y="4770"/>
                </a:cubicBezTo>
                <a:cubicBezTo>
                  <a:pt x="3739" y="4754"/>
                  <a:pt x="3744" y="4734"/>
                  <a:pt x="3757" y="4722"/>
                </a:cubicBezTo>
                <a:cubicBezTo>
                  <a:pt x="3768" y="4711"/>
                  <a:pt x="3781" y="4722"/>
                  <a:pt x="3787" y="4732"/>
                </a:cubicBezTo>
                <a:cubicBezTo>
                  <a:pt x="3792" y="4739"/>
                  <a:pt x="3818" y="4748"/>
                  <a:pt x="3791" y="4761"/>
                </a:cubicBezTo>
                <a:cubicBezTo>
                  <a:pt x="3788" y="4762"/>
                  <a:pt x="3790" y="4768"/>
                  <a:pt x="3794" y="4769"/>
                </a:cubicBezTo>
                <a:cubicBezTo>
                  <a:pt x="3802" y="4773"/>
                  <a:pt x="3815" y="4772"/>
                  <a:pt x="3811" y="4784"/>
                </a:cubicBezTo>
                <a:close/>
                <a:moveTo>
                  <a:pt x="3834" y="790"/>
                </a:moveTo>
                <a:cubicBezTo>
                  <a:pt x="3828" y="791"/>
                  <a:pt x="3824" y="791"/>
                  <a:pt x="3826" y="783"/>
                </a:cubicBezTo>
                <a:cubicBezTo>
                  <a:pt x="3827" y="780"/>
                  <a:pt x="3823" y="779"/>
                  <a:pt x="3821" y="777"/>
                </a:cubicBezTo>
                <a:cubicBezTo>
                  <a:pt x="3815" y="774"/>
                  <a:pt x="3805" y="775"/>
                  <a:pt x="3805" y="764"/>
                </a:cubicBezTo>
                <a:cubicBezTo>
                  <a:pt x="3805" y="763"/>
                  <a:pt x="3803" y="763"/>
                  <a:pt x="3802" y="762"/>
                </a:cubicBezTo>
                <a:cubicBezTo>
                  <a:pt x="3787" y="772"/>
                  <a:pt x="3790" y="757"/>
                  <a:pt x="3786" y="751"/>
                </a:cubicBezTo>
                <a:cubicBezTo>
                  <a:pt x="3783" y="745"/>
                  <a:pt x="3782" y="739"/>
                  <a:pt x="3775" y="735"/>
                </a:cubicBezTo>
                <a:cubicBezTo>
                  <a:pt x="3772" y="734"/>
                  <a:pt x="3769" y="733"/>
                  <a:pt x="3772" y="728"/>
                </a:cubicBezTo>
                <a:cubicBezTo>
                  <a:pt x="3775" y="725"/>
                  <a:pt x="3779" y="725"/>
                  <a:pt x="3781" y="727"/>
                </a:cubicBezTo>
                <a:cubicBezTo>
                  <a:pt x="3791" y="740"/>
                  <a:pt x="3808" y="744"/>
                  <a:pt x="3818" y="758"/>
                </a:cubicBezTo>
                <a:cubicBezTo>
                  <a:pt x="3823" y="765"/>
                  <a:pt x="3834" y="769"/>
                  <a:pt x="3837" y="779"/>
                </a:cubicBezTo>
                <a:cubicBezTo>
                  <a:pt x="3838" y="783"/>
                  <a:pt x="3842" y="789"/>
                  <a:pt x="3834" y="790"/>
                </a:cubicBezTo>
                <a:close/>
                <a:moveTo>
                  <a:pt x="3850" y="771"/>
                </a:moveTo>
                <a:cubicBezTo>
                  <a:pt x="3844" y="774"/>
                  <a:pt x="3844" y="765"/>
                  <a:pt x="3844" y="760"/>
                </a:cubicBezTo>
                <a:cubicBezTo>
                  <a:pt x="3848" y="735"/>
                  <a:pt x="3847" y="734"/>
                  <a:pt x="3822" y="738"/>
                </a:cubicBezTo>
                <a:cubicBezTo>
                  <a:pt x="3820" y="738"/>
                  <a:pt x="3818" y="739"/>
                  <a:pt x="3816" y="739"/>
                </a:cubicBezTo>
                <a:cubicBezTo>
                  <a:pt x="3806" y="739"/>
                  <a:pt x="3799" y="736"/>
                  <a:pt x="3796" y="726"/>
                </a:cubicBezTo>
                <a:cubicBezTo>
                  <a:pt x="3793" y="719"/>
                  <a:pt x="3798" y="714"/>
                  <a:pt x="3804" y="714"/>
                </a:cubicBezTo>
                <a:cubicBezTo>
                  <a:pt x="3813" y="713"/>
                  <a:pt x="3824" y="703"/>
                  <a:pt x="3828" y="720"/>
                </a:cubicBezTo>
                <a:cubicBezTo>
                  <a:pt x="3829" y="725"/>
                  <a:pt x="3833" y="731"/>
                  <a:pt x="3838" y="722"/>
                </a:cubicBezTo>
                <a:cubicBezTo>
                  <a:pt x="3842" y="715"/>
                  <a:pt x="3862" y="720"/>
                  <a:pt x="3862" y="727"/>
                </a:cubicBezTo>
                <a:cubicBezTo>
                  <a:pt x="3861" y="745"/>
                  <a:pt x="3875" y="753"/>
                  <a:pt x="3885" y="764"/>
                </a:cubicBezTo>
                <a:cubicBezTo>
                  <a:pt x="3873" y="769"/>
                  <a:pt x="3861" y="763"/>
                  <a:pt x="3850" y="771"/>
                </a:cubicBezTo>
                <a:close/>
                <a:moveTo>
                  <a:pt x="3967" y="717"/>
                </a:moveTo>
                <a:cubicBezTo>
                  <a:pt x="3964" y="734"/>
                  <a:pt x="3950" y="742"/>
                  <a:pt x="3937" y="751"/>
                </a:cubicBezTo>
                <a:cubicBezTo>
                  <a:pt x="3930" y="755"/>
                  <a:pt x="3928" y="746"/>
                  <a:pt x="3925" y="742"/>
                </a:cubicBezTo>
                <a:cubicBezTo>
                  <a:pt x="3923" y="739"/>
                  <a:pt x="3928" y="732"/>
                  <a:pt x="3920" y="733"/>
                </a:cubicBezTo>
                <a:cubicBezTo>
                  <a:pt x="3914" y="733"/>
                  <a:pt x="3909" y="734"/>
                  <a:pt x="3906" y="741"/>
                </a:cubicBezTo>
                <a:cubicBezTo>
                  <a:pt x="3906" y="743"/>
                  <a:pt x="3904" y="745"/>
                  <a:pt x="3903" y="747"/>
                </a:cubicBezTo>
                <a:cubicBezTo>
                  <a:pt x="3902" y="738"/>
                  <a:pt x="3898" y="727"/>
                  <a:pt x="3901" y="722"/>
                </a:cubicBezTo>
                <a:cubicBezTo>
                  <a:pt x="3904" y="715"/>
                  <a:pt x="3895" y="706"/>
                  <a:pt x="3905" y="701"/>
                </a:cubicBezTo>
                <a:cubicBezTo>
                  <a:pt x="3907" y="700"/>
                  <a:pt x="3903" y="696"/>
                  <a:pt x="3898" y="696"/>
                </a:cubicBezTo>
                <a:cubicBezTo>
                  <a:pt x="3892" y="696"/>
                  <a:pt x="3882" y="678"/>
                  <a:pt x="3884" y="672"/>
                </a:cubicBezTo>
                <a:cubicBezTo>
                  <a:pt x="3885" y="671"/>
                  <a:pt x="3886" y="670"/>
                  <a:pt x="3887" y="670"/>
                </a:cubicBezTo>
                <a:cubicBezTo>
                  <a:pt x="3898" y="674"/>
                  <a:pt x="3894" y="665"/>
                  <a:pt x="3895" y="661"/>
                </a:cubicBezTo>
                <a:cubicBezTo>
                  <a:pt x="3897" y="654"/>
                  <a:pt x="3894" y="643"/>
                  <a:pt x="3906" y="643"/>
                </a:cubicBezTo>
                <a:cubicBezTo>
                  <a:pt x="3919" y="644"/>
                  <a:pt x="3927" y="655"/>
                  <a:pt x="3926" y="666"/>
                </a:cubicBezTo>
                <a:cubicBezTo>
                  <a:pt x="3925" y="674"/>
                  <a:pt x="3927" y="681"/>
                  <a:pt x="3939" y="678"/>
                </a:cubicBezTo>
                <a:cubicBezTo>
                  <a:pt x="3947" y="676"/>
                  <a:pt x="3951" y="678"/>
                  <a:pt x="3949" y="688"/>
                </a:cubicBezTo>
                <a:cubicBezTo>
                  <a:pt x="3948" y="696"/>
                  <a:pt x="3955" y="700"/>
                  <a:pt x="3960" y="701"/>
                </a:cubicBezTo>
                <a:cubicBezTo>
                  <a:pt x="3968" y="704"/>
                  <a:pt x="3969" y="711"/>
                  <a:pt x="3967" y="717"/>
                </a:cubicBezTo>
                <a:close/>
                <a:moveTo>
                  <a:pt x="4158" y="4190"/>
                </a:moveTo>
                <a:cubicBezTo>
                  <a:pt x="4149" y="4200"/>
                  <a:pt x="4138" y="4208"/>
                  <a:pt x="4127" y="4215"/>
                </a:cubicBezTo>
                <a:cubicBezTo>
                  <a:pt x="4116" y="4221"/>
                  <a:pt x="4099" y="4220"/>
                  <a:pt x="4111" y="4241"/>
                </a:cubicBezTo>
                <a:cubicBezTo>
                  <a:pt x="4114" y="4245"/>
                  <a:pt x="4104" y="4257"/>
                  <a:pt x="4096" y="4248"/>
                </a:cubicBezTo>
                <a:cubicBezTo>
                  <a:pt x="4086" y="4235"/>
                  <a:pt x="4072" y="4237"/>
                  <a:pt x="4057" y="4231"/>
                </a:cubicBezTo>
                <a:cubicBezTo>
                  <a:pt x="4063" y="4227"/>
                  <a:pt x="4065" y="4214"/>
                  <a:pt x="4073" y="4223"/>
                </a:cubicBezTo>
                <a:cubicBezTo>
                  <a:pt x="4088" y="4240"/>
                  <a:pt x="4089" y="4224"/>
                  <a:pt x="4094" y="4217"/>
                </a:cubicBezTo>
                <a:cubicBezTo>
                  <a:pt x="4100" y="4205"/>
                  <a:pt x="4101" y="4196"/>
                  <a:pt x="4084" y="4194"/>
                </a:cubicBezTo>
                <a:cubicBezTo>
                  <a:pt x="4075" y="4193"/>
                  <a:pt x="4074" y="4184"/>
                  <a:pt x="4075" y="4179"/>
                </a:cubicBezTo>
                <a:cubicBezTo>
                  <a:pt x="4075" y="4170"/>
                  <a:pt x="4086" y="4169"/>
                  <a:pt x="4091" y="4170"/>
                </a:cubicBezTo>
                <a:cubicBezTo>
                  <a:pt x="4115" y="4175"/>
                  <a:pt x="4130" y="4167"/>
                  <a:pt x="4128" y="4146"/>
                </a:cubicBezTo>
                <a:cubicBezTo>
                  <a:pt x="4127" y="4125"/>
                  <a:pt x="4138" y="4133"/>
                  <a:pt x="4145" y="4137"/>
                </a:cubicBezTo>
                <a:cubicBezTo>
                  <a:pt x="4162" y="4144"/>
                  <a:pt x="4170" y="4176"/>
                  <a:pt x="4158" y="4190"/>
                </a:cubicBezTo>
                <a:close/>
                <a:moveTo>
                  <a:pt x="4429" y="4308"/>
                </a:moveTo>
                <a:cubicBezTo>
                  <a:pt x="4428" y="4312"/>
                  <a:pt x="4382" y="4281"/>
                  <a:pt x="4381" y="4274"/>
                </a:cubicBezTo>
                <a:cubicBezTo>
                  <a:pt x="4381" y="4272"/>
                  <a:pt x="4382" y="4268"/>
                  <a:pt x="4383" y="4267"/>
                </a:cubicBezTo>
                <a:cubicBezTo>
                  <a:pt x="4388" y="4265"/>
                  <a:pt x="4392" y="4265"/>
                  <a:pt x="4395" y="4271"/>
                </a:cubicBezTo>
                <a:cubicBezTo>
                  <a:pt x="4402" y="4292"/>
                  <a:pt x="4410" y="4279"/>
                  <a:pt x="4415" y="4270"/>
                </a:cubicBezTo>
                <a:cubicBezTo>
                  <a:pt x="4419" y="4263"/>
                  <a:pt x="4420" y="4256"/>
                  <a:pt x="4431" y="4258"/>
                </a:cubicBezTo>
                <a:cubicBezTo>
                  <a:pt x="4434" y="4258"/>
                  <a:pt x="4440" y="4255"/>
                  <a:pt x="4440" y="4252"/>
                </a:cubicBezTo>
                <a:cubicBezTo>
                  <a:pt x="4443" y="4239"/>
                  <a:pt x="4426" y="4227"/>
                  <a:pt x="4441" y="4209"/>
                </a:cubicBezTo>
                <a:cubicBezTo>
                  <a:pt x="4448" y="4202"/>
                  <a:pt x="4424" y="4189"/>
                  <a:pt x="4410" y="4183"/>
                </a:cubicBezTo>
                <a:cubicBezTo>
                  <a:pt x="4429" y="4163"/>
                  <a:pt x="4446" y="4182"/>
                  <a:pt x="4464" y="4182"/>
                </a:cubicBezTo>
                <a:cubicBezTo>
                  <a:pt x="4472" y="4183"/>
                  <a:pt x="4468" y="4193"/>
                  <a:pt x="4467" y="4200"/>
                </a:cubicBezTo>
                <a:cubicBezTo>
                  <a:pt x="4464" y="4234"/>
                  <a:pt x="4456" y="4270"/>
                  <a:pt x="4491" y="4293"/>
                </a:cubicBezTo>
                <a:cubicBezTo>
                  <a:pt x="4470" y="4305"/>
                  <a:pt x="4444" y="4274"/>
                  <a:pt x="4429" y="4308"/>
                </a:cubicBezTo>
                <a:close/>
                <a:moveTo>
                  <a:pt x="4761" y="4229"/>
                </a:moveTo>
                <a:cubicBezTo>
                  <a:pt x="4760" y="4246"/>
                  <a:pt x="4754" y="4253"/>
                  <a:pt x="4737" y="4245"/>
                </a:cubicBezTo>
                <a:cubicBezTo>
                  <a:pt x="4727" y="4240"/>
                  <a:pt x="4715" y="4238"/>
                  <a:pt x="4706" y="4229"/>
                </a:cubicBezTo>
                <a:cubicBezTo>
                  <a:pt x="4700" y="4223"/>
                  <a:pt x="4691" y="4217"/>
                  <a:pt x="4682" y="4224"/>
                </a:cubicBezTo>
                <a:cubicBezTo>
                  <a:pt x="4704" y="4204"/>
                  <a:pt x="4704" y="4190"/>
                  <a:pt x="4681" y="4164"/>
                </a:cubicBezTo>
                <a:cubicBezTo>
                  <a:pt x="4673" y="4156"/>
                  <a:pt x="4670" y="4144"/>
                  <a:pt x="4675" y="4139"/>
                </a:cubicBezTo>
                <a:cubicBezTo>
                  <a:pt x="4680" y="4132"/>
                  <a:pt x="4694" y="4135"/>
                  <a:pt x="4700" y="4143"/>
                </a:cubicBezTo>
                <a:cubicBezTo>
                  <a:pt x="4715" y="4163"/>
                  <a:pt x="4738" y="4176"/>
                  <a:pt x="4752" y="4197"/>
                </a:cubicBezTo>
                <a:cubicBezTo>
                  <a:pt x="4760" y="4208"/>
                  <a:pt x="4762" y="4217"/>
                  <a:pt x="4761" y="4229"/>
                </a:cubicBezTo>
                <a:close/>
                <a:moveTo>
                  <a:pt x="5280" y="4206"/>
                </a:moveTo>
                <a:cubicBezTo>
                  <a:pt x="5280" y="4206"/>
                  <a:pt x="5278" y="4212"/>
                  <a:pt x="5274" y="4213"/>
                </a:cubicBezTo>
                <a:cubicBezTo>
                  <a:pt x="5253" y="4222"/>
                  <a:pt x="5245" y="4242"/>
                  <a:pt x="5232" y="4258"/>
                </a:cubicBezTo>
                <a:cubicBezTo>
                  <a:pt x="5228" y="4263"/>
                  <a:pt x="5220" y="4274"/>
                  <a:pt x="5219" y="4270"/>
                </a:cubicBezTo>
                <a:cubicBezTo>
                  <a:pt x="5214" y="4257"/>
                  <a:pt x="5197" y="4258"/>
                  <a:pt x="5194" y="4246"/>
                </a:cubicBezTo>
                <a:cubicBezTo>
                  <a:pt x="5192" y="4238"/>
                  <a:pt x="5192" y="4229"/>
                  <a:pt x="5201" y="4226"/>
                </a:cubicBezTo>
                <a:cubicBezTo>
                  <a:pt x="5222" y="4219"/>
                  <a:pt x="5235" y="4204"/>
                  <a:pt x="5247" y="4187"/>
                </a:cubicBezTo>
                <a:cubicBezTo>
                  <a:pt x="5254" y="4177"/>
                  <a:pt x="5262" y="4184"/>
                  <a:pt x="5269" y="4189"/>
                </a:cubicBezTo>
                <a:cubicBezTo>
                  <a:pt x="5275" y="4192"/>
                  <a:pt x="5284" y="4191"/>
                  <a:pt x="5280" y="4206"/>
                </a:cubicBezTo>
                <a:close/>
                <a:moveTo>
                  <a:pt x="5453" y="4278"/>
                </a:moveTo>
                <a:cubicBezTo>
                  <a:pt x="5461" y="4277"/>
                  <a:pt x="5455" y="4290"/>
                  <a:pt x="5448" y="4294"/>
                </a:cubicBezTo>
                <a:cubicBezTo>
                  <a:pt x="5422" y="4306"/>
                  <a:pt x="5427" y="4319"/>
                  <a:pt x="5454" y="4334"/>
                </a:cubicBezTo>
                <a:cubicBezTo>
                  <a:pt x="5433" y="4334"/>
                  <a:pt x="5417" y="4331"/>
                  <a:pt x="5407" y="4346"/>
                </a:cubicBezTo>
                <a:cubicBezTo>
                  <a:pt x="5405" y="4349"/>
                  <a:pt x="5401" y="4350"/>
                  <a:pt x="5397" y="4347"/>
                </a:cubicBezTo>
                <a:cubicBezTo>
                  <a:pt x="5381" y="4336"/>
                  <a:pt x="5365" y="4326"/>
                  <a:pt x="5371" y="4360"/>
                </a:cubicBezTo>
                <a:cubicBezTo>
                  <a:pt x="5372" y="4362"/>
                  <a:pt x="5371" y="4367"/>
                  <a:pt x="5370" y="4363"/>
                </a:cubicBezTo>
                <a:cubicBezTo>
                  <a:pt x="5368" y="4348"/>
                  <a:pt x="5347" y="4367"/>
                  <a:pt x="5348" y="4349"/>
                </a:cubicBezTo>
                <a:cubicBezTo>
                  <a:pt x="5349" y="4328"/>
                  <a:pt x="5323" y="4301"/>
                  <a:pt x="5305" y="4305"/>
                </a:cubicBezTo>
                <a:cubicBezTo>
                  <a:pt x="5290" y="4307"/>
                  <a:pt x="5289" y="4300"/>
                  <a:pt x="5285" y="4290"/>
                </a:cubicBezTo>
                <a:cubicBezTo>
                  <a:pt x="5277" y="4271"/>
                  <a:pt x="5288" y="4252"/>
                  <a:pt x="5288" y="4233"/>
                </a:cubicBezTo>
                <a:cubicBezTo>
                  <a:pt x="5288" y="4227"/>
                  <a:pt x="5296" y="4223"/>
                  <a:pt x="5301" y="4224"/>
                </a:cubicBezTo>
                <a:cubicBezTo>
                  <a:pt x="5321" y="4229"/>
                  <a:pt x="5350" y="4231"/>
                  <a:pt x="5358" y="4240"/>
                </a:cubicBezTo>
                <a:cubicBezTo>
                  <a:pt x="5373" y="4257"/>
                  <a:pt x="5388" y="4252"/>
                  <a:pt x="5409" y="4255"/>
                </a:cubicBezTo>
                <a:cubicBezTo>
                  <a:pt x="5396" y="4267"/>
                  <a:pt x="5379" y="4272"/>
                  <a:pt x="5391" y="4287"/>
                </a:cubicBezTo>
                <a:cubicBezTo>
                  <a:pt x="5399" y="4297"/>
                  <a:pt x="5410" y="4292"/>
                  <a:pt x="5416" y="4280"/>
                </a:cubicBezTo>
                <a:cubicBezTo>
                  <a:pt x="5429" y="4286"/>
                  <a:pt x="5440" y="4279"/>
                  <a:pt x="5453" y="4278"/>
                </a:cubicBezTo>
                <a:close/>
                <a:moveTo>
                  <a:pt x="2303" y="5313"/>
                </a:moveTo>
                <a:cubicBezTo>
                  <a:pt x="2292" y="5306"/>
                  <a:pt x="2280" y="5304"/>
                  <a:pt x="2268" y="5299"/>
                </a:cubicBezTo>
                <a:cubicBezTo>
                  <a:pt x="2254" y="5293"/>
                  <a:pt x="2246" y="5274"/>
                  <a:pt x="2229" y="5277"/>
                </a:cubicBezTo>
                <a:cubicBezTo>
                  <a:pt x="2206" y="5281"/>
                  <a:pt x="2216" y="5304"/>
                  <a:pt x="2209" y="5317"/>
                </a:cubicBezTo>
                <a:cubicBezTo>
                  <a:pt x="2197" y="5341"/>
                  <a:pt x="2220" y="5373"/>
                  <a:pt x="2248" y="5372"/>
                </a:cubicBezTo>
                <a:cubicBezTo>
                  <a:pt x="2262" y="5372"/>
                  <a:pt x="2281" y="5374"/>
                  <a:pt x="2276" y="5353"/>
                </a:cubicBezTo>
                <a:cubicBezTo>
                  <a:pt x="2270" y="5328"/>
                  <a:pt x="2287" y="5336"/>
                  <a:pt x="2298" y="5334"/>
                </a:cubicBezTo>
                <a:cubicBezTo>
                  <a:pt x="2304" y="5334"/>
                  <a:pt x="2311" y="5343"/>
                  <a:pt x="2315" y="5333"/>
                </a:cubicBezTo>
                <a:cubicBezTo>
                  <a:pt x="2319" y="5323"/>
                  <a:pt x="2311" y="5317"/>
                  <a:pt x="2303" y="531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/>
              </a:gs>
              <a:gs pos="100000">
                <a:schemeClr val="bg2"/>
              </a:gs>
            </a:gsLst>
            <a:lin ang="16200000" scaled="1"/>
            <a:tileRect/>
          </a:gradFill>
          <a:ln>
            <a:noFill/>
          </a:ln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3733800" y="2425700"/>
            <a:ext cx="2484438" cy="2879725"/>
          </a:xfrm>
          <a:custGeom>
            <a:avLst/>
            <a:gdLst>
              <a:gd name="T0" fmla="*/ 1376 w 2745"/>
              <a:gd name="T1" fmla="*/ 85 h 3182"/>
              <a:gd name="T2" fmla="*/ 694 w 2745"/>
              <a:gd name="T3" fmla="*/ 2036 h 3182"/>
              <a:gd name="T4" fmla="*/ 2696 w 2745"/>
              <a:gd name="T5" fmla="*/ 1450 h 3182"/>
              <a:gd name="T6" fmla="*/ 2669 w 2745"/>
              <a:gd name="T7" fmla="*/ 1242 h 3182"/>
              <a:gd name="T8" fmla="*/ 2663 w 2745"/>
              <a:gd name="T9" fmla="*/ 1110 h 3182"/>
              <a:gd name="T10" fmla="*/ 2661 w 2745"/>
              <a:gd name="T11" fmla="*/ 923 h 3182"/>
              <a:gd name="T12" fmla="*/ 2481 w 2745"/>
              <a:gd name="T13" fmla="*/ 863 h 3182"/>
              <a:gd name="T14" fmla="*/ 2457 w 2745"/>
              <a:gd name="T15" fmla="*/ 644 h 3182"/>
              <a:gd name="T16" fmla="*/ 2374 w 2745"/>
              <a:gd name="T17" fmla="*/ 507 h 3182"/>
              <a:gd name="T18" fmla="*/ 2263 w 2745"/>
              <a:gd name="T19" fmla="*/ 368 h 3182"/>
              <a:gd name="T20" fmla="*/ 2162 w 2745"/>
              <a:gd name="T21" fmla="*/ 459 h 3182"/>
              <a:gd name="T22" fmla="*/ 2064 w 2745"/>
              <a:gd name="T23" fmla="*/ 421 h 3182"/>
              <a:gd name="T24" fmla="*/ 1932 w 2745"/>
              <a:gd name="T25" fmla="*/ 290 h 3182"/>
              <a:gd name="T26" fmla="*/ 1801 w 2745"/>
              <a:gd name="T27" fmla="*/ 122 h 3182"/>
              <a:gd name="T28" fmla="*/ 1579 w 2745"/>
              <a:gd name="T29" fmla="*/ 62 h 3182"/>
              <a:gd name="T30" fmla="*/ 1437 w 2745"/>
              <a:gd name="T31" fmla="*/ 181 h 3182"/>
              <a:gd name="T32" fmla="*/ 1315 w 2745"/>
              <a:gd name="T33" fmla="*/ 231 h 3182"/>
              <a:gd name="T34" fmla="*/ 1172 w 2745"/>
              <a:gd name="T35" fmla="*/ 113 h 3182"/>
              <a:gd name="T36" fmla="*/ 1002 w 2745"/>
              <a:gd name="T37" fmla="*/ 57 h 3182"/>
              <a:gd name="T38" fmla="*/ 823 w 2745"/>
              <a:gd name="T39" fmla="*/ 180 h 3182"/>
              <a:gd name="T40" fmla="*/ 723 w 2745"/>
              <a:gd name="T41" fmla="*/ 157 h 3182"/>
              <a:gd name="T42" fmla="*/ 578 w 2745"/>
              <a:gd name="T43" fmla="*/ 384 h 3182"/>
              <a:gd name="T44" fmla="*/ 679 w 2745"/>
              <a:gd name="T45" fmla="*/ 613 h 3182"/>
              <a:gd name="T46" fmla="*/ 514 w 2745"/>
              <a:gd name="T47" fmla="*/ 538 h 3182"/>
              <a:gd name="T48" fmla="*/ 402 w 2745"/>
              <a:gd name="T49" fmla="*/ 546 h 3182"/>
              <a:gd name="T50" fmla="*/ 377 w 2745"/>
              <a:gd name="T51" fmla="*/ 667 h 3182"/>
              <a:gd name="T52" fmla="*/ 354 w 2745"/>
              <a:gd name="T53" fmla="*/ 792 h 3182"/>
              <a:gd name="T54" fmla="*/ 293 w 2745"/>
              <a:gd name="T55" fmla="*/ 796 h 3182"/>
              <a:gd name="T56" fmla="*/ 177 w 2745"/>
              <a:gd name="T57" fmla="*/ 734 h 3182"/>
              <a:gd name="T58" fmla="*/ 104 w 2745"/>
              <a:gd name="T59" fmla="*/ 770 h 3182"/>
              <a:gd name="T60" fmla="*/ 164 w 2745"/>
              <a:gd name="T61" fmla="*/ 968 h 3182"/>
              <a:gd name="T62" fmla="*/ 197 w 2745"/>
              <a:gd name="T63" fmla="*/ 1199 h 3182"/>
              <a:gd name="T64" fmla="*/ 273 w 2745"/>
              <a:gd name="T65" fmla="*/ 1288 h 3182"/>
              <a:gd name="T66" fmla="*/ 154 w 2745"/>
              <a:gd name="T67" fmla="*/ 1443 h 3182"/>
              <a:gd name="T68" fmla="*/ 47 w 2745"/>
              <a:gd name="T69" fmla="*/ 1639 h 3182"/>
              <a:gd name="T70" fmla="*/ 252 w 2745"/>
              <a:gd name="T71" fmla="*/ 1656 h 3182"/>
              <a:gd name="T72" fmla="*/ 543 w 2745"/>
              <a:gd name="T73" fmla="*/ 1633 h 3182"/>
              <a:gd name="T74" fmla="*/ 552 w 2745"/>
              <a:gd name="T75" fmla="*/ 1803 h 3182"/>
              <a:gd name="T76" fmla="*/ 775 w 2745"/>
              <a:gd name="T77" fmla="*/ 1849 h 3182"/>
              <a:gd name="T78" fmla="*/ 884 w 2745"/>
              <a:gd name="T79" fmla="*/ 1933 h 3182"/>
              <a:gd name="T80" fmla="*/ 1104 w 2745"/>
              <a:gd name="T81" fmla="*/ 2165 h 3182"/>
              <a:gd name="T82" fmla="*/ 1447 w 2745"/>
              <a:gd name="T83" fmla="*/ 2573 h 3182"/>
              <a:gd name="T84" fmla="*/ 1633 w 2745"/>
              <a:gd name="T85" fmla="*/ 2027 h 3182"/>
              <a:gd name="T86" fmla="*/ 1842 w 2745"/>
              <a:gd name="T87" fmla="*/ 2029 h 3182"/>
              <a:gd name="T88" fmla="*/ 2003 w 2745"/>
              <a:gd name="T89" fmla="*/ 1981 h 3182"/>
              <a:gd name="T90" fmla="*/ 2217 w 2745"/>
              <a:gd name="T91" fmla="*/ 1945 h 3182"/>
              <a:gd name="T92" fmla="*/ 2312 w 2745"/>
              <a:gd name="T93" fmla="*/ 1893 h 3182"/>
              <a:gd name="T94" fmla="*/ 2441 w 2745"/>
              <a:gd name="T95" fmla="*/ 1758 h 3182"/>
              <a:gd name="T96" fmla="*/ 2670 w 2745"/>
              <a:gd name="T97" fmla="*/ 1653 h 3182"/>
              <a:gd name="T98" fmla="*/ 672 w 2745"/>
              <a:gd name="T99" fmla="*/ 474 h 3182"/>
              <a:gd name="T100" fmla="*/ 673 w 2745"/>
              <a:gd name="T101" fmla="*/ 285 h 3182"/>
              <a:gd name="T102" fmla="*/ 934 w 2745"/>
              <a:gd name="T103" fmla="*/ 146 h 3182"/>
              <a:gd name="T104" fmla="*/ 938 w 2745"/>
              <a:gd name="T105" fmla="*/ 1757 h 3182"/>
              <a:gd name="T106" fmla="*/ 1031 w 2745"/>
              <a:gd name="T107" fmla="*/ 1972 h 3182"/>
              <a:gd name="T108" fmla="*/ 1091 w 2745"/>
              <a:gd name="T109" fmla="*/ 1937 h 3182"/>
              <a:gd name="T110" fmla="*/ 1303 w 2745"/>
              <a:gd name="T111" fmla="*/ 2431 h 3182"/>
              <a:gd name="T112" fmla="*/ 1290 w 2745"/>
              <a:gd name="T113" fmla="*/ 1949 h 3182"/>
              <a:gd name="T114" fmla="*/ 1452 w 2745"/>
              <a:gd name="T115" fmla="*/ 2138 h 3182"/>
              <a:gd name="T116" fmla="*/ 1564 w 2745"/>
              <a:gd name="T117" fmla="*/ 1949 h 3182"/>
              <a:gd name="T118" fmla="*/ 1793 w 2745"/>
              <a:gd name="T119" fmla="*/ 227 h 3182"/>
              <a:gd name="T120" fmla="*/ 2050 w 2745"/>
              <a:gd name="T121" fmla="*/ 1900 h 3182"/>
              <a:gd name="T122" fmla="*/ 2594 w 2745"/>
              <a:gd name="T123" fmla="*/ 1381 h 3182"/>
              <a:gd name="T124" fmla="*/ 823 w 2745"/>
              <a:gd name="T125" fmla="*/ 1969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5" h="3182">
                <a:moveTo>
                  <a:pt x="789" y="1987"/>
                </a:moveTo>
                <a:cubicBezTo>
                  <a:pt x="772" y="1982"/>
                  <a:pt x="770" y="1974"/>
                  <a:pt x="784" y="1964"/>
                </a:cubicBezTo>
                <a:cubicBezTo>
                  <a:pt x="785" y="1963"/>
                  <a:pt x="785" y="1962"/>
                  <a:pt x="786" y="1960"/>
                </a:cubicBezTo>
                <a:cubicBezTo>
                  <a:pt x="780" y="1957"/>
                  <a:pt x="784" y="1945"/>
                  <a:pt x="773" y="1946"/>
                </a:cubicBezTo>
                <a:cubicBezTo>
                  <a:pt x="764" y="1947"/>
                  <a:pt x="754" y="1947"/>
                  <a:pt x="745" y="1946"/>
                </a:cubicBezTo>
                <a:cubicBezTo>
                  <a:pt x="739" y="1946"/>
                  <a:pt x="734" y="1950"/>
                  <a:pt x="733" y="1955"/>
                </a:cubicBezTo>
                <a:cubicBezTo>
                  <a:pt x="732" y="1961"/>
                  <a:pt x="733" y="1964"/>
                  <a:pt x="725" y="1960"/>
                </a:cubicBezTo>
                <a:cubicBezTo>
                  <a:pt x="717" y="1957"/>
                  <a:pt x="708" y="1961"/>
                  <a:pt x="702" y="1967"/>
                </a:cubicBezTo>
                <a:cubicBezTo>
                  <a:pt x="697" y="1974"/>
                  <a:pt x="704" y="1980"/>
                  <a:pt x="707" y="1985"/>
                </a:cubicBezTo>
                <a:cubicBezTo>
                  <a:pt x="711" y="1992"/>
                  <a:pt x="715" y="1997"/>
                  <a:pt x="723" y="1989"/>
                </a:cubicBezTo>
                <a:cubicBezTo>
                  <a:pt x="725" y="1987"/>
                  <a:pt x="731" y="1987"/>
                  <a:pt x="734" y="1985"/>
                </a:cubicBezTo>
                <a:cubicBezTo>
                  <a:pt x="738" y="1983"/>
                  <a:pt x="741" y="1982"/>
                  <a:pt x="743" y="1987"/>
                </a:cubicBezTo>
                <a:cubicBezTo>
                  <a:pt x="745" y="1991"/>
                  <a:pt x="744" y="1995"/>
                  <a:pt x="739" y="1996"/>
                </a:cubicBezTo>
                <a:cubicBezTo>
                  <a:pt x="735" y="1997"/>
                  <a:pt x="730" y="1996"/>
                  <a:pt x="730" y="2003"/>
                </a:cubicBezTo>
                <a:cubicBezTo>
                  <a:pt x="731" y="2010"/>
                  <a:pt x="735" y="2014"/>
                  <a:pt x="741" y="2016"/>
                </a:cubicBezTo>
                <a:cubicBezTo>
                  <a:pt x="753" y="2018"/>
                  <a:pt x="765" y="2030"/>
                  <a:pt x="778" y="2023"/>
                </a:cubicBezTo>
                <a:cubicBezTo>
                  <a:pt x="788" y="2018"/>
                  <a:pt x="783" y="2000"/>
                  <a:pt x="792" y="1991"/>
                </a:cubicBezTo>
                <a:cubicBezTo>
                  <a:pt x="792" y="1991"/>
                  <a:pt x="790" y="1987"/>
                  <a:pt x="789" y="1987"/>
                </a:cubicBezTo>
                <a:close/>
                <a:moveTo>
                  <a:pt x="1331" y="115"/>
                </a:moveTo>
                <a:cubicBezTo>
                  <a:pt x="1334" y="112"/>
                  <a:pt x="1336" y="106"/>
                  <a:pt x="1340" y="107"/>
                </a:cubicBezTo>
                <a:cubicBezTo>
                  <a:pt x="1358" y="113"/>
                  <a:pt x="1364" y="100"/>
                  <a:pt x="1372" y="89"/>
                </a:cubicBezTo>
                <a:cubicBezTo>
                  <a:pt x="1373" y="87"/>
                  <a:pt x="1373" y="85"/>
                  <a:pt x="1376" y="85"/>
                </a:cubicBezTo>
                <a:cubicBezTo>
                  <a:pt x="1391" y="82"/>
                  <a:pt x="1386" y="74"/>
                  <a:pt x="1382" y="65"/>
                </a:cubicBezTo>
                <a:cubicBezTo>
                  <a:pt x="1377" y="55"/>
                  <a:pt x="1368" y="47"/>
                  <a:pt x="1367" y="36"/>
                </a:cubicBezTo>
                <a:cubicBezTo>
                  <a:pt x="1365" y="15"/>
                  <a:pt x="1353" y="8"/>
                  <a:pt x="1332" y="15"/>
                </a:cubicBezTo>
                <a:cubicBezTo>
                  <a:pt x="1333" y="20"/>
                  <a:pt x="1337" y="22"/>
                  <a:pt x="1342" y="24"/>
                </a:cubicBezTo>
                <a:cubicBezTo>
                  <a:pt x="1347" y="26"/>
                  <a:pt x="1354" y="28"/>
                  <a:pt x="1352" y="34"/>
                </a:cubicBezTo>
                <a:cubicBezTo>
                  <a:pt x="1351" y="40"/>
                  <a:pt x="1344" y="36"/>
                  <a:pt x="1340" y="35"/>
                </a:cubicBezTo>
                <a:cubicBezTo>
                  <a:pt x="1334" y="34"/>
                  <a:pt x="1329" y="35"/>
                  <a:pt x="1326" y="40"/>
                </a:cubicBezTo>
                <a:cubicBezTo>
                  <a:pt x="1322" y="45"/>
                  <a:pt x="1325" y="49"/>
                  <a:pt x="1329" y="52"/>
                </a:cubicBezTo>
                <a:cubicBezTo>
                  <a:pt x="1336" y="58"/>
                  <a:pt x="1322" y="66"/>
                  <a:pt x="1331" y="72"/>
                </a:cubicBezTo>
                <a:cubicBezTo>
                  <a:pt x="1338" y="76"/>
                  <a:pt x="1346" y="67"/>
                  <a:pt x="1351" y="75"/>
                </a:cubicBezTo>
                <a:cubicBezTo>
                  <a:pt x="1351" y="75"/>
                  <a:pt x="1352" y="75"/>
                  <a:pt x="1352" y="76"/>
                </a:cubicBezTo>
                <a:cubicBezTo>
                  <a:pt x="1364" y="81"/>
                  <a:pt x="1355" y="89"/>
                  <a:pt x="1354" y="94"/>
                </a:cubicBezTo>
                <a:cubicBezTo>
                  <a:pt x="1351" y="101"/>
                  <a:pt x="1348" y="96"/>
                  <a:pt x="1343" y="92"/>
                </a:cubicBezTo>
                <a:cubicBezTo>
                  <a:pt x="1332" y="81"/>
                  <a:pt x="1331" y="99"/>
                  <a:pt x="1323" y="102"/>
                </a:cubicBezTo>
                <a:cubicBezTo>
                  <a:pt x="1319" y="103"/>
                  <a:pt x="1313" y="108"/>
                  <a:pt x="1318" y="114"/>
                </a:cubicBezTo>
                <a:cubicBezTo>
                  <a:pt x="1322" y="118"/>
                  <a:pt x="1327" y="121"/>
                  <a:pt x="1331" y="115"/>
                </a:cubicBezTo>
                <a:close/>
                <a:moveTo>
                  <a:pt x="719" y="2016"/>
                </a:moveTo>
                <a:cubicBezTo>
                  <a:pt x="713" y="2014"/>
                  <a:pt x="715" y="2009"/>
                  <a:pt x="712" y="2006"/>
                </a:cubicBezTo>
                <a:cubicBezTo>
                  <a:pt x="707" y="2000"/>
                  <a:pt x="701" y="1996"/>
                  <a:pt x="692" y="1999"/>
                </a:cubicBezTo>
                <a:cubicBezTo>
                  <a:pt x="686" y="2001"/>
                  <a:pt x="680" y="2004"/>
                  <a:pt x="680" y="2010"/>
                </a:cubicBezTo>
                <a:cubicBezTo>
                  <a:pt x="681" y="2019"/>
                  <a:pt x="683" y="2028"/>
                  <a:pt x="688" y="2036"/>
                </a:cubicBezTo>
                <a:cubicBezTo>
                  <a:pt x="688" y="2037"/>
                  <a:pt x="692" y="2037"/>
                  <a:pt x="694" y="2036"/>
                </a:cubicBezTo>
                <a:cubicBezTo>
                  <a:pt x="702" y="2031"/>
                  <a:pt x="707" y="2032"/>
                  <a:pt x="713" y="2040"/>
                </a:cubicBezTo>
                <a:cubicBezTo>
                  <a:pt x="716" y="2044"/>
                  <a:pt x="720" y="2048"/>
                  <a:pt x="726" y="2047"/>
                </a:cubicBezTo>
                <a:cubicBezTo>
                  <a:pt x="728" y="2041"/>
                  <a:pt x="722" y="2037"/>
                  <a:pt x="725" y="2032"/>
                </a:cubicBezTo>
                <a:cubicBezTo>
                  <a:pt x="733" y="2021"/>
                  <a:pt x="733" y="2020"/>
                  <a:pt x="719" y="2016"/>
                </a:cubicBezTo>
                <a:close/>
                <a:moveTo>
                  <a:pt x="2727" y="1574"/>
                </a:moveTo>
                <a:cubicBezTo>
                  <a:pt x="2717" y="1568"/>
                  <a:pt x="2712" y="1562"/>
                  <a:pt x="2721" y="1551"/>
                </a:cubicBezTo>
                <a:cubicBezTo>
                  <a:pt x="2725" y="1546"/>
                  <a:pt x="2728" y="1538"/>
                  <a:pt x="2722" y="1532"/>
                </a:cubicBezTo>
                <a:cubicBezTo>
                  <a:pt x="2719" y="1528"/>
                  <a:pt x="2709" y="1530"/>
                  <a:pt x="2712" y="1523"/>
                </a:cubicBezTo>
                <a:cubicBezTo>
                  <a:pt x="2716" y="1513"/>
                  <a:pt x="2719" y="1528"/>
                  <a:pt x="2724" y="1525"/>
                </a:cubicBezTo>
                <a:cubicBezTo>
                  <a:pt x="2728" y="1522"/>
                  <a:pt x="2732" y="1526"/>
                  <a:pt x="2736" y="1526"/>
                </a:cubicBezTo>
                <a:cubicBezTo>
                  <a:pt x="2739" y="1527"/>
                  <a:pt x="2742" y="1526"/>
                  <a:pt x="2742" y="1523"/>
                </a:cubicBezTo>
                <a:cubicBezTo>
                  <a:pt x="2742" y="1516"/>
                  <a:pt x="2736" y="1513"/>
                  <a:pt x="2732" y="1509"/>
                </a:cubicBezTo>
                <a:cubicBezTo>
                  <a:pt x="2729" y="1506"/>
                  <a:pt x="2726" y="1503"/>
                  <a:pt x="2721" y="1506"/>
                </a:cubicBezTo>
                <a:cubicBezTo>
                  <a:pt x="2718" y="1509"/>
                  <a:pt x="2714" y="1514"/>
                  <a:pt x="2709" y="1509"/>
                </a:cubicBezTo>
                <a:cubicBezTo>
                  <a:pt x="2708" y="1508"/>
                  <a:pt x="2708" y="1506"/>
                  <a:pt x="2708" y="1505"/>
                </a:cubicBezTo>
                <a:cubicBezTo>
                  <a:pt x="2711" y="1501"/>
                  <a:pt x="2716" y="1502"/>
                  <a:pt x="2720" y="1501"/>
                </a:cubicBezTo>
                <a:cubicBezTo>
                  <a:pt x="2722" y="1500"/>
                  <a:pt x="2724" y="1500"/>
                  <a:pt x="2726" y="1500"/>
                </a:cubicBezTo>
                <a:cubicBezTo>
                  <a:pt x="2731" y="1501"/>
                  <a:pt x="2736" y="1503"/>
                  <a:pt x="2736" y="1495"/>
                </a:cubicBezTo>
                <a:cubicBezTo>
                  <a:pt x="2736" y="1488"/>
                  <a:pt x="2731" y="1487"/>
                  <a:pt x="2725" y="1488"/>
                </a:cubicBezTo>
                <a:cubicBezTo>
                  <a:pt x="2709" y="1491"/>
                  <a:pt x="2698" y="1481"/>
                  <a:pt x="2686" y="1475"/>
                </a:cubicBezTo>
                <a:cubicBezTo>
                  <a:pt x="2682" y="1473"/>
                  <a:pt x="2672" y="1465"/>
                  <a:pt x="2685" y="1458"/>
                </a:cubicBezTo>
                <a:cubicBezTo>
                  <a:pt x="2688" y="1456"/>
                  <a:pt x="2692" y="1453"/>
                  <a:pt x="2696" y="1450"/>
                </a:cubicBezTo>
                <a:cubicBezTo>
                  <a:pt x="2699" y="1448"/>
                  <a:pt x="2707" y="1449"/>
                  <a:pt x="2704" y="1442"/>
                </a:cubicBezTo>
                <a:cubicBezTo>
                  <a:pt x="2701" y="1434"/>
                  <a:pt x="2692" y="1432"/>
                  <a:pt x="2686" y="1430"/>
                </a:cubicBezTo>
                <a:cubicBezTo>
                  <a:pt x="2678" y="1428"/>
                  <a:pt x="2686" y="1438"/>
                  <a:pt x="2681" y="1440"/>
                </a:cubicBezTo>
                <a:cubicBezTo>
                  <a:pt x="2669" y="1433"/>
                  <a:pt x="2658" y="1432"/>
                  <a:pt x="2650" y="1443"/>
                </a:cubicBezTo>
                <a:cubicBezTo>
                  <a:pt x="2644" y="1452"/>
                  <a:pt x="2638" y="1449"/>
                  <a:pt x="2631" y="1447"/>
                </a:cubicBezTo>
                <a:cubicBezTo>
                  <a:pt x="2629" y="1446"/>
                  <a:pt x="2624" y="1446"/>
                  <a:pt x="2627" y="1442"/>
                </a:cubicBezTo>
                <a:cubicBezTo>
                  <a:pt x="2629" y="1440"/>
                  <a:pt x="2628" y="1435"/>
                  <a:pt x="2633" y="1435"/>
                </a:cubicBezTo>
                <a:cubicBezTo>
                  <a:pt x="2643" y="1435"/>
                  <a:pt x="2643" y="1435"/>
                  <a:pt x="2639" y="1427"/>
                </a:cubicBezTo>
                <a:cubicBezTo>
                  <a:pt x="2638" y="1424"/>
                  <a:pt x="2634" y="1421"/>
                  <a:pt x="2638" y="1416"/>
                </a:cubicBezTo>
                <a:cubicBezTo>
                  <a:pt x="2647" y="1424"/>
                  <a:pt x="2652" y="1440"/>
                  <a:pt x="2668" y="1430"/>
                </a:cubicBezTo>
                <a:cubicBezTo>
                  <a:pt x="2666" y="1425"/>
                  <a:pt x="2666" y="1424"/>
                  <a:pt x="2671" y="1421"/>
                </a:cubicBezTo>
                <a:cubicBezTo>
                  <a:pt x="2674" y="1419"/>
                  <a:pt x="2673" y="1417"/>
                  <a:pt x="2672" y="1415"/>
                </a:cubicBezTo>
                <a:cubicBezTo>
                  <a:pt x="2666" y="1406"/>
                  <a:pt x="2661" y="1398"/>
                  <a:pt x="2648" y="1403"/>
                </a:cubicBezTo>
                <a:cubicBezTo>
                  <a:pt x="2636" y="1406"/>
                  <a:pt x="2635" y="1396"/>
                  <a:pt x="2633" y="1388"/>
                </a:cubicBezTo>
                <a:cubicBezTo>
                  <a:pt x="2632" y="1382"/>
                  <a:pt x="2624" y="1372"/>
                  <a:pt x="2636" y="1370"/>
                </a:cubicBezTo>
                <a:cubicBezTo>
                  <a:pt x="2653" y="1366"/>
                  <a:pt x="2657" y="1356"/>
                  <a:pt x="2655" y="1342"/>
                </a:cubicBezTo>
                <a:cubicBezTo>
                  <a:pt x="2666" y="1346"/>
                  <a:pt x="2675" y="1355"/>
                  <a:pt x="2687" y="1347"/>
                </a:cubicBezTo>
                <a:cubicBezTo>
                  <a:pt x="2696" y="1341"/>
                  <a:pt x="2684" y="1333"/>
                  <a:pt x="2688" y="1329"/>
                </a:cubicBezTo>
                <a:cubicBezTo>
                  <a:pt x="2698" y="1319"/>
                  <a:pt x="2693" y="1306"/>
                  <a:pt x="2695" y="1295"/>
                </a:cubicBezTo>
                <a:cubicBezTo>
                  <a:pt x="2697" y="1284"/>
                  <a:pt x="2694" y="1279"/>
                  <a:pt x="2683" y="1282"/>
                </a:cubicBezTo>
                <a:cubicBezTo>
                  <a:pt x="2688" y="1275"/>
                  <a:pt x="2693" y="1271"/>
                  <a:pt x="2701" y="1273"/>
                </a:cubicBezTo>
                <a:cubicBezTo>
                  <a:pt x="2697" y="1254"/>
                  <a:pt x="2674" y="1258"/>
                  <a:pt x="2669" y="1242"/>
                </a:cubicBezTo>
                <a:cubicBezTo>
                  <a:pt x="2675" y="1240"/>
                  <a:pt x="2682" y="1246"/>
                  <a:pt x="2685" y="1239"/>
                </a:cubicBezTo>
                <a:cubicBezTo>
                  <a:pt x="2688" y="1234"/>
                  <a:pt x="2679" y="1234"/>
                  <a:pt x="2676" y="1230"/>
                </a:cubicBezTo>
                <a:cubicBezTo>
                  <a:pt x="2672" y="1226"/>
                  <a:pt x="2674" y="1220"/>
                  <a:pt x="2674" y="1215"/>
                </a:cubicBezTo>
                <a:cubicBezTo>
                  <a:pt x="2675" y="1213"/>
                  <a:pt x="2676" y="1211"/>
                  <a:pt x="2679" y="1212"/>
                </a:cubicBezTo>
                <a:cubicBezTo>
                  <a:pt x="2693" y="1223"/>
                  <a:pt x="2692" y="1210"/>
                  <a:pt x="2693" y="1202"/>
                </a:cubicBezTo>
                <a:cubicBezTo>
                  <a:pt x="2700" y="1203"/>
                  <a:pt x="2709" y="1208"/>
                  <a:pt x="2709" y="1200"/>
                </a:cubicBezTo>
                <a:cubicBezTo>
                  <a:pt x="2709" y="1191"/>
                  <a:pt x="2708" y="1187"/>
                  <a:pt x="2718" y="1187"/>
                </a:cubicBezTo>
                <a:cubicBezTo>
                  <a:pt x="2723" y="1187"/>
                  <a:pt x="2722" y="1183"/>
                  <a:pt x="2721" y="1180"/>
                </a:cubicBezTo>
                <a:cubicBezTo>
                  <a:pt x="2720" y="1175"/>
                  <a:pt x="2717" y="1170"/>
                  <a:pt x="2716" y="1165"/>
                </a:cubicBezTo>
                <a:cubicBezTo>
                  <a:pt x="2715" y="1158"/>
                  <a:pt x="2710" y="1149"/>
                  <a:pt x="2725" y="1149"/>
                </a:cubicBezTo>
                <a:cubicBezTo>
                  <a:pt x="2731" y="1150"/>
                  <a:pt x="2735" y="1143"/>
                  <a:pt x="2733" y="1137"/>
                </a:cubicBezTo>
                <a:cubicBezTo>
                  <a:pt x="2731" y="1131"/>
                  <a:pt x="2727" y="1126"/>
                  <a:pt x="2720" y="1129"/>
                </a:cubicBezTo>
                <a:cubicBezTo>
                  <a:pt x="2715" y="1131"/>
                  <a:pt x="2710" y="1133"/>
                  <a:pt x="2705" y="1134"/>
                </a:cubicBezTo>
                <a:cubicBezTo>
                  <a:pt x="2716" y="1127"/>
                  <a:pt x="2714" y="1121"/>
                  <a:pt x="2709" y="1111"/>
                </a:cubicBezTo>
                <a:cubicBezTo>
                  <a:pt x="2702" y="1098"/>
                  <a:pt x="2693" y="1101"/>
                  <a:pt x="2684" y="1104"/>
                </a:cubicBezTo>
                <a:cubicBezTo>
                  <a:pt x="2678" y="1105"/>
                  <a:pt x="2670" y="1104"/>
                  <a:pt x="2671" y="1111"/>
                </a:cubicBezTo>
                <a:cubicBezTo>
                  <a:pt x="2672" y="1118"/>
                  <a:pt x="2679" y="1114"/>
                  <a:pt x="2684" y="1113"/>
                </a:cubicBezTo>
                <a:cubicBezTo>
                  <a:pt x="2694" y="1111"/>
                  <a:pt x="2698" y="1116"/>
                  <a:pt x="2699" y="1125"/>
                </a:cubicBezTo>
                <a:cubicBezTo>
                  <a:pt x="2692" y="1119"/>
                  <a:pt x="2686" y="1117"/>
                  <a:pt x="2680" y="1126"/>
                </a:cubicBezTo>
                <a:cubicBezTo>
                  <a:pt x="2677" y="1132"/>
                  <a:pt x="2672" y="1131"/>
                  <a:pt x="2667" y="1128"/>
                </a:cubicBezTo>
                <a:cubicBezTo>
                  <a:pt x="2663" y="1126"/>
                  <a:pt x="2659" y="1123"/>
                  <a:pt x="2662" y="1117"/>
                </a:cubicBezTo>
                <a:cubicBezTo>
                  <a:pt x="2663" y="1115"/>
                  <a:pt x="2664" y="1111"/>
                  <a:pt x="2663" y="1110"/>
                </a:cubicBezTo>
                <a:cubicBezTo>
                  <a:pt x="2651" y="1094"/>
                  <a:pt x="2666" y="1082"/>
                  <a:pt x="2670" y="1069"/>
                </a:cubicBezTo>
                <a:cubicBezTo>
                  <a:pt x="2672" y="1064"/>
                  <a:pt x="2674" y="1068"/>
                  <a:pt x="2676" y="1069"/>
                </a:cubicBezTo>
                <a:cubicBezTo>
                  <a:pt x="2680" y="1071"/>
                  <a:pt x="2683" y="1071"/>
                  <a:pt x="2685" y="1068"/>
                </a:cubicBezTo>
                <a:cubicBezTo>
                  <a:pt x="2688" y="1064"/>
                  <a:pt x="2685" y="1060"/>
                  <a:pt x="2682" y="1058"/>
                </a:cubicBezTo>
                <a:cubicBezTo>
                  <a:pt x="2669" y="1052"/>
                  <a:pt x="2673" y="1045"/>
                  <a:pt x="2682" y="1038"/>
                </a:cubicBezTo>
                <a:cubicBezTo>
                  <a:pt x="2685" y="1036"/>
                  <a:pt x="2687" y="1032"/>
                  <a:pt x="2686" y="1028"/>
                </a:cubicBezTo>
                <a:cubicBezTo>
                  <a:pt x="2684" y="1024"/>
                  <a:pt x="2679" y="1025"/>
                  <a:pt x="2676" y="1025"/>
                </a:cubicBezTo>
                <a:cubicBezTo>
                  <a:pt x="2671" y="1024"/>
                  <a:pt x="2665" y="1026"/>
                  <a:pt x="2660" y="1023"/>
                </a:cubicBezTo>
                <a:cubicBezTo>
                  <a:pt x="2657" y="1020"/>
                  <a:pt x="2654" y="1013"/>
                  <a:pt x="2649" y="1018"/>
                </a:cubicBezTo>
                <a:cubicBezTo>
                  <a:pt x="2644" y="1022"/>
                  <a:pt x="2653" y="1025"/>
                  <a:pt x="2652" y="1029"/>
                </a:cubicBezTo>
                <a:cubicBezTo>
                  <a:pt x="2646" y="1034"/>
                  <a:pt x="2643" y="1024"/>
                  <a:pt x="2637" y="1028"/>
                </a:cubicBezTo>
                <a:cubicBezTo>
                  <a:pt x="2625" y="1036"/>
                  <a:pt x="2623" y="1026"/>
                  <a:pt x="2622" y="1017"/>
                </a:cubicBezTo>
                <a:cubicBezTo>
                  <a:pt x="2622" y="1011"/>
                  <a:pt x="2620" y="1007"/>
                  <a:pt x="2614" y="1010"/>
                </a:cubicBezTo>
                <a:cubicBezTo>
                  <a:pt x="2606" y="1014"/>
                  <a:pt x="2602" y="1006"/>
                  <a:pt x="2594" y="1005"/>
                </a:cubicBezTo>
                <a:cubicBezTo>
                  <a:pt x="2602" y="999"/>
                  <a:pt x="2603" y="996"/>
                  <a:pt x="2601" y="986"/>
                </a:cubicBezTo>
                <a:cubicBezTo>
                  <a:pt x="2601" y="985"/>
                  <a:pt x="2601" y="982"/>
                  <a:pt x="2602" y="982"/>
                </a:cubicBezTo>
                <a:cubicBezTo>
                  <a:pt x="2610" y="976"/>
                  <a:pt x="2605" y="967"/>
                  <a:pt x="2605" y="960"/>
                </a:cubicBezTo>
                <a:cubicBezTo>
                  <a:pt x="2604" y="951"/>
                  <a:pt x="2605" y="943"/>
                  <a:pt x="2613" y="936"/>
                </a:cubicBezTo>
                <a:cubicBezTo>
                  <a:pt x="2616" y="937"/>
                  <a:pt x="2616" y="950"/>
                  <a:pt x="2622" y="942"/>
                </a:cubicBezTo>
                <a:cubicBezTo>
                  <a:pt x="2631" y="931"/>
                  <a:pt x="2635" y="938"/>
                  <a:pt x="2641" y="945"/>
                </a:cubicBezTo>
                <a:cubicBezTo>
                  <a:pt x="2648" y="951"/>
                  <a:pt x="2659" y="953"/>
                  <a:pt x="2665" y="946"/>
                </a:cubicBezTo>
                <a:cubicBezTo>
                  <a:pt x="2671" y="939"/>
                  <a:pt x="2668" y="930"/>
                  <a:pt x="2661" y="923"/>
                </a:cubicBezTo>
                <a:cubicBezTo>
                  <a:pt x="2658" y="920"/>
                  <a:pt x="2655" y="919"/>
                  <a:pt x="2650" y="921"/>
                </a:cubicBezTo>
                <a:cubicBezTo>
                  <a:pt x="2645" y="925"/>
                  <a:pt x="2638" y="926"/>
                  <a:pt x="2634" y="922"/>
                </a:cubicBezTo>
                <a:cubicBezTo>
                  <a:pt x="2626" y="913"/>
                  <a:pt x="2621" y="917"/>
                  <a:pt x="2614" y="923"/>
                </a:cubicBezTo>
                <a:cubicBezTo>
                  <a:pt x="2617" y="910"/>
                  <a:pt x="2639" y="897"/>
                  <a:pt x="2660" y="895"/>
                </a:cubicBezTo>
                <a:cubicBezTo>
                  <a:pt x="2653" y="896"/>
                  <a:pt x="2650" y="899"/>
                  <a:pt x="2650" y="906"/>
                </a:cubicBezTo>
                <a:cubicBezTo>
                  <a:pt x="2650" y="912"/>
                  <a:pt x="2655" y="913"/>
                  <a:pt x="2660" y="914"/>
                </a:cubicBezTo>
                <a:cubicBezTo>
                  <a:pt x="2666" y="916"/>
                  <a:pt x="2672" y="915"/>
                  <a:pt x="2676" y="910"/>
                </a:cubicBezTo>
                <a:cubicBezTo>
                  <a:pt x="2683" y="902"/>
                  <a:pt x="2676" y="880"/>
                  <a:pt x="2666" y="874"/>
                </a:cubicBezTo>
                <a:cubicBezTo>
                  <a:pt x="2670" y="869"/>
                  <a:pt x="2678" y="875"/>
                  <a:pt x="2679" y="869"/>
                </a:cubicBezTo>
                <a:cubicBezTo>
                  <a:pt x="2681" y="862"/>
                  <a:pt x="2673" y="861"/>
                  <a:pt x="2667" y="860"/>
                </a:cubicBezTo>
                <a:cubicBezTo>
                  <a:pt x="2663" y="859"/>
                  <a:pt x="2661" y="856"/>
                  <a:pt x="2659" y="853"/>
                </a:cubicBezTo>
                <a:cubicBezTo>
                  <a:pt x="2658" y="851"/>
                  <a:pt x="2658" y="846"/>
                  <a:pt x="2653" y="847"/>
                </a:cubicBezTo>
                <a:cubicBezTo>
                  <a:pt x="2650" y="848"/>
                  <a:pt x="2651" y="852"/>
                  <a:pt x="2650" y="855"/>
                </a:cubicBezTo>
                <a:cubicBezTo>
                  <a:pt x="2646" y="863"/>
                  <a:pt x="2643" y="872"/>
                  <a:pt x="2636" y="878"/>
                </a:cubicBezTo>
                <a:cubicBezTo>
                  <a:pt x="2630" y="883"/>
                  <a:pt x="2624" y="874"/>
                  <a:pt x="2618" y="871"/>
                </a:cubicBezTo>
                <a:cubicBezTo>
                  <a:pt x="2609" y="868"/>
                  <a:pt x="2598" y="865"/>
                  <a:pt x="2591" y="872"/>
                </a:cubicBezTo>
                <a:cubicBezTo>
                  <a:pt x="2581" y="882"/>
                  <a:pt x="2568" y="881"/>
                  <a:pt x="2558" y="877"/>
                </a:cubicBezTo>
                <a:cubicBezTo>
                  <a:pt x="2550" y="875"/>
                  <a:pt x="2549" y="874"/>
                  <a:pt x="2549" y="882"/>
                </a:cubicBezTo>
                <a:cubicBezTo>
                  <a:pt x="2548" y="891"/>
                  <a:pt x="2543" y="892"/>
                  <a:pt x="2536" y="890"/>
                </a:cubicBezTo>
                <a:cubicBezTo>
                  <a:pt x="2530" y="889"/>
                  <a:pt x="2525" y="888"/>
                  <a:pt x="2519" y="891"/>
                </a:cubicBezTo>
                <a:cubicBezTo>
                  <a:pt x="2511" y="895"/>
                  <a:pt x="2504" y="892"/>
                  <a:pt x="2499" y="886"/>
                </a:cubicBezTo>
                <a:cubicBezTo>
                  <a:pt x="2493" y="879"/>
                  <a:pt x="2483" y="874"/>
                  <a:pt x="2481" y="863"/>
                </a:cubicBezTo>
                <a:cubicBezTo>
                  <a:pt x="2481" y="861"/>
                  <a:pt x="2479" y="858"/>
                  <a:pt x="2476" y="858"/>
                </a:cubicBezTo>
                <a:cubicBezTo>
                  <a:pt x="2471" y="859"/>
                  <a:pt x="2473" y="863"/>
                  <a:pt x="2474" y="866"/>
                </a:cubicBezTo>
                <a:cubicBezTo>
                  <a:pt x="2477" y="874"/>
                  <a:pt x="2473" y="876"/>
                  <a:pt x="2466" y="876"/>
                </a:cubicBezTo>
                <a:cubicBezTo>
                  <a:pt x="2457" y="876"/>
                  <a:pt x="2446" y="868"/>
                  <a:pt x="2449" y="864"/>
                </a:cubicBezTo>
                <a:cubicBezTo>
                  <a:pt x="2460" y="850"/>
                  <a:pt x="2448" y="852"/>
                  <a:pt x="2442" y="849"/>
                </a:cubicBezTo>
                <a:cubicBezTo>
                  <a:pt x="2448" y="849"/>
                  <a:pt x="2454" y="850"/>
                  <a:pt x="2460" y="850"/>
                </a:cubicBezTo>
                <a:cubicBezTo>
                  <a:pt x="2463" y="851"/>
                  <a:pt x="2468" y="855"/>
                  <a:pt x="2470" y="848"/>
                </a:cubicBezTo>
                <a:cubicBezTo>
                  <a:pt x="2471" y="844"/>
                  <a:pt x="2470" y="840"/>
                  <a:pt x="2465" y="838"/>
                </a:cubicBezTo>
                <a:cubicBezTo>
                  <a:pt x="2451" y="832"/>
                  <a:pt x="2461" y="827"/>
                  <a:pt x="2466" y="823"/>
                </a:cubicBezTo>
                <a:cubicBezTo>
                  <a:pt x="2470" y="826"/>
                  <a:pt x="2473" y="830"/>
                  <a:pt x="2477" y="833"/>
                </a:cubicBezTo>
                <a:cubicBezTo>
                  <a:pt x="2479" y="835"/>
                  <a:pt x="2482" y="837"/>
                  <a:pt x="2484" y="836"/>
                </a:cubicBezTo>
                <a:cubicBezTo>
                  <a:pt x="2487" y="834"/>
                  <a:pt x="2488" y="831"/>
                  <a:pt x="2487" y="829"/>
                </a:cubicBezTo>
                <a:cubicBezTo>
                  <a:pt x="2485" y="815"/>
                  <a:pt x="2486" y="801"/>
                  <a:pt x="2478" y="790"/>
                </a:cubicBezTo>
                <a:cubicBezTo>
                  <a:pt x="2494" y="797"/>
                  <a:pt x="2495" y="797"/>
                  <a:pt x="2500" y="778"/>
                </a:cubicBezTo>
                <a:cubicBezTo>
                  <a:pt x="2503" y="767"/>
                  <a:pt x="2501" y="755"/>
                  <a:pt x="2513" y="746"/>
                </a:cubicBezTo>
                <a:cubicBezTo>
                  <a:pt x="2517" y="743"/>
                  <a:pt x="2517" y="737"/>
                  <a:pt x="2511" y="733"/>
                </a:cubicBezTo>
                <a:cubicBezTo>
                  <a:pt x="2506" y="731"/>
                  <a:pt x="2503" y="727"/>
                  <a:pt x="2499" y="723"/>
                </a:cubicBezTo>
                <a:cubicBezTo>
                  <a:pt x="2506" y="721"/>
                  <a:pt x="2511" y="729"/>
                  <a:pt x="2516" y="723"/>
                </a:cubicBezTo>
                <a:cubicBezTo>
                  <a:pt x="2519" y="720"/>
                  <a:pt x="2516" y="715"/>
                  <a:pt x="2513" y="714"/>
                </a:cubicBezTo>
                <a:cubicBezTo>
                  <a:pt x="2502" y="708"/>
                  <a:pt x="2498" y="691"/>
                  <a:pt x="2481" y="692"/>
                </a:cubicBezTo>
                <a:cubicBezTo>
                  <a:pt x="2472" y="692"/>
                  <a:pt x="2464" y="689"/>
                  <a:pt x="2470" y="675"/>
                </a:cubicBezTo>
                <a:cubicBezTo>
                  <a:pt x="2476" y="662"/>
                  <a:pt x="2464" y="653"/>
                  <a:pt x="2457" y="644"/>
                </a:cubicBezTo>
                <a:cubicBezTo>
                  <a:pt x="2451" y="638"/>
                  <a:pt x="2447" y="646"/>
                  <a:pt x="2443" y="650"/>
                </a:cubicBezTo>
                <a:cubicBezTo>
                  <a:pt x="2441" y="653"/>
                  <a:pt x="2434" y="653"/>
                  <a:pt x="2432" y="649"/>
                </a:cubicBezTo>
                <a:cubicBezTo>
                  <a:pt x="2429" y="646"/>
                  <a:pt x="2425" y="643"/>
                  <a:pt x="2426" y="638"/>
                </a:cubicBezTo>
                <a:cubicBezTo>
                  <a:pt x="2427" y="637"/>
                  <a:pt x="2430" y="635"/>
                  <a:pt x="2431" y="635"/>
                </a:cubicBezTo>
                <a:cubicBezTo>
                  <a:pt x="2438" y="639"/>
                  <a:pt x="2445" y="634"/>
                  <a:pt x="2451" y="636"/>
                </a:cubicBezTo>
                <a:cubicBezTo>
                  <a:pt x="2455" y="638"/>
                  <a:pt x="2457" y="637"/>
                  <a:pt x="2459" y="634"/>
                </a:cubicBezTo>
                <a:cubicBezTo>
                  <a:pt x="2461" y="629"/>
                  <a:pt x="2459" y="628"/>
                  <a:pt x="2455" y="625"/>
                </a:cubicBezTo>
                <a:cubicBezTo>
                  <a:pt x="2449" y="620"/>
                  <a:pt x="2431" y="627"/>
                  <a:pt x="2438" y="608"/>
                </a:cubicBezTo>
                <a:cubicBezTo>
                  <a:pt x="2439" y="604"/>
                  <a:pt x="2395" y="592"/>
                  <a:pt x="2387" y="594"/>
                </a:cubicBezTo>
                <a:cubicBezTo>
                  <a:pt x="2392" y="602"/>
                  <a:pt x="2400" y="604"/>
                  <a:pt x="2407" y="607"/>
                </a:cubicBezTo>
                <a:cubicBezTo>
                  <a:pt x="2417" y="612"/>
                  <a:pt x="2414" y="619"/>
                  <a:pt x="2411" y="626"/>
                </a:cubicBezTo>
                <a:cubicBezTo>
                  <a:pt x="2409" y="629"/>
                  <a:pt x="2405" y="633"/>
                  <a:pt x="2402" y="628"/>
                </a:cubicBezTo>
                <a:cubicBezTo>
                  <a:pt x="2393" y="613"/>
                  <a:pt x="2383" y="617"/>
                  <a:pt x="2372" y="624"/>
                </a:cubicBezTo>
                <a:cubicBezTo>
                  <a:pt x="2370" y="625"/>
                  <a:pt x="2367" y="627"/>
                  <a:pt x="2366" y="627"/>
                </a:cubicBezTo>
                <a:cubicBezTo>
                  <a:pt x="2362" y="619"/>
                  <a:pt x="2356" y="614"/>
                  <a:pt x="2348" y="612"/>
                </a:cubicBezTo>
                <a:cubicBezTo>
                  <a:pt x="2358" y="603"/>
                  <a:pt x="2340" y="595"/>
                  <a:pt x="2348" y="587"/>
                </a:cubicBezTo>
                <a:cubicBezTo>
                  <a:pt x="2348" y="586"/>
                  <a:pt x="2349" y="583"/>
                  <a:pt x="2350" y="583"/>
                </a:cubicBezTo>
                <a:cubicBezTo>
                  <a:pt x="2360" y="586"/>
                  <a:pt x="2360" y="566"/>
                  <a:pt x="2372" y="573"/>
                </a:cubicBezTo>
                <a:cubicBezTo>
                  <a:pt x="2373" y="574"/>
                  <a:pt x="2376" y="571"/>
                  <a:pt x="2376" y="569"/>
                </a:cubicBezTo>
                <a:cubicBezTo>
                  <a:pt x="2375" y="559"/>
                  <a:pt x="2381" y="548"/>
                  <a:pt x="2372" y="539"/>
                </a:cubicBezTo>
                <a:cubicBezTo>
                  <a:pt x="2367" y="533"/>
                  <a:pt x="2366" y="529"/>
                  <a:pt x="2375" y="524"/>
                </a:cubicBezTo>
                <a:cubicBezTo>
                  <a:pt x="2382" y="519"/>
                  <a:pt x="2378" y="513"/>
                  <a:pt x="2374" y="507"/>
                </a:cubicBezTo>
                <a:cubicBezTo>
                  <a:pt x="2373" y="506"/>
                  <a:pt x="2366" y="505"/>
                  <a:pt x="2373" y="502"/>
                </a:cubicBezTo>
                <a:cubicBezTo>
                  <a:pt x="2384" y="496"/>
                  <a:pt x="2377" y="491"/>
                  <a:pt x="2371" y="487"/>
                </a:cubicBezTo>
                <a:cubicBezTo>
                  <a:pt x="2365" y="484"/>
                  <a:pt x="2359" y="480"/>
                  <a:pt x="2356" y="468"/>
                </a:cubicBezTo>
                <a:cubicBezTo>
                  <a:pt x="2360" y="472"/>
                  <a:pt x="2361" y="473"/>
                  <a:pt x="2362" y="474"/>
                </a:cubicBezTo>
                <a:cubicBezTo>
                  <a:pt x="2367" y="476"/>
                  <a:pt x="2369" y="485"/>
                  <a:pt x="2375" y="480"/>
                </a:cubicBezTo>
                <a:cubicBezTo>
                  <a:pt x="2379" y="477"/>
                  <a:pt x="2385" y="471"/>
                  <a:pt x="2385" y="467"/>
                </a:cubicBezTo>
                <a:cubicBezTo>
                  <a:pt x="2385" y="459"/>
                  <a:pt x="2376" y="463"/>
                  <a:pt x="2371" y="461"/>
                </a:cubicBezTo>
                <a:cubicBezTo>
                  <a:pt x="2368" y="461"/>
                  <a:pt x="2364" y="459"/>
                  <a:pt x="2361" y="460"/>
                </a:cubicBezTo>
                <a:cubicBezTo>
                  <a:pt x="2350" y="464"/>
                  <a:pt x="2351" y="458"/>
                  <a:pt x="2351" y="450"/>
                </a:cubicBezTo>
                <a:cubicBezTo>
                  <a:pt x="2351" y="445"/>
                  <a:pt x="2353" y="441"/>
                  <a:pt x="2357" y="437"/>
                </a:cubicBezTo>
                <a:cubicBezTo>
                  <a:pt x="2360" y="433"/>
                  <a:pt x="2362" y="428"/>
                  <a:pt x="2358" y="424"/>
                </a:cubicBezTo>
                <a:cubicBezTo>
                  <a:pt x="2353" y="420"/>
                  <a:pt x="2347" y="416"/>
                  <a:pt x="2342" y="413"/>
                </a:cubicBezTo>
                <a:cubicBezTo>
                  <a:pt x="2336" y="416"/>
                  <a:pt x="2345" y="421"/>
                  <a:pt x="2340" y="424"/>
                </a:cubicBezTo>
                <a:cubicBezTo>
                  <a:pt x="2320" y="410"/>
                  <a:pt x="2315" y="413"/>
                  <a:pt x="2308" y="444"/>
                </a:cubicBezTo>
                <a:cubicBezTo>
                  <a:pt x="2304" y="434"/>
                  <a:pt x="2301" y="427"/>
                  <a:pt x="2292" y="423"/>
                </a:cubicBezTo>
                <a:cubicBezTo>
                  <a:pt x="2284" y="420"/>
                  <a:pt x="2284" y="415"/>
                  <a:pt x="2292" y="410"/>
                </a:cubicBezTo>
                <a:cubicBezTo>
                  <a:pt x="2303" y="402"/>
                  <a:pt x="2305" y="389"/>
                  <a:pt x="2297" y="378"/>
                </a:cubicBezTo>
                <a:cubicBezTo>
                  <a:pt x="2294" y="373"/>
                  <a:pt x="2293" y="369"/>
                  <a:pt x="2293" y="363"/>
                </a:cubicBezTo>
                <a:cubicBezTo>
                  <a:pt x="2294" y="355"/>
                  <a:pt x="2290" y="349"/>
                  <a:pt x="2286" y="343"/>
                </a:cubicBezTo>
                <a:cubicBezTo>
                  <a:pt x="2280" y="333"/>
                  <a:pt x="2270" y="332"/>
                  <a:pt x="2261" y="337"/>
                </a:cubicBezTo>
                <a:cubicBezTo>
                  <a:pt x="2251" y="343"/>
                  <a:pt x="2259" y="351"/>
                  <a:pt x="2261" y="357"/>
                </a:cubicBezTo>
                <a:cubicBezTo>
                  <a:pt x="2262" y="361"/>
                  <a:pt x="2269" y="365"/>
                  <a:pt x="2263" y="368"/>
                </a:cubicBezTo>
                <a:cubicBezTo>
                  <a:pt x="2258" y="372"/>
                  <a:pt x="2253" y="364"/>
                  <a:pt x="2247" y="363"/>
                </a:cubicBezTo>
                <a:cubicBezTo>
                  <a:pt x="2242" y="363"/>
                  <a:pt x="2241" y="360"/>
                  <a:pt x="2243" y="357"/>
                </a:cubicBezTo>
                <a:cubicBezTo>
                  <a:pt x="2249" y="349"/>
                  <a:pt x="2246" y="344"/>
                  <a:pt x="2236" y="341"/>
                </a:cubicBezTo>
                <a:cubicBezTo>
                  <a:pt x="2240" y="339"/>
                  <a:pt x="2242" y="338"/>
                  <a:pt x="2243" y="337"/>
                </a:cubicBezTo>
                <a:cubicBezTo>
                  <a:pt x="2247" y="333"/>
                  <a:pt x="2257" y="331"/>
                  <a:pt x="2253" y="325"/>
                </a:cubicBezTo>
                <a:cubicBezTo>
                  <a:pt x="2250" y="320"/>
                  <a:pt x="2241" y="318"/>
                  <a:pt x="2233" y="321"/>
                </a:cubicBezTo>
                <a:cubicBezTo>
                  <a:pt x="2226" y="324"/>
                  <a:pt x="2224" y="330"/>
                  <a:pt x="2223" y="337"/>
                </a:cubicBezTo>
                <a:cubicBezTo>
                  <a:pt x="2221" y="348"/>
                  <a:pt x="2208" y="360"/>
                  <a:pt x="2197" y="361"/>
                </a:cubicBezTo>
                <a:cubicBezTo>
                  <a:pt x="2190" y="361"/>
                  <a:pt x="2188" y="365"/>
                  <a:pt x="2187" y="371"/>
                </a:cubicBezTo>
                <a:cubicBezTo>
                  <a:pt x="2187" y="377"/>
                  <a:pt x="2191" y="380"/>
                  <a:pt x="2196" y="381"/>
                </a:cubicBezTo>
                <a:cubicBezTo>
                  <a:pt x="2203" y="384"/>
                  <a:pt x="2203" y="388"/>
                  <a:pt x="2201" y="395"/>
                </a:cubicBezTo>
                <a:cubicBezTo>
                  <a:pt x="2199" y="402"/>
                  <a:pt x="2197" y="403"/>
                  <a:pt x="2190" y="400"/>
                </a:cubicBezTo>
                <a:cubicBezTo>
                  <a:pt x="2184" y="397"/>
                  <a:pt x="2183" y="402"/>
                  <a:pt x="2186" y="406"/>
                </a:cubicBezTo>
                <a:cubicBezTo>
                  <a:pt x="2192" y="413"/>
                  <a:pt x="2187" y="415"/>
                  <a:pt x="2183" y="417"/>
                </a:cubicBezTo>
                <a:cubicBezTo>
                  <a:pt x="2175" y="419"/>
                  <a:pt x="2180" y="412"/>
                  <a:pt x="2179" y="410"/>
                </a:cubicBezTo>
                <a:cubicBezTo>
                  <a:pt x="2174" y="401"/>
                  <a:pt x="2170" y="392"/>
                  <a:pt x="2159" y="404"/>
                </a:cubicBezTo>
                <a:cubicBezTo>
                  <a:pt x="2155" y="408"/>
                  <a:pt x="2150" y="410"/>
                  <a:pt x="2143" y="409"/>
                </a:cubicBezTo>
                <a:cubicBezTo>
                  <a:pt x="2135" y="407"/>
                  <a:pt x="2127" y="413"/>
                  <a:pt x="2125" y="421"/>
                </a:cubicBezTo>
                <a:cubicBezTo>
                  <a:pt x="2123" y="431"/>
                  <a:pt x="2132" y="428"/>
                  <a:pt x="2137" y="429"/>
                </a:cubicBezTo>
                <a:cubicBezTo>
                  <a:pt x="2142" y="430"/>
                  <a:pt x="2143" y="433"/>
                  <a:pt x="2144" y="437"/>
                </a:cubicBezTo>
                <a:cubicBezTo>
                  <a:pt x="2146" y="440"/>
                  <a:pt x="2148" y="445"/>
                  <a:pt x="2150" y="446"/>
                </a:cubicBezTo>
                <a:cubicBezTo>
                  <a:pt x="2158" y="447"/>
                  <a:pt x="2165" y="449"/>
                  <a:pt x="2162" y="459"/>
                </a:cubicBezTo>
                <a:cubicBezTo>
                  <a:pt x="2160" y="468"/>
                  <a:pt x="2157" y="476"/>
                  <a:pt x="2145" y="477"/>
                </a:cubicBezTo>
                <a:cubicBezTo>
                  <a:pt x="2137" y="477"/>
                  <a:pt x="2135" y="489"/>
                  <a:pt x="2138" y="490"/>
                </a:cubicBezTo>
                <a:cubicBezTo>
                  <a:pt x="2147" y="495"/>
                  <a:pt x="2147" y="506"/>
                  <a:pt x="2154" y="511"/>
                </a:cubicBezTo>
                <a:cubicBezTo>
                  <a:pt x="2147" y="514"/>
                  <a:pt x="2145" y="510"/>
                  <a:pt x="2141" y="505"/>
                </a:cubicBezTo>
                <a:cubicBezTo>
                  <a:pt x="2136" y="499"/>
                  <a:pt x="2128" y="489"/>
                  <a:pt x="2118" y="498"/>
                </a:cubicBezTo>
                <a:cubicBezTo>
                  <a:pt x="2111" y="503"/>
                  <a:pt x="2106" y="514"/>
                  <a:pt x="2115" y="519"/>
                </a:cubicBezTo>
                <a:cubicBezTo>
                  <a:pt x="2130" y="528"/>
                  <a:pt x="2118" y="536"/>
                  <a:pt x="2116" y="544"/>
                </a:cubicBezTo>
                <a:cubicBezTo>
                  <a:pt x="2116" y="547"/>
                  <a:pt x="2109" y="545"/>
                  <a:pt x="2109" y="544"/>
                </a:cubicBezTo>
                <a:cubicBezTo>
                  <a:pt x="2115" y="528"/>
                  <a:pt x="2087" y="516"/>
                  <a:pt x="2105" y="500"/>
                </a:cubicBezTo>
                <a:cubicBezTo>
                  <a:pt x="2107" y="498"/>
                  <a:pt x="2104" y="494"/>
                  <a:pt x="2101" y="494"/>
                </a:cubicBezTo>
                <a:cubicBezTo>
                  <a:pt x="2096" y="493"/>
                  <a:pt x="2092" y="486"/>
                  <a:pt x="2086" y="489"/>
                </a:cubicBezTo>
                <a:cubicBezTo>
                  <a:pt x="2077" y="492"/>
                  <a:pt x="2091" y="498"/>
                  <a:pt x="2084" y="502"/>
                </a:cubicBezTo>
                <a:cubicBezTo>
                  <a:pt x="2081" y="501"/>
                  <a:pt x="2078" y="498"/>
                  <a:pt x="2078" y="495"/>
                </a:cubicBezTo>
                <a:cubicBezTo>
                  <a:pt x="2080" y="481"/>
                  <a:pt x="2076" y="475"/>
                  <a:pt x="2060" y="479"/>
                </a:cubicBezTo>
                <a:cubicBezTo>
                  <a:pt x="2052" y="482"/>
                  <a:pt x="2061" y="469"/>
                  <a:pt x="2053" y="468"/>
                </a:cubicBezTo>
                <a:cubicBezTo>
                  <a:pt x="2052" y="468"/>
                  <a:pt x="2052" y="465"/>
                  <a:pt x="2054" y="464"/>
                </a:cubicBezTo>
                <a:cubicBezTo>
                  <a:pt x="2059" y="462"/>
                  <a:pt x="2060" y="465"/>
                  <a:pt x="2061" y="469"/>
                </a:cubicBezTo>
                <a:cubicBezTo>
                  <a:pt x="2064" y="476"/>
                  <a:pt x="2070" y="475"/>
                  <a:pt x="2074" y="471"/>
                </a:cubicBezTo>
                <a:cubicBezTo>
                  <a:pt x="2081" y="466"/>
                  <a:pt x="2074" y="464"/>
                  <a:pt x="2071" y="461"/>
                </a:cubicBezTo>
                <a:cubicBezTo>
                  <a:pt x="2068" y="459"/>
                  <a:pt x="2065" y="455"/>
                  <a:pt x="2068" y="452"/>
                </a:cubicBezTo>
                <a:cubicBezTo>
                  <a:pt x="2081" y="441"/>
                  <a:pt x="2079" y="432"/>
                  <a:pt x="2065" y="424"/>
                </a:cubicBezTo>
                <a:cubicBezTo>
                  <a:pt x="2064" y="423"/>
                  <a:pt x="2064" y="422"/>
                  <a:pt x="2064" y="421"/>
                </a:cubicBezTo>
                <a:cubicBezTo>
                  <a:pt x="2067" y="403"/>
                  <a:pt x="2049" y="397"/>
                  <a:pt x="2040" y="395"/>
                </a:cubicBezTo>
                <a:cubicBezTo>
                  <a:pt x="2023" y="390"/>
                  <a:pt x="2015" y="376"/>
                  <a:pt x="2001" y="369"/>
                </a:cubicBezTo>
                <a:cubicBezTo>
                  <a:pt x="1997" y="367"/>
                  <a:pt x="1999" y="361"/>
                  <a:pt x="2002" y="360"/>
                </a:cubicBezTo>
                <a:cubicBezTo>
                  <a:pt x="2019" y="351"/>
                  <a:pt x="2011" y="332"/>
                  <a:pt x="2020" y="320"/>
                </a:cubicBezTo>
                <a:cubicBezTo>
                  <a:pt x="2021" y="318"/>
                  <a:pt x="2020" y="317"/>
                  <a:pt x="2019" y="315"/>
                </a:cubicBezTo>
                <a:cubicBezTo>
                  <a:pt x="2030" y="323"/>
                  <a:pt x="2046" y="312"/>
                  <a:pt x="2057" y="323"/>
                </a:cubicBezTo>
                <a:cubicBezTo>
                  <a:pt x="2050" y="310"/>
                  <a:pt x="2044" y="297"/>
                  <a:pt x="2035" y="287"/>
                </a:cubicBezTo>
                <a:cubicBezTo>
                  <a:pt x="2029" y="280"/>
                  <a:pt x="2016" y="286"/>
                  <a:pt x="2014" y="296"/>
                </a:cubicBezTo>
                <a:cubicBezTo>
                  <a:pt x="2013" y="300"/>
                  <a:pt x="2013" y="305"/>
                  <a:pt x="2013" y="310"/>
                </a:cubicBezTo>
                <a:cubicBezTo>
                  <a:pt x="2014" y="311"/>
                  <a:pt x="2015" y="311"/>
                  <a:pt x="2016" y="312"/>
                </a:cubicBezTo>
                <a:cubicBezTo>
                  <a:pt x="2016" y="312"/>
                  <a:pt x="2016" y="312"/>
                  <a:pt x="2016" y="312"/>
                </a:cubicBezTo>
                <a:cubicBezTo>
                  <a:pt x="2016" y="312"/>
                  <a:pt x="2016" y="312"/>
                  <a:pt x="2016" y="312"/>
                </a:cubicBezTo>
                <a:cubicBezTo>
                  <a:pt x="2015" y="311"/>
                  <a:pt x="2014" y="311"/>
                  <a:pt x="2013" y="310"/>
                </a:cubicBezTo>
                <a:cubicBezTo>
                  <a:pt x="2006" y="304"/>
                  <a:pt x="2005" y="302"/>
                  <a:pt x="1998" y="264"/>
                </a:cubicBezTo>
                <a:cubicBezTo>
                  <a:pt x="2013" y="277"/>
                  <a:pt x="2029" y="281"/>
                  <a:pt x="2048" y="271"/>
                </a:cubicBezTo>
                <a:cubicBezTo>
                  <a:pt x="2058" y="265"/>
                  <a:pt x="2058" y="255"/>
                  <a:pt x="2058" y="248"/>
                </a:cubicBezTo>
                <a:cubicBezTo>
                  <a:pt x="2059" y="240"/>
                  <a:pt x="2048" y="242"/>
                  <a:pt x="2041" y="243"/>
                </a:cubicBezTo>
                <a:cubicBezTo>
                  <a:pt x="2036" y="244"/>
                  <a:pt x="2028" y="241"/>
                  <a:pt x="2028" y="251"/>
                </a:cubicBezTo>
                <a:cubicBezTo>
                  <a:pt x="2028" y="256"/>
                  <a:pt x="2023" y="257"/>
                  <a:pt x="2021" y="256"/>
                </a:cubicBezTo>
                <a:cubicBezTo>
                  <a:pt x="2010" y="251"/>
                  <a:pt x="1998" y="252"/>
                  <a:pt x="1988" y="249"/>
                </a:cubicBezTo>
                <a:cubicBezTo>
                  <a:pt x="1974" y="245"/>
                  <a:pt x="1966" y="249"/>
                  <a:pt x="1960" y="263"/>
                </a:cubicBezTo>
                <a:cubicBezTo>
                  <a:pt x="1954" y="274"/>
                  <a:pt x="1953" y="292"/>
                  <a:pt x="1932" y="290"/>
                </a:cubicBezTo>
                <a:cubicBezTo>
                  <a:pt x="1930" y="289"/>
                  <a:pt x="1926" y="293"/>
                  <a:pt x="1925" y="295"/>
                </a:cubicBezTo>
                <a:cubicBezTo>
                  <a:pt x="1925" y="303"/>
                  <a:pt x="1923" y="307"/>
                  <a:pt x="1914" y="306"/>
                </a:cubicBezTo>
                <a:cubicBezTo>
                  <a:pt x="1909" y="305"/>
                  <a:pt x="1903" y="309"/>
                  <a:pt x="1899" y="301"/>
                </a:cubicBezTo>
                <a:cubicBezTo>
                  <a:pt x="1894" y="293"/>
                  <a:pt x="1886" y="298"/>
                  <a:pt x="1884" y="304"/>
                </a:cubicBezTo>
                <a:cubicBezTo>
                  <a:pt x="1880" y="314"/>
                  <a:pt x="1875" y="309"/>
                  <a:pt x="1865" y="307"/>
                </a:cubicBezTo>
                <a:cubicBezTo>
                  <a:pt x="1882" y="302"/>
                  <a:pt x="1893" y="296"/>
                  <a:pt x="1889" y="278"/>
                </a:cubicBezTo>
                <a:cubicBezTo>
                  <a:pt x="1889" y="277"/>
                  <a:pt x="1892" y="275"/>
                  <a:pt x="1893" y="272"/>
                </a:cubicBezTo>
                <a:cubicBezTo>
                  <a:pt x="1896" y="266"/>
                  <a:pt x="1897" y="260"/>
                  <a:pt x="1891" y="255"/>
                </a:cubicBezTo>
                <a:cubicBezTo>
                  <a:pt x="1887" y="252"/>
                  <a:pt x="1881" y="251"/>
                  <a:pt x="1877" y="255"/>
                </a:cubicBezTo>
                <a:cubicBezTo>
                  <a:pt x="1870" y="261"/>
                  <a:pt x="1882" y="263"/>
                  <a:pt x="1881" y="269"/>
                </a:cubicBezTo>
                <a:cubicBezTo>
                  <a:pt x="1864" y="262"/>
                  <a:pt x="1852" y="235"/>
                  <a:pt x="1855" y="211"/>
                </a:cubicBezTo>
                <a:cubicBezTo>
                  <a:pt x="1860" y="213"/>
                  <a:pt x="1865" y="218"/>
                  <a:pt x="1871" y="216"/>
                </a:cubicBezTo>
                <a:cubicBezTo>
                  <a:pt x="1877" y="214"/>
                  <a:pt x="1881" y="217"/>
                  <a:pt x="1884" y="223"/>
                </a:cubicBezTo>
                <a:cubicBezTo>
                  <a:pt x="1877" y="226"/>
                  <a:pt x="1874" y="214"/>
                  <a:pt x="1867" y="221"/>
                </a:cubicBezTo>
                <a:cubicBezTo>
                  <a:pt x="1865" y="224"/>
                  <a:pt x="1865" y="227"/>
                  <a:pt x="1867" y="230"/>
                </a:cubicBezTo>
                <a:cubicBezTo>
                  <a:pt x="1871" y="237"/>
                  <a:pt x="1877" y="242"/>
                  <a:pt x="1885" y="241"/>
                </a:cubicBezTo>
                <a:cubicBezTo>
                  <a:pt x="1895" y="239"/>
                  <a:pt x="1895" y="229"/>
                  <a:pt x="1897" y="221"/>
                </a:cubicBezTo>
                <a:cubicBezTo>
                  <a:pt x="1898" y="213"/>
                  <a:pt x="1892" y="211"/>
                  <a:pt x="1885" y="208"/>
                </a:cubicBezTo>
                <a:cubicBezTo>
                  <a:pt x="1868" y="202"/>
                  <a:pt x="1848" y="201"/>
                  <a:pt x="1837" y="182"/>
                </a:cubicBezTo>
                <a:cubicBezTo>
                  <a:pt x="1852" y="173"/>
                  <a:pt x="1852" y="173"/>
                  <a:pt x="1837" y="162"/>
                </a:cubicBezTo>
                <a:cubicBezTo>
                  <a:pt x="1834" y="160"/>
                  <a:pt x="1832" y="158"/>
                  <a:pt x="1832" y="155"/>
                </a:cubicBezTo>
                <a:cubicBezTo>
                  <a:pt x="1829" y="136"/>
                  <a:pt x="1819" y="125"/>
                  <a:pt x="1801" y="122"/>
                </a:cubicBezTo>
                <a:cubicBezTo>
                  <a:pt x="1797" y="122"/>
                  <a:pt x="1795" y="116"/>
                  <a:pt x="1791" y="120"/>
                </a:cubicBezTo>
                <a:cubicBezTo>
                  <a:pt x="1788" y="123"/>
                  <a:pt x="1788" y="128"/>
                  <a:pt x="1792" y="131"/>
                </a:cubicBezTo>
                <a:cubicBezTo>
                  <a:pt x="1795" y="133"/>
                  <a:pt x="1797" y="136"/>
                  <a:pt x="1794" y="139"/>
                </a:cubicBezTo>
                <a:cubicBezTo>
                  <a:pt x="1792" y="142"/>
                  <a:pt x="1789" y="141"/>
                  <a:pt x="1786" y="140"/>
                </a:cubicBezTo>
                <a:cubicBezTo>
                  <a:pt x="1783" y="139"/>
                  <a:pt x="1780" y="138"/>
                  <a:pt x="1777" y="138"/>
                </a:cubicBezTo>
                <a:cubicBezTo>
                  <a:pt x="1773" y="138"/>
                  <a:pt x="1768" y="144"/>
                  <a:pt x="1764" y="138"/>
                </a:cubicBezTo>
                <a:cubicBezTo>
                  <a:pt x="1761" y="133"/>
                  <a:pt x="1765" y="128"/>
                  <a:pt x="1768" y="124"/>
                </a:cubicBezTo>
                <a:cubicBezTo>
                  <a:pt x="1771" y="119"/>
                  <a:pt x="1774" y="113"/>
                  <a:pt x="1767" y="109"/>
                </a:cubicBezTo>
                <a:cubicBezTo>
                  <a:pt x="1761" y="105"/>
                  <a:pt x="1753" y="102"/>
                  <a:pt x="1748" y="110"/>
                </a:cubicBezTo>
                <a:cubicBezTo>
                  <a:pt x="1745" y="115"/>
                  <a:pt x="1741" y="117"/>
                  <a:pt x="1737" y="119"/>
                </a:cubicBezTo>
                <a:cubicBezTo>
                  <a:pt x="1723" y="127"/>
                  <a:pt x="1711" y="137"/>
                  <a:pt x="1706" y="153"/>
                </a:cubicBezTo>
                <a:cubicBezTo>
                  <a:pt x="1705" y="156"/>
                  <a:pt x="1675" y="184"/>
                  <a:pt x="1674" y="183"/>
                </a:cubicBezTo>
                <a:cubicBezTo>
                  <a:pt x="1669" y="180"/>
                  <a:pt x="1665" y="176"/>
                  <a:pt x="1661" y="173"/>
                </a:cubicBezTo>
                <a:cubicBezTo>
                  <a:pt x="1666" y="167"/>
                  <a:pt x="1681" y="177"/>
                  <a:pt x="1677" y="165"/>
                </a:cubicBezTo>
                <a:cubicBezTo>
                  <a:pt x="1673" y="155"/>
                  <a:pt x="1669" y="143"/>
                  <a:pt x="1661" y="135"/>
                </a:cubicBezTo>
                <a:cubicBezTo>
                  <a:pt x="1649" y="123"/>
                  <a:pt x="1646" y="107"/>
                  <a:pt x="1634" y="94"/>
                </a:cubicBezTo>
                <a:cubicBezTo>
                  <a:pt x="1640" y="94"/>
                  <a:pt x="1643" y="94"/>
                  <a:pt x="1646" y="94"/>
                </a:cubicBezTo>
                <a:cubicBezTo>
                  <a:pt x="1650" y="95"/>
                  <a:pt x="1655" y="98"/>
                  <a:pt x="1658" y="93"/>
                </a:cubicBezTo>
                <a:cubicBezTo>
                  <a:pt x="1661" y="89"/>
                  <a:pt x="1657" y="85"/>
                  <a:pt x="1655" y="82"/>
                </a:cubicBezTo>
                <a:cubicBezTo>
                  <a:pt x="1648" y="73"/>
                  <a:pt x="1642" y="63"/>
                  <a:pt x="1633" y="54"/>
                </a:cubicBezTo>
                <a:cubicBezTo>
                  <a:pt x="1618" y="41"/>
                  <a:pt x="1610" y="47"/>
                  <a:pt x="1600" y="55"/>
                </a:cubicBezTo>
                <a:cubicBezTo>
                  <a:pt x="1594" y="60"/>
                  <a:pt x="1588" y="62"/>
                  <a:pt x="1579" y="62"/>
                </a:cubicBezTo>
                <a:cubicBezTo>
                  <a:pt x="1584" y="51"/>
                  <a:pt x="1577" y="42"/>
                  <a:pt x="1572" y="33"/>
                </a:cubicBezTo>
                <a:cubicBezTo>
                  <a:pt x="1569" y="28"/>
                  <a:pt x="1565" y="24"/>
                  <a:pt x="1569" y="17"/>
                </a:cubicBezTo>
                <a:cubicBezTo>
                  <a:pt x="1572" y="12"/>
                  <a:pt x="1557" y="0"/>
                  <a:pt x="1551" y="2"/>
                </a:cubicBezTo>
                <a:cubicBezTo>
                  <a:pt x="1542" y="7"/>
                  <a:pt x="1533" y="12"/>
                  <a:pt x="1524" y="17"/>
                </a:cubicBezTo>
                <a:cubicBezTo>
                  <a:pt x="1518" y="20"/>
                  <a:pt x="1518" y="25"/>
                  <a:pt x="1519" y="32"/>
                </a:cubicBezTo>
                <a:cubicBezTo>
                  <a:pt x="1520" y="39"/>
                  <a:pt x="1528" y="51"/>
                  <a:pt x="1518" y="54"/>
                </a:cubicBezTo>
                <a:cubicBezTo>
                  <a:pt x="1503" y="60"/>
                  <a:pt x="1505" y="67"/>
                  <a:pt x="1512" y="77"/>
                </a:cubicBezTo>
                <a:cubicBezTo>
                  <a:pt x="1500" y="78"/>
                  <a:pt x="1497" y="59"/>
                  <a:pt x="1486" y="68"/>
                </a:cubicBezTo>
                <a:cubicBezTo>
                  <a:pt x="1482" y="71"/>
                  <a:pt x="1480" y="79"/>
                  <a:pt x="1478" y="86"/>
                </a:cubicBezTo>
                <a:cubicBezTo>
                  <a:pt x="1476" y="96"/>
                  <a:pt x="1492" y="93"/>
                  <a:pt x="1489" y="102"/>
                </a:cubicBezTo>
                <a:cubicBezTo>
                  <a:pt x="1481" y="104"/>
                  <a:pt x="1472" y="96"/>
                  <a:pt x="1466" y="107"/>
                </a:cubicBezTo>
                <a:cubicBezTo>
                  <a:pt x="1462" y="115"/>
                  <a:pt x="1468" y="120"/>
                  <a:pt x="1474" y="124"/>
                </a:cubicBezTo>
                <a:cubicBezTo>
                  <a:pt x="1471" y="125"/>
                  <a:pt x="1470" y="126"/>
                  <a:pt x="1469" y="127"/>
                </a:cubicBezTo>
                <a:cubicBezTo>
                  <a:pt x="1463" y="130"/>
                  <a:pt x="1452" y="131"/>
                  <a:pt x="1456" y="140"/>
                </a:cubicBezTo>
                <a:cubicBezTo>
                  <a:pt x="1458" y="147"/>
                  <a:pt x="1466" y="148"/>
                  <a:pt x="1475" y="145"/>
                </a:cubicBezTo>
                <a:cubicBezTo>
                  <a:pt x="1483" y="141"/>
                  <a:pt x="1482" y="149"/>
                  <a:pt x="1481" y="154"/>
                </a:cubicBezTo>
                <a:cubicBezTo>
                  <a:pt x="1479" y="165"/>
                  <a:pt x="1467" y="166"/>
                  <a:pt x="1458" y="171"/>
                </a:cubicBezTo>
                <a:cubicBezTo>
                  <a:pt x="1467" y="173"/>
                  <a:pt x="1468" y="175"/>
                  <a:pt x="1480" y="192"/>
                </a:cubicBezTo>
                <a:cubicBezTo>
                  <a:pt x="1459" y="184"/>
                  <a:pt x="1454" y="186"/>
                  <a:pt x="1442" y="206"/>
                </a:cubicBezTo>
                <a:cubicBezTo>
                  <a:pt x="1440" y="209"/>
                  <a:pt x="1441" y="214"/>
                  <a:pt x="1434" y="211"/>
                </a:cubicBezTo>
                <a:cubicBezTo>
                  <a:pt x="1421" y="206"/>
                  <a:pt x="1426" y="199"/>
                  <a:pt x="1432" y="196"/>
                </a:cubicBezTo>
                <a:cubicBezTo>
                  <a:pt x="1440" y="192"/>
                  <a:pt x="1442" y="186"/>
                  <a:pt x="1437" y="181"/>
                </a:cubicBezTo>
                <a:cubicBezTo>
                  <a:pt x="1430" y="173"/>
                  <a:pt x="1430" y="185"/>
                  <a:pt x="1427" y="187"/>
                </a:cubicBezTo>
                <a:cubicBezTo>
                  <a:pt x="1423" y="189"/>
                  <a:pt x="1418" y="192"/>
                  <a:pt x="1417" y="188"/>
                </a:cubicBezTo>
                <a:cubicBezTo>
                  <a:pt x="1415" y="179"/>
                  <a:pt x="1406" y="178"/>
                  <a:pt x="1403" y="170"/>
                </a:cubicBezTo>
                <a:cubicBezTo>
                  <a:pt x="1400" y="161"/>
                  <a:pt x="1396" y="157"/>
                  <a:pt x="1408" y="151"/>
                </a:cubicBezTo>
                <a:cubicBezTo>
                  <a:pt x="1421" y="143"/>
                  <a:pt x="1420" y="135"/>
                  <a:pt x="1408" y="128"/>
                </a:cubicBezTo>
                <a:cubicBezTo>
                  <a:pt x="1394" y="121"/>
                  <a:pt x="1383" y="121"/>
                  <a:pt x="1372" y="133"/>
                </a:cubicBezTo>
                <a:cubicBezTo>
                  <a:pt x="1369" y="137"/>
                  <a:pt x="1364" y="141"/>
                  <a:pt x="1357" y="136"/>
                </a:cubicBezTo>
                <a:cubicBezTo>
                  <a:pt x="1362" y="133"/>
                  <a:pt x="1372" y="135"/>
                  <a:pt x="1367" y="126"/>
                </a:cubicBezTo>
                <a:cubicBezTo>
                  <a:pt x="1364" y="121"/>
                  <a:pt x="1359" y="118"/>
                  <a:pt x="1353" y="122"/>
                </a:cubicBezTo>
                <a:cubicBezTo>
                  <a:pt x="1350" y="124"/>
                  <a:pt x="1347" y="128"/>
                  <a:pt x="1347" y="132"/>
                </a:cubicBezTo>
                <a:cubicBezTo>
                  <a:pt x="1347" y="137"/>
                  <a:pt x="1345" y="141"/>
                  <a:pt x="1339" y="142"/>
                </a:cubicBezTo>
                <a:cubicBezTo>
                  <a:pt x="1326" y="143"/>
                  <a:pt x="1322" y="158"/>
                  <a:pt x="1311" y="162"/>
                </a:cubicBezTo>
                <a:cubicBezTo>
                  <a:pt x="1309" y="162"/>
                  <a:pt x="1309" y="165"/>
                  <a:pt x="1310" y="167"/>
                </a:cubicBezTo>
                <a:cubicBezTo>
                  <a:pt x="1311" y="170"/>
                  <a:pt x="1313" y="170"/>
                  <a:pt x="1316" y="170"/>
                </a:cubicBezTo>
                <a:cubicBezTo>
                  <a:pt x="1321" y="169"/>
                  <a:pt x="1329" y="168"/>
                  <a:pt x="1330" y="170"/>
                </a:cubicBezTo>
                <a:cubicBezTo>
                  <a:pt x="1340" y="187"/>
                  <a:pt x="1353" y="178"/>
                  <a:pt x="1366" y="174"/>
                </a:cubicBezTo>
                <a:cubicBezTo>
                  <a:pt x="1364" y="182"/>
                  <a:pt x="1361" y="187"/>
                  <a:pt x="1352" y="186"/>
                </a:cubicBezTo>
                <a:cubicBezTo>
                  <a:pt x="1347" y="186"/>
                  <a:pt x="1340" y="185"/>
                  <a:pt x="1338" y="192"/>
                </a:cubicBezTo>
                <a:cubicBezTo>
                  <a:pt x="1335" y="199"/>
                  <a:pt x="1341" y="204"/>
                  <a:pt x="1346" y="208"/>
                </a:cubicBezTo>
                <a:cubicBezTo>
                  <a:pt x="1314" y="197"/>
                  <a:pt x="1344" y="228"/>
                  <a:pt x="1331" y="229"/>
                </a:cubicBezTo>
                <a:cubicBezTo>
                  <a:pt x="1328" y="230"/>
                  <a:pt x="1326" y="211"/>
                  <a:pt x="1321" y="229"/>
                </a:cubicBezTo>
                <a:cubicBezTo>
                  <a:pt x="1320" y="233"/>
                  <a:pt x="1317" y="231"/>
                  <a:pt x="1315" y="231"/>
                </a:cubicBezTo>
                <a:cubicBezTo>
                  <a:pt x="1304" y="228"/>
                  <a:pt x="1294" y="224"/>
                  <a:pt x="1291" y="211"/>
                </a:cubicBezTo>
                <a:cubicBezTo>
                  <a:pt x="1296" y="212"/>
                  <a:pt x="1299" y="213"/>
                  <a:pt x="1302" y="213"/>
                </a:cubicBezTo>
                <a:cubicBezTo>
                  <a:pt x="1307" y="213"/>
                  <a:pt x="1309" y="217"/>
                  <a:pt x="1311" y="219"/>
                </a:cubicBezTo>
                <a:cubicBezTo>
                  <a:pt x="1317" y="223"/>
                  <a:pt x="1319" y="217"/>
                  <a:pt x="1323" y="215"/>
                </a:cubicBezTo>
                <a:cubicBezTo>
                  <a:pt x="1326" y="213"/>
                  <a:pt x="1329" y="211"/>
                  <a:pt x="1328" y="206"/>
                </a:cubicBezTo>
                <a:cubicBezTo>
                  <a:pt x="1326" y="201"/>
                  <a:pt x="1308" y="196"/>
                  <a:pt x="1302" y="198"/>
                </a:cubicBezTo>
                <a:cubicBezTo>
                  <a:pt x="1290" y="200"/>
                  <a:pt x="1281" y="210"/>
                  <a:pt x="1268" y="215"/>
                </a:cubicBezTo>
                <a:cubicBezTo>
                  <a:pt x="1272" y="206"/>
                  <a:pt x="1269" y="201"/>
                  <a:pt x="1262" y="196"/>
                </a:cubicBezTo>
                <a:cubicBezTo>
                  <a:pt x="1259" y="194"/>
                  <a:pt x="1254" y="189"/>
                  <a:pt x="1262" y="186"/>
                </a:cubicBezTo>
                <a:cubicBezTo>
                  <a:pt x="1265" y="184"/>
                  <a:pt x="1270" y="186"/>
                  <a:pt x="1270" y="180"/>
                </a:cubicBezTo>
                <a:cubicBezTo>
                  <a:pt x="1270" y="175"/>
                  <a:pt x="1265" y="174"/>
                  <a:pt x="1261" y="174"/>
                </a:cubicBezTo>
                <a:cubicBezTo>
                  <a:pt x="1256" y="174"/>
                  <a:pt x="1253" y="171"/>
                  <a:pt x="1250" y="168"/>
                </a:cubicBezTo>
                <a:cubicBezTo>
                  <a:pt x="1246" y="164"/>
                  <a:pt x="1243" y="159"/>
                  <a:pt x="1237" y="167"/>
                </a:cubicBezTo>
                <a:cubicBezTo>
                  <a:pt x="1232" y="171"/>
                  <a:pt x="1225" y="167"/>
                  <a:pt x="1221" y="162"/>
                </a:cubicBezTo>
                <a:cubicBezTo>
                  <a:pt x="1217" y="156"/>
                  <a:pt x="1220" y="155"/>
                  <a:pt x="1224" y="152"/>
                </a:cubicBezTo>
                <a:cubicBezTo>
                  <a:pt x="1243" y="139"/>
                  <a:pt x="1244" y="124"/>
                  <a:pt x="1228" y="105"/>
                </a:cubicBezTo>
                <a:cubicBezTo>
                  <a:pt x="1226" y="102"/>
                  <a:pt x="1225" y="101"/>
                  <a:pt x="1227" y="97"/>
                </a:cubicBezTo>
                <a:cubicBezTo>
                  <a:pt x="1230" y="89"/>
                  <a:pt x="1225" y="89"/>
                  <a:pt x="1219" y="90"/>
                </a:cubicBezTo>
                <a:cubicBezTo>
                  <a:pt x="1215" y="90"/>
                  <a:pt x="1212" y="96"/>
                  <a:pt x="1206" y="93"/>
                </a:cubicBezTo>
                <a:cubicBezTo>
                  <a:pt x="1209" y="89"/>
                  <a:pt x="1217" y="87"/>
                  <a:pt x="1213" y="81"/>
                </a:cubicBezTo>
                <a:cubicBezTo>
                  <a:pt x="1208" y="75"/>
                  <a:pt x="1202" y="81"/>
                  <a:pt x="1198" y="84"/>
                </a:cubicBezTo>
                <a:cubicBezTo>
                  <a:pt x="1185" y="90"/>
                  <a:pt x="1182" y="104"/>
                  <a:pt x="1172" y="113"/>
                </a:cubicBezTo>
                <a:cubicBezTo>
                  <a:pt x="1164" y="120"/>
                  <a:pt x="1156" y="129"/>
                  <a:pt x="1169" y="140"/>
                </a:cubicBezTo>
                <a:cubicBezTo>
                  <a:pt x="1170" y="140"/>
                  <a:pt x="1170" y="143"/>
                  <a:pt x="1170" y="144"/>
                </a:cubicBezTo>
                <a:cubicBezTo>
                  <a:pt x="1175" y="160"/>
                  <a:pt x="1169" y="176"/>
                  <a:pt x="1171" y="190"/>
                </a:cubicBezTo>
                <a:cubicBezTo>
                  <a:pt x="1162" y="188"/>
                  <a:pt x="1155" y="172"/>
                  <a:pt x="1147" y="184"/>
                </a:cubicBezTo>
                <a:cubicBezTo>
                  <a:pt x="1136" y="202"/>
                  <a:pt x="1123" y="189"/>
                  <a:pt x="1111" y="194"/>
                </a:cubicBezTo>
                <a:cubicBezTo>
                  <a:pt x="1112" y="192"/>
                  <a:pt x="1112" y="191"/>
                  <a:pt x="1113" y="191"/>
                </a:cubicBezTo>
                <a:cubicBezTo>
                  <a:pt x="1123" y="192"/>
                  <a:pt x="1133" y="187"/>
                  <a:pt x="1138" y="182"/>
                </a:cubicBezTo>
                <a:cubicBezTo>
                  <a:pt x="1142" y="178"/>
                  <a:pt x="1132" y="168"/>
                  <a:pt x="1128" y="161"/>
                </a:cubicBezTo>
                <a:cubicBezTo>
                  <a:pt x="1120" y="148"/>
                  <a:pt x="1113" y="152"/>
                  <a:pt x="1106" y="161"/>
                </a:cubicBezTo>
                <a:cubicBezTo>
                  <a:pt x="1102" y="166"/>
                  <a:pt x="1097" y="172"/>
                  <a:pt x="1091" y="170"/>
                </a:cubicBezTo>
                <a:cubicBezTo>
                  <a:pt x="1079" y="165"/>
                  <a:pt x="1074" y="171"/>
                  <a:pt x="1070" y="185"/>
                </a:cubicBezTo>
                <a:cubicBezTo>
                  <a:pt x="1068" y="171"/>
                  <a:pt x="1056" y="175"/>
                  <a:pt x="1053" y="165"/>
                </a:cubicBezTo>
                <a:cubicBezTo>
                  <a:pt x="1051" y="158"/>
                  <a:pt x="1053" y="146"/>
                  <a:pt x="1041" y="144"/>
                </a:cubicBezTo>
                <a:cubicBezTo>
                  <a:pt x="1038" y="144"/>
                  <a:pt x="1039" y="141"/>
                  <a:pt x="1041" y="139"/>
                </a:cubicBezTo>
                <a:cubicBezTo>
                  <a:pt x="1049" y="134"/>
                  <a:pt x="1043" y="130"/>
                  <a:pt x="1039" y="126"/>
                </a:cubicBezTo>
                <a:cubicBezTo>
                  <a:pt x="1031" y="118"/>
                  <a:pt x="1020" y="119"/>
                  <a:pt x="1010" y="118"/>
                </a:cubicBezTo>
                <a:cubicBezTo>
                  <a:pt x="998" y="117"/>
                  <a:pt x="991" y="110"/>
                  <a:pt x="993" y="102"/>
                </a:cubicBezTo>
                <a:cubicBezTo>
                  <a:pt x="996" y="88"/>
                  <a:pt x="990" y="82"/>
                  <a:pt x="977" y="77"/>
                </a:cubicBezTo>
                <a:cubicBezTo>
                  <a:pt x="987" y="73"/>
                  <a:pt x="991" y="81"/>
                  <a:pt x="997" y="81"/>
                </a:cubicBezTo>
                <a:cubicBezTo>
                  <a:pt x="1000" y="81"/>
                  <a:pt x="1004" y="83"/>
                  <a:pt x="1007" y="79"/>
                </a:cubicBezTo>
                <a:cubicBezTo>
                  <a:pt x="1009" y="76"/>
                  <a:pt x="1006" y="74"/>
                  <a:pt x="1005" y="71"/>
                </a:cubicBezTo>
                <a:cubicBezTo>
                  <a:pt x="1002" y="67"/>
                  <a:pt x="999" y="61"/>
                  <a:pt x="1002" y="57"/>
                </a:cubicBezTo>
                <a:cubicBezTo>
                  <a:pt x="1005" y="53"/>
                  <a:pt x="1008" y="50"/>
                  <a:pt x="1003" y="46"/>
                </a:cubicBezTo>
                <a:cubicBezTo>
                  <a:pt x="999" y="43"/>
                  <a:pt x="994" y="43"/>
                  <a:pt x="989" y="46"/>
                </a:cubicBezTo>
                <a:cubicBezTo>
                  <a:pt x="978" y="53"/>
                  <a:pt x="976" y="66"/>
                  <a:pt x="971" y="77"/>
                </a:cubicBezTo>
                <a:cubicBezTo>
                  <a:pt x="968" y="83"/>
                  <a:pt x="971" y="90"/>
                  <a:pt x="961" y="92"/>
                </a:cubicBezTo>
                <a:cubicBezTo>
                  <a:pt x="951" y="93"/>
                  <a:pt x="944" y="91"/>
                  <a:pt x="941" y="80"/>
                </a:cubicBezTo>
                <a:cubicBezTo>
                  <a:pt x="939" y="73"/>
                  <a:pt x="937" y="67"/>
                  <a:pt x="932" y="61"/>
                </a:cubicBezTo>
                <a:cubicBezTo>
                  <a:pt x="927" y="55"/>
                  <a:pt x="922" y="52"/>
                  <a:pt x="916" y="61"/>
                </a:cubicBezTo>
                <a:cubicBezTo>
                  <a:pt x="915" y="62"/>
                  <a:pt x="916" y="66"/>
                  <a:pt x="913" y="65"/>
                </a:cubicBezTo>
                <a:cubicBezTo>
                  <a:pt x="896" y="63"/>
                  <a:pt x="891" y="79"/>
                  <a:pt x="881" y="87"/>
                </a:cubicBezTo>
                <a:cubicBezTo>
                  <a:pt x="878" y="89"/>
                  <a:pt x="876" y="94"/>
                  <a:pt x="878" y="97"/>
                </a:cubicBezTo>
                <a:cubicBezTo>
                  <a:pt x="889" y="107"/>
                  <a:pt x="880" y="110"/>
                  <a:pt x="872" y="113"/>
                </a:cubicBezTo>
                <a:cubicBezTo>
                  <a:pt x="871" y="114"/>
                  <a:pt x="868" y="116"/>
                  <a:pt x="868" y="117"/>
                </a:cubicBezTo>
                <a:cubicBezTo>
                  <a:pt x="868" y="134"/>
                  <a:pt x="861" y="128"/>
                  <a:pt x="850" y="126"/>
                </a:cubicBezTo>
                <a:cubicBezTo>
                  <a:pt x="835" y="124"/>
                  <a:pt x="831" y="121"/>
                  <a:pt x="839" y="108"/>
                </a:cubicBezTo>
                <a:cubicBezTo>
                  <a:pt x="841" y="103"/>
                  <a:pt x="846" y="98"/>
                  <a:pt x="841" y="94"/>
                </a:cubicBezTo>
                <a:cubicBezTo>
                  <a:pt x="837" y="89"/>
                  <a:pt x="831" y="92"/>
                  <a:pt x="825" y="95"/>
                </a:cubicBezTo>
                <a:cubicBezTo>
                  <a:pt x="812" y="103"/>
                  <a:pt x="811" y="107"/>
                  <a:pt x="821" y="119"/>
                </a:cubicBezTo>
                <a:cubicBezTo>
                  <a:pt x="824" y="123"/>
                  <a:pt x="826" y="127"/>
                  <a:pt x="828" y="132"/>
                </a:cubicBezTo>
                <a:cubicBezTo>
                  <a:pt x="832" y="141"/>
                  <a:pt x="836" y="150"/>
                  <a:pt x="819" y="149"/>
                </a:cubicBezTo>
                <a:cubicBezTo>
                  <a:pt x="814" y="148"/>
                  <a:pt x="808" y="153"/>
                  <a:pt x="806" y="158"/>
                </a:cubicBezTo>
                <a:cubicBezTo>
                  <a:pt x="803" y="164"/>
                  <a:pt x="812" y="163"/>
                  <a:pt x="814" y="166"/>
                </a:cubicBezTo>
                <a:cubicBezTo>
                  <a:pt x="817" y="170"/>
                  <a:pt x="821" y="175"/>
                  <a:pt x="823" y="180"/>
                </a:cubicBezTo>
                <a:cubicBezTo>
                  <a:pt x="828" y="193"/>
                  <a:pt x="836" y="188"/>
                  <a:pt x="844" y="185"/>
                </a:cubicBezTo>
                <a:cubicBezTo>
                  <a:pt x="852" y="181"/>
                  <a:pt x="839" y="170"/>
                  <a:pt x="848" y="169"/>
                </a:cubicBezTo>
                <a:cubicBezTo>
                  <a:pt x="858" y="168"/>
                  <a:pt x="844" y="182"/>
                  <a:pt x="855" y="184"/>
                </a:cubicBezTo>
                <a:cubicBezTo>
                  <a:pt x="863" y="185"/>
                  <a:pt x="868" y="192"/>
                  <a:pt x="877" y="195"/>
                </a:cubicBezTo>
                <a:cubicBezTo>
                  <a:pt x="870" y="202"/>
                  <a:pt x="864" y="207"/>
                  <a:pt x="858" y="212"/>
                </a:cubicBezTo>
                <a:cubicBezTo>
                  <a:pt x="853" y="194"/>
                  <a:pt x="849" y="192"/>
                  <a:pt x="833" y="205"/>
                </a:cubicBezTo>
                <a:cubicBezTo>
                  <a:pt x="827" y="209"/>
                  <a:pt x="829" y="203"/>
                  <a:pt x="827" y="203"/>
                </a:cubicBezTo>
                <a:cubicBezTo>
                  <a:pt x="819" y="199"/>
                  <a:pt x="827" y="184"/>
                  <a:pt x="817" y="186"/>
                </a:cubicBezTo>
                <a:cubicBezTo>
                  <a:pt x="805" y="188"/>
                  <a:pt x="803" y="183"/>
                  <a:pt x="802" y="173"/>
                </a:cubicBezTo>
                <a:cubicBezTo>
                  <a:pt x="801" y="168"/>
                  <a:pt x="796" y="166"/>
                  <a:pt x="791" y="165"/>
                </a:cubicBezTo>
                <a:cubicBezTo>
                  <a:pt x="788" y="164"/>
                  <a:pt x="784" y="167"/>
                  <a:pt x="784" y="170"/>
                </a:cubicBezTo>
                <a:cubicBezTo>
                  <a:pt x="787" y="180"/>
                  <a:pt x="780" y="177"/>
                  <a:pt x="776" y="177"/>
                </a:cubicBezTo>
                <a:cubicBezTo>
                  <a:pt x="773" y="178"/>
                  <a:pt x="768" y="179"/>
                  <a:pt x="771" y="183"/>
                </a:cubicBezTo>
                <a:cubicBezTo>
                  <a:pt x="773" y="188"/>
                  <a:pt x="772" y="190"/>
                  <a:pt x="767" y="189"/>
                </a:cubicBezTo>
                <a:cubicBezTo>
                  <a:pt x="760" y="189"/>
                  <a:pt x="754" y="187"/>
                  <a:pt x="751" y="181"/>
                </a:cubicBezTo>
                <a:cubicBezTo>
                  <a:pt x="749" y="177"/>
                  <a:pt x="748" y="174"/>
                  <a:pt x="754" y="172"/>
                </a:cubicBezTo>
                <a:cubicBezTo>
                  <a:pt x="763" y="170"/>
                  <a:pt x="762" y="165"/>
                  <a:pt x="755" y="161"/>
                </a:cubicBezTo>
                <a:cubicBezTo>
                  <a:pt x="751" y="157"/>
                  <a:pt x="753" y="153"/>
                  <a:pt x="752" y="150"/>
                </a:cubicBezTo>
                <a:cubicBezTo>
                  <a:pt x="745" y="135"/>
                  <a:pt x="754" y="117"/>
                  <a:pt x="744" y="102"/>
                </a:cubicBezTo>
                <a:cubicBezTo>
                  <a:pt x="740" y="104"/>
                  <a:pt x="736" y="106"/>
                  <a:pt x="733" y="110"/>
                </a:cubicBezTo>
                <a:cubicBezTo>
                  <a:pt x="725" y="119"/>
                  <a:pt x="707" y="125"/>
                  <a:pt x="725" y="142"/>
                </a:cubicBezTo>
                <a:cubicBezTo>
                  <a:pt x="729" y="146"/>
                  <a:pt x="725" y="153"/>
                  <a:pt x="723" y="157"/>
                </a:cubicBezTo>
                <a:cubicBezTo>
                  <a:pt x="720" y="162"/>
                  <a:pt x="712" y="161"/>
                  <a:pt x="707" y="162"/>
                </a:cubicBezTo>
                <a:cubicBezTo>
                  <a:pt x="706" y="162"/>
                  <a:pt x="704" y="160"/>
                  <a:pt x="704" y="159"/>
                </a:cubicBezTo>
                <a:cubicBezTo>
                  <a:pt x="704" y="152"/>
                  <a:pt x="708" y="151"/>
                  <a:pt x="713" y="151"/>
                </a:cubicBezTo>
                <a:cubicBezTo>
                  <a:pt x="717" y="151"/>
                  <a:pt x="719" y="148"/>
                  <a:pt x="718" y="144"/>
                </a:cubicBezTo>
                <a:cubicBezTo>
                  <a:pt x="718" y="141"/>
                  <a:pt x="715" y="139"/>
                  <a:pt x="711" y="139"/>
                </a:cubicBezTo>
                <a:cubicBezTo>
                  <a:pt x="703" y="139"/>
                  <a:pt x="696" y="140"/>
                  <a:pt x="689" y="148"/>
                </a:cubicBezTo>
                <a:cubicBezTo>
                  <a:pt x="681" y="158"/>
                  <a:pt x="671" y="170"/>
                  <a:pt x="654" y="158"/>
                </a:cubicBezTo>
                <a:cubicBezTo>
                  <a:pt x="645" y="151"/>
                  <a:pt x="636" y="155"/>
                  <a:pt x="632" y="166"/>
                </a:cubicBezTo>
                <a:cubicBezTo>
                  <a:pt x="628" y="176"/>
                  <a:pt x="631" y="185"/>
                  <a:pt x="643" y="188"/>
                </a:cubicBezTo>
                <a:cubicBezTo>
                  <a:pt x="649" y="190"/>
                  <a:pt x="654" y="192"/>
                  <a:pt x="660" y="194"/>
                </a:cubicBezTo>
                <a:cubicBezTo>
                  <a:pt x="661" y="200"/>
                  <a:pt x="654" y="202"/>
                  <a:pt x="655" y="207"/>
                </a:cubicBezTo>
                <a:cubicBezTo>
                  <a:pt x="657" y="220"/>
                  <a:pt x="647" y="220"/>
                  <a:pt x="641" y="218"/>
                </a:cubicBezTo>
                <a:cubicBezTo>
                  <a:pt x="625" y="214"/>
                  <a:pt x="626" y="222"/>
                  <a:pt x="629" y="232"/>
                </a:cubicBezTo>
                <a:cubicBezTo>
                  <a:pt x="631" y="241"/>
                  <a:pt x="627" y="248"/>
                  <a:pt x="620" y="245"/>
                </a:cubicBezTo>
                <a:cubicBezTo>
                  <a:pt x="611" y="242"/>
                  <a:pt x="602" y="249"/>
                  <a:pt x="594" y="242"/>
                </a:cubicBezTo>
                <a:cubicBezTo>
                  <a:pt x="589" y="238"/>
                  <a:pt x="585" y="243"/>
                  <a:pt x="582" y="246"/>
                </a:cubicBezTo>
                <a:cubicBezTo>
                  <a:pt x="570" y="260"/>
                  <a:pt x="571" y="276"/>
                  <a:pt x="583" y="288"/>
                </a:cubicBezTo>
                <a:cubicBezTo>
                  <a:pt x="584" y="289"/>
                  <a:pt x="584" y="291"/>
                  <a:pt x="584" y="292"/>
                </a:cubicBezTo>
                <a:cubicBezTo>
                  <a:pt x="581" y="300"/>
                  <a:pt x="588" y="310"/>
                  <a:pt x="579" y="317"/>
                </a:cubicBezTo>
                <a:cubicBezTo>
                  <a:pt x="575" y="321"/>
                  <a:pt x="578" y="326"/>
                  <a:pt x="580" y="330"/>
                </a:cubicBezTo>
                <a:cubicBezTo>
                  <a:pt x="590" y="345"/>
                  <a:pt x="602" y="360"/>
                  <a:pt x="580" y="376"/>
                </a:cubicBezTo>
                <a:cubicBezTo>
                  <a:pt x="578" y="377"/>
                  <a:pt x="577" y="381"/>
                  <a:pt x="578" y="384"/>
                </a:cubicBezTo>
                <a:cubicBezTo>
                  <a:pt x="579" y="387"/>
                  <a:pt x="581" y="387"/>
                  <a:pt x="583" y="386"/>
                </a:cubicBezTo>
                <a:cubicBezTo>
                  <a:pt x="588" y="384"/>
                  <a:pt x="593" y="378"/>
                  <a:pt x="596" y="387"/>
                </a:cubicBezTo>
                <a:cubicBezTo>
                  <a:pt x="599" y="394"/>
                  <a:pt x="591" y="395"/>
                  <a:pt x="587" y="397"/>
                </a:cubicBezTo>
                <a:cubicBezTo>
                  <a:pt x="575" y="405"/>
                  <a:pt x="574" y="414"/>
                  <a:pt x="585" y="423"/>
                </a:cubicBezTo>
                <a:cubicBezTo>
                  <a:pt x="589" y="427"/>
                  <a:pt x="589" y="431"/>
                  <a:pt x="588" y="436"/>
                </a:cubicBezTo>
                <a:cubicBezTo>
                  <a:pt x="584" y="453"/>
                  <a:pt x="588" y="470"/>
                  <a:pt x="587" y="487"/>
                </a:cubicBezTo>
                <a:cubicBezTo>
                  <a:pt x="587" y="489"/>
                  <a:pt x="589" y="491"/>
                  <a:pt x="591" y="492"/>
                </a:cubicBezTo>
                <a:cubicBezTo>
                  <a:pt x="592" y="493"/>
                  <a:pt x="593" y="492"/>
                  <a:pt x="594" y="490"/>
                </a:cubicBezTo>
                <a:cubicBezTo>
                  <a:pt x="598" y="475"/>
                  <a:pt x="604" y="488"/>
                  <a:pt x="604" y="490"/>
                </a:cubicBezTo>
                <a:cubicBezTo>
                  <a:pt x="606" y="499"/>
                  <a:pt x="613" y="502"/>
                  <a:pt x="619" y="503"/>
                </a:cubicBezTo>
                <a:cubicBezTo>
                  <a:pt x="637" y="505"/>
                  <a:pt x="654" y="512"/>
                  <a:pt x="658" y="530"/>
                </a:cubicBezTo>
                <a:cubicBezTo>
                  <a:pt x="660" y="541"/>
                  <a:pt x="674" y="551"/>
                  <a:pt x="663" y="564"/>
                </a:cubicBezTo>
                <a:cubicBezTo>
                  <a:pt x="661" y="567"/>
                  <a:pt x="659" y="573"/>
                  <a:pt x="664" y="576"/>
                </a:cubicBezTo>
                <a:cubicBezTo>
                  <a:pt x="668" y="579"/>
                  <a:pt x="671" y="576"/>
                  <a:pt x="674" y="572"/>
                </a:cubicBezTo>
                <a:cubicBezTo>
                  <a:pt x="677" y="569"/>
                  <a:pt x="682" y="568"/>
                  <a:pt x="687" y="568"/>
                </a:cubicBezTo>
                <a:cubicBezTo>
                  <a:pt x="690" y="567"/>
                  <a:pt x="695" y="573"/>
                  <a:pt x="692" y="575"/>
                </a:cubicBezTo>
                <a:cubicBezTo>
                  <a:pt x="675" y="586"/>
                  <a:pt x="696" y="594"/>
                  <a:pt x="693" y="603"/>
                </a:cubicBezTo>
                <a:cubicBezTo>
                  <a:pt x="699" y="598"/>
                  <a:pt x="707" y="596"/>
                  <a:pt x="704" y="586"/>
                </a:cubicBezTo>
                <a:cubicBezTo>
                  <a:pt x="703" y="582"/>
                  <a:pt x="707" y="582"/>
                  <a:pt x="709" y="583"/>
                </a:cubicBezTo>
                <a:cubicBezTo>
                  <a:pt x="718" y="588"/>
                  <a:pt x="707" y="597"/>
                  <a:pt x="712" y="603"/>
                </a:cubicBezTo>
                <a:cubicBezTo>
                  <a:pt x="714" y="606"/>
                  <a:pt x="710" y="611"/>
                  <a:pt x="708" y="610"/>
                </a:cubicBezTo>
                <a:cubicBezTo>
                  <a:pt x="696" y="603"/>
                  <a:pt x="690" y="618"/>
                  <a:pt x="679" y="613"/>
                </a:cubicBezTo>
                <a:cubicBezTo>
                  <a:pt x="680" y="619"/>
                  <a:pt x="683" y="623"/>
                  <a:pt x="687" y="626"/>
                </a:cubicBezTo>
                <a:cubicBezTo>
                  <a:pt x="698" y="637"/>
                  <a:pt x="697" y="639"/>
                  <a:pt x="683" y="646"/>
                </a:cubicBezTo>
                <a:cubicBezTo>
                  <a:pt x="675" y="650"/>
                  <a:pt x="656" y="648"/>
                  <a:pt x="666" y="668"/>
                </a:cubicBezTo>
                <a:cubicBezTo>
                  <a:pt x="667" y="668"/>
                  <a:pt x="665" y="671"/>
                  <a:pt x="664" y="671"/>
                </a:cubicBezTo>
                <a:cubicBezTo>
                  <a:pt x="652" y="677"/>
                  <a:pt x="654" y="684"/>
                  <a:pt x="660" y="693"/>
                </a:cubicBezTo>
                <a:cubicBezTo>
                  <a:pt x="662" y="696"/>
                  <a:pt x="660" y="699"/>
                  <a:pt x="658" y="701"/>
                </a:cubicBezTo>
                <a:cubicBezTo>
                  <a:pt x="656" y="703"/>
                  <a:pt x="653" y="706"/>
                  <a:pt x="651" y="704"/>
                </a:cubicBezTo>
                <a:cubicBezTo>
                  <a:pt x="646" y="699"/>
                  <a:pt x="640" y="694"/>
                  <a:pt x="636" y="688"/>
                </a:cubicBezTo>
                <a:cubicBezTo>
                  <a:pt x="634" y="683"/>
                  <a:pt x="641" y="682"/>
                  <a:pt x="643" y="679"/>
                </a:cubicBezTo>
                <a:cubicBezTo>
                  <a:pt x="647" y="675"/>
                  <a:pt x="649" y="671"/>
                  <a:pt x="644" y="667"/>
                </a:cubicBezTo>
                <a:cubicBezTo>
                  <a:pt x="640" y="663"/>
                  <a:pt x="635" y="654"/>
                  <a:pt x="631" y="660"/>
                </a:cubicBezTo>
                <a:cubicBezTo>
                  <a:pt x="617" y="677"/>
                  <a:pt x="596" y="663"/>
                  <a:pt x="582" y="676"/>
                </a:cubicBezTo>
                <a:cubicBezTo>
                  <a:pt x="583" y="666"/>
                  <a:pt x="584" y="659"/>
                  <a:pt x="576" y="654"/>
                </a:cubicBezTo>
                <a:cubicBezTo>
                  <a:pt x="593" y="641"/>
                  <a:pt x="562" y="620"/>
                  <a:pt x="584" y="608"/>
                </a:cubicBezTo>
                <a:cubicBezTo>
                  <a:pt x="583" y="606"/>
                  <a:pt x="582" y="605"/>
                  <a:pt x="581" y="604"/>
                </a:cubicBezTo>
                <a:cubicBezTo>
                  <a:pt x="573" y="589"/>
                  <a:pt x="565" y="589"/>
                  <a:pt x="553" y="607"/>
                </a:cubicBezTo>
                <a:cubicBezTo>
                  <a:pt x="543" y="597"/>
                  <a:pt x="532" y="590"/>
                  <a:pt x="520" y="588"/>
                </a:cubicBezTo>
                <a:cubicBezTo>
                  <a:pt x="524" y="578"/>
                  <a:pt x="529" y="569"/>
                  <a:pt x="530" y="559"/>
                </a:cubicBezTo>
                <a:cubicBezTo>
                  <a:pt x="531" y="554"/>
                  <a:pt x="525" y="546"/>
                  <a:pt x="518" y="555"/>
                </a:cubicBezTo>
                <a:cubicBezTo>
                  <a:pt x="515" y="559"/>
                  <a:pt x="513" y="557"/>
                  <a:pt x="511" y="556"/>
                </a:cubicBezTo>
                <a:cubicBezTo>
                  <a:pt x="505" y="553"/>
                  <a:pt x="511" y="552"/>
                  <a:pt x="512" y="549"/>
                </a:cubicBezTo>
                <a:cubicBezTo>
                  <a:pt x="513" y="545"/>
                  <a:pt x="518" y="542"/>
                  <a:pt x="514" y="538"/>
                </a:cubicBezTo>
                <a:cubicBezTo>
                  <a:pt x="509" y="532"/>
                  <a:pt x="506" y="528"/>
                  <a:pt x="512" y="520"/>
                </a:cubicBezTo>
                <a:cubicBezTo>
                  <a:pt x="514" y="518"/>
                  <a:pt x="512" y="514"/>
                  <a:pt x="509" y="512"/>
                </a:cubicBezTo>
                <a:cubicBezTo>
                  <a:pt x="503" y="507"/>
                  <a:pt x="499" y="502"/>
                  <a:pt x="508" y="494"/>
                </a:cubicBezTo>
                <a:cubicBezTo>
                  <a:pt x="514" y="489"/>
                  <a:pt x="510" y="484"/>
                  <a:pt x="504" y="484"/>
                </a:cubicBezTo>
                <a:cubicBezTo>
                  <a:pt x="498" y="483"/>
                  <a:pt x="487" y="474"/>
                  <a:pt x="486" y="490"/>
                </a:cubicBezTo>
                <a:cubicBezTo>
                  <a:pt x="486" y="493"/>
                  <a:pt x="482" y="493"/>
                  <a:pt x="479" y="493"/>
                </a:cubicBezTo>
                <a:cubicBezTo>
                  <a:pt x="459" y="495"/>
                  <a:pt x="459" y="494"/>
                  <a:pt x="452" y="471"/>
                </a:cubicBezTo>
                <a:cubicBezTo>
                  <a:pt x="456" y="469"/>
                  <a:pt x="461" y="470"/>
                  <a:pt x="465" y="471"/>
                </a:cubicBezTo>
                <a:cubicBezTo>
                  <a:pt x="468" y="472"/>
                  <a:pt x="473" y="469"/>
                  <a:pt x="471" y="468"/>
                </a:cubicBezTo>
                <a:cubicBezTo>
                  <a:pt x="460" y="456"/>
                  <a:pt x="464" y="442"/>
                  <a:pt x="461" y="429"/>
                </a:cubicBezTo>
                <a:cubicBezTo>
                  <a:pt x="460" y="424"/>
                  <a:pt x="456" y="418"/>
                  <a:pt x="449" y="417"/>
                </a:cubicBezTo>
                <a:cubicBezTo>
                  <a:pt x="446" y="416"/>
                  <a:pt x="443" y="414"/>
                  <a:pt x="443" y="411"/>
                </a:cubicBezTo>
                <a:cubicBezTo>
                  <a:pt x="441" y="389"/>
                  <a:pt x="422" y="394"/>
                  <a:pt x="409" y="390"/>
                </a:cubicBezTo>
                <a:cubicBezTo>
                  <a:pt x="404" y="388"/>
                  <a:pt x="398" y="394"/>
                  <a:pt x="395" y="399"/>
                </a:cubicBezTo>
                <a:cubicBezTo>
                  <a:pt x="392" y="405"/>
                  <a:pt x="400" y="405"/>
                  <a:pt x="402" y="409"/>
                </a:cubicBezTo>
                <a:cubicBezTo>
                  <a:pt x="408" y="416"/>
                  <a:pt x="413" y="424"/>
                  <a:pt x="418" y="432"/>
                </a:cubicBezTo>
                <a:cubicBezTo>
                  <a:pt x="409" y="434"/>
                  <a:pt x="404" y="423"/>
                  <a:pt x="396" y="428"/>
                </a:cubicBezTo>
                <a:cubicBezTo>
                  <a:pt x="391" y="432"/>
                  <a:pt x="392" y="458"/>
                  <a:pt x="398" y="462"/>
                </a:cubicBezTo>
                <a:cubicBezTo>
                  <a:pt x="406" y="466"/>
                  <a:pt x="410" y="473"/>
                  <a:pt x="403" y="480"/>
                </a:cubicBezTo>
                <a:cubicBezTo>
                  <a:pt x="394" y="488"/>
                  <a:pt x="400" y="491"/>
                  <a:pt x="406" y="496"/>
                </a:cubicBezTo>
                <a:cubicBezTo>
                  <a:pt x="423" y="509"/>
                  <a:pt x="422" y="520"/>
                  <a:pt x="405" y="529"/>
                </a:cubicBezTo>
                <a:cubicBezTo>
                  <a:pt x="396" y="534"/>
                  <a:pt x="396" y="537"/>
                  <a:pt x="402" y="546"/>
                </a:cubicBezTo>
                <a:cubicBezTo>
                  <a:pt x="407" y="554"/>
                  <a:pt x="420" y="559"/>
                  <a:pt x="419" y="569"/>
                </a:cubicBezTo>
                <a:cubicBezTo>
                  <a:pt x="419" y="578"/>
                  <a:pt x="421" y="587"/>
                  <a:pt x="422" y="595"/>
                </a:cubicBezTo>
                <a:cubicBezTo>
                  <a:pt x="422" y="602"/>
                  <a:pt x="424" y="609"/>
                  <a:pt x="419" y="613"/>
                </a:cubicBezTo>
                <a:cubicBezTo>
                  <a:pt x="414" y="616"/>
                  <a:pt x="409" y="610"/>
                  <a:pt x="404" y="608"/>
                </a:cubicBezTo>
                <a:cubicBezTo>
                  <a:pt x="395" y="605"/>
                  <a:pt x="397" y="588"/>
                  <a:pt x="383" y="590"/>
                </a:cubicBezTo>
                <a:cubicBezTo>
                  <a:pt x="383" y="590"/>
                  <a:pt x="382" y="589"/>
                  <a:pt x="382" y="588"/>
                </a:cubicBezTo>
                <a:cubicBezTo>
                  <a:pt x="385" y="570"/>
                  <a:pt x="374" y="558"/>
                  <a:pt x="364" y="546"/>
                </a:cubicBezTo>
                <a:cubicBezTo>
                  <a:pt x="362" y="544"/>
                  <a:pt x="356" y="540"/>
                  <a:pt x="361" y="538"/>
                </a:cubicBezTo>
                <a:cubicBezTo>
                  <a:pt x="370" y="533"/>
                  <a:pt x="363" y="528"/>
                  <a:pt x="362" y="523"/>
                </a:cubicBezTo>
                <a:cubicBezTo>
                  <a:pt x="361" y="519"/>
                  <a:pt x="357" y="516"/>
                  <a:pt x="358" y="512"/>
                </a:cubicBezTo>
                <a:cubicBezTo>
                  <a:pt x="360" y="506"/>
                  <a:pt x="363" y="500"/>
                  <a:pt x="355" y="497"/>
                </a:cubicBezTo>
                <a:cubicBezTo>
                  <a:pt x="347" y="493"/>
                  <a:pt x="342" y="498"/>
                  <a:pt x="337" y="503"/>
                </a:cubicBezTo>
                <a:cubicBezTo>
                  <a:pt x="323" y="518"/>
                  <a:pt x="337" y="531"/>
                  <a:pt x="339" y="544"/>
                </a:cubicBezTo>
                <a:cubicBezTo>
                  <a:pt x="341" y="552"/>
                  <a:pt x="345" y="558"/>
                  <a:pt x="356" y="554"/>
                </a:cubicBezTo>
                <a:cubicBezTo>
                  <a:pt x="354" y="556"/>
                  <a:pt x="352" y="557"/>
                  <a:pt x="351" y="557"/>
                </a:cubicBezTo>
                <a:cubicBezTo>
                  <a:pt x="327" y="557"/>
                  <a:pt x="312" y="575"/>
                  <a:pt x="317" y="599"/>
                </a:cubicBezTo>
                <a:cubicBezTo>
                  <a:pt x="319" y="604"/>
                  <a:pt x="320" y="610"/>
                  <a:pt x="321" y="614"/>
                </a:cubicBezTo>
                <a:cubicBezTo>
                  <a:pt x="326" y="624"/>
                  <a:pt x="333" y="633"/>
                  <a:pt x="341" y="640"/>
                </a:cubicBezTo>
                <a:cubicBezTo>
                  <a:pt x="348" y="646"/>
                  <a:pt x="350" y="633"/>
                  <a:pt x="356" y="633"/>
                </a:cubicBezTo>
                <a:cubicBezTo>
                  <a:pt x="360" y="638"/>
                  <a:pt x="354" y="642"/>
                  <a:pt x="355" y="646"/>
                </a:cubicBezTo>
                <a:cubicBezTo>
                  <a:pt x="356" y="651"/>
                  <a:pt x="356" y="655"/>
                  <a:pt x="362" y="655"/>
                </a:cubicBezTo>
                <a:cubicBezTo>
                  <a:pt x="371" y="654"/>
                  <a:pt x="377" y="661"/>
                  <a:pt x="377" y="667"/>
                </a:cubicBezTo>
                <a:cubicBezTo>
                  <a:pt x="377" y="674"/>
                  <a:pt x="367" y="674"/>
                  <a:pt x="360" y="675"/>
                </a:cubicBezTo>
                <a:cubicBezTo>
                  <a:pt x="359" y="676"/>
                  <a:pt x="357" y="674"/>
                  <a:pt x="356" y="674"/>
                </a:cubicBezTo>
                <a:cubicBezTo>
                  <a:pt x="350" y="673"/>
                  <a:pt x="346" y="676"/>
                  <a:pt x="346" y="682"/>
                </a:cubicBezTo>
                <a:cubicBezTo>
                  <a:pt x="346" y="687"/>
                  <a:pt x="347" y="693"/>
                  <a:pt x="354" y="693"/>
                </a:cubicBezTo>
                <a:cubicBezTo>
                  <a:pt x="358" y="693"/>
                  <a:pt x="360" y="691"/>
                  <a:pt x="362" y="697"/>
                </a:cubicBezTo>
                <a:cubicBezTo>
                  <a:pt x="364" y="705"/>
                  <a:pt x="368" y="704"/>
                  <a:pt x="372" y="697"/>
                </a:cubicBezTo>
                <a:cubicBezTo>
                  <a:pt x="375" y="693"/>
                  <a:pt x="380" y="693"/>
                  <a:pt x="380" y="696"/>
                </a:cubicBezTo>
                <a:cubicBezTo>
                  <a:pt x="378" y="708"/>
                  <a:pt x="395" y="719"/>
                  <a:pt x="380" y="731"/>
                </a:cubicBezTo>
                <a:cubicBezTo>
                  <a:pt x="377" y="734"/>
                  <a:pt x="377" y="738"/>
                  <a:pt x="382" y="740"/>
                </a:cubicBezTo>
                <a:cubicBezTo>
                  <a:pt x="396" y="746"/>
                  <a:pt x="405" y="763"/>
                  <a:pt x="424" y="757"/>
                </a:cubicBezTo>
                <a:cubicBezTo>
                  <a:pt x="420" y="782"/>
                  <a:pt x="403" y="765"/>
                  <a:pt x="392" y="770"/>
                </a:cubicBezTo>
                <a:cubicBezTo>
                  <a:pt x="393" y="766"/>
                  <a:pt x="399" y="765"/>
                  <a:pt x="396" y="760"/>
                </a:cubicBezTo>
                <a:cubicBezTo>
                  <a:pt x="393" y="758"/>
                  <a:pt x="390" y="759"/>
                  <a:pt x="387" y="760"/>
                </a:cubicBezTo>
                <a:cubicBezTo>
                  <a:pt x="383" y="761"/>
                  <a:pt x="380" y="763"/>
                  <a:pt x="379" y="767"/>
                </a:cubicBezTo>
                <a:cubicBezTo>
                  <a:pt x="377" y="771"/>
                  <a:pt x="376" y="774"/>
                  <a:pt x="370" y="773"/>
                </a:cubicBezTo>
                <a:cubicBezTo>
                  <a:pt x="363" y="771"/>
                  <a:pt x="367" y="767"/>
                  <a:pt x="366" y="765"/>
                </a:cubicBezTo>
                <a:cubicBezTo>
                  <a:pt x="363" y="759"/>
                  <a:pt x="361" y="750"/>
                  <a:pt x="354" y="752"/>
                </a:cubicBezTo>
                <a:cubicBezTo>
                  <a:pt x="346" y="755"/>
                  <a:pt x="347" y="763"/>
                  <a:pt x="350" y="770"/>
                </a:cubicBezTo>
                <a:cubicBezTo>
                  <a:pt x="351" y="771"/>
                  <a:pt x="353" y="772"/>
                  <a:pt x="350" y="774"/>
                </a:cubicBezTo>
                <a:cubicBezTo>
                  <a:pt x="346" y="773"/>
                  <a:pt x="341" y="769"/>
                  <a:pt x="338" y="774"/>
                </a:cubicBezTo>
                <a:cubicBezTo>
                  <a:pt x="335" y="780"/>
                  <a:pt x="341" y="783"/>
                  <a:pt x="344" y="786"/>
                </a:cubicBezTo>
                <a:cubicBezTo>
                  <a:pt x="347" y="789"/>
                  <a:pt x="349" y="792"/>
                  <a:pt x="354" y="792"/>
                </a:cubicBezTo>
                <a:cubicBezTo>
                  <a:pt x="360" y="792"/>
                  <a:pt x="359" y="796"/>
                  <a:pt x="357" y="799"/>
                </a:cubicBezTo>
                <a:cubicBezTo>
                  <a:pt x="346" y="799"/>
                  <a:pt x="340" y="778"/>
                  <a:pt x="326" y="792"/>
                </a:cubicBezTo>
                <a:cubicBezTo>
                  <a:pt x="321" y="798"/>
                  <a:pt x="321" y="807"/>
                  <a:pt x="327" y="812"/>
                </a:cubicBezTo>
                <a:cubicBezTo>
                  <a:pt x="336" y="821"/>
                  <a:pt x="345" y="819"/>
                  <a:pt x="352" y="805"/>
                </a:cubicBezTo>
                <a:cubicBezTo>
                  <a:pt x="356" y="816"/>
                  <a:pt x="353" y="828"/>
                  <a:pt x="363" y="833"/>
                </a:cubicBezTo>
                <a:cubicBezTo>
                  <a:pt x="372" y="838"/>
                  <a:pt x="370" y="842"/>
                  <a:pt x="363" y="846"/>
                </a:cubicBezTo>
                <a:cubicBezTo>
                  <a:pt x="359" y="849"/>
                  <a:pt x="357" y="853"/>
                  <a:pt x="355" y="856"/>
                </a:cubicBezTo>
                <a:cubicBezTo>
                  <a:pt x="352" y="859"/>
                  <a:pt x="347" y="862"/>
                  <a:pt x="344" y="857"/>
                </a:cubicBezTo>
                <a:cubicBezTo>
                  <a:pt x="335" y="840"/>
                  <a:pt x="328" y="842"/>
                  <a:pt x="320" y="858"/>
                </a:cubicBezTo>
                <a:cubicBezTo>
                  <a:pt x="317" y="864"/>
                  <a:pt x="311" y="862"/>
                  <a:pt x="308" y="862"/>
                </a:cubicBezTo>
                <a:cubicBezTo>
                  <a:pt x="302" y="861"/>
                  <a:pt x="303" y="853"/>
                  <a:pt x="302" y="849"/>
                </a:cubicBezTo>
                <a:cubicBezTo>
                  <a:pt x="300" y="844"/>
                  <a:pt x="306" y="845"/>
                  <a:pt x="309" y="843"/>
                </a:cubicBezTo>
                <a:cubicBezTo>
                  <a:pt x="320" y="837"/>
                  <a:pt x="329" y="842"/>
                  <a:pt x="339" y="845"/>
                </a:cubicBezTo>
                <a:cubicBezTo>
                  <a:pt x="343" y="846"/>
                  <a:pt x="347" y="847"/>
                  <a:pt x="349" y="843"/>
                </a:cubicBezTo>
                <a:cubicBezTo>
                  <a:pt x="351" y="840"/>
                  <a:pt x="349" y="837"/>
                  <a:pt x="347" y="833"/>
                </a:cubicBezTo>
                <a:cubicBezTo>
                  <a:pt x="344" y="830"/>
                  <a:pt x="342" y="825"/>
                  <a:pt x="336" y="826"/>
                </a:cubicBezTo>
                <a:cubicBezTo>
                  <a:pt x="325" y="826"/>
                  <a:pt x="319" y="822"/>
                  <a:pt x="318" y="811"/>
                </a:cubicBezTo>
                <a:cubicBezTo>
                  <a:pt x="318" y="807"/>
                  <a:pt x="315" y="804"/>
                  <a:pt x="311" y="804"/>
                </a:cubicBezTo>
                <a:cubicBezTo>
                  <a:pt x="308" y="804"/>
                  <a:pt x="306" y="805"/>
                  <a:pt x="305" y="808"/>
                </a:cubicBezTo>
                <a:cubicBezTo>
                  <a:pt x="305" y="811"/>
                  <a:pt x="311" y="817"/>
                  <a:pt x="303" y="817"/>
                </a:cubicBezTo>
                <a:cubicBezTo>
                  <a:pt x="297" y="818"/>
                  <a:pt x="299" y="811"/>
                  <a:pt x="298" y="808"/>
                </a:cubicBezTo>
                <a:cubicBezTo>
                  <a:pt x="297" y="804"/>
                  <a:pt x="295" y="800"/>
                  <a:pt x="293" y="796"/>
                </a:cubicBezTo>
                <a:cubicBezTo>
                  <a:pt x="297" y="796"/>
                  <a:pt x="301" y="797"/>
                  <a:pt x="305" y="796"/>
                </a:cubicBezTo>
                <a:cubicBezTo>
                  <a:pt x="309" y="795"/>
                  <a:pt x="317" y="795"/>
                  <a:pt x="316" y="788"/>
                </a:cubicBezTo>
                <a:cubicBezTo>
                  <a:pt x="315" y="783"/>
                  <a:pt x="305" y="781"/>
                  <a:pt x="301" y="783"/>
                </a:cubicBezTo>
                <a:cubicBezTo>
                  <a:pt x="283" y="792"/>
                  <a:pt x="267" y="786"/>
                  <a:pt x="250" y="781"/>
                </a:cubicBezTo>
                <a:cubicBezTo>
                  <a:pt x="240" y="778"/>
                  <a:pt x="231" y="778"/>
                  <a:pt x="239" y="765"/>
                </a:cubicBezTo>
                <a:cubicBezTo>
                  <a:pt x="242" y="760"/>
                  <a:pt x="233" y="758"/>
                  <a:pt x="234" y="753"/>
                </a:cubicBezTo>
                <a:cubicBezTo>
                  <a:pt x="239" y="752"/>
                  <a:pt x="241" y="758"/>
                  <a:pt x="245" y="755"/>
                </a:cubicBezTo>
                <a:cubicBezTo>
                  <a:pt x="248" y="752"/>
                  <a:pt x="245" y="748"/>
                  <a:pt x="244" y="745"/>
                </a:cubicBezTo>
                <a:cubicBezTo>
                  <a:pt x="242" y="742"/>
                  <a:pt x="241" y="739"/>
                  <a:pt x="240" y="737"/>
                </a:cubicBezTo>
                <a:cubicBezTo>
                  <a:pt x="233" y="719"/>
                  <a:pt x="235" y="714"/>
                  <a:pt x="252" y="711"/>
                </a:cubicBezTo>
                <a:cubicBezTo>
                  <a:pt x="259" y="709"/>
                  <a:pt x="263" y="707"/>
                  <a:pt x="261" y="700"/>
                </a:cubicBezTo>
                <a:cubicBezTo>
                  <a:pt x="257" y="686"/>
                  <a:pt x="258" y="673"/>
                  <a:pt x="265" y="661"/>
                </a:cubicBezTo>
                <a:cubicBezTo>
                  <a:pt x="267" y="659"/>
                  <a:pt x="267" y="656"/>
                  <a:pt x="264" y="655"/>
                </a:cubicBezTo>
                <a:cubicBezTo>
                  <a:pt x="251" y="654"/>
                  <a:pt x="248" y="636"/>
                  <a:pt x="233" y="640"/>
                </a:cubicBezTo>
                <a:cubicBezTo>
                  <a:pt x="232" y="640"/>
                  <a:pt x="229" y="631"/>
                  <a:pt x="223" y="637"/>
                </a:cubicBezTo>
                <a:cubicBezTo>
                  <a:pt x="219" y="641"/>
                  <a:pt x="221" y="644"/>
                  <a:pt x="224" y="648"/>
                </a:cubicBezTo>
                <a:cubicBezTo>
                  <a:pt x="230" y="657"/>
                  <a:pt x="230" y="661"/>
                  <a:pt x="217" y="660"/>
                </a:cubicBezTo>
                <a:cubicBezTo>
                  <a:pt x="212" y="660"/>
                  <a:pt x="205" y="661"/>
                  <a:pt x="200" y="664"/>
                </a:cubicBezTo>
                <a:cubicBezTo>
                  <a:pt x="194" y="669"/>
                  <a:pt x="189" y="676"/>
                  <a:pt x="187" y="683"/>
                </a:cubicBezTo>
                <a:cubicBezTo>
                  <a:pt x="186" y="690"/>
                  <a:pt x="197" y="686"/>
                  <a:pt x="200" y="691"/>
                </a:cubicBezTo>
                <a:cubicBezTo>
                  <a:pt x="198" y="693"/>
                  <a:pt x="196" y="693"/>
                  <a:pt x="195" y="695"/>
                </a:cubicBezTo>
                <a:cubicBezTo>
                  <a:pt x="189" y="708"/>
                  <a:pt x="189" y="723"/>
                  <a:pt x="177" y="734"/>
                </a:cubicBezTo>
                <a:cubicBezTo>
                  <a:pt x="168" y="743"/>
                  <a:pt x="182" y="760"/>
                  <a:pt x="168" y="770"/>
                </a:cubicBezTo>
                <a:cubicBezTo>
                  <a:pt x="167" y="770"/>
                  <a:pt x="168" y="772"/>
                  <a:pt x="168" y="773"/>
                </a:cubicBezTo>
                <a:cubicBezTo>
                  <a:pt x="168" y="777"/>
                  <a:pt x="170" y="783"/>
                  <a:pt x="165" y="785"/>
                </a:cubicBezTo>
                <a:cubicBezTo>
                  <a:pt x="159" y="788"/>
                  <a:pt x="156" y="782"/>
                  <a:pt x="152" y="779"/>
                </a:cubicBezTo>
                <a:cubicBezTo>
                  <a:pt x="146" y="775"/>
                  <a:pt x="146" y="769"/>
                  <a:pt x="145" y="763"/>
                </a:cubicBezTo>
                <a:cubicBezTo>
                  <a:pt x="145" y="757"/>
                  <a:pt x="149" y="747"/>
                  <a:pt x="141" y="744"/>
                </a:cubicBezTo>
                <a:cubicBezTo>
                  <a:pt x="123" y="740"/>
                  <a:pt x="134" y="734"/>
                  <a:pt x="140" y="730"/>
                </a:cubicBezTo>
                <a:cubicBezTo>
                  <a:pt x="151" y="723"/>
                  <a:pt x="149" y="716"/>
                  <a:pt x="140" y="710"/>
                </a:cubicBezTo>
                <a:cubicBezTo>
                  <a:pt x="127" y="701"/>
                  <a:pt x="120" y="688"/>
                  <a:pt x="116" y="673"/>
                </a:cubicBezTo>
                <a:cubicBezTo>
                  <a:pt x="114" y="669"/>
                  <a:pt x="91" y="660"/>
                  <a:pt x="91" y="663"/>
                </a:cubicBezTo>
                <a:cubicBezTo>
                  <a:pt x="89" y="673"/>
                  <a:pt x="81" y="683"/>
                  <a:pt x="86" y="693"/>
                </a:cubicBezTo>
                <a:cubicBezTo>
                  <a:pt x="90" y="702"/>
                  <a:pt x="98" y="696"/>
                  <a:pt x="104" y="693"/>
                </a:cubicBezTo>
                <a:cubicBezTo>
                  <a:pt x="108" y="691"/>
                  <a:pt x="112" y="692"/>
                  <a:pt x="113" y="696"/>
                </a:cubicBezTo>
                <a:cubicBezTo>
                  <a:pt x="115" y="700"/>
                  <a:pt x="112" y="701"/>
                  <a:pt x="110" y="702"/>
                </a:cubicBezTo>
                <a:cubicBezTo>
                  <a:pt x="93" y="703"/>
                  <a:pt x="83" y="714"/>
                  <a:pt x="73" y="725"/>
                </a:cubicBezTo>
                <a:cubicBezTo>
                  <a:pt x="70" y="728"/>
                  <a:pt x="66" y="730"/>
                  <a:pt x="67" y="734"/>
                </a:cubicBezTo>
                <a:cubicBezTo>
                  <a:pt x="68" y="738"/>
                  <a:pt x="73" y="741"/>
                  <a:pt x="77" y="740"/>
                </a:cubicBezTo>
                <a:cubicBezTo>
                  <a:pt x="92" y="735"/>
                  <a:pt x="92" y="751"/>
                  <a:pt x="97" y="757"/>
                </a:cubicBezTo>
                <a:cubicBezTo>
                  <a:pt x="101" y="762"/>
                  <a:pt x="90" y="764"/>
                  <a:pt x="86" y="766"/>
                </a:cubicBezTo>
                <a:cubicBezTo>
                  <a:pt x="77" y="771"/>
                  <a:pt x="82" y="779"/>
                  <a:pt x="84" y="783"/>
                </a:cubicBezTo>
                <a:cubicBezTo>
                  <a:pt x="88" y="789"/>
                  <a:pt x="92" y="784"/>
                  <a:pt x="94" y="780"/>
                </a:cubicBezTo>
                <a:cubicBezTo>
                  <a:pt x="97" y="775"/>
                  <a:pt x="104" y="778"/>
                  <a:pt x="104" y="770"/>
                </a:cubicBezTo>
                <a:cubicBezTo>
                  <a:pt x="106" y="778"/>
                  <a:pt x="104" y="788"/>
                  <a:pt x="114" y="790"/>
                </a:cubicBezTo>
                <a:cubicBezTo>
                  <a:pt x="117" y="790"/>
                  <a:pt x="123" y="788"/>
                  <a:pt x="121" y="792"/>
                </a:cubicBezTo>
                <a:cubicBezTo>
                  <a:pt x="118" y="799"/>
                  <a:pt x="125" y="806"/>
                  <a:pt x="120" y="812"/>
                </a:cubicBezTo>
                <a:cubicBezTo>
                  <a:pt x="114" y="805"/>
                  <a:pt x="113" y="819"/>
                  <a:pt x="105" y="815"/>
                </a:cubicBezTo>
                <a:cubicBezTo>
                  <a:pt x="86" y="806"/>
                  <a:pt x="86" y="807"/>
                  <a:pt x="86" y="827"/>
                </a:cubicBezTo>
                <a:cubicBezTo>
                  <a:pt x="86" y="831"/>
                  <a:pt x="84" y="835"/>
                  <a:pt x="90" y="837"/>
                </a:cubicBezTo>
                <a:cubicBezTo>
                  <a:pt x="94" y="838"/>
                  <a:pt x="98" y="838"/>
                  <a:pt x="102" y="834"/>
                </a:cubicBezTo>
                <a:cubicBezTo>
                  <a:pt x="104" y="832"/>
                  <a:pt x="105" y="827"/>
                  <a:pt x="111" y="829"/>
                </a:cubicBezTo>
                <a:cubicBezTo>
                  <a:pt x="113" y="839"/>
                  <a:pt x="107" y="844"/>
                  <a:pt x="97" y="843"/>
                </a:cubicBezTo>
                <a:cubicBezTo>
                  <a:pt x="90" y="843"/>
                  <a:pt x="87" y="845"/>
                  <a:pt x="85" y="851"/>
                </a:cubicBezTo>
                <a:cubicBezTo>
                  <a:pt x="83" y="858"/>
                  <a:pt x="87" y="862"/>
                  <a:pt x="92" y="865"/>
                </a:cubicBezTo>
                <a:cubicBezTo>
                  <a:pt x="97" y="867"/>
                  <a:pt x="101" y="868"/>
                  <a:pt x="106" y="869"/>
                </a:cubicBezTo>
                <a:cubicBezTo>
                  <a:pt x="109" y="870"/>
                  <a:pt x="128" y="899"/>
                  <a:pt x="128" y="902"/>
                </a:cubicBezTo>
                <a:cubicBezTo>
                  <a:pt x="128" y="902"/>
                  <a:pt x="127" y="903"/>
                  <a:pt x="127" y="903"/>
                </a:cubicBezTo>
                <a:cubicBezTo>
                  <a:pt x="122" y="913"/>
                  <a:pt x="122" y="913"/>
                  <a:pt x="132" y="916"/>
                </a:cubicBezTo>
                <a:cubicBezTo>
                  <a:pt x="142" y="920"/>
                  <a:pt x="147" y="937"/>
                  <a:pt x="139" y="943"/>
                </a:cubicBezTo>
                <a:cubicBezTo>
                  <a:pt x="131" y="950"/>
                  <a:pt x="129" y="962"/>
                  <a:pt x="132" y="966"/>
                </a:cubicBezTo>
                <a:cubicBezTo>
                  <a:pt x="137" y="974"/>
                  <a:pt x="146" y="986"/>
                  <a:pt x="161" y="977"/>
                </a:cubicBezTo>
                <a:cubicBezTo>
                  <a:pt x="159" y="975"/>
                  <a:pt x="157" y="973"/>
                  <a:pt x="156" y="971"/>
                </a:cubicBezTo>
                <a:cubicBezTo>
                  <a:pt x="153" y="968"/>
                  <a:pt x="153" y="965"/>
                  <a:pt x="157" y="963"/>
                </a:cubicBezTo>
                <a:cubicBezTo>
                  <a:pt x="158" y="962"/>
                  <a:pt x="160" y="960"/>
                  <a:pt x="162" y="960"/>
                </a:cubicBezTo>
                <a:cubicBezTo>
                  <a:pt x="165" y="961"/>
                  <a:pt x="164" y="965"/>
                  <a:pt x="164" y="968"/>
                </a:cubicBezTo>
                <a:cubicBezTo>
                  <a:pt x="165" y="976"/>
                  <a:pt x="167" y="984"/>
                  <a:pt x="159" y="991"/>
                </a:cubicBezTo>
                <a:cubicBezTo>
                  <a:pt x="155" y="995"/>
                  <a:pt x="157" y="1003"/>
                  <a:pt x="163" y="1009"/>
                </a:cubicBezTo>
                <a:cubicBezTo>
                  <a:pt x="170" y="1014"/>
                  <a:pt x="177" y="1021"/>
                  <a:pt x="183" y="1028"/>
                </a:cubicBezTo>
                <a:cubicBezTo>
                  <a:pt x="184" y="1031"/>
                  <a:pt x="185" y="1034"/>
                  <a:pt x="186" y="1037"/>
                </a:cubicBezTo>
                <a:cubicBezTo>
                  <a:pt x="164" y="1010"/>
                  <a:pt x="171" y="1041"/>
                  <a:pt x="160" y="1041"/>
                </a:cubicBezTo>
                <a:cubicBezTo>
                  <a:pt x="153" y="1041"/>
                  <a:pt x="157" y="1050"/>
                  <a:pt x="159" y="1056"/>
                </a:cubicBezTo>
                <a:cubicBezTo>
                  <a:pt x="160" y="1060"/>
                  <a:pt x="166" y="1067"/>
                  <a:pt x="158" y="1069"/>
                </a:cubicBezTo>
                <a:cubicBezTo>
                  <a:pt x="153" y="1070"/>
                  <a:pt x="147" y="1067"/>
                  <a:pt x="148" y="1075"/>
                </a:cubicBezTo>
                <a:cubicBezTo>
                  <a:pt x="148" y="1080"/>
                  <a:pt x="150" y="1086"/>
                  <a:pt x="155" y="1090"/>
                </a:cubicBezTo>
                <a:cubicBezTo>
                  <a:pt x="165" y="1100"/>
                  <a:pt x="178" y="1103"/>
                  <a:pt x="194" y="1107"/>
                </a:cubicBezTo>
                <a:cubicBezTo>
                  <a:pt x="172" y="1114"/>
                  <a:pt x="172" y="1115"/>
                  <a:pt x="179" y="1135"/>
                </a:cubicBezTo>
                <a:cubicBezTo>
                  <a:pt x="180" y="1137"/>
                  <a:pt x="181" y="1140"/>
                  <a:pt x="181" y="1142"/>
                </a:cubicBezTo>
                <a:cubicBezTo>
                  <a:pt x="179" y="1150"/>
                  <a:pt x="183" y="1157"/>
                  <a:pt x="186" y="1163"/>
                </a:cubicBezTo>
                <a:cubicBezTo>
                  <a:pt x="192" y="1173"/>
                  <a:pt x="198" y="1160"/>
                  <a:pt x="205" y="1161"/>
                </a:cubicBezTo>
                <a:cubicBezTo>
                  <a:pt x="207" y="1161"/>
                  <a:pt x="209" y="1160"/>
                  <a:pt x="211" y="1160"/>
                </a:cubicBezTo>
                <a:cubicBezTo>
                  <a:pt x="218" y="1159"/>
                  <a:pt x="225" y="1159"/>
                  <a:pt x="220" y="1170"/>
                </a:cubicBezTo>
                <a:cubicBezTo>
                  <a:pt x="218" y="1174"/>
                  <a:pt x="225" y="1177"/>
                  <a:pt x="217" y="1183"/>
                </a:cubicBezTo>
                <a:cubicBezTo>
                  <a:pt x="220" y="1168"/>
                  <a:pt x="211" y="1171"/>
                  <a:pt x="203" y="1171"/>
                </a:cubicBezTo>
                <a:cubicBezTo>
                  <a:pt x="199" y="1171"/>
                  <a:pt x="195" y="1171"/>
                  <a:pt x="195" y="1176"/>
                </a:cubicBezTo>
                <a:cubicBezTo>
                  <a:pt x="196" y="1185"/>
                  <a:pt x="203" y="1189"/>
                  <a:pt x="210" y="1191"/>
                </a:cubicBezTo>
                <a:cubicBezTo>
                  <a:pt x="217" y="1192"/>
                  <a:pt x="220" y="1196"/>
                  <a:pt x="223" y="1201"/>
                </a:cubicBezTo>
                <a:cubicBezTo>
                  <a:pt x="213" y="1208"/>
                  <a:pt x="202" y="1206"/>
                  <a:pt x="197" y="1199"/>
                </a:cubicBezTo>
                <a:cubicBezTo>
                  <a:pt x="190" y="1188"/>
                  <a:pt x="175" y="1179"/>
                  <a:pt x="177" y="1162"/>
                </a:cubicBezTo>
                <a:cubicBezTo>
                  <a:pt x="178" y="1150"/>
                  <a:pt x="170" y="1144"/>
                  <a:pt x="159" y="1146"/>
                </a:cubicBezTo>
                <a:cubicBezTo>
                  <a:pt x="142" y="1149"/>
                  <a:pt x="128" y="1183"/>
                  <a:pt x="137" y="1199"/>
                </a:cubicBezTo>
                <a:cubicBezTo>
                  <a:pt x="143" y="1210"/>
                  <a:pt x="157" y="1220"/>
                  <a:pt x="150" y="1235"/>
                </a:cubicBezTo>
                <a:cubicBezTo>
                  <a:pt x="146" y="1243"/>
                  <a:pt x="149" y="1247"/>
                  <a:pt x="154" y="1249"/>
                </a:cubicBezTo>
                <a:cubicBezTo>
                  <a:pt x="161" y="1253"/>
                  <a:pt x="161" y="1245"/>
                  <a:pt x="163" y="1242"/>
                </a:cubicBezTo>
                <a:cubicBezTo>
                  <a:pt x="171" y="1231"/>
                  <a:pt x="189" y="1225"/>
                  <a:pt x="194" y="1232"/>
                </a:cubicBezTo>
                <a:cubicBezTo>
                  <a:pt x="200" y="1240"/>
                  <a:pt x="206" y="1243"/>
                  <a:pt x="218" y="1243"/>
                </a:cubicBezTo>
                <a:cubicBezTo>
                  <a:pt x="210" y="1248"/>
                  <a:pt x="204" y="1245"/>
                  <a:pt x="199" y="1248"/>
                </a:cubicBezTo>
                <a:cubicBezTo>
                  <a:pt x="194" y="1251"/>
                  <a:pt x="190" y="1249"/>
                  <a:pt x="190" y="1242"/>
                </a:cubicBezTo>
                <a:cubicBezTo>
                  <a:pt x="191" y="1232"/>
                  <a:pt x="183" y="1233"/>
                  <a:pt x="177" y="1236"/>
                </a:cubicBezTo>
                <a:cubicBezTo>
                  <a:pt x="164" y="1241"/>
                  <a:pt x="162" y="1252"/>
                  <a:pt x="174" y="1261"/>
                </a:cubicBezTo>
                <a:cubicBezTo>
                  <a:pt x="184" y="1269"/>
                  <a:pt x="194" y="1275"/>
                  <a:pt x="196" y="1289"/>
                </a:cubicBezTo>
                <a:cubicBezTo>
                  <a:pt x="196" y="1291"/>
                  <a:pt x="201" y="1295"/>
                  <a:pt x="203" y="1294"/>
                </a:cubicBezTo>
                <a:cubicBezTo>
                  <a:pt x="207" y="1293"/>
                  <a:pt x="211" y="1290"/>
                  <a:pt x="213" y="1287"/>
                </a:cubicBezTo>
                <a:cubicBezTo>
                  <a:pt x="216" y="1283"/>
                  <a:pt x="212" y="1280"/>
                  <a:pt x="209" y="1278"/>
                </a:cubicBezTo>
                <a:cubicBezTo>
                  <a:pt x="206" y="1276"/>
                  <a:pt x="203" y="1275"/>
                  <a:pt x="198" y="1272"/>
                </a:cubicBezTo>
                <a:cubicBezTo>
                  <a:pt x="213" y="1276"/>
                  <a:pt x="224" y="1274"/>
                  <a:pt x="226" y="1257"/>
                </a:cubicBezTo>
                <a:cubicBezTo>
                  <a:pt x="232" y="1264"/>
                  <a:pt x="219" y="1272"/>
                  <a:pt x="228" y="1276"/>
                </a:cubicBezTo>
                <a:cubicBezTo>
                  <a:pt x="235" y="1280"/>
                  <a:pt x="244" y="1280"/>
                  <a:pt x="252" y="1273"/>
                </a:cubicBezTo>
                <a:cubicBezTo>
                  <a:pt x="256" y="1270"/>
                  <a:pt x="261" y="1270"/>
                  <a:pt x="266" y="1272"/>
                </a:cubicBezTo>
                <a:cubicBezTo>
                  <a:pt x="262" y="1280"/>
                  <a:pt x="252" y="1290"/>
                  <a:pt x="273" y="1288"/>
                </a:cubicBezTo>
                <a:cubicBezTo>
                  <a:pt x="285" y="1286"/>
                  <a:pt x="285" y="1304"/>
                  <a:pt x="296" y="1307"/>
                </a:cubicBezTo>
                <a:cubicBezTo>
                  <a:pt x="299" y="1308"/>
                  <a:pt x="287" y="1310"/>
                  <a:pt x="289" y="1316"/>
                </a:cubicBezTo>
                <a:cubicBezTo>
                  <a:pt x="289" y="1317"/>
                  <a:pt x="287" y="1317"/>
                  <a:pt x="286" y="1318"/>
                </a:cubicBezTo>
                <a:cubicBezTo>
                  <a:pt x="284" y="1316"/>
                  <a:pt x="283" y="1313"/>
                  <a:pt x="281" y="1310"/>
                </a:cubicBezTo>
                <a:cubicBezTo>
                  <a:pt x="279" y="1307"/>
                  <a:pt x="275" y="1306"/>
                  <a:pt x="273" y="1308"/>
                </a:cubicBezTo>
                <a:cubicBezTo>
                  <a:pt x="269" y="1311"/>
                  <a:pt x="270" y="1315"/>
                  <a:pt x="273" y="1318"/>
                </a:cubicBezTo>
                <a:cubicBezTo>
                  <a:pt x="291" y="1332"/>
                  <a:pt x="274" y="1332"/>
                  <a:pt x="265" y="1335"/>
                </a:cubicBezTo>
                <a:cubicBezTo>
                  <a:pt x="259" y="1338"/>
                  <a:pt x="250" y="1337"/>
                  <a:pt x="248" y="1346"/>
                </a:cubicBezTo>
                <a:cubicBezTo>
                  <a:pt x="247" y="1354"/>
                  <a:pt x="242" y="1360"/>
                  <a:pt x="237" y="1365"/>
                </a:cubicBezTo>
                <a:cubicBezTo>
                  <a:pt x="227" y="1376"/>
                  <a:pt x="238" y="1378"/>
                  <a:pt x="244" y="1382"/>
                </a:cubicBezTo>
                <a:cubicBezTo>
                  <a:pt x="233" y="1385"/>
                  <a:pt x="233" y="1392"/>
                  <a:pt x="237" y="1400"/>
                </a:cubicBezTo>
                <a:cubicBezTo>
                  <a:pt x="237" y="1401"/>
                  <a:pt x="237" y="1401"/>
                  <a:pt x="238" y="1401"/>
                </a:cubicBezTo>
                <a:cubicBezTo>
                  <a:pt x="262" y="1405"/>
                  <a:pt x="247" y="1424"/>
                  <a:pt x="251" y="1435"/>
                </a:cubicBezTo>
                <a:cubicBezTo>
                  <a:pt x="251" y="1438"/>
                  <a:pt x="245" y="1443"/>
                  <a:pt x="242" y="1447"/>
                </a:cubicBezTo>
                <a:cubicBezTo>
                  <a:pt x="242" y="1447"/>
                  <a:pt x="239" y="1446"/>
                  <a:pt x="238" y="1445"/>
                </a:cubicBezTo>
                <a:cubicBezTo>
                  <a:pt x="236" y="1439"/>
                  <a:pt x="243" y="1438"/>
                  <a:pt x="243" y="1434"/>
                </a:cubicBezTo>
                <a:cubicBezTo>
                  <a:pt x="244" y="1433"/>
                  <a:pt x="243" y="1432"/>
                  <a:pt x="242" y="1431"/>
                </a:cubicBezTo>
                <a:cubicBezTo>
                  <a:pt x="233" y="1431"/>
                  <a:pt x="221" y="1432"/>
                  <a:pt x="227" y="1445"/>
                </a:cubicBezTo>
                <a:cubicBezTo>
                  <a:pt x="234" y="1458"/>
                  <a:pt x="220" y="1460"/>
                  <a:pt x="217" y="1468"/>
                </a:cubicBezTo>
                <a:cubicBezTo>
                  <a:pt x="216" y="1473"/>
                  <a:pt x="209" y="1467"/>
                  <a:pt x="205" y="1467"/>
                </a:cubicBezTo>
                <a:cubicBezTo>
                  <a:pt x="194" y="1467"/>
                  <a:pt x="189" y="1453"/>
                  <a:pt x="179" y="1455"/>
                </a:cubicBezTo>
                <a:cubicBezTo>
                  <a:pt x="167" y="1457"/>
                  <a:pt x="160" y="1453"/>
                  <a:pt x="154" y="1443"/>
                </a:cubicBezTo>
                <a:cubicBezTo>
                  <a:pt x="148" y="1431"/>
                  <a:pt x="139" y="1432"/>
                  <a:pt x="132" y="1444"/>
                </a:cubicBezTo>
                <a:cubicBezTo>
                  <a:pt x="127" y="1453"/>
                  <a:pt x="113" y="1454"/>
                  <a:pt x="113" y="1467"/>
                </a:cubicBezTo>
                <a:cubicBezTo>
                  <a:pt x="113" y="1471"/>
                  <a:pt x="108" y="1468"/>
                  <a:pt x="106" y="1466"/>
                </a:cubicBezTo>
                <a:cubicBezTo>
                  <a:pt x="103" y="1464"/>
                  <a:pt x="101" y="1458"/>
                  <a:pt x="95" y="1462"/>
                </a:cubicBezTo>
                <a:cubicBezTo>
                  <a:pt x="91" y="1465"/>
                  <a:pt x="90" y="1469"/>
                  <a:pt x="90" y="1474"/>
                </a:cubicBezTo>
                <a:cubicBezTo>
                  <a:pt x="89" y="1485"/>
                  <a:pt x="90" y="1496"/>
                  <a:pt x="75" y="1502"/>
                </a:cubicBezTo>
                <a:cubicBezTo>
                  <a:pt x="61" y="1508"/>
                  <a:pt x="56" y="1509"/>
                  <a:pt x="50" y="1494"/>
                </a:cubicBezTo>
                <a:cubicBezTo>
                  <a:pt x="46" y="1486"/>
                  <a:pt x="40" y="1480"/>
                  <a:pt x="30" y="1482"/>
                </a:cubicBezTo>
                <a:cubicBezTo>
                  <a:pt x="25" y="1483"/>
                  <a:pt x="22" y="1484"/>
                  <a:pt x="17" y="1482"/>
                </a:cubicBezTo>
                <a:cubicBezTo>
                  <a:pt x="8" y="1478"/>
                  <a:pt x="0" y="1484"/>
                  <a:pt x="0" y="1491"/>
                </a:cubicBezTo>
                <a:cubicBezTo>
                  <a:pt x="1" y="1507"/>
                  <a:pt x="4" y="1524"/>
                  <a:pt x="7" y="1540"/>
                </a:cubicBezTo>
                <a:cubicBezTo>
                  <a:pt x="7" y="1542"/>
                  <a:pt x="12" y="1544"/>
                  <a:pt x="15" y="1545"/>
                </a:cubicBezTo>
                <a:cubicBezTo>
                  <a:pt x="26" y="1547"/>
                  <a:pt x="31" y="1562"/>
                  <a:pt x="44" y="1558"/>
                </a:cubicBezTo>
                <a:cubicBezTo>
                  <a:pt x="45" y="1558"/>
                  <a:pt x="46" y="1561"/>
                  <a:pt x="47" y="1563"/>
                </a:cubicBezTo>
                <a:cubicBezTo>
                  <a:pt x="45" y="1564"/>
                  <a:pt x="44" y="1564"/>
                  <a:pt x="43" y="1564"/>
                </a:cubicBezTo>
                <a:cubicBezTo>
                  <a:pt x="36" y="1559"/>
                  <a:pt x="25" y="1556"/>
                  <a:pt x="22" y="1563"/>
                </a:cubicBezTo>
                <a:cubicBezTo>
                  <a:pt x="18" y="1573"/>
                  <a:pt x="32" y="1572"/>
                  <a:pt x="37" y="1575"/>
                </a:cubicBezTo>
                <a:cubicBezTo>
                  <a:pt x="44" y="1578"/>
                  <a:pt x="49" y="1583"/>
                  <a:pt x="52" y="1590"/>
                </a:cubicBezTo>
                <a:cubicBezTo>
                  <a:pt x="43" y="1590"/>
                  <a:pt x="40" y="1603"/>
                  <a:pt x="30" y="1599"/>
                </a:cubicBezTo>
                <a:cubicBezTo>
                  <a:pt x="24" y="1597"/>
                  <a:pt x="17" y="1595"/>
                  <a:pt x="15" y="1602"/>
                </a:cubicBezTo>
                <a:cubicBezTo>
                  <a:pt x="12" y="1609"/>
                  <a:pt x="16" y="1615"/>
                  <a:pt x="22" y="1620"/>
                </a:cubicBezTo>
                <a:cubicBezTo>
                  <a:pt x="30" y="1628"/>
                  <a:pt x="41" y="1630"/>
                  <a:pt x="47" y="1639"/>
                </a:cubicBezTo>
                <a:cubicBezTo>
                  <a:pt x="50" y="1642"/>
                  <a:pt x="53" y="1645"/>
                  <a:pt x="57" y="1641"/>
                </a:cubicBezTo>
                <a:cubicBezTo>
                  <a:pt x="60" y="1637"/>
                  <a:pt x="64" y="1633"/>
                  <a:pt x="60" y="1627"/>
                </a:cubicBezTo>
                <a:cubicBezTo>
                  <a:pt x="58" y="1624"/>
                  <a:pt x="53" y="1624"/>
                  <a:pt x="55" y="1617"/>
                </a:cubicBezTo>
                <a:cubicBezTo>
                  <a:pt x="62" y="1625"/>
                  <a:pt x="72" y="1627"/>
                  <a:pt x="75" y="1639"/>
                </a:cubicBezTo>
                <a:cubicBezTo>
                  <a:pt x="79" y="1653"/>
                  <a:pt x="85" y="1663"/>
                  <a:pt x="102" y="1669"/>
                </a:cubicBezTo>
                <a:cubicBezTo>
                  <a:pt x="117" y="1674"/>
                  <a:pt x="118" y="1662"/>
                  <a:pt x="124" y="1659"/>
                </a:cubicBezTo>
                <a:cubicBezTo>
                  <a:pt x="132" y="1654"/>
                  <a:pt x="122" y="1653"/>
                  <a:pt x="119" y="1651"/>
                </a:cubicBezTo>
                <a:cubicBezTo>
                  <a:pt x="117" y="1648"/>
                  <a:pt x="118" y="1648"/>
                  <a:pt x="120" y="1647"/>
                </a:cubicBezTo>
                <a:cubicBezTo>
                  <a:pt x="130" y="1644"/>
                  <a:pt x="125" y="1637"/>
                  <a:pt x="123" y="1632"/>
                </a:cubicBezTo>
                <a:cubicBezTo>
                  <a:pt x="121" y="1626"/>
                  <a:pt x="115" y="1620"/>
                  <a:pt x="115" y="1615"/>
                </a:cubicBezTo>
                <a:cubicBezTo>
                  <a:pt x="116" y="1610"/>
                  <a:pt x="108" y="1602"/>
                  <a:pt x="117" y="1598"/>
                </a:cubicBezTo>
                <a:cubicBezTo>
                  <a:pt x="125" y="1595"/>
                  <a:pt x="130" y="1601"/>
                  <a:pt x="133" y="1607"/>
                </a:cubicBezTo>
                <a:cubicBezTo>
                  <a:pt x="137" y="1613"/>
                  <a:pt x="141" y="1622"/>
                  <a:pt x="148" y="1616"/>
                </a:cubicBezTo>
                <a:cubicBezTo>
                  <a:pt x="155" y="1612"/>
                  <a:pt x="152" y="1604"/>
                  <a:pt x="147" y="1598"/>
                </a:cubicBezTo>
                <a:cubicBezTo>
                  <a:pt x="144" y="1595"/>
                  <a:pt x="139" y="1592"/>
                  <a:pt x="143" y="1588"/>
                </a:cubicBezTo>
                <a:cubicBezTo>
                  <a:pt x="147" y="1584"/>
                  <a:pt x="151" y="1589"/>
                  <a:pt x="154" y="1591"/>
                </a:cubicBezTo>
                <a:cubicBezTo>
                  <a:pt x="172" y="1603"/>
                  <a:pt x="175" y="1623"/>
                  <a:pt x="181" y="1642"/>
                </a:cubicBezTo>
                <a:cubicBezTo>
                  <a:pt x="184" y="1652"/>
                  <a:pt x="187" y="1659"/>
                  <a:pt x="200" y="1654"/>
                </a:cubicBezTo>
                <a:cubicBezTo>
                  <a:pt x="205" y="1653"/>
                  <a:pt x="210" y="1652"/>
                  <a:pt x="214" y="1657"/>
                </a:cubicBezTo>
                <a:cubicBezTo>
                  <a:pt x="217" y="1661"/>
                  <a:pt x="222" y="1659"/>
                  <a:pt x="226" y="1657"/>
                </a:cubicBezTo>
                <a:cubicBezTo>
                  <a:pt x="232" y="1655"/>
                  <a:pt x="225" y="1650"/>
                  <a:pt x="227" y="1647"/>
                </a:cubicBezTo>
                <a:cubicBezTo>
                  <a:pt x="236" y="1651"/>
                  <a:pt x="234" y="1679"/>
                  <a:pt x="252" y="1656"/>
                </a:cubicBezTo>
                <a:cubicBezTo>
                  <a:pt x="263" y="1673"/>
                  <a:pt x="263" y="1669"/>
                  <a:pt x="285" y="1671"/>
                </a:cubicBezTo>
                <a:cubicBezTo>
                  <a:pt x="303" y="1673"/>
                  <a:pt x="311" y="1664"/>
                  <a:pt x="323" y="1655"/>
                </a:cubicBezTo>
                <a:cubicBezTo>
                  <a:pt x="324" y="1668"/>
                  <a:pt x="330" y="1673"/>
                  <a:pt x="342" y="1678"/>
                </a:cubicBezTo>
                <a:cubicBezTo>
                  <a:pt x="357" y="1685"/>
                  <a:pt x="370" y="1679"/>
                  <a:pt x="384" y="1683"/>
                </a:cubicBezTo>
                <a:cubicBezTo>
                  <a:pt x="391" y="1685"/>
                  <a:pt x="401" y="1683"/>
                  <a:pt x="403" y="1670"/>
                </a:cubicBezTo>
                <a:cubicBezTo>
                  <a:pt x="404" y="1663"/>
                  <a:pt x="407" y="1655"/>
                  <a:pt x="409" y="1647"/>
                </a:cubicBezTo>
                <a:cubicBezTo>
                  <a:pt x="417" y="1653"/>
                  <a:pt x="427" y="1655"/>
                  <a:pt x="431" y="1666"/>
                </a:cubicBezTo>
                <a:cubicBezTo>
                  <a:pt x="432" y="1671"/>
                  <a:pt x="437" y="1676"/>
                  <a:pt x="443" y="1675"/>
                </a:cubicBezTo>
                <a:cubicBezTo>
                  <a:pt x="448" y="1674"/>
                  <a:pt x="450" y="1668"/>
                  <a:pt x="450" y="1664"/>
                </a:cubicBezTo>
                <a:cubicBezTo>
                  <a:pt x="450" y="1648"/>
                  <a:pt x="469" y="1650"/>
                  <a:pt x="473" y="1638"/>
                </a:cubicBezTo>
                <a:cubicBezTo>
                  <a:pt x="474" y="1638"/>
                  <a:pt x="477" y="1638"/>
                  <a:pt x="479" y="1639"/>
                </a:cubicBezTo>
                <a:cubicBezTo>
                  <a:pt x="483" y="1640"/>
                  <a:pt x="485" y="1647"/>
                  <a:pt x="489" y="1640"/>
                </a:cubicBezTo>
                <a:cubicBezTo>
                  <a:pt x="493" y="1635"/>
                  <a:pt x="489" y="1632"/>
                  <a:pt x="487" y="1628"/>
                </a:cubicBezTo>
                <a:cubicBezTo>
                  <a:pt x="482" y="1620"/>
                  <a:pt x="476" y="1616"/>
                  <a:pt x="465" y="1619"/>
                </a:cubicBezTo>
                <a:cubicBezTo>
                  <a:pt x="475" y="1606"/>
                  <a:pt x="479" y="1605"/>
                  <a:pt x="489" y="1611"/>
                </a:cubicBezTo>
                <a:cubicBezTo>
                  <a:pt x="497" y="1616"/>
                  <a:pt x="502" y="1614"/>
                  <a:pt x="502" y="1604"/>
                </a:cubicBezTo>
                <a:cubicBezTo>
                  <a:pt x="506" y="1609"/>
                  <a:pt x="509" y="1614"/>
                  <a:pt x="512" y="1619"/>
                </a:cubicBezTo>
                <a:cubicBezTo>
                  <a:pt x="517" y="1625"/>
                  <a:pt x="522" y="1624"/>
                  <a:pt x="524" y="1617"/>
                </a:cubicBezTo>
                <a:cubicBezTo>
                  <a:pt x="528" y="1605"/>
                  <a:pt x="532" y="1606"/>
                  <a:pt x="540" y="1615"/>
                </a:cubicBezTo>
                <a:cubicBezTo>
                  <a:pt x="545" y="1621"/>
                  <a:pt x="554" y="1624"/>
                  <a:pt x="562" y="1613"/>
                </a:cubicBezTo>
                <a:cubicBezTo>
                  <a:pt x="560" y="1621"/>
                  <a:pt x="568" y="1626"/>
                  <a:pt x="562" y="1632"/>
                </a:cubicBezTo>
                <a:cubicBezTo>
                  <a:pt x="555" y="1639"/>
                  <a:pt x="549" y="1632"/>
                  <a:pt x="543" y="1633"/>
                </a:cubicBezTo>
                <a:cubicBezTo>
                  <a:pt x="539" y="1633"/>
                  <a:pt x="536" y="1630"/>
                  <a:pt x="534" y="1627"/>
                </a:cubicBezTo>
                <a:cubicBezTo>
                  <a:pt x="527" y="1621"/>
                  <a:pt x="522" y="1622"/>
                  <a:pt x="522" y="1632"/>
                </a:cubicBezTo>
                <a:cubicBezTo>
                  <a:pt x="522" y="1637"/>
                  <a:pt x="523" y="1644"/>
                  <a:pt x="516" y="1640"/>
                </a:cubicBezTo>
                <a:cubicBezTo>
                  <a:pt x="507" y="1634"/>
                  <a:pt x="503" y="1641"/>
                  <a:pt x="497" y="1644"/>
                </a:cubicBezTo>
                <a:cubicBezTo>
                  <a:pt x="489" y="1648"/>
                  <a:pt x="486" y="1660"/>
                  <a:pt x="475" y="1661"/>
                </a:cubicBezTo>
                <a:cubicBezTo>
                  <a:pt x="472" y="1661"/>
                  <a:pt x="470" y="1664"/>
                  <a:pt x="472" y="1668"/>
                </a:cubicBezTo>
                <a:cubicBezTo>
                  <a:pt x="474" y="1671"/>
                  <a:pt x="476" y="1673"/>
                  <a:pt x="480" y="1670"/>
                </a:cubicBezTo>
                <a:cubicBezTo>
                  <a:pt x="482" y="1669"/>
                  <a:pt x="485" y="1666"/>
                  <a:pt x="490" y="1669"/>
                </a:cubicBezTo>
                <a:cubicBezTo>
                  <a:pt x="485" y="1679"/>
                  <a:pt x="490" y="1684"/>
                  <a:pt x="501" y="1684"/>
                </a:cubicBezTo>
                <a:cubicBezTo>
                  <a:pt x="504" y="1684"/>
                  <a:pt x="505" y="1684"/>
                  <a:pt x="505" y="1688"/>
                </a:cubicBezTo>
                <a:cubicBezTo>
                  <a:pt x="506" y="1699"/>
                  <a:pt x="516" y="1705"/>
                  <a:pt x="521" y="1712"/>
                </a:cubicBezTo>
                <a:cubicBezTo>
                  <a:pt x="523" y="1715"/>
                  <a:pt x="527" y="1722"/>
                  <a:pt x="533" y="1717"/>
                </a:cubicBezTo>
                <a:cubicBezTo>
                  <a:pt x="536" y="1714"/>
                  <a:pt x="535" y="1709"/>
                  <a:pt x="533" y="1704"/>
                </a:cubicBezTo>
                <a:cubicBezTo>
                  <a:pt x="533" y="1703"/>
                  <a:pt x="531" y="1701"/>
                  <a:pt x="531" y="1700"/>
                </a:cubicBezTo>
                <a:cubicBezTo>
                  <a:pt x="528" y="1696"/>
                  <a:pt x="530" y="1694"/>
                  <a:pt x="533" y="1692"/>
                </a:cubicBezTo>
                <a:cubicBezTo>
                  <a:pt x="536" y="1691"/>
                  <a:pt x="537" y="1693"/>
                  <a:pt x="539" y="1695"/>
                </a:cubicBezTo>
                <a:cubicBezTo>
                  <a:pt x="550" y="1706"/>
                  <a:pt x="549" y="1715"/>
                  <a:pt x="540" y="1726"/>
                </a:cubicBezTo>
                <a:cubicBezTo>
                  <a:pt x="532" y="1736"/>
                  <a:pt x="518" y="1744"/>
                  <a:pt x="530" y="1760"/>
                </a:cubicBezTo>
                <a:cubicBezTo>
                  <a:pt x="531" y="1762"/>
                  <a:pt x="529" y="1762"/>
                  <a:pt x="528" y="1763"/>
                </a:cubicBezTo>
                <a:cubicBezTo>
                  <a:pt x="521" y="1771"/>
                  <a:pt x="519" y="1784"/>
                  <a:pt x="527" y="1787"/>
                </a:cubicBezTo>
                <a:cubicBezTo>
                  <a:pt x="539" y="1791"/>
                  <a:pt x="531" y="1804"/>
                  <a:pt x="540" y="1808"/>
                </a:cubicBezTo>
                <a:cubicBezTo>
                  <a:pt x="546" y="1810"/>
                  <a:pt x="549" y="1808"/>
                  <a:pt x="552" y="1803"/>
                </a:cubicBezTo>
                <a:cubicBezTo>
                  <a:pt x="555" y="1797"/>
                  <a:pt x="561" y="1798"/>
                  <a:pt x="567" y="1797"/>
                </a:cubicBezTo>
                <a:cubicBezTo>
                  <a:pt x="565" y="1814"/>
                  <a:pt x="584" y="1806"/>
                  <a:pt x="589" y="1815"/>
                </a:cubicBezTo>
                <a:cubicBezTo>
                  <a:pt x="592" y="1819"/>
                  <a:pt x="595" y="1825"/>
                  <a:pt x="598" y="1825"/>
                </a:cubicBezTo>
                <a:cubicBezTo>
                  <a:pt x="612" y="1826"/>
                  <a:pt x="611" y="1833"/>
                  <a:pt x="607" y="1842"/>
                </a:cubicBezTo>
                <a:cubicBezTo>
                  <a:pt x="604" y="1848"/>
                  <a:pt x="606" y="1854"/>
                  <a:pt x="612" y="1857"/>
                </a:cubicBezTo>
                <a:cubicBezTo>
                  <a:pt x="616" y="1861"/>
                  <a:pt x="619" y="1856"/>
                  <a:pt x="624" y="1854"/>
                </a:cubicBezTo>
                <a:cubicBezTo>
                  <a:pt x="637" y="1849"/>
                  <a:pt x="637" y="1835"/>
                  <a:pt x="643" y="1825"/>
                </a:cubicBezTo>
                <a:cubicBezTo>
                  <a:pt x="645" y="1823"/>
                  <a:pt x="645" y="1818"/>
                  <a:pt x="649" y="1818"/>
                </a:cubicBezTo>
                <a:cubicBezTo>
                  <a:pt x="653" y="1818"/>
                  <a:pt x="654" y="1823"/>
                  <a:pt x="655" y="1826"/>
                </a:cubicBezTo>
                <a:cubicBezTo>
                  <a:pt x="655" y="1835"/>
                  <a:pt x="660" y="1840"/>
                  <a:pt x="668" y="1843"/>
                </a:cubicBezTo>
                <a:cubicBezTo>
                  <a:pt x="674" y="1846"/>
                  <a:pt x="678" y="1847"/>
                  <a:pt x="680" y="1839"/>
                </a:cubicBezTo>
                <a:cubicBezTo>
                  <a:pt x="682" y="1833"/>
                  <a:pt x="684" y="1828"/>
                  <a:pt x="675" y="1826"/>
                </a:cubicBezTo>
                <a:cubicBezTo>
                  <a:pt x="671" y="1825"/>
                  <a:pt x="666" y="1826"/>
                  <a:pt x="664" y="1820"/>
                </a:cubicBezTo>
                <a:cubicBezTo>
                  <a:pt x="683" y="1825"/>
                  <a:pt x="681" y="1816"/>
                  <a:pt x="675" y="1805"/>
                </a:cubicBezTo>
                <a:cubicBezTo>
                  <a:pt x="673" y="1799"/>
                  <a:pt x="671" y="1796"/>
                  <a:pt x="679" y="1794"/>
                </a:cubicBezTo>
                <a:cubicBezTo>
                  <a:pt x="684" y="1792"/>
                  <a:pt x="679" y="1787"/>
                  <a:pt x="681" y="1784"/>
                </a:cubicBezTo>
                <a:cubicBezTo>
                  <a:pt x="687" y="1786"/>
                  <a:pt x="694" y="1794"/>
                  <a:pt x="699" y="1783"/>
                </a:cubicBezTo>
                <a:cubicBezTo>
                  <a:pt x="701" y="1779"/>
                  <a:pt x="703" y="1783"/>
                  <a:pt x="705" y="1782"/>
                </a:cubicBezTo>
                <a:cubicBezTo>
                  <a:pt x="718" y="1780"/>
                  <a:pt x="730" y="1785"/>
                  <a:pt x="741" y="1790"/>
                </a:cubicBezTo>
                <a:cubicBezTo>
                  <a:pt x="752" y="1795"/>
                  <a:pt x="752" y="1794"/>
                  <a:pt x="764" y="1808"/>
                </a:cubicBezTo>
                <a:cubicBezTo>
                  <a:pt x="766" y="1809"/>
                  <a:pt x="768" y="1810"/>
                  <a:pt x="769" y="1812"/>
                </a:cubicBezTo>
                <a:cubicBezTo>
                  <a:pt x="773" y="1824"/>
                  <a:pt x="783" y="1838"/>
                  <a:pt x="775" y="1849"/>
                </a:cubicBezTo>
                <a:cubicBezTo>
                  <a:pt x="767" y="1861"/>
                  <a:pt x="776" y="1870"/>
                  <a:pt x="776" y="1880"/>
                </a:cubicBezTo>
                <a:cubicBezTo>
                  <a:pt x="776" y="1894"/>
                  <a:pt x="784" y="1899"/>
                  <a:pt x="799" y="1896"/>
                </a:cubicBezTo>
                <a:cubicBezTo>
                  <a:pt x="789" y="1900"/>
                  <a:pt x="788" y="1908"/>
                  <a:pt x="789" y="1916"/>
                </a:cubicBezTo>
                <a:cubicBezTo>
                  <a:pt x="789" y="1922"/>
                  <a:pt x="785" y="1923"/>
                  <a:pt x="780" y="1923"/>
                </a:cubicBezTo>
                <a:cubicBezTo>
                  <a:pt x="773" y="1922"/>
                  <a:pt x="776" y="1919"/>
                  <a:pt x="778" y="1915"/>
                </a:cubicBezTo>
                <a:cubicBezTo>
                  <a:pt x="781" y="1910"/>
                  <a:pt x="777" y="1909"/>
                  <a:pt x="773" y="1908"/>
                </a:cubicBezTo>
                <a:cubicBezTo>
                  <a:pt x="767" y="1908"/>
                  <a:pt x="760" y="1909"/>
                  <a:pt x="760" y="1914"/>
                </a:cubicBezTo>
                <a:cubicBezTo>
                  <a:pt x="760" y="1923"/>
                  <a:pt x="749" y="1931"/>
                  <a:pt x="756" y="1941"/>
                </a:cubicBezTo>
                <a:cubicBezTo>
                  <a:pt x="759" y="1944"/>
                  <a:pt x="762" y="1942"/>
                  <a:pt x="765" y="1941"/>
                </a:cubicBezTo>
                <a:cubicBezTo>
                  <a:pt x="775" y="1935"/>
                  <a:pt x="787" y="1936"/>
                  <a:pt x="797" y="1940"/>
                </a:cubicBezTo>
                <a:cubicBezTo>
                  <a:pt x="808" y="1945"/>
                  <a:pt x="812" y="1940"/>
                  <a:pt x="816" y="1932"/>
                </a:cubicBezTo>
                <a:cubicBezTo>
                  <a:pt x="818" y="1928"/>
                  <a:pt x="820" y="1924"/>
                  <a:pt x="823" y="1922"/>
                </a:cubicBezTo>
                <a:cubicBezTo>
                  <a:pt x="832" y="1914"/>
                  <a:pt x="826" y="1906"/>
                  <a:pt x="821" y="1904"/>
                </a:cubicBezTo>
                <a:cubicBezTo>
                  <a:pt x="807" y="1900"/>
                  <a:pt x="808" y="1893"/>
                  <a:pt x="813" y="1884"/>
                </a:cubicBezTo>
                <a:cubicBezTo>
                  <a:pt x="817" y="1884"/>
                  <a:pt x="819" y="1887"/>
                  <a:pt x="819" y="1890"/>
                </a:cubicBezTo>
                <a:cubicBezTo>
                  <a:pt x="821" y="1903"/>
                  <a:pt x="831" y="1907"/>
                  <a:pt x="839" y="1913"/>
                </a:cubicBezTo>
                <a:cubicBezTo>
                  <a:pt x="845" y="1917"/>
                  <a:pt x="851" y="1917"/>
                  <a:pt x="851" y="1907"/>
                </a:cubicBezTo>
                <a:cubicBezTo>
                  <a:pt x="850" y="1903"/>
                  <a:pt x="848" y="1899"/>
                  <a:pt x="855" y="1898"/>
                </a:cubicBezTo>
                <a:cubicBezTo>
                  <a:pt x="860" y="1898"/>
                  <a:pt x="865" y="1900"/>
                  <a:pt x="865" y="1906"/>
                </a:cubicBezTo>
                <a:cubicBezTo>
                  <a:pt x="864" y="1920"/>
                  <a:pt x="873" y="1924"/>
                  <a:pt x="884" y="1924"/>
                </a:cubicBezTo>
                <a:cubicBezTo>
                  <a:pt x="888" y="1924"/>
                  <a:pt x="891" y="1924"/>
                  <a:pt x="891" y="1928"/>
                </a:cubicBezTo>
                <a:cubicBezTo>
                  <a:pt x="891" y="1932"/>
                  <a:pt x="887" y="1934"/>
                  <a:pt x="884" y="1933"/>
                </a:cubicBezTo>
                <a:cubicBezTo>
                  <a:pt x="874" y="1931"/>
                  <a:pt x="867" y="1940"/>
                  <a:pt x="858" y="1941"/>
                </a:cubicBezTo>
                <a:cubicBezTo>
                  <a:pt x="853" y="1942"/>
                  <a:pt x="847" y="1947"/>
                  <a:pt x="851" y="1954"/>
                </a:cubicBezTo>
                <a:cubicBezTo>
                  <a:pt x="858" y="1966"/>
                  <a:pt x="863" y="1979"/>
                  <a:pt x="877" y="1987"/>
                </a:cubicBezTo>
                <a:cubicBezTo>
                  <a:pt x="875" y="1988"/>
                  <a:pt x="874" y="1989"/>
                  <a:pt x="872" y="1990"/>
                </a:cubicBezTo>
                <a:cubicBezTo>
                  <a:pt x="867" y="1991"/>
                  <a:pt x="861" y="1990"/>
                  <a:pt x="862" y="1998"/>
                </a:cubicBezTo>
                <a:cubicBezTo>
                  <a:pt x="864" y="2007"/>
                  <a:pt x="867" y="2015"/>
                  <a:pt x="875" y="2020"/>
                </a:cubicBezTo>
                <a:cubicBezTo>
                  <a:pt x="881" y="2024"/>
                  <a:pt x="882" y="2017"/>
                  <a:pt x="884" y="2013"/>
                </a:cubicBezTo>
                <a:cubicBezTo>
                  <a:pt x="885" y="2009"/>
                  <a:pt x="888" y="2010"/>
                  <a:pt x="891" y="2011"/>
                </a:cubicBezTo>
                <a:cubicBezTo>
                  <a:pt x="897" y="2015"/>
                  <a:pt x="892" y="2026"/>
                  <a:pt x="901" y="2028"/>
                </a:cubicBezTo>
                <a:cubicBezTo>
                  <a:pt x="900" y="2029"/>
                  <a:pt x="898" y="2031"/>
                  <a:pt x="897" y="2032"/>
                </a:cubicBezTo>
                <a:cubicBezTo>
                  <a:pt x="894" y="2033"/>
                  <a:pt x="888" y="2030"/>
                  <a:pt x="890" y="2037"/>
                </a:cubicBezTo>
                <a:cubicBezTo>
                  <a:pt x="891" y="2040"/>
                  <a:pt x="895" y="2042"/>
                  <a:pt x="899" y="2042"/>
                </a:cubicBezTo>
                <a:cubicBezTo>
                  <a:pt x="914" y="2041"/>
                  <a:pt x="926" y="2048"/>
                  <a:pt x="937" y="2056"/>
                </a:cubicBezTo>
                <a:cubicBezTo>
                  <a:pt x="948" y="2065"/>
                  <a:pt x="955" y="2065"/>
                  <a:pt x="960" y="2052"/>
                </a:cubicBezTo>
                <a:cubicBezTo>
                  <a:pt x="965" y="2038"/>
                  <a:pt x="973" y="2030"/>
                  <a:pt x="988" y="2030"/>
                </a:cubicBezTo>
                <a:cubicBezTo>
                  <a:pt x="993" y="2030"/>
                  <a:pt x="997" y="2027"/>
                  <a:pt x="1001" y="2024"/>
                </a:cubicBezTo>
                <a:cubicBezTo>
                  <a:pt x="1012" y="2018"/>
                  <a:pt x="1032" y="2012"/>
                  <a:pt x="1036" y="2020"/>
                </a:cubicBezTo>
                <a:cubicBezTo>
                  <a:pt x="1044" y="2034"/>
                  <a:pt x="1056" y="2042"/>
                  <a:pt x="1065" y="2054"/>
                </a:cubicBezTo>
                <a:cubicBezTo>
                  <a:pt x="1065" y="2055"/>
                  <a:pt x="1065" y="2055"/>
                  <a:pt x="1065" y="2056"/>
                </a:cubicBezTo>
                <a:cubicBezTo>
                  <a:pt x="1062" y="2065"/>
                  <a:pt x="1068" y="2071"/>
                  <a:pt x="1073" y="2077"/>
                </a:cubicBezTo>
                <a:cubicBezTo>
                  <a:pt x="1076" y="2082"/>
                  <a:pt x="1082" y="2087"/>
                  <a:pt x="1083" y="2092"/>
                </a:cubicBezTo>
                <a:cubicBezTo>
                  <a:pt x="1090" y="2117"/>
                  <a:pt x="1094" y="2141"/>
                  <a:pt x="1104" y="2165"/>
                </a:cubicBezTo>
                <a:cubicBezTo>
                  <a:pt x="1111" y="2180"/>
                  <a:pt x="1111" y="2198"/>
                  <a:pt x="1118" y="2213"/>
                </a:cubicBezTo>
                <a:cubicBezTo>
                  <a:pt x="1133" y="2246"/>
                  <a:pt x="1143" y="2282"/>
                  <a:pt x="1165" y="2312"/>
                </a:cubicBezTo>
                <a:cubicBezTo>
                  <a:pt x="1172" y="2322"/>
                  <a:pt x="1178" y="2333"/>
                  <a:pt x="1176" y="2346"/>
                </a:cubicBezTo>
                <a:cubicBezTo>
                  <a:pt x="1173" y="2359"/>
                  <a:pt x="1178" y="2368"/>
                  <a:pt x="1189" y="2377"/>
                </a:cubicBezTo>
                <a:cubicBezTo>
                  <a:pt x="1211" y="2395"/>
                  <a:pt x="1231" y="2416"/>
                  <a:pt x="1239" y="2444"/>
                </a:cubicBezTo>
                <a:cubicBezTo>
                  <a:pt x="1244" y="2462"/>
                  <a:pt x="1252" y="2476"/>
                  <a:pt x="1268" y="2485"/>
                </a:cubicBezTo>
                <a:cubicBezTo>
                  <a:pt x="1289" y="2498"/>
                  <a:pt x="1306" y="2515"/>
                  <a:pt x="1317" y="2537"/>
                </a:cubicBezTo>
                <a:cubicBezTo>
                  <a:pt x="1333" y="2571"/>
                  <a:pt x="1338" y="2607"/>
                  <a:pt x="1337" y="2644"/>
                </a:cubicBezTo>
                <a:cubicBezTo>
                  <a:pt x="1335" y="2697"/>
                  <a:pt x="1331" y="2749"/>
                  <a:pt x="1330" y="2802"/>
                </a:cubicBezTo>
                <a:cubicBezTo>
                  <a:pt x="1329" y="2876"/>
                  <a:pt x="1330" y="2950"/>
                  <a:pt x="1330" y="3023"/>
                </a:cubicBezTo>
                <a:cubicBezTo>
                  <a:pt x="1330" y="3033"/>
                  <a:pt x="1326" y="3044"/>
                  <a:pt x="1329" y="3053"/>
                </a:cubicBezTo>
                <a:cubicBezTo>
                  <a:pt x="1337" y="3076"/>
                  <a:pt x="1328" y="3100"/>
                  <a:pt x="1332" y="3123"/>
                </a:cubicBezTo>
                <a:cubicBezTo>
                  <a:pt x="1335" y="3136"/>
                  <a:pt x="1333" y="3150"/>
                  <a:pt x="1333" y="3163"/>
                </a:cubicBezTo>
                <a:cubicBezTo>
                  <a:pt x="1333" y="3169"/>
                  <a:pt x="1329" y="3177"/>
                  <a:pt x="1323" y="3182"/>
                </a:cubicBezTo>
                <a:cubicBezTo>
                  <a:pt x="1460" y="3182"/>
                  <a:pt x="1460" y="3182"/>
                  <a:pt x="1460" y="3182"/>
                </a:cubicBezTo>
                <a:cubicBezTo>
                  <a:pt x="1447" y="3182"/>
                  <a:pt x="1441" y="3166"/>
                  <a:pt x="1441" y="3153"/>
                </a:cubicBezTo>
                <a:cubicBezTo>
                  <a:pt x="1444" y="3118"/>
                  <a:pt x="1437" y="3095"/>
                  <a:pt x="1437" y="3060"/>
                </a:cubicBezTo>
                <a:cubicBezTo>
                  <a:pt x="1438" y="3011"/>
                  <a:pt x="1432" y="2961"/>
                  <a:pt x="1430" y="2912"/>
                </a:cubicBezTo>
                <a:cubicBezTo>
                  <a:pt x="1429" y="2861"/>
                  <a:pt x="1430" y="2810"/>
                  <a:pt x="1430" y="2759"/>
                </a:cubicBezTo>
                <a:cubicBezTo>
                  <a:pt x="1430" y="2732"/>
                  <a:pt x="1432" y="2706"/>
                  <a:pt x="1435" y="2679"/>
                </a:cubicBezTo>
                <a:cubicBezTo>
                  <a:pt x="1437" y="2662"/>
                  <a:pt x="1441" y="2646"/>
                  <a:pt x="1441" y="2629"/>
                </a:cubicBezTo>
                <a:cubicBezTo>
                  <a:pt x="1440" y="2610"/>
                  <a:pt x="1441" y="2591"/>
                  <a:pt x="1447" y="2573"/>
                </a:cubicBezTo>
                <a:cubicBezTo>
                  <a:pt x="1451" y="2559"/>
                  <a:pt x="1457" y="2541"/>
                  <a:pt x="1477" y="2540"/>
                </a:cubicBezTo>
                <a:cubicBezTo>
                  <a:pt x="1481" y="2539"/>
                  <a:pt x="1482" y="2530"/>
                  <a:pt x="1487" y="2536"/>
                </a:cubicBezTo>
                <a:cubicBezTo>
                  <a:pt x="1489" y="2540"/>
                  <a:pt x="1491" y="2546"/>
                  <a:pt x="1487" y="2550"/>
                </a:cubicBezTo>
                <a:cubicBezTo>
                  <a:pt x="1481" y="2554"/>
                  <a:pt x="1482" y="2559"/>
                  <a:pt x="1487" y="2560"/>
                </a:cubicBezTo>
                <a:cubicBezTo>
                  <a:pt x="1491" y="2561"/>
                  <a:pt x="1499" y="2569"/>
                  <a:pt x="1502" y="2558"/>
                </a:cubicBezTo>
                <a:cubicBezTo>
                  <a:pt x="1504" y="2550"/>
                  <a:pt x="1507" y="2552"/>
                  <a:pt x="1512" y="2554"/>
                </a:cubicBezTo>
                <a:cubicBezTo>
                  <a:pt x="1518" y="2557"/>
                  <a:pt x="1530" y="2558"/>
                  <a:pt x="1529" y="2554"/>
                </a:cubicBezTo>
                <a:cubicBezTo>
                  <a:pt x="1526" y="2543"/>
                  <a:pt x="1536" y="2541"/>
                  <a:pt x="1540" y="2534"/>
                </a:cubicBezTo>
                <a:cubicBezTo>
                  <a:pt x="1536" y="2533"/>
                  <a:pt x="1534" y="2532"/>
                  <a:pt x="1532" y="2531"/>
                </a:cubicBezTo>
                <a:cubicBezTo>
                  <a:pt x="1519" y="2528"/>
                  <a:pt x="1505" y="2530"/>
                  <a:pt x="1497" y="2516"/>
                </a:cubicBezTo>
                <a:cubicBezTo>
                  <a:pt x="1493" y="2510"/>
                  <a:pt x="1484" y="2510"/>
                  <a:pt x="1478" y="2515"/>
                </a:cubicBezTo>
                <a:cubicBezTo>
                  <a:pt x="1472" y="2502"/>
                  <a:pt x="1476" y="2485"/>
                  <a:pt x="1467" y="2474"/>
                </a:cubicBezTo>
                <a:cubicBezTo>
                  <a:pt x="1460" y="2466"/>
                  <a:pt x="1458" y="2459"/>
                  <a:pt x="1458" y="2450"/>
                </a:cubicBezTo>
                <a:cubicBezTo>
                  <a:pt x="1459" y="2442"/>
                  <a:pt x="1458" y="2435"/>
                  <a:pt x="1457" y="2428"/>
                </a:cubicBezTo>
                <a:cubicBezTo>
                  <a:pt x="1453" y="2404"/>
                  <a:pt x="1448" y="2380"/>
                  <a:pt x="1453" y="2357"/>
                </a:cubicBezTo>
                <a:cubicBezTo>
                  <a:pt x="1459" y="2326"/>
                  <a:pt x="1454" y="2295"/>
                  <a:pt x="1462" y="2264"/>
                </a:cubicBezTo>
                <a:cubicBezTo>
                  <a:pt x="1467" y="2242"/>
                  <a:pt x="1463" y="2217"/>
                  <a:pt x="1480" y="2198"/>
                </a:cubicBezTo>
                <a:cubicBezTo>
                  <a:pt x="1485" y="2193"/>
                  <a:pt x="1488" y="2180"/>
                  <a:pt x="1500" y="2190"/>
                </a:cubicBezTo>
                <a:cubicBezTo>
                  <a:pt x="1501" y="2192"/>
                  <a:pt x="1504" y="2190"/>
                  <a:pt x="1505" y="2188"/>
                </a:cubicBezTo>
                <a:cubicBezTo>
                  <a:pt x="1506" y="2177"/>
                  <a:pt x="1519" y="2171"/>
                  <a:pt x="1519" y="2159"/>
                </a:cubicBezTo>
                <a:cubicBezTo>
                  <a:pt x="1518" y="2150"/>
                  <a:pt x="1523" y="2144"/>
                  <a:pt x="1529" y="2138"/>
                </a:cubicBezTo>
                <a:cubicBezTo>
                  <a:pt x="1564" y="2102"/>
                  <a:pt x="1596" y="2062"/>
                  <a:pt x="1633" y="2027"/>
                </a:cubicBezTo>
                <a:cubicBezTo>
                  <a:pt x="1640" y="2021"/>
                  <a:pt x="1641" y="2012"/>
                  <a:pt x="1638" y="2007"/>
                </a:cubicBezTo>
                <a:cubicBezTo>
                  <a:pt x="1629" y="1991"/>
                  <a:pt x="1638" y="1979"/>
                  <a:pt x="1644" y="1966"/>
                </a:cubicBezTo>
                <a:cubicBezTo>
                  <a:pt x="1654" y="1944"/>
                  <a:pt x="1655" y="1944"/>
                  <a:pt x="1678" y="1951"/>
                </a:cubicBezTo>
                <a:cubicBezTo>
                  <a:pt x="1681" y="1952"/>
                  <a:pt x="1685" y="1952"/>
                  <a:pt x="1686" y="1957"/>
                </a:cubicBezTo>
                <a:cubicBezTo>
                  <a:pt x="1686" y="1961"/>
                  <a:pt x="1683" y="1963"/>
                  <a:pt x="1680" y="1965"/>
                </a:cubicBezTo>
                <a:cubicBezTo>
                  <a:pt x="1672" y="1970"/>
                  <a:pt x="1667" y="1976"/>
                  <a:pt x="1674" y="1985"/>
                </a:cubicBezTo>
                <a:cubicBezTo>
                  <a:pt x="1677" y="1990"/>
                  <a:pt x="1676" y="1994"/>
                  <a:pt x="1671" y="1997"/>
                </a:cubicBezTo>
                <a:cubicBezTo>
                  <a:pt x="1664" y="2001"/>
                  <a:pt x="1658" y="2009"/>
                  <a:pt x="1664" y="2015"/>
                </a:cubicBezTo>
                <a:cubicBezTo>
                  <a:pt x="1668" y="2018"/>
                  <a:pt x="1678" y="2027"/>
                  <a:pt x="1688" y="2016"/>
                </a:cubicBezTo>
                <a:cubicBezTo>
                  <a:pt x="1691" y="2012"/>
                  <a:pt x="1701" y="2009"/>
                  <a:pt x="1709" y="2018"/>
                </a:cubicBezTo>
                <a:cubicBezTo>
                  <a:pt x="1714" y="2022"/>
                  <a:pt x="1726" y="2035"/>
                  <a:pt x="1735" y="2017"/>
                </a:cubicBezTo>
                <a:cubicBezTo>
                  <a:pt x="1737" y="2014"/>
                  <a:pt x="1745" y="2010"/>
                  <a:pt x="1746" y="2011"/>
                </a:cubicBezTo>
                <a:cubicBezTo>
                  <a:pt x="1756" y="2017"/>
                  <a:pt x="1763" y="2010"/>
                  <a:pt x="1770" y="2006"/>
                </a:cubicBezTo>
                <a:cubicBezTo>
                  <a:pt x="1772" y="2014"/>
                  <a:pt x="1768" y="2020"/>
                  <a:pt x="1767" y="2026"/>
                </a:cubicBezTo>
                <a:cubicBezTo>
                  <a:pt x="1766" y="2029"/>
                  <a:pt x="1766" y="2033"/>
                  <a:pt x="1769" y="2036"/>
                </a:cubicBezTo>
                <a:cubicBezTo>
                  <a:pt x="1773" y="2039"/>
                  <a:pt x="1776" y="2037"/>
                  <a:pt x="1779" y="2035"/>
                </a:cubicBezTo>
                <a:cubicBezTo>
                  <a:pt x="1788" y="2031"/>
                  <a:pt x="1793" y="2019"/>
                  <a:pt x="1806" y="2026"/>
                </a:cubicBezTo>
                <a:cubicBezTo>
                  <a:pt x="1806" y="2027"/>
                  <a:pt x="1809" y="2024"/>
                  <a:pt x="1811" y="2023"/>
                </a:cubicBezTo>
                <a:cubicBezTo>
                  <a:pt x="1816" y="2020"/>
                  <a:pt x="1819" y="2021"/>
                  <a:pt x="1820" y="2027"/>
                </a:cubicBezTo>
                <a:cubicBezTo>
                  <a:pt x="1821" y="2039"/>
                  <a:pt x="1829" y="2041"/>
                  <a:pt x="1840" y="2042"/>
                </a:cubicBezTo>
                <a:cubicBezTo>
                  <a:pt x="1830" y="2018"/>
                  <a:pt x="1831" y="2016"/>
                  <a:pt x="1850" y="2017"/>
                </a:cubicBezTo>
                <a:cubicBezTo>
                  <a:pt x="1851" y="2024"/>
                  <a:pt x="1835" y="2021"/>
                  <a:pt x="1842" y="2029"/>
                </a:cubicBezTo>
                <a:cubicBezTo>
                  <a:pt x="1848" y="2036"/>
                  <a:pt x="1860" y="2047"/>
                  <a:pt x="1865" y="2041"/>
                </a:cubicBezTo>
                <a:cubicBezTo>
                  <a:pt x="1874" y="2032"/>
                  <a:pt x="1877" y="2037"/>
                  <a:pt x="1884" y="2041"/>
                </a:cubicBezTo>
                <a:cubicBezTo>
                  <a:pt x="1888" y="2043"/>
                  <a:pt x="1892" y="2040"/>
                  <a:pt x="1896" y="2038"/>
                </a:cubicBezTo>
                <a:cubicBezTo>
                  <a:pt x="1899" y="2036"/>
                  <a:pt x="1899" y="2031"/>
                  <a:pt x="1897" y="2029"/>
                </a:cubicBezTo>
                <a:cubicBezTo>
                  <a:pt x="1892" y="2025"/>
                  <a:pt x="1891" y="2022"/>
                  <a:pt x="1890" y="2015"/>
                </a:cubicBezTo>
                <a:cubicBezTo>
                  <a:pt x="1888" y="2002"/>
                  <a:pt x="1880" y="1989"/>
                  <a:pt x="1866" y="1982"/>
                </a:cubicBezTo>
                <a:cubicBezTo>
                  <a:pt x="1864" y="1982"/>
                  <a:pt x="1863" y="1981"/>
                  <a:pt x="1862" y="1981"/>
                </a:cubicBezTo>
                <a:cubicBezTo>
                  <a:pt x="1855" y="1978"/>
                  <a:pt x="1857" y="1973"/>
                  <a:pt x="1857" y="1969"/>
                </a:cubicBezTo>
                <a:cubicBezTo>
                  <a:pt x="1856" y="1962"/>
                  <a:pt x="1862" y="1961"/>
                  <a:pt x="1864" y="1960"/>
                </a:cubicBezTo>
                <a:cubicBezTo>
                  <a:pt x="1871" y="1959"/>
                  <a:pt x="1867" y="1966"/>
                  <a:pt x="1869" y="1969"/>
                </a:cubicBezTo>
                <a:cubicBezTo>
                  <a:pt x="1874" y="1976"/>
                  <a:pt x="1884" y="1978"/>
                  <a:pt x="1888" y="1975"/>
                </a:cubicBezTo>
                <a:cubicBezTo>
                  <a:pt x="1903" y="1965"/>
                  <a:pt x="1909" y="1976"/>
                  <a:pt x="1918" y="1983"/>
                </a:cubicBezTo>
                <a:cubicBezTo>
                  <a:pt x="1921" y="1985"/>
                  <a:pt x="1919" y="1988"/>
                  <a:pt x="1921" y="1991"/>
                </a:cubicBezTo>
                <a:cubicBezTo>
                  <a:pt x="1927" y="1997"/>
                  <a:pt x="1939" y="2000"/>
                  <a:pt x="1940" y="1999"/>
                </a:cubicBezTo>
                <a:cubicBezTo>
                  <a:pt x="1944" y="1987"/>
                  <a:pt x="1949" y="1995"/>
                  <a:pt x="1954" y="1997"/>
                </a:cubicBezTo>
                <a:cubicBezTo>
                  <a:pt x="1956" y="1998"/>
                  <a:pt x="1958" y="2001"/>
                  <a:pt x="1961" y="1999"/>
                </a:cubicBezTo>
                <a:cubicBezTo>
                  <a:pt x="1963" y="1997"/>
                  <a:pt x="1962" y="1994"/>
                  <a:pt x="1962" y="1992"/>
                </a:cubicBezTo>
                <a:cubicBezTo>
                  <a:pt x="1962" y="1988"/>
                  <a:pt x="1956" y="1987"/>
                  <a:pt x="1958" y="1983"/>
                </a:cubicBezTo>
                <a:cubicBezTo>
                  <a:pt x="1961" y="1981"/>
                  <a:pt x="1963" y="1983"/>
                  <a:pt x="1965" y="1985"/>
                </a:cubicBezTo>
                <a:cubicBezTo>
                  <a:pt x="1968" y="1986"/>
                  <a:pt x="1971" y="1987"/>
                  <a:pt x="1974" y="1989"/>
                </a:cubicBezTo>
                <a:cubicBezTo>
                  <a:pt x="1977" y="1990"/>
                  <a:pt x="1980" y="1990"/>
                  <a:pt x="1981" y="1986"/>
                </a:cubicBezTo>
                <a:cubicBezTo>
                  <a:pt x="1985" y="1968"/>
                  <a:pt x="1996" y="1978"/>
                  <a:pt x="2003" y="1981"/>
                </a:cubicBezTo>
                <a:cubicBezTo>
                  <a:pt x="2009" y="1983"/>
                  <a:pt x="2013" y="1987"/>
                  <a:pt x="2018" y="1981"/>
                </a:cubicBezTo>
                <a:cubicBezTo>
                  <a:pt x="2023" y="1973"/>
                  <a:pt x="2015" y="1972"/>
                  <a:pt x="2012" y="1970"/>
                </a:cubicBezTo>
                <a:cubicBezTo>
                  <a:pt x="2008" y="1967"/>
                  <a:pt x="2004" y="1964"/>
                  <a:pt x="2006" y="1960"/>
                </a:cubicBezTo>
                <a:cubicBezTo>
                  <a:pt x="2007" y="1957"/>
                  <a:pt x="2013" y="1954"/>
                  <a:pt x="2014" y="1955"/>
                </a:cubicBezTo>
                <a:cubicBezTo>
                  <a:pt x="2025" y="1965"/>
                  <a:pt x="2039" y="1943"/>
                  <a:pt x="2050" y="1957"/>
                </a:cubicBezTo>
                <a:cubicBezTo>
                  <a:pt x="2052" y="1958"/>
                  <a:pt x="2053" y="1954"/>
                  <a:pt x="2054" y="1953"/>
                </a:cubicBezTo>
                <a:cubicBezTo>
                  <a:pt x="2063" y="1941"/>
                  <a:pt x="2052" y="1934"/>
                  <a:pt x="2045" y="1921"/>
                </a:cubicBezTo>
                <a:cubicBezTo>
                  <a:pt x="2056" y="1932"/>
                  <a:pt x="2062" y="1927"/>
                  <a:pt x="2069" y="1924"/>
                </a:cubicBezTo>
                <a:cubicBezTo>
                  <a:pt x="2069" y="1920"/>
                  <a:pt x="2067" y="1919"/>
                  <a:pt x="2065" y="1918"/>
                </a:cubicBezTo>
                <a:cubicBezTo>
                  <a:pt x="2060" y="1916"/>
                  <a:pt x="2057" y="1912"/>
                  <a:pt x="2058" y="1907"/>
                </a:cubicBezTo>
                <a:cubicBezTo>
                  <a:pt x="2059" y="1902"/>
                  <a:pt x="2065" y="1902"/>
                  <a:pt x="2069" y="1900"/>
                </a:cubicBezTo>
                <a:cubicBezTo>
                  <a:pt x="2077" y="1895"/>
                  <a:pt x="2075" y="1906"/>
                  <a:pt x="2081" y="1907"/>
                </a:cubicBezTo>
                <a:cubicBezTo>
                  <a:pt x="2096" y="1909"/>
                  <a:pt x="2111" y="1915"/>
                  <a:pt x="2125" y="1901"/>
                </a:cubicBezTo>
                <a:cubicBezTo>
                  <a:pt x="2120" y="1911"/>
                  <a:pt x="2124" y="1918"/>
                  <a:pt x="2129" y="1924"/>
                </a:cubicBezTo>
                <a:cubicBezTo>
                  <a:pt x="2134" y="1931"/>
                  <a:pt x="2140" y="1925"/>
                  <a:pt x="2146" y="1923"/>
                </a:cubicBezTo>
                <a:cubicBezTo>
                  <a:pt x="2153" y="1921"/>
                  <a:pt x="2157" y="1921"/>
                  <a:pt x="2166" y="1926"/>
                </a:cubicBezTo>
                <a:cubicBezTo>
                  <a:pt x="2166" y="1927"/>
                  <a:pt x="2167" y="1927"/>
                  <a:pt x="2167" y="1926"/>
                </a:cubicBezTo>
                <a:cubicBezTo>
                  <a:pt x="2177" y="1926"/>
                  <a:pt x="2183" y="1932"/>
                  <a:pt x="2191" y="1939"/>
                </a:cubicBezTo>
                <a:cubicBezTo>
                  <a:pt x="2199" y="1946"/>
                  <a:pt x="2199" y="1950"/>
                  <a:pt x="2194" y="1958"/>
                </a:cubicBezTo>
                <a:cubicBezTo>
                  <a:pt x="2192" y="1962"/>
                  <a:pt x="2193" y="1964"/>
                  <a:pt x="2198" y="1968"/>
                </a:cubicBezTo>
                <a:cubicBezTo>
                  <a:pt x="2211" y="1980"/>
                  <a:pt x="2212" y="1957"/>
                  <a:pt x="2221" y="1962"/>
                </a:cubicBezTo>
                <a:cubicBezTo>
                  <a:pt x="2223" y="1955"/>
                  <a:pt x="2218" y="1951"/>
                  <a:pt x="2217" y="1945"/>
                </a:cubicBezTo>
                <a:cubicBezTo>
                  <a:pt x="2216" y="1942"/>
                  <a:pt x="2206" y="1942"/>
                  <a:pt x="2213" y="1937"/>
                </a:cubicBezTo>
                <a:cubicBezTo>
                  <a:pt x="2217" y="1934"/>
                  <a:pt x="2220" y="1941"/>
                  <a:pt x="2221" y="1944"/>
                </a:cubicBezTo>
                <a:cubicBezTo>
                  <a:pt x="2227" y="1960"/>
                  <a:pt x="2238" y="1954"/>
                  <a:pt x="2247" y="1950"/>
                </a:cubicBezTo>
                <a:cubicBezTo>
                  <a:pt x="2255" y="1945"/>
                  <a:pt x="2267" y="1948"/>
                  <a:pt x="2269" y="1951"/>
                </a:cubicBezTo>
                <a:cubicBezTo>
                  <a:pt x="2274" y="1963"/>
                  <a:pt x="2286" y="1958"/>
                  <a:pt x="2292" y="1965"/>
                </a:cubicBezTo>
                <a:cubicBezTo>
                  <a:pt x="2294" y="1967"/>
                  <a:pt x="2299" y="1965"/>
                  <a:pt x="2298" y="1963"/>
                </a:cubicBezTo>
                <a:cubicBezTo>
                  <a:pt x="2293" y="1950"/>
                  <a:pt x="2313" y="1938"/>
                  <a:pt x="2297" y="1925"/>
                </a:cubicBezTo>
                <a:cubicBezTo>
                  <a:pt x="2309" y="1932"/>
                  <a:pt x="2315" y="1942"/>
                  <a:pt x="2316" y="1955"/>
                </a:cubicBezTo>
                <a:cubicBezTo>
                  <a:pt x="2317" y="1965"/>
                  <a:pt x="2325" y="1978"/>
                  <a:pt x="2329" y="1977"/>
                </a:cubicBezTo>
                <a:cubicBezTo>
                  <a:pt x="2340" y="1971"/>
                  <a:pt x="2346" y="1977"/>
                  <a:pt x="2354" y="1982"/>
                </a:cubicBezTo>
                <a:cubicBezTo>
                  <a:pt x="2358" y="1985"/>
                  <a:pt x="2361" y="1985"/>
                  <a:pt x="2365" y="1981"/>
                </a:cubicBezTo>
                <a:cubicBezTo>
                  <a:pt x="2374" y="1972"/>
                  <a:pt x="2374" y="1945"/>
                  <a:pt x="2364" y="1937"/>
                </a:cubicBezTo>
                <a:cubicBezTo>
                  <a:pt x="2361" y="1934"/>
                  <a:pt x="2357" y="1933"/>
                  <a:pt x="2353" y="1936"/>
                </a:cubicBezTo>
                <a:cubicBezTo>
                  <a:pt x="2349" y="1939"/>
                  <a:pt x="2349" y="1943"/>
                  <a:pt x="2351" y="1947"/>
                </a:cubicBezTo>
                <a:cubicBezTo>
                  <a:pt x="2352" y="1951"/>
                  <a:pt x="2358" y="1952"/>
                  <a:pt x="2357" y="1958"/>
                </a:cubicBezTo>
                <a:cubicBezTo>
                  <a:pt x="2351" y="1958"/>
                  <a:pt x="2351" y="1948"/>
                  <a:pt x="2345" y="1951"/>
                </a:cubicBezTo>
                <a:cubicBezTo>
                  <a:pt x="2329" y="1956"/>
                  <a:pt x="2334" y="1941"/>
                  <a:pt x="2336" y="1939"/>
                </a:cubicBezTo>
                <a:cubicBezTo>
                  <a:pt x="2351" y="1924"/>
                  <a:pt x="2339" y="1921"/>
                  <a:pt x="2329" y="1916"/>
                </a:cubicBezTo>
                <a:cubicBezTo>
                  <a:pt x="2335" y="1918"/>
                  <a:pt x="2341" y="1913"/>
                  <a:pt x="2346" y="1916"/>
                </a:cubicBezTo>
                <a:cubicBezTo>
                  <a:pt x="2350" y="1919"/>
                  <a:pt x="2355" y="1926"/>
                  <a:pt x="2359" y="1918"/>
                </a:cubicBezTo>
                <a:cubicBezTo>
                  <a:pt x="2363" y="1912"/>
                  <a:pt x="2358" y="1906"/>
                  <a:pt x="2352" y="1902"/>
                </a:cubicBezTo>
                <a:cubicBezTo>
                  <a:pt x="2340" y="1895"/>
                  <a:pt x="2326" y="1891"/>
                  <a:pt x="2312" y="1893"/>
                </a:cubicBezTo>
                <a:cubicBezTo>
                  <a:pt x="2309" y="1893"/>
                  <a:pt x="2304" y="1897"/>
                  <a:pt x="2304" y="1893"/>
                </a:cubicBezTo>
                <a:cubicBezTo>
                  <a:pt x="2302" y="1883"/>
                  <a:pt x="2291" y="1879"/>
                  <a:pt x="2289" y="1869"/>
                </a:cubicBezTo>
                <a:cubicBezTo>
                  <a:pt x="2296" y="1875"/>
                  <a:pt x="2307" y="1868"/>
                  <a:pt x="2313" y="1876"/>
                </a:cubicBezTo>
                <a:cubicBezTo>
                  <a:pt x="2322" y="1887"/>
                  <a:pt x="2334" y="1881"/>
                  <a:pt x="2345" y="1880"/>
                </a:cubicBezTo>
                <a:cubicBezTo>
                  <a:pt x="2351" y="1880"/>
                  <a:pt x="2358" y="1870"/>
                  <a:pt x="2346" y="1864"/>
                </a:cubicBezTo>
                <a:cubicBezTo>
                  <a:pt x="2343" y="1862"/>
                  <a:pt x="2340" y="1860"/>
                  <a:pt x="2342" y="1857"/>
                </a:cubicBezTo>
                <a:cubicBezTo>
                  <a:pt x="2345" y="1854"/>
                  <a:pt x="2348" y="1853"/>
                  <a:pt x="2351" y="1856"/>
                </a:cubicBezTo>
                <a:cubicBezTo>
                  <a:pt x="2356" y="1862"/>
                  <a:pt x="2362" y="1861"/>
                  <a:pt x="2369" y="1859"/>
                </a:cubicBezTo>
                <a:cubicBezTo>
                  <a:pt x="2368" y="1853"/>
                  <a:pt x="2362" y="1850"/>
                  <a:pt x="2361" y="1845"/>
                </a:cubicBezTo>
                <a:cubicBezTo>
                  <a:pt x="2359" y="1831"/>
                  <a:pt x="2351" y="1822"/>
                  <a:pt x="2338" y="1818"/>
                </a:cubicBezTo>
                <a:cubicBezTo>
                  <a:pt x="2332" y="1816"/>
                  <a:pt x="2331" y="1812"/>
                  <a:pt x="2328" y="1807"/>
                </a:cubicBezTo>
                <a:cubicBezTo>
                  <a:pt x="2322" y="1799"/>
                  <a:pt x="2324" y="1789"/>
                  <a:pt x="2318" y="1780"/>
                </a:cubicBezTo>
                <a:cubicBezTo>
                  <a:pt x="2314" y="1773"/>
                  <a:pt x="2326" y="1771"/>
                  <a:pt x="2330" y="1766"/>
                </a:cubicBezTo>
                <a:cubicBezTo>
                  <a:pt x="2333" y="1762"/>
                  <a:pt x="2334" y="1764"/>
                  <a:pt x="2336" y="1767"/>
                </a:cubicBezTo>
                <a:cubicBezTo>
                  <a:pt x="2338" y="1771"/>
                  <a:pt x="2341" y="1775"/>
                  <a:pt x="2345" y="1773"/>
                </a:cubicBezTo>
                <a:cubicBezTo>
                  <a:pt x="2349" y="1770"/>
                  <a:pt x="2347" y="1765"/>
                  <a:pt x="2347" y="1761"/>
                </a:cubicBezTo>
                <a:cubicBezTo>
                  <a:pt x="2346" y="1753"/>
                  <a:pt x="2345" y="1745"/>
                  <a:pt x="2334" y="1745"/>
                </a:cubicBezTo>
                <a:cubicBezTo>
                  <a:pt x="2337" y="1739"/>
                  <a:pt x="2343" y="1747"/>
                  <a:pt x="2344" y="1741"/>
                </a:cubicBezTo>
                <a:cubicBezTo>
                  <a:pt x="2346" y="1728"/>
                  <a:pt x="2360" y="1732"/>
                  <a:pt x="2362" y="1734"/>
                </a:cubicBezTo>
                <a:cubicBezTo>
                  <a:pt x="2369" y="1739"/>
                  <a:pt x="2374" y="1746"/>
                  <a:pt x="2384" y="1749"/>
                </a:cubicBezTo>
                <a:cubicBezTo>
                  <a:pt x="2393" y="1751"/>
                  <a:pt x="2399" y="1756"/>
                  <a:pt x="2409" y="1753"/>
                </a:cubicBezTo>
                <a:cubicBezTo>
                  <a:pt x="2420" y="1749"/>
                  <a:pt x="2432" y="1745"/>
                  <a:pt x="2441" y="1758"/>
                </a:cubicBezTo>
                <a:cubicBezTo>
                  <a:pt x="2444" y="1762"/>
                  <a:pt x="2449" y="1763"/>
                  <a:pt x="2451" y="1755"/>
                </a:cubicBezTo>
                <a:cubicBezTo>
                  <a:pt x="2452" y="1750"/>
                  <a:pt x="2457" y="1746"/>
                  <a:pt x="2454" y="1739"/>
                </a:cubicBezTo>
                <a:cubicBezTo>
                  <a:pt x="2468" y="1754"/>
                  <a:pt x="2480" y="1746"/>
                  <a:pt x="2493" y="1739"/>
                </a:cubicBezTo>
                <a:cubicBezTo>
                  <a:pt x="2503" y="1732"/>
                  <a:pt x="2513" y="1721"/>
                  <a:pt x="2528" y="1731"/>
                </a:cubicBezTo>
                <a:cubicBezTo>
                  <a:pt x="2536" y="1736"/>
                  <a:pt x="2548" y="1730"/>
                  <a:pt x="2552" y="1722"/>
                </a:cubicBezTo>
                <a:cubicBezTo>
                  <a:pt x="2557" y="1713"/>
                  <a:pt x="2558" y="1706"/>
                  <a:pt x="2570" y="1707"/>
                </a:cubicBezTo>
                <a:cubicBezTo>
                  <a:pt x="2573" y="1708"/>
                  <a:pt x="2577" y="1703"/>
                  <a:pt x="2581" y="1708"/>
                </a:cubicBezTo>
                <a:cubicBezTo>
                  <a:pt x="2586" y="1713"/>
                  <a:pt x="2592" y="1707"/>
                  <a:pt x="2595" y="1705"/>
                </a:cubicBezTo>
                <a:cubicBezTo>
                  <a:pt x="2599" y="1703"/>
                  <a:pt x="2595" y="1699"/>
                  <a:pt x="2593" y="1696"/>
                </a:cubicBezTo>
                <a:cubicBezTo>
                  <a:pt x="2585" y="1689"/>
                  <a:pt x="2585" y="1677"/>
                  <a:pt x="2577" y="1669"/>
                </a:cubicBezTo>
                <a:cubicBezTo>
                  <a:pt x="2573" y="1667"/>
                  <a:pt x="2569" y="1658"/>
                  <a:pt x="2576" y="1650"/>
                </a:cubicBezTo>
                <a:cubicBezTo>
                  <a:pt x="2577" y="1653"/>
                  <a:pt x="2577" y="1655"/>
                  <a:pt x="2577" y="1656"/>
                </a:cubicBezTo>
                <a:cubicBezTo>
                  <a:pt x="2577" y="1669"/>
                  <a:pt x="2588" y="1670"/>
                  <a:pt x="2596" y="1671"/>
                </a:cubicBezTo>
                <a:cubicBezTo>
                  <a:pt x="2604" y="1671"/>
                  <a:pt x="2602" y="1662"/>
                  <a:pt x="2603" y="1656"/>
                </a:cubicBezTo>
                <a:cubicBezTo>
                  <a:pt x="2604" y="1654"/>
                  <a:pt x="2604" y="1651"/>
                  <a:pt x="2606" y="1649"/>
                </a:cubicBezTo>
                <a:cubicBezTo>
                  <a:pt x="2607" y="1647"/>
                  <a:pt x="2613" y="1646"/>
                  <a:pt x="2612" y="1649"/>
                </a:cubicBezTo>
                <a:cubicBezTo>
                  <a:pt x="2610" y="1671"/>
                  <a:pt x="2619" y="1659"/>
                  <a:pt x="2627" y="1655"/>
                </a:cubicBezTo>
                <a:cubicBezTo>
                  <a:pt x="2634" y="1653"/>
                  <a:pt x="2635" y="1659"/>
                  <a:pt x="2637" y="1663"/>
                </a:cubicBezTo>
                <a:cubicBezTo>
                  <a:pt x="2638" y="1667"/>
                  <a:pt x="2640" y="1669"/>
                  <a:pt x="2644" y="1668"/>
                </a:cubicBezTo>
                <a:cubicBezTo>
                  <a:pt x="2648" y="1668"/>
                  <a:pt x="2649" y="1664"/>
                  <a:pt x="2648" y="1661"/>
                </a:cubicBezTo>
                <a:cubicBezTo>
                  <a:pt x="2643" y="1650"/>
                  <a:pt x="2651" y="1647"/>
                  <a:pt x="2660" y="1641"/>
                </a:cubicBezTo>
                <a:cubicBezTo>
                  <a:pt x="2655" y="1653"/>
                  <a:pt x="2665" y="1650"/>
                  <a:pt x="2670" y="1653"/>
                </a:cubicBezTo>
                <a:cubicBezTo>
                  <a:pt x="2678" y="1657"/>
                  <a:pt x="2687" y="1669"/>
                  <a:pt x="2695" y="1664"/>
                </a:cubicBezTo>
                <a:cubicBezTo>
                  <a:pt x="2704" y="1658"/>
                  <a:pt x="2697" y="1645"/>
                  <a:pt x="2696" y="1634"/>
                </a:cubicBezTo>
                <a:cubicBezTo>
                  <a:pt x="2694" y="1623"/>
                  <a:pt x="2698" y="1633"/>
                  <a:pt x="2701" y="1634"/>
                </a:cubicBezTo>
                <a:cubicBezTo>
                  <a:pt x="2708" y="1636"/>
                  <a:pt x="2715" y="1637"/>
                  <a:pt x="2721" y="1639"/>
                </a:cubicBezTo>
                <a:cubicBezTo>
                  <a:pt x="2725" y="1640"/>
                  <a:pt x="2730" y="1637"/>
                  <a:pt x="2729" y="1636"/>
                </a:cubicBezTo>
                <a:cubicBezTo>
                  <a:pt x="2724" y="1625"/>
                  <a:pt x="2741" y="1610"/>
                  <a:pt x="2722" y="1603"/>
                </a:cubicBezTo>
                <a:cubicBezTo>
                  <a:pt x="2720" y="1602"/>
                  <a:pt x="2717" y="1599"/>
                  <a:pt x="2719" y="1594"/>
                </a:cubicBezTo>
                <a:cubicBezTo>
                  <a:pt x="2727" y="1594"/>
                  <a:pt x="2738" y="1602"/>
                  <a:pt x="2742" y="1589"/>
                </a:cubicBezTo>
                <a:cubicBezTo>
                  <a:pt x="2745" y="1578"/>
                  <a:pt x="2732" y="1578"/>
                  <a:pt x="2727" y="1574"/>
                </a:cubicBezTo>
                <a:close/>
                <a:moveTo>
                  <a:pt x="2644" y="1262"/>
                </a:moveTo>
                <a:cubicBezTo>
                  <a:pt x="2648" y="1262"/>
                  <a:pt x="2652" y="1263"/>
                  <a:pt x="2651" y="1255"/>
                </a:cubicBezTo>
                <a:cubicBezTo>
                  <a:pt x="2649" y="1254"/>
                  <a:pt x="2647" y="1251"/>
                  <a:pt x="2645" y="1248"/>
                </a:cubicBezTo>
                <a:cubicBezTo>
                  <a:pt x="2639" y="1243"/>
                  <a:pt x="2641" y="1237"/>
                  <a:pt x="2645" y="1233"/>
                </a:cubicBezTo>
                <a:cubicBezTo>
                  <a:pt x="2651" y="1227"/>
                  <a:pt x="2652" y="1235"/>
                  <a:pt x="2655" y="1238"/>
                </a:cubicBezTo>
                <a:cubicBezTo>
                  <a:pt x="2665" y="1245"/>
                  <a:pt x="2664" y="1260"/>
                  <a:pt x="2676" y="1266"/>
                </a:cubicBezTo>
                <a:cubicBezTo>
                  <a:pt x="2678" y="1266"/>
                  <a:pt x="2677" y="1269"/>
                  <a:pt x="2676" y="1271"/>
                </a:cubicBezTo>
                <a:cubicBezTo>
                  <a:pt x="2674" y="1273"/>
                  <a:pt x="2671" y="1273"/>
                  <a:pt x="2669" y="1272"/>
                </a:cubicBezTo>
                <a:cubicBezTo>
                  <a:pt x="2662" y="1268"/>
                  <a:pt x="2655" y="1268"/>
                  <a:pt x="2647" y="1270"/>
                </a:cubicBezTo>
                <a:cubicBezTo>
                  <a:pt x="2645" y="1271"/>
                  <a:pt x="2642" y="1275"/>
                  <a:pt x="2642" y="1269"/>
                </a:cubicBezTo>
                <a:cubicBezTo>
                  <a:pt x="2641" y="1266"/>
                  <a:pt x="2638" y="1262"/>
                  <a:pt x="2644" y="1262"/>
                </a:cubicBezTo>
                <a:close/>
                <a:moveTo>
                  <a:pt x="698" y="458"/>
                </a:moveTo>
                <a:cubicBezTo>
                  <a:pt x="688" y="461"/>
                  <a:pt x="681" y="468"/>
                  <a:pt x="672" y="474"/>
                </a:cubicBezTo>
                <a:cubicBezTo>
                  <a:pt x="670" y="467"/>
                  <a:pt x="676" y="463"/>
                  <a:pt x="677" y="458"/>
                </a:cubicBezTo>
                <a:cubicBezTo>
                  <a:pt x="680" y="451"/>
                  <a:pt x="680" y="443"/>
                  <a:pt x="674" y="436"/>
                </a:cubicBezTo>
                <a:cubicBezTo>
                  <a:pt x="670" y="431"/>
                  <a:pt x="665" y="424"/>
                  <a:pt x="673" y="421"/>
                </a:cubicBezTo>
                <a:cubicBezTo>
                  <a:pt x="677" y="419"/>
                  <a:pt x="687" y="421"/>
                  <a:pt x="690" y="428"/>
                </a:cubicBezTo>
                <a:cubicBezTo>
                  <a:pt x="693" y="436"/>
                  <a:pt x="694" y="444"/>
                  <a:pt x="701" y="450"/>
                </a:cubicBezTo>
                <a:cubicBezTo>
                  <a:pt x="706" y="454"/>
                  <a:pt x="702" y="457"/>
                  <a:pt x="698" y="458"/>
                </a:cubicBezTo>
                <a:close/>
                <a:moveTo>
                  <a:pt x="713" y="260"/>
                </a:moveTo>
                <a:cubicBezTo>
                  <a:pt x="712" y="267"/>
                  <a:pt x="710" y="274"/>
                  <a:pt x="710" y="282"/>
                </a:cubicBezTo>
                <a:cubicBezTo>
                  <a:pt x="709" y="288"/>
                  <a:pt x="696" y="293"/>
                  <a:pt x="709" y="300"/>
                </a:cubicBezTo>
                <a:cubicBezTo>
                  <a:pt x="696" y="307"/>
                  <a:pt x="706" y="316"/>
                  <a:pt x="706" y="323"/>
                </a:cubicBezTo>
                <a:cubicBezTo>
                  <a:pt x="706" y="324"/>
                  <a:pt x="704" y="326"/>
                  <a:pt x="703" y="326"/>
                </a:cubicBezTo>
                <a:cubicBezTo>
                  <a:pt x="702" y="326"/>
                  <a:pt x="700" y="325"/>
                  <a:pt x="700" y="323"/>
                </a:cubicBezTo>
                <a:cubicBezTo>
                  <a:pt x="700" y="321"/>
                  <a:pt x="701" y="317"/>
                  <a:pt x="697" y="316"/>
                </a:cubicBezTo>
                <a:cubicBezTo>
                  <a:pt x="692" y="314"/>
                  <a:pt x="692" y="303"/>
                  <a:pt x="683" y="308"/>
                </a:cubicBezTo>
                <a:cubicBezTo>
                  <a:pt x="675" y="312"/>
                  <a:pt x="674" y="318"/>
                  <a:pt x="678" y="326"/>
                </a:cubicBezTo>
                <a:cubicBezTo>
                  <a:pt x="681" y="333"/>
                  <a:pt x="678" y="339"/>
                  <a:pt x="669" y="341"/>
                </a:cubicBezTo>
                <a:cubicBezTo>
                  <a:pt x="663" y="342"/>
                  <a:pt x="659" y="343"/>
                  <a:pt x="652" y="336"/>
                </a:cubicBezTo>
                <a:cubicBezTo>
                  <a:pt x="638" y="323"/>
                  <a:pt x="653" y="307"/>
                  <a:pt x="642" y="296"/>
                </a:cubicBezTo>
                <a:cubicBezTo>
                  <a:pt x="639" y="292"/>
                  <a:pt x="645" y="287"/>
                  <a:pt x="648" y="285"/>
                </a:cubicBezTo>
                <a:cubicBezTo>
                  <a:pt x="653" y="282"/>
                  <a:pt x="654" y="287"/>
                  <a:pt x="656" y="290"/>
                </a:cubicBezTo>
                <a:cubicBezTo>
                  <a:pt x="660" y="295"/>
                  <a:pt x="663" y="300"/>
                  <a:pt x="670" y="298"/>
                </a:cubicBezTo>
                <a:cubicBezTo>
                  <a:pt x="675" y="296"/>
                  <a:pt x="678" y="292"/>
                  <a:pt x="673" y="285"/>
                </a:cubicBezTo>
                <a:cubicBezTo>
                  <a:pt x="682" y="289"/>
                  <a:pt x="687" y="296"/>
                  <a:pt x="697" y="294"/>
                </a:cubicBezTo>
                <a:cubicBezTo>
                  <a:pt x="699" y="287"/>
                  <a:pt x="686" y="284"/>
                  <a:pt x="691" y="277"/>
                </a:cubicBezTo>
                <a:cubicBezTo>
                  <a:pt x="697" y="270"/>
                  <a:pt x="705" y="265"/>
                  <a:pt x="708" y="255"/>
                </a:cubicBezTo>
                <a:cubicBezTo>
                  <a:pt x="708" y="253"/>
                  <a:pt x="713" y="256"/>
                  <a:pt x="713" y="260"/>
                </a:cubicBezTo>
                <a:close/>
                <a:moveTo>
                  <a:pt x="970" y="191"/>
                </a:moveTo>
                <a:cubicBezTo>
                  <a:pt x="974" y="181"/>
                  <a:pt x="985" y="181"/>
                  <a:pt x="989" y="182"/>
                </a:cubicBezTo>
                <a:cubicBezTo>
                  <a:pt x="1007" y="188"/>
                  <a:pt x="997" y="175"/>
                  <a:pt x="999" y="169"/>
                </a:cubicBezTo>
                <a:cubicBezTo>
                  <a:pt x="1011" y="173"/>
                  <a:pt x="1010" y="189"/>
                  <a:pt x="1022" y="195"/>
                </a:cubicBezTo>
                <a:cubicBezTo>
                  <a:pt x="1025" y="196"/>
                  <a:pt x="1016" y="207"/>
                  <a:pt x="1012" y="207"/>
                </a:cubicBezTo>
                <a:cubicBezTo>
                  <a:pt x="1002" y="205"/>
                  <a:pt x="993" y="206"/>
                  <a:pt x="984" y="205"/>
                </a:cubicBezTo>
                <a:cubicBezTo>
                  <a:pt x="980" y="205"/>
                  <a:pt x="965" y="205"/>
                  <a:pt x="970" y="191"/>
                </a:cubicBezTo>
                <a:close/>
                <a:moveTo>
                  <a:pt x="958" y="1793"/>
                </a:moveTo>
                <a:cubicBezTo>
                  <a:pt x="990" y="1798"/>
                  <a:pt x="999" y="1798"/>
                  <a:pt x="1004" y="1829"/>
                </a:cubicBezTo>
                <a:cubicBezTo>
                  <a:pt x="1002" y="1820"/>
                  <a:pt x="995" y="1819"/>
                  <a:pt x="987" y="1819"/>
                </a:cubicBezTo>
                <a:cubicBezTo>
                  <a:pt x="980" y="1819"/>
                  <a:pt x="973" y="1818"/>
                  <a:pt x="965" y="1818"/>
                </a:cubicBezTo>
                <a:cubicBezTo>
                  <a:pt x="962" y="1818"/>
                  <a:pt x="958" y="1814"/>
                  <a:pt x="961" y="1813"/>
                </a:cubicBezTo>
                <a:cubicBezTo>
                  <a:pt x="972" y="1804"/>
                  <a:pt x="960" y="1799"/>
                  <a:pt x="958" y="1793"/>
                </a:cubicBezTo>
                <a:close/>
                <a:moveTo>
                  <a:pt x="912" y="122"/>
                </a:moveTo>
                <a:cubicBezTo>
                  <a:pt x="914" y="122"/>
                  <a:pt x="917" y="122"/>
                  <a:pt x="919" y="122"/>
                </a:cubicBezTo>
                <a:cubicBezTo>
                  <a:pt x="927" y="122"/>
                  <a:pt x="920" y="106"/>
                  <a:pt x="930" y="111"/>
                </a:cubicBezTo>
                <a:cubicBezTo>
                  <a:pt x="932" y="113"/>
                  <a:pt x="931" y="122"/>
                  <a:pt x="938" y="127"/>
                </a:cubicBezTo>
                <a:cubicBezTo>
                  <a:pt x="945" y="131"/>
                  <a:pt x="937" y="140"/>
                  <a:pt x="934" y="146"/>
                </a:cubicBezTo>
                <a:cubicBezTo>
                  <a:pt x="932" y="151"/>
                  <a:pt x="926" y="150"/>
                  <a:pt x="922" y="144"/>
                </a:cubicBezTo>
                <a:cubicBezTo>
                  <a:pt x="917" y="135"/>
                  <a:pt x="908" y="129"/>
                  <a:pt x="898" y="125"/>
                </a:cubicBezTo>
                <a:cubicBezTo>
                  <a:pt x="903" y="121"/>
                  <a:pt x="907" y="123"/>
                  <a:pt x="912" y="122"/>
                </a:cubicBezTo>
                <a:close/>
                <a:moveTo>
                  <a:pt x="908" y="1758"/>
                </a:moveTo>
                <a:cubicBezTo>
                  <a:pt x="902" y="1749"/>
                  <a:pt x="893" y="1742"/>
                  <a:pt x="894" y="1728"/>
                </a:cubicBezTo>
                <a:cubicBezTo>
                  <a:pt x="904" y="1734"/>
                  <a:pt x="914" y="1738"/>
                  <a:pt x="913" y="1720"/>
                </a:cubicBezTo>
                <a:cubicBezTo>
                  <a:pt x="920" y="1722"/>
                  <a:pt x="920" y="1727"/>
                  <a:pt x="921" y="1730"/>
                </a:cubicBezTo>
                <a:cubicBezTo>
                  <a:pt x="925" y="1738"/>
                  <a:pt x="929" y="1739"/>
                  <a:pt x="934" y="1733"/>
                </a:cubicBezTo>
                <a:cubicBezTo>
                  <a:pt x="935" y="1731"/>
                  <a:pt x="936" y="1728"/>
                  <a:pt x="938" y="1728"/>
                </a:cubicBezTo>
                <a:cubicBezTo>
                  <a:pt x="950" y="1722"/>
                  <a:pt x="950" y="1722"/>
                  <a:pt x="940" y="1712"/>
                </a:cubicBezTo>
                <a:cubicBezTo>
                  <a:pt x="939" y="1711"/>
                  <a:pt x="938" y="1710"/>
                  <a:pt x="937" y="1708"/>
                </a:cubicBezTo>
                <a:cubicBezTo>
                  <a:pt x="936" y="1707"/>
                  <a:pt x="937" y="1706"/>
                  <a:pt x="936" y="1704"/>
                </a:cubicBezTo>
                <a:cubicBezTo>
                  <a:pt x="946" y="1705"/>
                  <a:pt x="956" y="1705"/>
                  <a:pt x="966" y="1706"/>
                </a:cubicBezTo>
                <a:cubicBezTo>
                  <a:pt x="964" y="1713"/>
                  <a:pt x="958" y="1710"/>
                  <a:pt x="954" y="1712"/>
                </a:cubicBezTo>
                <a:cubicBezTo>
                  <a:pt x="958" y="1717"/>
                  <a:pt x="962" y="1725"/>
                  <a:pt x="965" y="1727"/>
                </a:cubicBezTo>
                <a:cubicBezTo>
                  <a:pt x="982" y="1736"/>
                  <a:pt x="980" y="1753"/>
                  <a:pt x="987" y="1765"/>
                </a:cubicBezTo>
                <a:cubicBezTo>
                  <a:pt x="989" y="1768"/>
                  <a:pt x="990" y="1771"/>
                  <a:pt x="990" y="1774"/>
                </a:cubicBezTo>
                <a:cubicBezTo>
                  <a:pt x="991" y="1780"/>
                  <a:pt x="998" y="1787"/>
                  <a:pt x="992" y="1792"/>
                </a:cubicBezTo>
                <a:cubicBezTo>
                  <a:pt x="986" y="1796"/>
                  <a:pt x="980" y="1789"/>
                  <a:pt x="974" y="1787"/>
                </a:cubicBezTo>
                <a:cubicBezTo>
                  <a:pt x="967" y="1786"/>
                  <a:pt x="971" y="1784"/>
                  <a:pt x="974" y="1782"/>
                </a:cubicBezTo>
                <a:cubicBezTo>
                  <a:pt x="976" y="1780"/>
                  <a:pt x="974" y="1777"/>
                  <a:pt x="973" y="1777"/>
                </a:cubicBezTo>
                <a:cubicBezTo>
                  <a:pt x="960" y="1773"/>
                  <a:pt x="950" y="1763"/>
                  <a:pt x="938" y="1757"/>
                </a:cubicBezTo>
                <a:cubicBezTo>
                  <a:pt x="933" y="1754"/>
                  <a:pt x="929" y="1756"/>
                  <a:pt x="925" y="1761"/>
                </a:cubicBezTo>
                <a:cubicBezTo>
                  <a:pt x="919" y="1767"/>
                  <a:pt x="913" y="1768"/>
                  <a:pt x="908" y="1758"/>
                </a:cubicBezTo>
                <a:close/>
                <a:moveTo>
                  <a:pt x="911" y="1868"/>
                </a:moveTo>
                <a:cubicBezTo>
                  <a:pt x="927" y="1863"/>
                  <a:pt x="924" y="1845"/>
                  <a:pt x="929" y="1832"/>
                </a:cubicBezTo>
                <a:cubicBezTo>
                  <a:pt x="946" y="1842"/>
                  <a:pt x="954" y="1860"/>
                  <a:pt x="969" y="1873"/>
                </a:cubicBezTo>
                <a:cubicBezTo>
                  <a:pt x="961" y="1878"/>
                  <a:pt x="952" y="1877"/>
                  <a:pt x="948" y="1886"/>
                </a:cubicBezTo>
                <a:cubicBezTo>
                  <a:pt x="945" y="1892"/>
                  <a:pt x="935" y="1885"/>
                  <a:pt x="933" y="1881"/>
                </a:cubicBezTo>
                <a:cubicBezTo>
                  <a:pt x="927" y="1872"/>
                  <a:pt x="920" y="1868"/>
                  <a:pt x="911" y="1868"/>
                </a:cubicBezTo>
                <a:close/>
                <a:moveTo>
                  <a:pt x="1049" y="2006"/>
                </a:moveTo>
                <a:cubicBezTo>
                  <a:pt x="1047" y="2018"/>
                  <a:pt x="1035" y="2006"/>
                  <a:pt x="1027" y="2010"/>
                </a:cubicBezTo>
                <a:cubicBezTo>
                  <a:pt x="1020" y="2014"/>
                  <a:pt x="1011" y="2014"/>
                  <a:pt x="1003" y="2015"/>
                </a:cubicBezTo>
                <a:cubicBezTo>
                  <a:pt x="997" y="2016"/>
                  <a:pt x="992" y="2018"/>
                  <a:pt x="988" y="2012"/>
                </a:cubicBezTo>
                <a:cubicBezTo>
                  <a:pt x="983" y="2001"/>
                  <a:pt x="968" y="2012"/>
                  <a:pt x="964" y="1998"/>
                </a:cubicBezTo>
                <a:cubicBezTo>
                  <a:pt x="970" y="1995"/>
                  <a:pt x="975" y="1999"/>
                  <a:pt x="980" y="2001"/>
                </a:cubicBezTo>
                <a:cubicBezTo>
                  <a:pt x="983" y="2003"/>
                  <a:pt x="986" y="2007"/>
                  <a:pt x="989" y="2002"/>
                </a:cubicBezTo>
                <a:cubicBezTo>
                  <a:pt x="991" y="1998"/>
                  <a:pt x="990" y="1993"/>
                  <a:pt x="986" y="1990"/>
                </a:cubicBezTo>
                <a:cubicBezTo>
                  <a:pt x="977" y="1983"/>
                  <a:pt x="966" y="1985"/>
                  <a:pt x="957" y="1985"/>
                </a:cubicBezTo>
                <a:cubicBezTo>
                  <a:pt x="949" y="1986"/>
                  <a:pt x="942" y="1982"/>
                  <a:pt x="934" y="1982"/>
                </a:cubicBezTo>
                <a:cubicBezTo>
                  <a:pt x="939" y="1967"/>
                  <a:pt x="974" y="1968"/>
                  <a:pt x="950" y="1943"/>
                </a:cubicBezTo>
                <a:cubicBezTo>
                  <a:pt x="961" y="1945"/>
                  <a:pt x="974" y="1953"/>
                  <a:pt x="977" y="1961"/>
                </a:cubicBezTo>
                <a:cubicBezTo>
                  <a:pt x="979" y="1969"/>
                  <a:pt x="984" y="1973"/>
                  <a:pt x="989" y="1979"/>
                </a:cubicBezTo>
                <a:cubicBezTo>
                  <a:pt x="1000" y="1992"/>
                  <a:pt x="1025" y="1988"/>
                  <a:pt x="1031" y="1972"/>
                </a:cubicBezTo>
                <a:cubicBezTo>
                  <a:pt x="1033" y="1975"/>
                  <a:pt x="1036" y="1978"/>
                  <a:pt x="1038" y="1981"/>
                </a:cubicBezTo>
                <a:cubicBezTo>
                  <a:pt x="1042" y="1989"/>
                  <a:pt x="1051" y="1999"/>
                  <a:pt x="1049" y="2006"/>
                </a:cubicBezTo>
                <a:close/>
                <a:moveTo>
                  <a:pt x="1148" y="1825"/>
                </a:moveTo>
                <a:cubicBezTo>
                  <a:pt x="1152" y="1820"/>
                  <a:pt x="1154" y="1826"/>
                  <a:pt x="1157" y="1827"/>
                </a:cubicBezTo>
                <a:cubicBezTo>
                  <a:pt x="1169" y="1833"/>
                  <a:pt x="1172" y="1824"/>
                  <a:pt x="1169" y="1816"/>
                </a:cubicBezTo>
                <a:cubicBezTo>
                  <a:pt x="1166" y="1807"/>
                  <a:pt x="1172" y="1805"/>
                  <a:pt x="1177" y="1805"/>
                </a:cubicBezTo>
                <a:cubicBezTo>
                  <a:pt x="1183" y="1805"/>
                  <a:pt x="1188" y="1792"/>
                  <a:pt x="1196" y="1807"/>
                </a:cubicBezTo>
                <a:cubicBezTo>
                  <a:pt x="1204" y="1822"/>
                  <a:pt x="1210" y="1836"/>
                  <a:pt x="1210" y="1853"/>
                </a:cubicBezTo>
                <a:cubicBezTo>
                  <a:pt x="1210" y="1859"/>
                  <a:pt x="1207" y="1870"/>
                  <a:pt x="1223" y="1861"/>
                </a:cubicBezTo>
                <a:cubicBezTo>
                  <a:pt x="1214" y="1873"/>
                  <a:pt x="1208" y="1872"/>
                  <a:pt x="1199" y="1867"/>
                </a:cubicBezTo>
                <a:cubicBezTo>
                  <a:pt x="1186" y="1859"/>
                  <a:pt x="1173" y="1854"/>
                  <a:pt x="1159" y="1849"/>
                </a:cubicBezTo>
                <a:cubicBezTo>
                  <a:pt x="1154" y="1847"/>
                  <a:pt x="1150" y="1844"/>
                  <a:pt x="1147" y="1840"/>
                </a:cubicBezTo>
                <a:cubicBezTo>
                  <a:pt x="1144" y="1835"/>
                  <a:pt x="1145" y="1829"/>
                  <a:pt x="1148" y="1825"/>
                </a:cubicBezTo>
                <a:close/>
                <a:moveTo>
                  <a:pt x="1090" y="261"/>
                </a:moveTo>
                <a:cubicBezTo>
                  <a:pt x="1092" y="249"/>
                  <a:pt x="1094" y="237"/>
                  <a:pt x="1106" y="229"/>
                </a:cubicBezTo>
                <a:cubicBezTo>
                  <a:pt x="1107" y="228"/>
                  <a:pt x="1109" y="228"/>
                  <a:pt x="1110" y="227"/>
                </a:cubicBezTo>
                <a:cubicBezTo>
                  <a:pt x="1119" y="219"/>
                  <a:pt x="1128" y="221"/>
                  <a:pt x="1131" y="233"/>
                </a:cubicBezTo>
                <a:cubicBezTo>
                  <a:pt x="1132" y="236"/>
                  <a:pt x="1139" y="246"/>
                  <a:pt x="1124" y="246"/>
                </a:cubicBezTo>
                <a:cubicBezTo>
                  <a:pt x="1118" y="246"/>
                  <a:pt x="1100" y="244"/>
                  <a:pt x="1101" y="262"/>
                </a:cubicBezTo>
                <a:cubicBezTo>
                  <a:pt x="1101" y="265"/>
                  <a:pt x="1097" y="265"/>
                  <a:pt x="1095" y="265"/>
                </a:cubicBezTo>
                <a:cubicBezTo>
                  <a:pt x="1092" y="265"/>
                  <a:pt x="1089" y="265"/>
                  <a:pt x="1090" y="261"/>
                </a:cubicBezTo>
                <a:close/>
                <a:moveTo>
                  <a:pt x="1091" y="1937"/>
                </a:moveTo>
                <a:cubicBezTo>
                  <a:pt x="1083" y="1935"/>
                  <a:pt x="1084" y="1943"/>
                  <a:pt x="1082" y="1948"/>
                </a:cubicBezTo>
                <a:cubicBezTo>
                  <a:pt x="1080" y="1953"/>
                  <a:pt x="1077" y="1956"/>
                  <a:pt x="1072" y="1950"/>
                </a:cubicBezTo>
                <a:cubicBezTo>
                  <a:pt x="1064" y="1940"/>
                  <a:pt x="1065" y="1919"/>
                  <a:pt x="1072" y="1909"/>
                </a:cubicBezTo>
                <a:cubicBezTo>
                  <a:pt x="1078" y="1901"/>
                  <a:pt x="1068" y="1890"/>
                  <a:pt x="1076" y="1881"/>
                </a:cubicBezTo>
                <a:cubicBezTo>
                  <a:pt x="1078" y="1880"/>
                  <a:pt x="1071" y="1876"/>
                  <a:pt x="1064" y="1875"/>
                </a:cubicBezTo>
                <a:cubicBezTo>
                  <a:pt x="1079" y="1862"/>
                  <a:pt x="1096" y="1850"/>
                  <a:pt x="1092" y="1828"/>
                </a:cubicBezTo>
                <a:cubicBezTo>
                  <a:pt x="1093" y="1835"/>
                  <a:pt x="1103" y="1837"/>
                  <a:pt x="1102" y="1843"/>
                </a:cubicBezTo>
                <a:cubicBezTo>
                  <a:pt x="1101" y="1849"/>
                  <a:pt x="1097" y="1855"/>
                  <a:pt x="1101" y="1862"/>
                </a:cubicBezTo>
                <a:cubicBezTo>
                  <a:pt x="1103" y="1865"/>
                  <a:pt x="1099" y="1864"/>
                  <a:pt x="1097" y="1864"/>
                </a:cubicBezTo>
                <a:cubicBezTo>
                  <a:pt x="1093" y="1864"/>
                  <a:pt x="1089" y="1865"/>
                  <a:pt x="1088" y="1869"/>
                </a:cubicBezTo>
                <a:cubicBezTo>
                  <a:pt x="1088" y="1874"/>
                  <a:pt x="1091" y="1878"/>
                  <a:pt x="1096" y="1880"/>
                </a:cubicBezTo>
                <a:cubicBezTo>
                  <a:pt x="1102" y="1882"/>
                  <a:pt x="1106" y="1886"/>
                  <a:pt x="1101" y="1897"/>
                </a:cubicBezTo>
                <a:cubicBezTo>
                  <a:pt x="1100" y="1886"/>
                  <a:pt x="1095" y="1884"/>
                  <a:pt x="1089" y="1887"/>
                </a:cubicBezTo>
                <a:cubicBezTo>
                  <a:pt x="1085" y="1889"/>
                  <a:pt x="1077" y="1885"/>
                  <a:pt x="1078" y="1892"/>
                </a:cubicBezTo>
                <a:cubicBezTo>
                  <a:pt x="1078" y="1900"/>
                  <a:pt x="1079" y="1911"/>
                  <a:pt x="1087" y="1915"/>
                </a:cubicBezTo>
                <a:cubicBezTo>
                  <a:pt x="1093" y="1918"/>
                  <a:pt x="1097" y="1923"/>
                  <a:pt x="1102" y="1927"/>
                </a:cubicBezTo>
                <a:cubicBezTo>
                  <a:pt x="1106" y="1931"/>
                  <a:pt x="1114" y="1932"/>
                  <a:pt x="1120" y="1934"/>
                </a:cubicBezTo>
                <a:cubicBezTo>
                  <a:pt x="1110" y="1934"/>
                  <a:pt x="1101" y="1941"/>
                  <a:pt x="1091" y="1937"/>
                </a:cubicBezTo>
                <a:close/>
                <a:moveTo>
                  <a:pt x="1347" y="2375"/>
                </a:moveTo>
                <a:cubicBezTo>
                  <a:pt x="1334" y="2390"/>
                  <a:pt x="1327" y="2403"/>
                  <a:pt x="1326" y="2422"/>
                </a:cubicBezTo>
                <a:cubicBezTo>
                  <a:pt x="1326" y="2431"/>
                  <a:pt x="1331" y="2445"/>
                  <a:pt x="1323" y="2448"/>
                </a:cubicBezTo>
                <a:cubicBezTo>
                  <a:pt x="1315" y="2451"/>
                  <a:pt x="1309" y="2438"/>
                  <a:pt x="1303" y="2431"/>
                </a:cubicBezTo>
                <a:cubicBezTo>
                  <a:pt x="1279" y="2407"/>
                  <a:pt x="1261" y="2378"/>
                  <a:pt x="1242" y="2349"/>
                </a:cubicBezTo>
                <a:cubicBezTo>
                  <a:pt x="1224" y="2320"/>
                  <a:pt x="1208" y="2291"/>
                  <a:pt x="1195" y="2260"/>
                </a:cubicBezTo>
                <a:cubicBezTo>
                  <a:pt x="1179" y="2223"/>
                  <a:pt x="1156" y="2189"/>
                  <a:pt x="1149" y="2148"/>
                </a:cubicBezTo>
                <a:cubicBezTo>
                  <a:pt x="1144" y="2114"/>
                  <a:pt x="1131" y="2082"/>
                  <a:pt x="1121" y="2049"/>
                </a:cubicBezTo>
                <a:cubicBezTo>
                  <a:pt x="1119" y="2042"/>
                  <a:pt x="1119" y="2034"/>
                  <a:pt x="1124" y="2029"/>
                </a:cubicBezTo>
                <a:cubicBezTo>
                  <a:pt x="1130" y="2024"/>
                  <a:pt x="1136" y="2027"/>
                  <a:pt x="1143" y="2030"/>
                </a:cubicBezTo>
                <a:cubicBezTo>
                  <a:pt x="1148" y="2033"/>
                  <a:pt x="1156" y="2038"/>
                  <a:pt x="1151" y="2025"/>
                </a:cubicBezTo>
                <a:cubicBezTo>
                  <a:pt x="1149" y="2021"/>
                  <a:pt x="1150" y="2020"/>
                  <a:pt x="1154" y="2020"/>
                </a:cubicBezTo>
                <a:cubicBezTo>
                  <a:pt x="1168" y="2022"/>
                  <a:pt x="1153" y="2011"/>
                  <a:pt x="1159" y="2008"/>
                </a:cubicBezTo>
                <a:cubicBezTo>
                  <a:pt x="1165" y="2005"/>
                  <a:pt x="1171" y="2012"/>
                  <a:pt x="1177" y="2008"/>
                </a:cubicBezTo>
                <a:cubicBezTo>
                  <a:pt x="1178" y="2007"/>
                  <a:pt x="1179" y="2005"/>
                  <a:pt x="1179" y="2004"/>
                </a:cubicBezTo>
                <a:cubicBezTo>
                  <a:pt x="1179" y="1988"/>
                  <a:pt x="1188" y="1990"/>
                  <a:pt x="1199" y="1996"/>
                </a:cubicBezTo>
                <a:cubicBezTo>
                  <a:pt x="1203" y="1981"/>
                  <a:pt x="1179" y="1982"/>
                  <a:pt x="1186" y="1967"/>
                </a:cubicBezTo>
                <a:cubicBezTo>
                  <a:pt x="1197" y="1969"/>
                  <a:pt x="1208" y="1974"/>
                  <a:pt x="1219" y="1966"/>
                </a:cubicBezTo>
                <a:cubicBezTo>
                  <a:pt x="1225" y="1961"/>
                  <a:pt x="1230" y="1971"/>
                  <a:pt x="1234" y="1975"/>
                </a:cubicBezTo>
                <a:cubicBezTo>
                  <a:pt x="1236" y="1977"/>
                  <a:pt x="1236" y="1982"/>
                  <a:pt x="1240" y="1981"/>
                </a:cubicBezTo>
                <a:cubicBezTo>
                  <a:pt x="1244" y="1979"/>
                  <a:pt x="1244" y="1975"/>
                  <a:pt x="1243" y="1972"/>
                </a:cubicBezTo>
                <a:cubicBezTo>
                  <a:pt x="1239" y="1965"/>
                  <a:pt x="1239" y="1961"/>
                  <a:pt x="1249" y="1960"/>
                </a:cubicBezTo>
                <a:cubicBezTo>
                  <a:pt x="1259" y="1959"/>
                  <a:pt x="1255" y="1953"/>
                  <a:pt x="1250" y="1950"/>
                </a:cubicBezTo>
                <a:cubicBezTo>
                  <a:pt x="1243" y="1946"/>
                  <a:pt x="1240" y="1940"/>
                  <a:pt x="1240" y="1933"/>
                </a:cubicBezTo>
                <a:cubicBezTo>
                  <a:pt x="1254" y="1931"/>
                  <a:pt x="1268" y="1934"/>
                  <a:pt x="1281" y="1936"/>
                </a:cubicBezTo>
                <a:cubicBezTo>
                  <a:pt x="1287" y="1937"/>
                  <a:pt x="1288" y="1944"/>
                  <a:pt x="1290" y="1949"/>
                </a:cubicBezTo>
                <a:cubicBezTo>
                  <a:pt x="1292" y="1953"/>
                  <a:pt x="1295" y="1957"/>
                  <a:pt x="1301" y="1957"/>
                </a:cubicBezTo>
                <a:cubicBezTo>
                  <a:pt x="1307" y="1957"/>
                  <a:pt x="1306" y="1951"/>
                  <a:pt x="1306" y="1947"/>
                </a:cubicBezTo>
                <a:cubicBezTo>
                  <a:pt x="1307" y="1945"/>
                  <a:pt x="1307" y="1942"/>
                  <a:pt x="1311" y="1942"/>
                </a:cubicBezTo>
                <a:cubicBezTo>
                  <a:pt x="1314" y="1943"/>
                  <a:pt x="1315" y="1944"/>
                  <a:pt x="1317" y="1947"/>
                </a:cubicBezTo>
                <a:cubicBezTo>
                  <a:pt x="1322" y="1956"/>
                  <a:pt x="1325" y="1974"/>
                  <a:pt x="1340" y="1954"/>
                </a:cubicBezTo>
                <a:cubicBezTo>
                  <a:pt x="1342" y="1951"/>
                  <a:pt x="1346" y="1956"/>
                  <a:pt x="1348" y="1958"/>
                </a:cubicBezTo>
                <a:cubicBezTo>
                  <a:pt x="1362" y="1968"/>
                  <a:pt x="1361" y="1984"/>
                  <a:pt x="1363" y="1999"/>
                </a:cubicBezTo>
                <a:cubicBezTo>
                  <a:pt x="1368" y="2029"/>
                  <a:pt x="1370" y="2058"/>
                  <a:pt x="1357" y="2087"/>
                </a:cubicBezTo>
                <a:cubicBezTo>
                  <a:pt x="1355" y="2093"/>
                  <a:pt x="1351" y="2093"/>
                  <a:pt x="1346" y="2095"/>
                </a:cubicBezTo>
                <a:cubicBezTo>
                  <a:pt x="1342" y="2097"/>
                  <a:pt x="1339" y="2102"/>
                  <a:pt x="1341" y="2107"/>
                </a:cubicBezTo>
                <a:cubicBezTo>
                  <a:pt x="1343" y="2113"/>
                  <a:pt x="1348" y="2110"/>
                  <a:pt x="1351" y="2107"/>
                </a:cubicBezTo>
                <a:cubicBezTo>
                  <a:pt x="1358" y="2102"/>
                  <a:pt x="1360" y="2107"/>
                  <a:pt x="1363" y="2112"/>
                </a:cubicBezTo>
                <a:cubicBezTo>
                  <a:pt x="1369" y="2123"/>
                  <a:pt x="1371" y="2137"/>
                  <a:pt x="1371" y="2150"/>
                </a:cubicBezTo>
                <a:cubicBezTo>
                  <a:pt x="1371" y="2178"/>
                  <a:pt x="1373" y="2206"/>
                  <a:pt x="1371" y="2234"/>
                </a:cubicBezTo>
                <a:cubicBezTo>
                  <a:pt x="1370" y="2250"/>
                  <a:pt x="1373" y="2266"/>
                  <a:pt x="1364" y="2281"/>
                </a:cubicBezTo>
                <a:cubicBezTo>
                  <a:pt x="1361" y="2285"/>
                  <a:pt x="1361" y="2290"/>
                  <a:pt x="1365" y="2294"/>
                </a:cubicBezTo>
                <a:cubicBezTo>
                  <a:pt x="1373" y="2301"/>
                  <a:pt x="1372" y="2308"/>
                  <a:pt x="1373" y="2319"/>
                </a:cubicBezTo>
                <a:cubicBezTo>
                  <a:pt x="1373" y="2343"/>
                  <a:pt x="1360" y="2361"/>
                  <a:pt x="1347" y="2375"/>
                </a:cubicBezTo>
                <a:close/>
                <a:moveTo>
                  <a:pt x="1587" y="1975"/>
                </a:moveTo>
                <a:cubicBezTo>
                  <a:pt x="1574" y="2004"/>
                  <a:pt x="1557" y="2030"/>
                  <a:pt x="1531" y="2052"/>
                </a:cubicBezTo>
                <a:cubicBezTo>
                  <a:pt x="1513" y="2067"/>
                  <a:pt x="1499" y="2087"/>
                  <a:pt x="1485" y="2106"/>
                </a:cubicBezTo>
                <a:cubicBezTo>
                  <a:pt x="1475" y="2119"/>
                  <a:pt x="1464" y="2129"/>
                  <a:pt x="1452" y="2138"/>
                </a:cubicBezTo>
                <a:cubicBezTo>
                  <a:pt x="1444" y="2144"/>
                  <a:pt x="1435" y="2141"/>
                  <a:pt x="1434" y="2131"/>
                </a:cubicBezTo>
                <a:cubicBezTo>
                  <a:pt x="1434" y="2116"/>
                  <a:pt x="1427" y="2101"/>
                  <a:pt x="1432" y="2086"/>
                </a:cubicBezTo>
                <a:cubicBezTo>
                  <a:pt x="1433" y="2083"/>
                  <a:pt x="1434" y="2078"/>
                  <a:pt x="1432" y="2075"/>
                </a:cubicBezTo>
                <a:cubicBezTo>
                  <a:pt x="1425" y="2067"/>
                  <a:pt x="1429" y="2060"/>
                  <a:pt x="1434" y="2052"/>
                </a:cubicBezTo>
                <a:cubicBezTo>
                  <a:pt x="1437" y="2047"/>
                  <a:pt x="1439" y="2041"/>
                  <a:pt x="1428" y="2045"/>
                </a:cubicBezTo>
                <a:cubicBezTo>
                  <a:pt x="1424" y="2047"/>
                  <a:pt x="1422" y="2044"/>
                  <a:pt x="1421" y="2039"/>
                </a:cubicBezTo>
                <a:cubicBezTo>
                  <a:pt x="1416" y="2013"/>
                  <a:pt x="1416" y="1986"/>
                  <a:pt x="1416" y="1959"/>
                </a:cubicBezTo>
                <a:cubicBezTo>
                  <a:pt x="1416" y="1955"/>
                  <a:pt x="1418" y="1950"/>
                  <a:pt x="1420" y="1947"/>
                </a:cubicBezTo>
                <a:cubicBezTo>
                  <a:pt x="1429" y="1935"/>
                  <a:pt x="1434" y="1922"/>
                  <a:pt x="1425" y="1905"/>
                </a:cubicBezTo>
                <a:cubicBezTo>
                  <a:pt x="1436" y="1911"/>
                  <a:pt x="1441" y="1915"/>
                  <a:pt x="1448" y="1902"/>
                </a:cubicBezTo>
                <a:cubicBezTo>
                  <a:pt x="1451" y="1896"/>
                  <a:pt x="1466" y="1903"/>
                  <a:pt x="1474" y="1907"/>
                </a:cubicBezTo>
                <a:cubicBezTo>
                  <a:pt x="1477" y="1909"/>
                  <a:pt x="1478" y="1911"/>
                  <a:pt x="1480" y="1913"/>
                </a:cubicBezTo>
                <a:cubicBezTo>
                  <a:pt x="1484" y="1916"/>
                  <a:pt x="1490" y="1919"/>
                  <a:pt x="1494" y="1915"/>
                </a:cubicBezTo>
                <a:cubicBezTo>
                  <a:pt x="1499" y="1909"/>
                  <a:pt x="1494" y="1905"/>
                  <a:pt x="1489" y="1901"/>
                </a:cubicBezTo>
                <a:cubicBezTo>
                  <a:pt x="1495" y="1900"/>
                  <a:pt x="1502" y="1911"/>
                  <a:pt x="1506" y="1899"/>
                </a:cubicBezTo>
                <a:cubicBezTo>
                  <a:pt x="1507" y="1897"/>
                  <a:pt x="1509" y="1899"/>
                  <a:pt x="1509" y="1901"/>
                </a:cubicBezTo>
                <a:cubicBezTo>
                  <a:pt x="1515" y="1922"/>
                  <a:pt x="1528" y="1908"/>
                  <a:pt x="1539" y="1907"/>
                </a:cubicBezTo>
                <a:cubicBezTo>
                  <a:pt x="1535" y="1915"/>
                  <a:pt x="1537" y="1921"/>
                  <a:pt x="1543" y="1927"/>
                </a:cubicBezTo>
                <a:cubicBezTo>
                  <a:pt x="1548" y="1932"/>
                  <a:pt x="1550" y="1935"/>
                  <a:pt x="1540" y="1935"/>
                </a:cubicBezTo>
                <a:cubicBezTo>
                  <a:pt x="1538" y="1935"/>
                  <a:pt x="1534" y="1934"/>
                  <a:pt x="1534" y="1938"/>
                </a:cubicBezTo>
                <a:cubicBezTo>
                  <a:pt x="1534" y="1940"/>
                  <a:pt x="1536" y="1942"/>
                  <a:pt x="1537" y="1944"/>
                </a:cubicBezTo>
                <a:cubicBezTo>
                  <a:pt x="1545" y="1952"/>
                  <a:pt x="1556" y="1953"/>
                  <a:pt x="1564" y="1949"/>
                </a:cubicBezTo>
                <a:cubicBezTo>
                  <a:pt x="1573" y="1944"/>
                  <a:pt x="1570" y="1935"/>
                  <a:pt x="1564" y="1927"/>
                </a:cubicBezTo>
                <a:cubicBezTo>
                  <a:pt x="1561" y="1924"/>
                  <a:pt x="1563" y="1920"/>
                  <a:pt x="1564" y="1917"/>
                </a:cubicBezTo>
                <a:cubicBezTo>
                  <a:pt x="1577" y="1924"/>
                  <a:pt x="1581" y="1939"/>
                  <a:pt x="1591" y="1949"/>
                </a:cubicBezTo>
                <a:cubicBezTo>
                  <a:pt x="1598" y="1955"/>
                  <a:pt x="1590" y="1967"/>
                  <a:pt x="1587" y="1975"/>
                </a:cubicBezTo>
                <a:close/>
                <a:moveTo>
                  <a:pt x="1589" y="142"/>
                </a:moveTo>
                <a:cubicBezTo>
                  <a:pt x="1587" y="138"/>
                  <a:pt x="1591" y="139"/>
                  <a:pt x="1592" y="137"/>
                </a:cubicBezTo>
                <a:cubicBezTo>
                  <a:pt x="1595" y="132"/>
                  <a:pt x="1602" y="125"/>
                  <a:pt x="1598" y="123"/>
                </a:cubicBezTo>
                <a:cubicBezTo>
                  <a:pt x="1591" y="120"/>
                  <a:pt x="1582" y="117"/>
                  <a:pt x="1574" y="121"/>
                </a:cubicBezTo>
                <a:cubicBezTo>
                  <a:pt x="1570" y="123"/>
                  <a:pt x="1575" y="126"/>
                  <a:pt x="1574" y="129"/>
                </a:cubicBezTo>
                <a:cubicBezTo>
                  <a:pt x="1574" y="133"/>
                  <a:pt x="1572" y="136"/>
                  <a:pt x="1568" y="134"/>
                </a:cubicBezTo>
                <a:cubicBezTo>
                  <a:pt x="1566" y="133"/>
                  <a:pt x="1560" y="135"/>
                  <a:pt x="1562" y="129"/>
                </a:cubicBezTo>
                <a:cubicBezTo>
                  <a:pt x="1565" y="121"/>
                  <a:pt x="1562" y="108"/>
                  <a:pt x="1578" y="112"/>
                </a:cubicBezTo>
                <a:cubicBezTo>
                  <a:pt x="1579" y="105"/>
                  <a:pt x="1571" y="106"/>
                  <a:pt x="1569" y="101"/>
                </a:cubicBezTo>
                <a:cubicBezTo>
                  <a:pt x="1588" y="99"/>
                  <a:pt x="1600" y="108"/>
                  <a:pt x="1603" y="124"/>
                </a:cubicBezTo>
                <a:cubicBezTo>
                  <a:pt x="1604" y="128"/>
                  <a:pt x="1607" y="132"/>
                  <a:pt x="1610" y="130"/>
                </a:cubicBezTo>
                <a:cubicBezTo>
                  <a:pt x="1622" y="118"/>
                  <a:pt x="1624" y="129"/>
                  <a:pt x="1628" y="137"/>
                </a:cubicBezTo>
                <a:cubicBezTo>
                  <a:pt x="1630" y="141"/>
                  <a:pt x="1635" y="136"/>
                  <a:pt x="1638" y="144"/>
                </a:cubicBezTo>
                <a:cubicBezTo>
                  <a:pt x="1621" y="137"/>
                  <a:pt x="1605" y="136"/>
                  <a:pt x="1589" y="142"/>
                </a:cubicBezTo>
                <a:close/>
                <a:moveTo>
                  <a:pt x="1813" y="259"/>
                </a:moveTo>
                <a:cubicBezTo>
                  <a:pt x="1810" y="263"/>
                  <a:pt x="1807" y="258"/>
                  <a:pt x="1804" y="257"/>
                </a:cubicBezTo>
                <a:cubicBezTo>
                  <a:pt x="1802" y="257"/>
                  <a:pt x="1801" y="256"/>
                  <a:pt x="1800" y="255"/>
                </a:cubicBezTo>
                <a:cubicBezTo>
                  <a:pt x="1780" y="251"/>
                  <a:pt x="1779" y="243"/>
                  <a:pt x="1793" y="227"/>
                </a:cubicBezTo>
                <a:cubicBezTo>
                  <a:pt x="1794" y="225"/>
                  <a:pt x="1795" y="223"/>
                  <a:pt x="1797" y="220"/>
                </a:cubicBezTo>
                <a:cubicBezTo>
                  <a:pt x="1804" y="229"/>
                  <a:pt x="1803" y="241"/>
                  <a:pt x="1814" y="246"/>
                </a:cubicBezTo>
                <a:cubicBezTo>
                  <a:pt x="1817" y="247"/>
                  <a:pt x="1816" y="256"/>
                  <a:pt x="1813" y="259"/>
                </a:cubicBezTo>
                <a:close/>
                <a:moveTo>
                  <a:pt x="2026" y="1895"/>
                </a:moveTo>
                <a:cubicBezTo>
                  <a:pt x="2025" y="1889"/>
                  <a:pt x="2018" y="1890"/>
                  <a:pt x="2014" y="1887"/>
                </a:cubicBezTo>
                <a:cubicBezTo>
                  <a:pt x="2007" y="1898"/>
                  <a:pt x="2001" y="1890"/>
                  <a:pt x="1995" y="1887"/>
                </a:cubicBezTo>
                <a:cubicBezTo>
                  <a:pt x="1993" y="1886"/>
                  <a:pt x="1990" y="1887"/>
                  <a:pt x="1987" y="1888"/>
                </a:cubicBezTo>
                <a:cubicBezTo>
                  <a:pt x="1995" y="1903"/>
                  <a:pt x="1979" y="1899"/>
                  <a:pt x="1975" y="1902"/>
                </a:cubicBezTo>
                <a:cubicBezTo>
                  <a:pt x="1967" y="1907"/>
                  <a:pt x="1966" y="1917"/>
                  <a:pt x="1959" y="1922"/>
                </a:cubicBezTo>
                <a:cubicBezTo>
                  <a:pt x="1953" y="1926"/>
                  <a:pt x="1950" y="1931"/>
                  <a:pt x="1942" y="1930"/>
                </a:cubicBezTo>
                <a:cubicBezTo>
                  <a:pt x="1934" y="1929"/>
                  <a:pt x="1932" y="1925"/>
                  <a:pt x="1934" y="1919"/>
                </a:cubicBezTo>
                <a:cubicBezTo>
                  <a:pt x="1936" y="1915"/>
                  <a:pt x="1933" y="1905"/>
                  <a:pt x="1945" y="1909"/>
                </a:cubicBezTo>
                <a:cubicBezTo>
                  <a:pt x="1952" y="1912"/>
                  <a:pt x="1962" y="1911"/>
                  <a:pt x="1966" y="1903"/>
                </a:cubicBezTo>
                <a:cubicBezTo>
                  <a:pt x="1969" y="1896"/>
                  <a:pt x="1962" y="1890"/>
                  <a:pt x="1958" y="1884"/>
                </a:cubicBezTo>
                <a:cubicBezTo>
                  <a:pt x="1955" y="1880"/>
                  <a:pt x="1949" y="1880"/>
                  <a:pt x="1948" y="1873"/>
                </a:cubicBezTo>
                <a:cubicBezTo>
                  <a:pt x="1964" y="1875"/>
                  <a:pt x="1973" y="1870"/>
                  <a:pt x="1969" y="1852"/>
                </a:cubicBezTo>
                <a:cubicBezTo>
                  <a:pt x="1969" y="1850"/>
                  <a:pt x="1977" y="1840"/>
                  <a:pt x="1984" y="1836"/>
                </a:cubicBezTo>
                <a:cubicBezTo>
                  <a:pt x="1978" y="1847"/>
                  <a:pt x="1986" y="1861"/>
                  <a:pt x="1977" y="1872"/>
                </a:cubicBezTo>
                <a:cubicBezTo>
                  <a:pt x="1975" y="1875"/>
                  <a:pt x="1975" y="1879"/>
                  <a:pt x="1978" y="1881"/>
                </a:cubicBezTo>
                <a:cubicBezTo>
                  <a:pt x="1981" y="1882"/>
                  <a:pt x="1984" y="1881"/>
                  <a:pt x="1987" y="1878"/>
                </a:cubicBezTo>
                <a:cubicBezTo>
                  <a:pt x="2007" y="1864"/>
                  <a:pt x="2030" y="1870"/>
                  <a:pt x="2038" y="1894"/>
                </a:cubicBezTo>
                <a:cubicBezTo>
                  <a:pt x="2040" y="1902"/>
                  <a:pt x="2045" y="1898"/>
                  <a:pt x="2050" y="1900"/>
                </a:cubicBezTo>
                <a:cubicBezTo>
                  <a:pt x="2032" y="1913"/>
                  <a:pt x="2032" y="1913"/>
                  <a:pt x="2026" y="1895"/>
                </a:cubicBezTo>
                <a:close/>
                <a:moveTo>
                  <a:pt x="2220" y="1863"/>
                </a:moveTo>
                <a:cubicBezTo>
                  <a:pt x="2218" y="1853"/>
                  <a:pt x="2211" y="1855"/>
                  <a:pt x="2206" y="1856"/>
                </a:cubicBezTo>
                <a:cubicBezTo>
                  <a:pt x="2194" y="1858"/>
                  <a:pt x="2187" y="1864"/>
                  <a:pt x="2187" y="1877"/>
                </a:cubicBezTo>
                <a:cubicBezTo>
                  <a:pt x="2162" y="1872"/>
                  <a:pt x="2167" y="1849"/>
                  <a:pt x="2158" y="1833"/>
                </a:cubicBezTo>
                <a:cubicBezTo>
                  <a:pt x="2169" y="1834"/>
                  <a:pt x="2180" y="1832"/>
                  <a:pt x="2188" y="1844"/>
                </a:cubicBezTo>
                <a:cubicBezTo>
                  <a:pt x="2190" y="1847"/>
                  <a:pt x="2206" y="1858"/>
                  <a:pt x="2207" y="1838"/>
                </a:cubicBezTo>
                <a:cubicBezTo>
                  <a:pt x="2207" y="1835"/>
                  <a:pt x="2210" y="1832"/>
                  <a:pt x="2214" y="1833"/>
                </a:cubicBezTo>
                <a:cubicBezTo>
                  <a:pt x="2216" y="1833"/>
                  <a:pt x="2219" y="1836"/>
                  <a:pt x="2218" y="1836"/>
                </a:cubicBezTo>
                <a:cubicBezTo>
                  <a:pt x="2208" y="1846"/>
                  <a:pt x="2224" y="1852"/>
                  <a:pt x="2220" y="1863"/>
                </a:cubicBezTo>
                <a:close/>
                <a:moveTo>
                  <a:pt x="2559" y="934"/>
                </a:moveTo>
                <a:cubicBezTo>
                  <a:pt x="2546" y="934"/>
                  <a:pt x="2534" y="928"/>
                  <a:pt x="2521" y="936"/>
                </a:cubicBezTo>
                <a:cubicBezTo>
                  <a:pt x="2516" y="939"/>
                  <a:pt x="2515" y="934"/>
                  <a:pt x="2514" y="931"/>
                </a:cubicBezTo>
                <a:cubicBezTo>
                  <a:pt x="2509" y="920"/>
                  <a:pt x="2503" y="911"/>
                  <a:pt x="2494" y="902"/>
                </a:cubicBezTo>
                <a:cubicBezTo>
                  <a:pt x="2506" y="902"/>
                  <a:pt x="2518" y="909"/>
                  <a:pt x="2528" y="905"/>
                </a:cubicBezTo>
                <a:cubicBezTo>
                  <a:pt x="2538" y="901"/>
                  <a:pt x="2549" y="907"/>
                  <a:pt x="2559" y="901"/>
                </a:cubicBezTo>
                <a:cubicBezTo>
                  <a:pt x="2566" y="896"/>
                  <a:pt x="2576" y="902"/>
                  <a:pt x="2572" y="909"/>
                </a:cubicBezTo>
                <a:cubicBezTo>
                  <a:pt x="2565" y="926"/>
                  <a:pt x="2573" y="930"/>
                  <a:pt x="2588" y="930"/>
                </a:cubicBezTo>
                <a:cubicBezTo>
                  <a:pt x="2578" y="935"/>
                  <a:pt x="2569" y="933"/>
                  <a:pt x="2559" y="934"/>
                </a:cubicBezTo>
                <a:close/>
                <a:moveTo>
                  <a:pt x="2606" y="1367"/>
                </a:moveTo>
                <a:cubicBezTo>
                  <a:pt x="2601" y="1367"/>
                  <a:pt x="2597" y="1368"/>
                  <a:pt x="2598" y="1375"/>
                </a:cubicBezTo>
                <a:cubicBezTo>
                  <a:pt x="2599" y="1378"/>
                  <a:pt x="2599" y="1382"/>
                  <a:pt x="2594" y="1381"/>
                </a:cubicBezTo>
                <a:cubicBezTo>
                  <a:pt x="2590" y="1380"/>
                  <a:pt x="2588" y="1377"/>
                  <a:pt x="2589" y="1373"/>
                </a:cubicBezTo>
                <a:cubicBezTo>
                  <a:pt x="2592" y="1363"/>
                  <a:pt x="2588" y="1355"/>
                  <a:pt x="2580" y="1347"/>
                </a:cubicBezTo>
                <a:cubicBezTo>
                  <a:pt x="2578" y="1345"/>
                  <a:pt x="2570" y="1337"/>
                  <a:pt x="2576" y="1334"/>
                </a:cubicBezTo>
                <a:cubicBezTo>
                  <a:pt x="2583" y="1330"/>
                  <a:pt x="2584" y="1310"/>
                  <a:pt x="2598" y="1323"/>
                </a:cubicBezTo>
                <a:cubicBezTo>
                  <a:pt x="2600" y="1325"/>
                  <a:pt x="2604" y="1325"/>
                  <a:pt x="2606" y="1323"/>
                </a:cubicBezTo>
                <a:cubicBezTo>
                  <a:pt x="2609" y="1320"/>
                  <a:pt x="2605" y="1319"/>
                  <a:pt x="2603" y="1318"/>
                </a:cubicBezTo>
                <a:cubicBezTo>
                  <a:pt x="2600" y="1315"/>
                  <a:pt x="2603" y="1313"/>
                  <a:pt x="2605" y="1313"/>
                </a:cubicBezTo>
                <a:cubicBezTo>
                  <a:pt x="2618" y="1310"/>
                  <a:pt x="2626" y="1320"/>
                  <a:pt x="2636" y="1323"/>
                </a:cubicBezTo>
                <a:cubicBezTo>
                  <a:pt x="2633" y="1331"/>
                  <a:pt x="2635" y="1339"/>
                  <a:pt x="2637" y="1348"/>
                </a:cubicBezTo>
                <a:cubicBezTo>
                  <a:pt x="2622" y="1348"/>
                  <a:pt x="2617" y="1332"/>
                  <a:pt x="2604" y="1332"/>
                </a:cubicBezTo>
                <a:cubicBezTo>
                  <a:pt x="2600" y="1332"/>
                  <a:pt x="2594" y="1327"/>
                  <a:pt x="2592" y="1335"/>
                </a:cubicBezTo>
                <a:cubicBezTo>
                  <a:pt x="2591" y="1340"/>
                  <a:pt x="2592" y="1346"/>
                  <a:pt x="2598" y="1348"/>
                </a:cubicBezTo>
                <a:cubicBezTo>
                  <a:pt x="2607" y="1351"/>
                  <a:pt x="2611" y="1361"/>
                  <a:pt x="2620" y="1363"/>
                </a:cubicBezTo>
                <a:cubicBezTo>
                  <a:pt x="2615" y="1368"/>
                  <a:pt x="2610" y="1366"/>
                  <a:pt x="2606" y="1367"/>
                </a:cubicBezTo>
                <a:close/>
                <a:moveTo>
                  <a:pt x="838" y="1947"/>
                </a:moveTo>
                <a:cubicBezTo>
                  <a:pt x="833" y="1942"/>
                  <a:pt x="824" y="1943"/>
                  <a:pt x="822" y="1947"/>
                </a:cubicBezTo>
                <a:cubicBezTo>
                  <a:pt x="817" y="1959"/>
                  <a:pt x="810" y="1951"/>
                  <a:pt x="804" y="1949"/>
                </a:cubicBezTo>
                <a:cubicBezTo>
                  <a:pt x="795" y="1946"/>
                  <a:pt x="791" y="1949"/>
                  <a:pt x="790" y="1958"/>
                </a:cubicBezTo>
                <a:cubicBezTo>
                  <a:pt x="792" y="1964"/>
                  <a:pt x="791" y="1972"/>
                  <a:pt x="797" y="1976"/>
                </a:cubicBezTo>
                <a:cubicBezTo>
                  <a:pt x="802" y="1980"/>
                  <a:pt x="808" y="1982"/>
                  <a:pt x="809" y="1972"/>
                </a:cubicBezTo>
                <a:cubicBezTo>
                  <a:pt x="810" y="1969"/>
                  <a:pt x="807" y="1965"/>
                  <a:pt x="813" y="1964"/>
                </a:cubicBezTo>
                <a:cubicBezTo>
                  <a:pt x="818" y="1963"/>
                  <a:pt x="821" y="1964"/>
                  <a:pt x="823" y="1969"/>
                </a:cubicBezTo>
                <a:cubicBezTo>
                  <a:pt x="824" y="1972"/>
                  <a:pt x="827" y="1976"/>
                  <a:pt x="829" y="1975"/>
                </a:cubicBezTo>
                <a:cubicBezTo>
                  <a:pt x="835" y="1971"/>
                  <a:pt x="840" y="1966"/>
                  <a:pt x="843" y="1960"/>
                </a:cubicBezTo>
                <a:cubicBezTo>
                  <a:pt x="846" y="1955"/>
                  <a:pt x="842" y="1950"/>
                  <a:pt x="838" y="194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16200000" scaled="1"/>
          </a:gradFill>
          <a:ln>
            <a:noFill/>
          </a:ln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lt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5291138"/>
            <a:ext cx="12192000" cy="0"/>
          </a:xfrm>
          <a:prstGeom prst="line">
            <a:avLst/>
          </a:prstGeom>
          <a:ln w="19050">
            <a:gradFill>
              <a:gsLst>
                <a:gs pos="20000">
                  <a:schemeClr val="accent1"/>
                </a:gs>
                <a:gs pos="77000">
                  <a:schemeClr val="accent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763" y="793750"/>
            <a:ext cx="3984625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-53" dirty="0">
                <a:latin typeface="+mn-lt"/>
                <a:cs typeface="+mn-cs"/>
              </a:rPr>
              <a:t>“Smart city” development roadmap</a:t>
            </a:r>
            <a:endParaRPr lang="en-US" b="1" dirty="0">
              <a:latin typeface="+mn-lt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4638" y="874713"/>
            <a:ext cx="5360987" cy="914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333" spc="-200" dirty="0">
                <a:solidFill>
                  <a:schemeClr val="bg1"/>
                </a:solidFill>
                <a:latin typeface="+mn-lt"/>
                <a:cs typeface="+mn-cs"/>
              </a:rPr>
              <a:t>Live smarter life</a:t>
            </a:r>
            <a:endParaRPr lang="en-US" sz="1467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9150" y="2890838"/>
            <a:ext cx="3265488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spc="-53" dirty="0">
                <a:solidFill>
                  <a:schemeClr val="bg1"/>
                </a:solidFill>
                <a:latin typeface="+mn-lt"/>
                <a:cs typeface="+mn-cs"/>
              </a:rPr>
              <a:t>Implement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spc="-53" dirty="0">
                <a:solidFill>
                  <a:schemeClr val="bg1"/>
                </a:solidFill>
                <a:latin typeface="+mn-lt"/>
                <a:cs typeface="+mn-cs"/>
              </a:rPr>
              <a:t>Smart city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spc="-53" dirty="0">
                <a:solidFill>
                  <a:schemeClr val="bg1"/>
                </a:solidFill>
                <a:latin typeface="+mn-lt"/>
                <a:cs typeface="+mn-cs"/>
              </a:rPr>
              <a:t>projects</a:t>
            </a:r>
            <a:endParaRPr lang="en-US" sz="1467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65088" y="3865563"/>
            <a:ext cx="3265488" cy="420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spc="-53" dirty="0">
                <a:latin typeface="+mn-lt"/>
                <a:cs typeface="+mn-cs"/>
              </a:rPr>
              <a:t>Build a strategy</a:t>
            </a:r>
            <a:endParaRPr lang="en-US" sz="1600" dirty="0">
              <a:latin typeface="+mn-lt"/>
              <a:cs typeface="+mn-cs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135063" y="5397500"/>
            <a:ext cx="2065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alibri" pitchFamily="34" charset="0"/>
              </a:rPr>
              <a:t>Infrastructure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954463" y="5397500"/>
            <a:ext cx="2063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alibri" pitchFamily="34" charset="0"/>
              </a:rPr>
              <a:t>From small to big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431088" y="5397500"/>
            <a:ext cx="4089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alibri" pitchFamily="34" charset="0"/>
              </a:rPr>
              <a:t>Connect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D:\PC-docs\desktop\Smart City Future Perspectives\-\ad0a6adfa8ad13e509d25f666e62ae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1589088" y="698500"/>
            <a:ext cx="90138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Wise management of resources</a:t>
            </a:r>
            <a:r>
              <a:rPr lang="ru-RU" alt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 in </a:t>
            </a:r>
          </a:p>
          <a:p>
            <a:pPr algn="ctr"/>
            <a:endParaRPr lang="ru-RU" altLang="en-US" sz="36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 Quality of Life</a:t>
            </a:r>
            <a:endParaRPr lang="ru-RU" altLang="en-US" sz="36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9B281342D724D9E1F6417420D688D" ma:contentTypeVersion="1" ma:contentTypeDescription="Create a new document." ma:contentTypeScope="" ma:versionID="8dbe5f37ee906e5d1b096e995e87668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d8b0b90613641d2007733df16481c6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55CA65A-F14F-4B99-BD04-572CFC5BC1F8}"/>
</file>

<file path=customXml/itemProps2.xml><?xml version="1.0" encoding="utf-8"?>
<ds:datastoreItem xmlns:ds="http://schemas.openxmlformats.org/officeDocument/2006/customXml" ds:itemID="{5A5BAADE-6270-4FF3-8EA8-64DB484C6B0C}"/>
</file>

<file path=customXml/itemProps3.xml><?xml version="1.0" encoding="utf-8"?>
<ds:datastoreItem xmlns:ds="http://schemas.openxmlformats.org/officeDocument/2006/customXml" ds:itemID="{99D8ACA5-7561-45D2-94EC-358870C08B5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326</Words>
  <Application>Microsoft Office PowerPoint</Application>
  <PresentationFormat>Произвольный</PresentationFormat>
  <Paragraphs>67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Шаблон оформления</vt:lpstr>
      </vt:variant>
      <vt:variant>
        <vt:i4>4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Calibri</vt:lpstr>
      <vt:lpstr>Arial</vt:lpstr>
      <vt:lpstr>Calibri Light</vt:lpstr>
      <vt:lpstr>Gill Sans</vt:lpstr>
      <vt:lpstr>ヒラギノ角ゴ ProN W3</vt:lpstr>
      <vt:lpstr>Times New Roman</vt:lpstr>
      <vt:lpstr>Open Sans</vt:lpstr>
      <vt:lpstr>Office Theme</vt:lpstr>
      <vt:lpstr>Тема Office</vt:lpstr>
      <vt:lpstr>Office Theme</vt:lpstr>
      <vt:lpstr>Тема Office</vt:lpstr>
      <vt:lpstr>Слайд 1</vt:lpstr>
      <vt:lpstr>Слайд 2</vt:lpstr>
      <vt:lpstr>Development of IoT for Smart Cities</vt:lpstr>
      <vt:lpstr>Слайд 4</vt:lpstr>
      <vt:lpstr>  </vt:lpstr>
      <vt:lpstr>Слайд 6</vt:lpstr>
      <vt:lpstr>Слайд 7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Rustam Karimjonov</dc:creator>
  <cp:lastModifiedBy>user</cp:lastModifiedBy>
  <cp:revision>17</cp:revision>
  <dcterms:created xsi:type="dcterms:W3CDTF">2017-05-31T12:26:30Z</dcterms:created>
  <dcterms:modified xsi:type="dcterms:W3CDTF">2017-06-01T08:32:09Z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0x01010032E9B281342D724D9E1F6417420D688D</vt:lpwstr>
  </property>
</Properties>
</file>