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erriweather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7028249b_13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7028249b_13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7028249b_1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7028249b_1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7028249b_13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7028249b_13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7028249b_13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7028249b_13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7028249b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7028249b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7028249b_13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7028249b_13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7028249b_1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7028249b_1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7028249b_13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7028249b_13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7028249b_13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7028249b_13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7028249b_1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7028249b_1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7028249b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7028249b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7028249b_13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7028249b_13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7028249b_1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7028249b_1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7028249b_13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7028249b_13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7028249b_13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7028249b_13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7028249b_1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7028249b_1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7028249b_13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7028249b_13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7028249b_1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7028249b_1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7028249b_2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7028249b_2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7028249b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7028249b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7028249b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7028249b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7028249b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7028249b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7028249b_1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7028249b_1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7028249b_13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7028249b_13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7028249b_13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7028249b_13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7028249b_13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7028249b_13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47025" y="709275"/>
            <a:ext cx="60681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Marketing Pessoal e Gestão de Carreira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961825" y="3757950"/>
            <a:ext cx="26919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Catarina Antelo - 1150379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Hugo Fernandes - 1161155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João Chen - 1161273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Norberto Sousa - 1120608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150" y="264210"/>
            <a:ext cx="22669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62225" y="3114625"/>
            <a:ext cx="15558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306675" y="2911925"/>
            <a:ext cx="2002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</a:rPr>
              <a:t>3DK - Grupo 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de Ação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Objectivos de Carreira: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Adquirir um mestrado na área de engenharia informática (Curto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Ganhar experiência profissional (Médio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Trabalhar numa posição de gestão de projetos (Longo Prazo).</a:t>
            </a:r>
            <a:endParaRPr sz="14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Plano: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Continuar os estudos e concluir o mestrado em dois anos.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Possivelmente procurar experiência em part-time durante o mestrado.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Durante o período de mestrado diversificar o meu conhecimento para outras áreas de engenharia informática.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Entrar no mercado de trabalho.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Curriculum Vitae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750" y="0"/>
            <a:ext cx="3962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3984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Marketing Pessoal</a:t>
            </a:r>
            <a:endParaRPr sz="4800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Norberto Sousa - 1120608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0" y="528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Pessoal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Interna: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Facilidade em trabalhar sozinho ou em equipa.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Tenacidade em atacar problemas complexos.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Interesse em novas tecnologias.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Experiência profissional limitada.</a:t>
            </a:r>
            <a:endParaRPr sz="1150">
              <a:solidFill>
                <a:srgbClr val="DCDDDE"/>
              </a:solidFill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Externa:</a:t>
            </a:r>
            <a:endParaRPr sz="18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 err="1"/>
              <a:t>Cybersecurity</a:t>
            </a:r>
            <a:r>
              <a:rPr lang="pt-PT" sz="1200" dirty="0"/>
              <a:t> tem sido muito falada no mercado informático.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/>
              <a:t>Mercado com alta demanda (</a:t>
            </a:r>
            <a:r>
              <a:rPr lang="pt-PT" sz="1200" dirty="0" err="1"/>
              <a:t>Cybersecurity</a:t>
            </a:r>
            <a:r>
              <a:rPr lang="pt-PT" sz="1200" dirty="0"/>
              <a:t>).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/>
              <a:t>Novas tecnologias estão sempre a aparecer.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/>
              <a:t>Necessidade constante de aprendizagem, novas certificações e qualificações cada vez mais importantes.</a:t>
            </a: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SWOT Pessoal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1779125" y="1281850"/>
            <a:ext cx="2626500" cy="1908600"/>
          </a:xfrm>
          <a:prstGeom prst="rect">
            <a:avLst/>
          </a:prstGeom>
          <a:gradFill>
            <a:gsLst>
              <a:gs pos="0">
                <a:srgbClr val="00FF00"/>
              </a:gs>
              <a:gs pos="84000">
                <a:srgbClr val="109F0A"/>
              </a:gs>
              <a:gs pos="100000">
                <a:srgbClr val="9999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Strengths: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Licenciado na área de engenharia informática.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Experiência na área de redes.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405625" y="1281850"/>
            <a:ext cx="2626500" cy="1908600"/>
          </a:xfrm>
          <a:prstGeom prst="rect">
            <a:avLst/>
          </a:prstGeom>
          <a:gradFill>
            <a:gsLst>
              <a:gs pos="0">
                <a:srgbClr val="4A86E8"/>
              </a:gs>
              <a:gs pos="84000">
                <a:srgbClr val="0000F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Weaknesses: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Pouca experiência profissional.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779125" y="3186400"/>
            <a:ext cx="2626500" cy="1908600"/>
          </a:xfrm>
          <a:prstGeom prst="rect">
            <a:avLst/>
          </a:prstGeom>
          <a:gradFill>
            <a:gsLst>
              <a:gs pos="0">
                <a:srgbClr val="FFFF00"/>
              </a:gs>
              <a:gs pos="83000">
                <a:srgbClr val="B9B9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Opportunities: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Mercado com alta procura.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Cybersecurity cada vez com mais importância no mercado.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405625" y="3186400"/>
            <a:ext cx="2626500" cy="1908600"/>
          </a:xfrm>
          <a:prstGeom prst="rect">
            <a:avLst/>
          </a:prstGeom>
          <a:gradFill>
            <a:gsLst>
              <a:gs pos="0">
                <a:srgbClr val="FF0000"/>
              </a:gs>
              <a:gs pos="89000">
                <a:srgbClr val="B93A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Threats: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Concorrência na área.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de Ação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Objectivos: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Adquirir um mestrado na área de engenharia informática (Curto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Ganhar experiência profissional (Médio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Trabalhar numa posição de administração e segurança de sistemas.</a:t>
            </a:r>
            <a:endParaRPr sz="1400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Plano: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Continuar os estudos seguindo para o mestrado após a licenciatura.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Aprofundar os conhecimentos com certificações da área.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Entrar no mercado de trabalho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Curriculum Vitae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400" y="152400"/>
            <a:ext cx="34367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3984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Marketing Pessoal</a:t>
            </a:r>
            <a:endParaRPr sz="4800"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João Chen - 1161273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0" y="528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Pessoal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Interna: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Bicultural (chinês e português).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Bom comunicador.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Conhecimento de projeto em contexto empresarial.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Constante procura por mais e melhor.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Espírito de equipa.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Interessado em novas tecnologias.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Sempre disposto a aprender mais.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Sem experiência profissional.</a:t>
            </a:r>
            <a:endParaRPr sz="140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Externa:</a:t>
            </a:r>
            <a:endParaRPr sz="18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Muitas empresas de software chinesas.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Exigência elevada, quer na procura de profissionais, quer no trabalho.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Oferta de trabalho reduzido para a quantidade de procura de emprego.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Comunidade criativa e trabalhadora.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Procura constante de produtos inovadores com qualidade e a preços reduzidos.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SWOT Pessoal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779125" y="1281850"/>
            <a:ext cx="2626500" cy="1908600"/>
          </a:xfrm>
          <a:prstGeom prst="rect">
            <a:avLst/>
          </a:prstGeom>
          <a:gradFill>
            <a:gsLst>
              <a:gs pos="0">
                <a:srgbClr val="00FF00"/>
              </a:gs>
              <a:gs pos="84000">
                <a:srgbClr val="109F0A"/>
              </a:gs>
              <a:gs pos="100000">
                <a:srgbClr val="9999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Forças: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Licenciado em Engenharia Informática.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Conhecimento das línguas: português, chinês e inglês.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Conhecimentos Web e Mobile.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Experiência em projetos em contexto empresarial.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405625" y="1281850"/>
            <a:ext cx="2626500" cy="1908600"/>
          </a:xfrm>
          <a:prstGeom prst="rect">
            <a:avLst/>
          </a:prstGeom>
          <a:gradFill>
            <a:gsLst>
              <a:gs pos="0">
                <a:srgbClr val="4A86E8"/>
              </a:gs>
              <a:gs pos="84000">
                <a:srgbClr val="0000F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Fraquezas: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Colisão de culturas.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Difícil de aceitar ideias sem fundamento adequado.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Inexperiente na conciliação de trabalho e vida pessoal.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Baixa noção de estética.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Perfeccionista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779125" y="3186400"/>
            <a:ext cx="2626500" cy="1908600"/>
          </a:xfrm>
          <a:prstGeom prst="rect">
            <a:avLst/>
          </a:prstGeom>
          <a:gradFill>
            <a:gsLst>
              <a:gs pos="0">
                <a:srgbClr val="FFFF00"/>
              </a:gs>
              <a:gs pos="83000">
                <a:srgbClr val="B9B9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Oportunidades: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Existência de vários meios para obter conhecimentos, como: formações, palestras e pesquisas online.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Mercado com elevada procura de profissionais na área IT.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405625" y="3186400"/>
            <a:ext cx="2626500" cy="1908600"/>
          </a:xfrm>
          <a:prstGeom prst="rect">
            <a:avLst/>
          </a:prstGeom>
          <a:gradFill>
            <a:gsLst>
              <a:gs pos="0">
                <a:srgbClr val="FF0000"/>
              </a:gs>
              <a:gs pos="89000">
                <a:srgbClr val="B93A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Ameaças: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Elevada competição na procura e durante o trabalho.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Exigência elevadíssima dos profissionais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Carreira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72000" y="1162400"/>
            <a:ext cx="4377600" cy="29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Era definida como posição conseguida numa hierarquia ou mesmo numa só organização.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Atualmente é mais considerado trajetória profissional, sendo assim um conjunto de experiências adquiridas ao longo da vida dentro e fora do contexto profissional.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de Ação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Objectivos de Carreira: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Adquirir mestrado em Engenharia de Software (curto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Ganhar experiência profissional na área das tecnologias de informação (médio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Trabalhar como engenheiro de software numa empresa chinesa (longo prazo).</a:t>
            </a:r>
            <a:endParaRPr sz="1400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Plano: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Fazer o mestrado em 2 anos.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Adquirir experiência profissional durante o mestrado.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Diversificar o conhecimento por várias áreas de engenharia informática.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Estudar o mercado asiático na área de engenharia de software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Entrar no mercado de trabalho chinês.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Curriculum Vitae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t="2171"/>
          <a:stretch/>
        </p:blipFill>
        <p:spPr>
          <a:xfrm>
            <a:off x="4968350" y="7492"/>
            <a:ext cx="3706499" cy="512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3984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Marketing Pessoal</a:t>
            </a:r>
            <a:endParaRPr sz="4800"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Ana Antelo - 1150379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0" y="528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Pessoal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2"/>
          </p:nvPr>
        </p:nvSpPr>
        <p:spPr>
          <a:xfrm>
            <a:off x="4641375" y="15649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Externa:</a:t>
            </a:r>
            <a:endParaRPr sz="18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Exigência elevada, quer na procura de profissionais, quer no trabalho.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Alta empregabilidade.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Necessidade constante de aprendizagem, novas certificações e qualificações cada vez mais importantes.</a:t>
            </a:r>
            <a:endParaRPr sz="120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Interna: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Comunicativa.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Persistente.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Responsável.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Espírito de equipa.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Pessimismo.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Baixa autoestima.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Sempre disposta a aprender mais.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Interessada em novas tecnologias.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SWOT Pessoal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779125" y="1281850"/>
            <a:ext cx="2626500" cy="1908600"/>
          </a:xfrm>
          <a:prstGeom prst="rect">
            <a:avLst/>
          </a:prstGeom>
          <a:gradFill>
            <a:gsLst>
              <a:gs pos="0">
                <a:srgbClr val="00FF00"/>
              </a:gs>
              <a:gs pos="84000">
                <a:srgbClr val="109F0A"/>
              </a:gs>
              <a:gs pos="100000">
                <a:srgbClr val="9999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Forças: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Experiência profissional.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Orientada para resultados.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Boa gestão de tempo.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Aprendo com os erros.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Conhecimento contínuo.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4405625" y="1281850"/>
            <a:ext cx="2626500" cy="1908600"/>
          </a:xfrm>
          <a:prstGeom prst="rect">
            <a:avLst/>
          </a:prstGeom>
          <a:gradFill>
            <a:gsLst>
              <a:gs pos="0">
                <a:srgbClr val="4A86E8"/>
              </a:gs>
              <a:gs pos="84000">
                <a:srgbClr val="0000F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Fraquezas: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Falta de confiança.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Ansiedade extrema.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Perfeccionista.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Necessitar de um ambiente com liberdade para trabalhar.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779125" y="3186400"/>
            <a:ext cx="2626500" cy="1908600"/>
          </a:xfrm>
          <a:prstGeom prst="rect">
            <a:avLst/>
          </a:prstGeom>
          <a:gradFill>
            <a:gsLst>
              <a:gs pos="0">
                <a:srgbClr val="FFFF00"/>
              </a:gs>
              <a:gs pos="83000">
                <a:srgbClr val="B9B9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Oportunidades: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Mercado com elevada procura de profissionais na área IT.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Facilidade em aprender novas tecnologias, dada a quantidade de fonte de informação que existe na internet.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4405625" y="3186400"/>
            <a:ext cx="2626500" cy="1908600"/>
          </a:xfrm>
          <a:prstGeom prst="rect">
            <a:avLst/>
          </a:prstGeom>
          <a:gradFill>
            <a:gsLst>
              <a:gs pos="0">
                <a:srgbClr val="FF0000"/>
              </a:gs>
              <a:gs pos="89000">
                <a:srgbClr val="B93A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Ameaças: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Automatização.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Elevada competição no trabalho.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de Ação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0395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Objectivos: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Aprender a dinâmica de trabalhar com Machine Learning (Curto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Ganhar experiência profissional na área das tecnologias de informação (Médio Prazo).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Trabalhar numa empresa onde me dão apoio e liberdade para desenvolver as minhas ideias (Longo Prazo).</a:t>
            </a:r>
            <a:endParaRPr sz="1400"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/>
              <a:t>Plano: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Realizar cursos online sobre o tema.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Ser autodidata e aumentar/consolidar o meu conhecimento.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Liderar pessoas.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Procurar saber opiniões e críticas.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Entrar no mercado de trabalho.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Curriculum Vitae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2751050" cy="387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/>
        <p:spPr>
          <a:xfrm>
            <a:off x="3558849" y="2979085"/>
            <a:ext cx="2077308" cy="218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000" y="1279175"/>
            <a:ext cx="2751050" cy="38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4.googleusercontent.com/8fJX1yNjNvOpfUY5sJfyvvWsx4i1Cf2NG1qg9fDeeR9SmNO0DtfDbOtw_AQYK4tqgxK-LvBumrkSPkVKKyu1U8jW9EPkjfDznZUgQ4gB7EsgShuYM6WI_mC4rXWJrlkSW2Qb-gH7Low">
            <a:extLst>
              <a:ext uri="{FF2B5EF4-FFF2-40B4-BE49-F238E27FC236}">
                <a16:creationId xmlns:a16="http://schemas.microsoft.com/office/drawing/2014/main" id="{E69139D0-8B51-49AA-B50D-DE44EA74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00" y="1277025"/>
            <a:ext cx="2738754" cy="38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347025" y="709275"/>
            <a:ext cx="60681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Marketing Pessoal e Gestão de Carreira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1"/>
          </p:nvPr>
        </p:nvSpPr>
        <p:spPr>
          <a:xfrm>
            <a:off x="5961825" y="3757950"/>
            <a:ext cx="26919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Norberto Sousa - 1120608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Catarina Antelo - 1150379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Hugo Fernandes - 1161155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João Chen - 1161273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150" y="264210"/>
            <a:ext cx="22669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>
            <a:spLocks noGrp="1"/>
          </p:cNvSpPr>
          <p:nvPr>
            <p:ph type="ctrTitle"/>
          </p:nvPr>
        </p:nvSpPr>
        <p:spPr>
          <a:xfrm>
            <a:off x="262225" y="3114625"/>
            <a:ext cx="15558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ubTitle" idx="1"/>
          </p:nvPr>
        </p:nvSpPr>
        <p:spPr>
          <a:xfrm>
            <a:off x="6306675" y="2911925"/>
            <a:ext cx="2002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</a:rPr>
              <a:t>3DK - Grupo 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62425" y="500925"/>
            <a:ext cx="4019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Percurso profissional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Desapareceu conceito de “trabalho para a vida toda”.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As organizações deixam de garantir segurança e progressão na carreira.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Controlo da carreira passa para o indivíduo: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Mobilidade inter-organizações.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Network de contactos fora da organização.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Desenvolvimento de competências válidas noutros contextos.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Gestão de carreira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28450" y="3783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Processo contínuo e dinâmico de resolução de problemas constituído por determinados passos que auxiliam na tomada de decisão.</a:t>
            </a:r>
            <a:endParaRPr sz="1800"/>
          </a:p>
        </p:txBody>
      </p:sp>
      <p:sp>
        <p:nvSpPr>
          <p:cNvPr id="87" name="Google Shape;87;p16"/>
          <p:cNvSpPr/>
          <p:nvPr/>
        </p:nvSpPr>
        <p:spPr>
          <a:xfrm>
            <a:off x="4986800" y="2324750"/>
            <a:ext cx="1850100" cy="317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Exploração</a:t>
            </a:r>
            <a:endParaRPr b="1"/>
          </a:p>
        </p:txBody>
      </p:sp>
      <p:sp>
        <p:nvSpPr>
          <p:cNvPr id="88" name="Google Shape;88;p16"/>
          <p:cNvSpPr/>
          <p:nvPr/>
        </p:nvSpPr>
        <p:spPr>
          <a:xfrm>
            <a:off x="5209850" y="2746050"/>
            <a:ext cx="1850100" cy="317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Consciencialização</a:t>
            </a:r>
            <a:endParaRPr b="1"/>
          </a:p>
        </p:txBody>
      </p:sp>
      <p:sp>
        <p:nvSpPr>
          <p:cNvPr id="89" name="Google Shape;89;p16"/>
          <p:cNvSpPr/>
          <p:nvPr/>
        </p:nvSpPr>
        <p:spPr>
          <a:xfrm>
            <a:off x="5529225" y="3167350"/>
            <a:ext cx="1850100" cy="317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Objetivos</a:t>
            </a:r>
            <a:endParaRPr b="1"/>
          </a:p>
        </p:txBody>
      </p:sp>
      <p:sp>
        <p:nvSpPr>
          <p:cNvPr id="90" name="Google Shape;90;p16"/>
          <p:cNvSpPr/>
          <p:nvPr/>
        </p:nvSpPr>
        <p:spPr>
          <a:xfrm>
            <a:off x="5721500" y="3588650"/>
            <a:ext cx="1850100" cy="317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Estratégia</a:t>
            </a:r>
            <a:endParaRPr b="1"/>
          </a:p>
        </p:txBody>
      </p:sp>
      <p:sp>
        <p:nvSpPr>
          <p:cNvPr id="91" name="Google Shape;91;p16"/>
          <p:cNvSpPr/>
          <p:nvPr/>
        </p:nvSpPr>
        <p:spPr>
          <a:xfrm>
            <a:off x="6004625" y="4009950"/>
            <a:ext cx="1850100" cy="317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Avaliação</a:t>
            </a:r>
            <a:endParaRPr b="1"/>
          </a:p>
        </p:txBody>
      </p:sp>
      <p:sp>
        <p:nvSpPr>
          <p:cNvPr id="92" name="Google Shape;92;p16"/>
          <p:cNvSpPr/>
          <p:nvPr/>
        </p:nvSpPr>
        <p:spPr>
          <a:xfrm rot="5405338">
            <a:off x="4990400" y="2742602"/>
            <a:ext cx="193200" cy="200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5405338">
            <a:off x="5213450" y="3163902"/>
            <a:ext cx="193200" cy="200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5405338">
            <a:off x="5455500" y="3647152"/>
            <a:ext cx="193200" cy="200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5405338">
            <a:off x="5725100" y="4068452"/>
            <a:ext cx="193200" cy="200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986800" y="4327050"/>
            <a:ext cx="3449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Modelo de Greenhaus e Callanan (1994)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Empregabilidade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623450" y="3382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/>
              <a:t>Capacidade de estar empregado, desenvolvendo competências que permitam ter a carreira protegida dos riscos inerentes ao mercado de trabalho.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/>
              <a:t>Significa adaptabilidade, inovação, criatividade, desenvolvimento, </a:t>
            </a:r>
            <a:r>
              <a:rPr lang="pt-PT" sz="1800" dirty="0" err="1"/>
              <a:t>auto-atualização</a:t>
            </a:r>
            <a:r>
              <a:rPr lang="pt-PT" sz="1800" dirty="0"/>
              <a:t>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441" y="3360821"/>
            <a:ext cx="2607862" cy="17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Entrevista de Seleção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623450" y="10070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Processo que visa selecionar, de entre os candidatos recrutados, os mais adequados às funções existentes.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38" y="2769225"/>
            <a:ext cx="371622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3984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Marketing Pessoal</a:t>
            </a:r>
            <a:endParaRPr sz="480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Hugo Fernandes - 1161155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0" y="528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Pessoal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Interna:</a:t>
            </a:r>
            <a:endParaRPr sz="18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Altamente comunicativo.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tempos procrastinador.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Capacidade de guiar uma equipa a ser mais eficaz e produtiva considerando as forças e fraquezas dos seus membros.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Interesse constante em desenvolvimentos tecnológicos.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Habituado e preferência por ambiente de trabalho em equipa.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Criativo nas abordagens a problemas apresentados.</a:t>
            </a:r>
            <a:endParaRPr sz="12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Análise Externa:</a:t>
            </a:r>
            <a:endParaRPr sz="18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Alta empregabilidade.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O mercado atualmente tem muita concorrência para as boas ofertas de trabalho.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Contudo existem muitas ofertas na área de informática o que faz com que encontrar trabalho não seja difícil.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Comunidade favorecedora a projetos novos e start-ups.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Área cujos produtos possuem muita procura consoante a sua qualidade (p.e. apps, websites etc.).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SWOT Pessoal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779125" y="1281850"/>
            <a:ext cx="2626500" cy="1908600"/>
          </a:xfrm>
          <a:prstGeom prst="rect">
            <a:avLst/>
          </a:prstGeom>
          <a:gradFill>
            <a:gsLst>
              <a:gs pos="0">
                <a:srgbClr val="00FF00"/>
              </a:gs>
              <a:gs pos="84000">
                <a:srgbClr val="109F0A"/>
              </a:gs>
              <a:gs pos="100000">
                <a:srgbClr val="9999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Forças: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Licenciado em engenharia informática.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Facilidade em resolver problemas num ambiente de equipa.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Persistente na resolução de problemas complexos.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405625" y="1281850"/>
            <a:ext cx="2626500" cy="1908600"/>
          </a:xfrm>
          <a:prstGeom prst="rect">
            <a:avLst/>
          </a:prstGeom>
          <a:gradFill>
            <a:gsLst>
              <a:gs pos="0">
                <a:srgbClr val="4A86E8"/>
              </a:gs>
              <a:gs pos="84000">
                <a:srgbClr val="0000F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Fraquezas: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Conhecimento base da licenciatura muito centrado apenas em programação.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Falta de experiência profissional.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Necessitar de um ambiente com liberdade para trabalhar.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779125" y="3186400"/>
            <a:ext cx="2626500" cy="1908600"/>
          </a:xfrm>
          <a:prstGeom prst="rect">
            <a:avLst/>
          </a:prstGeom>
          <a:gradFill>
            <a:gsLst>
              <a:gs pos="0">
                <a:srgbClr val="FFFF00"/>
              </a:gs>
              <a:gs pos="83000">
                <a:srgbClr val="B9B9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Oportunidades: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Mercado com elevada procura de profissionais desta área.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Existência de inúmeros recursos como formações, certificações e seminários que permitem uma diversificação do skillset pessoal.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05625" y="3186400"/>
            <a:ext cx="2626500" cy="1908600"/>
          </a:xfrm>
          <a:prstGeom prst="rect">
            <a:avLst/>
          </a:prstGeom>
          <a:gradFill>
            <a:gsLst>
              <a:gs pos="0">
                <a:srgbClr val="FF0000"/>
              </a:gs>
              <a:gs pos="89000">
                <a:srgbClr val="B93A3A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Roboto"/>
                <a:ea typeface="Roboto"/>
                <a:cs typeface="Roboto"/>
                <a:sym typeface="Roboto"/>
              </a:rPr>
              <a:t>Ameaças: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Existência de alta volatilidade no mercado.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Elevados níveis de competição interna em muitas organizações.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1252</Words>
  <Application>Microsoft Office PowerPoint</Application>
  <PresentationFormat>On-screen Show (16:9)</PresentationFormat>
  <Paragraphs>212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</vt:lpstr>
      <vt:lpstr>Arial</vt:lpstr>
      <vt:lpstr>Merriweather</vt:lpstr>
      <vt:lpstr>Paradigm</vt:lpstr>
      <vt:lpstr>Marketing Pessoal e Gestão de Carreira  </vt:lpstr>
      <vt:lpstr>Carreira</vt:lpstr>
      <vt:lpstr>Percurso profissional</vt:lpstr>
      <vt:lpstr>Gestão de carreira</vt:lpstr>
      <vt:lpstr>Empregabilidade</vt:lpstr>
      <vt:lpstr>Entrevista de Seleção</vt:lpstr>
      <vt:lpstr>Marketing Pessoal</vt:lpstr>
      <vt:lpstr>Análise Pessoal</vt:lpstr>
      <vt:lpstr>SWOT Pessoal</vt:lpstr>
      <vt:lpstr>Plano de Ação</vt:lpstr>
      <vt:lpstr>Curriculum Vitae</vt:lpstr>
      <vt:lpstr>Marketing Pessoal</vt:lpstr>
      <vt:lpstr>Análise Pessoal</vt:lpstr>
      <vt:lpstr>SWOT Pessoal</vt:lpstr>
      <vt:lpstr>Plano de Ação</vt:lpstr>
      <vt:lpstr>Curriculum Vitae</vt:lpstr>
      <vt:lpstr>Marketing Pessoal</vt:lpstr>
      <vt:lpstr>Análise Pessoal</vt:lpstr>
      <vt:lpstr>SWOT Pessoal</vt:lpstr>
      <vt:lpstr>Plano de Ação</vt:lpstr>
      <vt:lpstr>Curriculum Vitae</vt:lpstr>
      <vt:lpstr>Marketing Pessoal</vt:lpstr>
      <vt:lpstr>Análise Pessoal</vt:lpstr>
      <vt:lpstr>SWOT Pessoal</vt:lpstr>
      <vt:lpstr>Plano de Ação</vt:lpstr>
      <vt:lpstr>Curriculum Vitae</vt:lpstr>
      <vt:lpstr>Marketing Pessoal e Gestão de Carreira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Pessoal e Gestão de Carreira  </dc:title>
  <cp:lastModifiedBy>Norberto Sousa</cp:lastModifiedBy>
  <cp:revision>3</cp:revision>
  <dcterms:modified xsi:type="dcterms:W3CDTF">2019-06-11T07:44:09Z</dcterms:modified>
</cp:coreProperties>
</file>