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6" r:id="rId2"/>
    <p:sldMasterId id="2147483780" r:id="rId3"/>
  </p:sldMasterIdLst>
  <p:sldIdLst>
    <p:sldId id="256" r:id="rId4"/>
    <p:sldId id="259" r:id="rId5"/>
    <p:sldId id="258" r:id="rId6"/>
    <p:sldId id="272" r:id="rId7"/>
    <p:sldId id="274" r:id="rId8"/>
    <p:sldId id="275" r:id="rId9"/>
    <p:sldId id="276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7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0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3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3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52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31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016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238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30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579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320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401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1941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163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9449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2396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047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1167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1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8485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8985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337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02880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46422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5734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9155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4607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2968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65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32156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8135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615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435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246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629DD1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0177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277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6486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96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62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8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/>
              <a:t>05/05/18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5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51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BC00-0BEA-4A2A-ACF4-C7A39BC548C7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05/05/18</a:t>
            </a:fld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EE191A-8D90-4505-B0FF-FDEF0A3BF262}" type="slidenum">
              <a:rPr lang="fr-FR" smtClean="0">
                <a:solidFill>
                  <a:srgbClr val="629DD1"/>
                </a:solidFill>
                <a:latin typeface="Trebuchet MS"/>
              </a:rPr>
              <a:pPr/>
              <a:t>‹#›</a:t>
            </a:fld>
            <a:endParaRPr lang="fr-FR">
              <a:solidFill>
                <a:srgbClr val="629DD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0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1265" y="2585690"/>
            <a:ext cx="8640928" cy="916651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Projet Web dynamique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3186" y="3797964"/>
            <a:ext cx="7766936" cy="97337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fr-FR" sz="3600" dirty="0" smtClean="0"/>
              <a:t>Social Media Professionnel pour la communauté ECE Paris</a:t>
            </a:r>
            <a:endParaRPr lang="fr-FR" sz="36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12993" y="0"/>
            <a:ext cx="4799135" cy="147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CLISSON Dorian</a:t>
            </a:r>
            <a:br>
              <a:rPr lang="fr-FR" sz="2400" dirty="0" smtClean="0"/>
            </a:br>
            <a:r>
              <a:rPr lang="fr-FR" sz="2400" dirty="0" smtClean="0"/>
              <a:t>FERREIRA DOS SANTOS Hugo</a:t>
            </a:r>
            <a:br>
              <a:rPr lang="fr-FR" sz="2400" dirty="0" smtClean="0"/>
            </a:br>
            <a:r>
              <a:rPr lang="fr-FR" sz="2400" dirty="0" smtClean="0"/>
              <a:t>LE BRETON Aude</a:t>
            </a:r>
            <a:br>
              <a:rPr lang="fr-FR" sz="2400" dirty="0" smtClean="0"/>
            </a:br>
            <a:r>
              <a:rPr lang="fr-FR" sz="2400" dirty="0" smtClean="0"/>
              <a:t>ING3</a:t>
            </a:r>
          </a:p>
        </p:txBody>
      </p:sp>
    </p:spTree>
    <p:extLst>
      <p:ext uri="{BB962C8B-B14F-4D97-AF65-F5344CB8AC3E}">
        <p14:creationId xmlns:p14="http://schemas.microsoft.com/office/powerpoint/2010/main" val="337193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4327" y="1481666"/>
            <a:ext cx="9409452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Bilan de Dorian 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Bilan de Hugo :</a:t>
            </a: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7F7F7F"/>
                </a:solidFill>
              </a:rPr>
              <a:t>5) Bilan individuel et collectif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59478" y="1481666"/>
            <a:ext cx="9627958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 smtClean="0">
                <a:solidFill>
                  <a:srgbClr val="000000"/>
                </a:solidFill>
              </a:rPr>
              <a:t>Bilan de Aude </a:t>
            </a:r>
            <a:r>
              <a:rPr lang="fr-FR" sz="2000" dirty="0" smtClean="0">
                <a:solidFill>
                  <a:srgbClr val="000000"/>
                </a:solidFill>
              </a:rPr>
              <a:t>:</a:t>
            </a: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smtClean="0">
                <a:solidFill>
                  <a:srgbClr val="000000"/>
                </a:solidFill>
              </a:rPr>
              <a:t>Amélioration accélérée de mes connaissances en langage de programmation Web</a:t>
            </a:r>
          </a:p>
          <a:p>
            <a:pPr lvl="1">
              <a:buFont typeface="Arial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 smtClean="0">
                <a:solidFill>
                  <a:srgbClr val="000000"/>
                </a:solidFill>
              </a:rPr>
              <a:t> Fin de semaine de projet piscine difficile compte tenu de la fatigue mais très bonne expérience avec un bon esprit de groupe</a:t>
            </a:r>
            <a:endParaRPr lang="fr-FR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r>
              <a:rPr lang="fr-FR" sz="2000" dirty="0" smtClean="0">
                <a:solidFill>
                  <a:srgbClr val="000000"/>
                </a:solidFill>
              </a:rPr>
              <a:t>Bilan collectif </a:t>
            </a:r>
            <a:r>
              <a:rPr lang="fr-FR" sz="2000" dirty="0" smtClean="0">
                <a:solidFill>
                  <a:srgbClr val="000000"/>
                </a:solidFill>
              </a:rPr>
              <a:t>:</a:t>
            </a:r>
            <a:r>
              <a:rPr lang="fr-FR" sz="1600" dirty="0">
                <a:solidFill>
                  <a:srgbClr val="000000"/>
                </a:solidFill>
              </a:rPr>
              <a:t/>
            </a:r>
            <a:br>
              <a:rPr lang="fr-FR" sz="1600" dirty="0">
                <a:solidFill>
                  <a:srgbClr val="000000"/>
                </a:solidFill>
              </a:rPr>
            </a:br>
            <a:endParaRPr lang="fr-FR" sz="20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Mise en pratique des cours théoriques à travers ce </a:t>
            </a:r>
            <a:r>
              <a:rPr lang="fr-FR" sz="1600" dirty="0" smtClean="0">
                <a:solidFill>
                  <a:srgbClr val="000000"/>
                </a:solidFill>
              </a:rPr>
              <a:t>projet</a:t>
            </a:r>
            <a:br>
              <a:rPr lang="fr-FR" sz="1600" dirty="0" smtClean="0">
                <a:solidFill>
                  <a:srgbClr val="000000"/>
                </a:solidFill>
              </a:rPr>
            </a:br>
            <a:endParaRPr lang="fr-FR" sz="16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smtClean="0">
                <a:solidFill>
                  <a:srgbClr val="000000"/>
                </a:solidFill>
              </a:rPr>
              <a:t>Bonne répartitio</a:t>
            </a:r>
            <a:r>
              <a:rPr lang="fr-FR" sz="1600" dirty="0" smtClean="0">
                <a:solidFill>
                  <a:srgbClr val="000000"/>
                </a:solidFill>
              </a:rPr>
              <a:t>n des t</a:t>
            </a:r>
            <a:r>
              <a:rPr lang="fr-FR" sz="1600" dirty="0" smtClean="0">
                <a:solidFill>
                  <a:srgbClr val="000000"/>
                </a:solidFill>
              </a:rPr>
              <a:t>âches qui nous a permis de répondre au maximum au cahier des charges</a:t>
            </a:r>
            <a:r>
              <a:rPr lang="fr-FR" sz="1600" dirty="0" smtClean="0">
                <a:solidFill>
                  <a:srgbClr val="000000"/>
                </a:solidFill>
              </a:rPr>
              <a:t/>
            </a:r>
            <a:br>
              <a:rPr lang="fr-FR" sz="1600" dirty="0" smtClean="0">
                <a:solidFill>
                  <a:srgbClr val="000000"/>
                </a:solidFill>
              </a:rPr>
            </a:br>
            <a:endParaRPr lang="fr-FR" sz="1600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fr-FR" sz="1600" dirty="0" smtClean="0">
                <a:solidFill>
                  <a:srgbClr val="000000"/>
                </a:solidFill>
              </a:rPr>
              <a:t> Contrainte de temps qui nous a conduit à faire des choix dans les fonctionnalités de notre site</a:t>
            </a:r>
            <a:endParaRPr lang="fr-FR" sz="1600" dirty="0" smtClean="0">
              <a:solidFill>
                <a:srgbClr val="000000"/>
              </a:solidFill>
            </a:endParaRPr>
          </a:p>
          <a:p>
            <a:pPr lvl="1"/>
            <a:endParaRPr lang="fr-F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639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6</a:t>
            </a:r>
            <a:r>
              <a:rPr lang="fr-FR" dirty="0" smtClean="0">
                <a:solidFill>
                  <a:srgbClr val="7F7F7F"/>
                </a:solidFill>
              </a:rPr>
              <a:t>) Sources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628207" y="1645521"/>
            <a:ext cx="9218257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fr-FR" sz="2000" dirty="0" smtClean="0">
                <a:solidFill>
                  <a:srgbClr val="000000"/>
                </a:solidFill>
              </a:rPr>
              <a:t>Template </a:t>
            </a:r>
            <a:r>
              <a:rPr lang="fr-FR" sz="2000" dirty="0" err="1" smtClean="0">
                <a:solidFill>
                  <a:srgbClr val="000000"/>
                </a:solidFill>
              </a:rPr>
              <a:t>Bootstrap</a:t>
            </a:r>
            <a:r>
              <a:rPr lang="fr-FR" sz="2000" dirty="0" smtClean="0">
                <a:solidFill>
                  <a:srgbClr val="000000"/>
                </a:solidFill>
              </a:rPr>
              <a:t> « </a:t>
            </a:r>
            <a:r>
              <a:rPr lang="fr-FR" sz="2000" dirty="0" err="1" smtClean="0">
                <a:solidFill>
                  <a:srgbClr val="000000"/>
                </a:solidFill>
              </a:rPr>
              <a:t>Minimaxing</a:t>
            </a:r>
            <a:r>
              <a:rPr lang="fr-FR" sz="2000" dirty="0" smtClean="0">
                <a:solidFill>
                  <a:srgbClr val="000000"/>
                </a:solidFill>
              </a:rPr>
              <a:t> by HTML 5 UP » </a:t>
            </a:r>
            <a:r>
              <a:rPr lang="fr-FR" sz="2000" dirty="0">
                <a:solidFill>
                  <a:srgbClr val="000000"/>
                </a:solidFill>
                <a:sym typeface="Wingdings"/>
              </a:rPr>
              <a:t/>
            </a:r>
            <a:br>
              <a:rPr lang="fr-FR" sz="2000" dirty="0">
                <a:solidFill>
                  <a:srgbClr val="000000"/>
                </a:solidFill>
                <a:sym typeface="Wingdings"/>
              </a:rPr>
            </a:br>
            <a:r>
              <a:rPr lang="fr-FR" sz="2000" dirty="0" smtClean="0">
                <a:solidFill>
                  <a:srgbClr val="000000"/>
                </a:solidFill>
                <a:sym typeface="Wingdings"/>
              </a:rPr>
              <a:t>Lien : </a:t>
            </a:r>
            <a:r>
              <a:rPr lang="fr-FR" sz="2000" dirty="0" smtClean="0">
                <a:solidFill>
                  <a:srgbClr val="000000"/>
                </a:solidFill>
              </a:rPr>
              <a:t>h</a:t>
            </a:r>
            <a:r>
              <a:rPr lang="fr-FR" sz="2000" dirty="0" smtClean="0">
                <a:solidFill>
                  <a:srgbClr val="000000"/>
                </a:solidFill>
              </a:rPr>
              <a:t>tml5up.net</a:t>
            </a:r>
            <a:endParaRPr lang="fr-FR" sz="2000" dirty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0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 charset="2"/>
              <a:buChar char="Ø"/>
            </a:pP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7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533" y="180847"/>
            <a:ext cx="8596668" cy="849264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3477B2"/>
                </a:solidFill>
              </a:rPr>
              <a:t>Sommaire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69577" y="1713794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  <a:p>
            <a:pPr marL="514350" indent="-514350">
              <a:buAutoNum type="arabicParenR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Tx/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 du front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Spécifications fonctionnelles des pages web</a:t>
            </a:r>
          </a:p>
          <a:p>
            <a:pPr marL="514350" indent="-514350">
              <a:buAutoNum type="arabicParenR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Versioning GIT</a:t>
            </a:r>
          </a:p>
          <a:p>
            <a:pPr marL="514350" indent="-514350">
              <a:buAutoNum type="arabicParenR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Bilan individuel et collectif</a:t>
            </a:r>
          </a:p>
          <a:p>
            <a:pPr marL="514350" indent="-514350">
              <a:buAutoNum type="arabicParenR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4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4735" y="95582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42824" y="996782"/>
            <a:ext cx="3728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Modèle entité-association</a:t>
            </a:r>
            <a:endParaRPr lang="fr-FR" sz="2400" dirty="0">
              <a:solidFill>
                <a:srgbClr val="7F7F7F"/>
              </a:solidFill>
            </a:endParaRPr>
          </a:p>
        </p:txBody>
      </p:sp>
      <p:pic>
        <p:nvPicPr>
          <p:cNvPr id="4" name="Image 3" descr="conceptionBack_Clisson_FerreiraDosSantos_LeBre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88" y="1461040"/>
            <a:ext cx="9149979" cy="52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8169" y="0"/>
            <a:ext cx="8596668" cy="775045"/>
          </a:xfrm>
        </p:spPr>
        <p:txBody>
          <a:bodyPr/>
          <a:lstStyle/>
          <a:p>
            <a:pPr marL="514350" indent="-514350"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1)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 du back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140383" y="5838186"/>
            <a:ext cx="5246948" cy="6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29DD1"/>
              </a:buClr>
              <a:buFont typeface="Wingdings 3" charset="2"/>
              <a:buNone/>
            </a:pPr>
            <a:endParaRPr lang="fr-FR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0585" y="819275"/>
            <a:ext cx="2768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  <a:latin typeface="Trebuchet MS"/>
              </a:rPr>
              <a:t>Modèle relationnel</a:t>
            </a:r>
            <a:endParaRPr lang="fr-FR" sz="2400" dirty="0">
              <a:solidFill>
                <a:srgbClr val="7F7F7F"/>
              </a:solidFill>
              <a:latin typeface="Trebuchet M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9720" y="1294179"/>
            <a:ext cx="11679877" cy="5509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user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nom, </a:t>
            </a:r>
            <a:r>
              <a:rPr lang="fr-FR" sz="1600" dirty="0" err="1"/>
              <a:t>prenom</a:t>
            </a:r>
            <a:r>
              <a:rPr lang="fr-FR" sz="1600" dirty="0"/>
              <a:t>, </a:t>
            </a:r>
            <a:r>
              <a:rPr lang="fr-FR" sz="1600" dirty="0" err="1"/>
              <a:t>date_naissance</a:t>
            </a:r>
            <a:r>
              <a:rPr lang="fr-FR" sz="1600" dirty="0"/>
              <a:t>, ville, statut, formation, </a:t>
            </a:r>
            <a:r>
              <a:rPr lang="fr-FR" sz="1600" dirty="0" err="1"/>
              <a:t>experience</a:t>
            </a:r>
            <a:r>
              <a:rPr lang="fr-FR" sz="1600" dirty="0"/>
              <a:t>, </a:t>
            </a:r>
            <a:r>
              <a:rPr lang="fr-FR" sz="1600" dirty="0" err="1"/>
              <a:t>competence</a:t>
            </a:r>
            <a:r>
              <a:rPr lang="fr-FR" sz="1600" dirty="0"/>
              <a:t>, </a:t>
            </a:r>
            <a:r>
              <a:rPr lang="fr-FR" sz="1600" dirty="0" err="1"/>
              <a:t>photo_profile</a:t>
            </a:r>
            <a:r>
              <a:rPr lang="fr-FR" sz="1600" dirty="0"/>
              <a:t>, </a:t>
            </a:r>
            <a:r>
              <a:rPr lang="fr-FR" sz="1600" dirty="0" err="1"/>
              <a:t>photo_background</a:t>
            </a:r>
            <a:r>
              <a:rPr lang="fr-FR" sz="1600" dirty="0"/>
              <a:t>, </a:t>
            </a:r>
            <a:r>
              <a:rPr lang="fr-FR" sz="1600" dirty="0" err="1"/>
              <a:t>new_notif</a:t>
            </a:r>
            <a:r>
              <a:rPr lang="fr-FR" sz="1600" dirty="0"/>
              <a:t>, </a:t>
            </a:r>
            <a:r>
              <a:rPr lang="fr-FR" sz="1600" dirty="0" err="1"/>
              <a:t>last_visit_notif</a:t>
            </a:r>
            <a:r>
              <a:rPr lang="fr-FR" sz="1600" dirty="0"/>
              <a:t>)</a:t>
            </a:r>
          </a:p>
          <a:p>
            <a:r>
              <a:rPr lang="fr-FR" sz="1600" dirty="0"/>
              <a:t>relation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login (</a:t>
            </a:r>
            <a:r>
              <a:rPr lang="fr-FR" sz="1600" u="sng" dirty="0" err="1"/>
              <a:t>id_user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pseudo, email, </a:t>
            </a:r>
            <a:r>
              <a:rPr lang="fr-FR" sz="1600" dirty="0" err="1"/>
              <a:t>admin</a:t>
            </a:r>
            <a:r>
              <a:rPr lang="fr-FR" sz="1600" dirty="0"/>
              <a:t>)</a:t>
            </a:r>
          </a:p>
          <a:p>
            <a:r>
              <a:rPr lang="fr-FR" sz="1600" dirty="0"/>
              <a:t>album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nom)</a:t>
            </a:r>
          </a:p>
          <a:p>
            <a:r>
              <a:rPr lang="fr-FR" sz="1600" dirty="0" err="1"/>
              <a:t>album_media</a:t>
            </a:r>
            <a:r>
              <a:rPr lang="fr-FR" sz="1600" dirty="0"/>
              <a:t> (</a:t>
            </a:r>
            <a:r>
              <a:rPr lang="fr-FR" sz="1600" u="sng" dirty="0" err="1"/>
              <a:t>id_album</a:t>
            </a:r>
            <a:r>
              <a:rPr lang="fr-FR" sz="1600" dirty="0"/>
              <a:t>, 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)</a:t>
            </a:r>
          </a:p>
          <a:p>
            <a:r>
              <a:rPr lang="fr-FR" sz="1600" dirty="0"/>
              <a:t>media (</a:t>
            </a:r>
            <a:r>
              <a:rPr lang="fr-FR" sz="1600" u="sng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id_album</a:t>
            </a:r>
            <a:r>
              <a:rPr lang="fr-FR" sz="1600" dirty="0"/>
              <a:t>, </a:t>
            </a:r>
            <a:r>
              <a:rPr lang="fr-FR" sz="1600" dirty="0" err="1"/>
              <a:t>path</a:t>
            </a:r>
            <a:r>
              <a:rPr lang="fr-FR" sz="1600" dirty="0"/>
              <a:t>, nom)</a:t>
            </a:r>
          </a:p>
          <a:p>
            <a:r>
              <a:rPr lang="fr-FR" sz="1600" dirty="0"/>
              <a:t>emplois (</a:t>
            </a:r>
            <a:r>
              <a:rPr lang="fr-FR" sz="1600" u="sng" dirty="0" err="1"/>
              <a:t>id_emploi</a:t>
            </a:r>
            <a:r>
              <a:rPr lang="fr-FR" sz="1600" dirty="0"/>
              <a:t>, </a:t>
            </a:r>
            <a:r>
              <a:rPr lang="fr-FR" sz="1600" dirty="0" err="1"/>
              <a:t>id_admin</a:t>
            </a:r>
            <a:r>
              <a:rPr lang="fr-FR" sz="1600" dirty="0"/>
              <a:t>, titre, objet, contact)</a:t>
            </a:r>
          </a:p>
          <a:p>
            <a:r>
              <a:rPr lang="fr-FR" sz="1600" dirty="0"/>
              <a:t>messagerie (</a:t>
            </a:r>
            <a:r>
              <a:rPr lang="fr-FR" sz="1600" u="sng" dirty="0" err="1"/>
              <a:t>id_message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id_user1, id_user2, contenu, date)</a:t>
            </a:r>
          </a:p>
          <a:p>
            <a:r>
              <a:rPr lang="fr-FR" sz="1600" dirty="0"/>
              <a:t>notification (</a:t>
            </a:r>
            <a:r>
              <a:rPr lang="fr-FR" sz="1600" u="sng" dirty="0" err="1"/>
              <a:t>id_notification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type, </a:t>
            </a:r>
            <a:r>
              <a:rPr lang="fr-FR" sz="1600" dirty="0" err="1"/>
              <a:t>date_notif</a:t>
            </a:r>
            <a:r>
              <a:rPr lang="fr-FR" sz="1600" dirty="0"/>
              <a:t>)</a:t>
            </a:r>
          </a:p>
          <a:p>
            <a:r>
              <a:rPr lang="fr-FR" sz="1600" dirty="0"/>
              <a:t>publication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id_publication</a:t>
            </a:r>
            <a:r>
              <a:rPr lang="fr-FR" sz="1600" dirty="0"/>
              <a:t>, </a:t>
            </a:r>
            <a:r>
              <a:rPr lang="fr-FR" sz="1600" i="1" dirty="0" err="1"/>
              <a:t>id_friend</a:t>
            </a:r>
            <a:r>
              <a:rPr lang="fr-FR" sz="1600" dirty="0"/>
              <a:t>, </a:t>
            </a:r>
            <a:r>
              <a:rPr lang="fr-FR" sz="1600" i="1" dirty="0" err="1"/>
              <a:t>id_media</a:t>
            </a:r>
            <a:r>
              <a:rPr lang="fr-FR" sz="1600" dirty="0"/>
              <a:t>, </a:t>
            </a:r>
            <a:r>
              <a:rPr lang="fr-FR" sz="1600" i="1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date_publication</a:t>
            </a:r>
            <a:r>
              <a:rPr lang="fr-FR" sz="1600" dirty="0"/>
              <a:t>, lieu, </a:t>
            </a:r>
            <a:r>
              <a:rPr lang="fr-FR" sz="1600" dirty="0" err="1"/>
              <a:t>visibilite</a:t>
            </a:r>
            <a:r>
              <a:rPr lang="fr-FR" sz="1600" dirty="0"/>
              <a:t>, ressenti, action, texte)</a:t>
            </a:r>
          </a:p>
          <a:p>
            <a:r>
              <a:rPr lang="fr-FR" sz="1600" dirty="0" err="1"/>
              <a:t>like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/>
              <a:t>id_user</a:t>
            </a:r>
            <a:r>
              <a:rPr lang="fr-FR" sz="1600" dirty="0"/>
              <a:t>)</a:t>
            </a:r>
          </a:p>
          <a:p>
            <a:r>
              <a:rPr lang="fr-FR" sz="1600" dirty="0"/>
              <a:t>commentaire (</a:t>
            </a:r>
            <a:r>
              <a:rPr lang="fr-FR" sz="1600" u="sng" dirty="0" err="1"/>
              <a:t>id_commentaire</a:t>
            </a:r>
            <a:r>
              <a:rPr lang="fr-FR" sz="1600" dirty="0"/>
              <a:t>, </a:t>
            </a:r>
            <a:r>
              <a:rPr lang="fr-FR" sz="1600" dirty="0" err="1"/>
              <a:t>id_publication</a:t>
            </a:r>
            <a:r>
              <a:rPr lang="fr-FR" sz="1600" dirty="0"/>
              <a:t>, </a:t>
            </a:r>
            <a:r>
              <a:rPr lang="fr-FR" sz="1600" dirty="0" err="1"/>
              <a:t>id_user</a:t>
            </a:r>
            <a:r>
              <a:rPr lang="fr-FR" sz="1600" dirty="0"/>
              <a:t>, </a:t>
            </a:r>
            <a:r>
              <a:rPr lang="fr-FR" sz="1600" dirty="0" err="1"/>
              <a:t>date_commentaire</a:t>
            </a:r>
            <a:r>
              <a:rPr lang="fr-FR" sz="1600" dirty="0"/>
              <a:t>, texte)</a:t>
            </a:r>
          </a:p>
          <a:p>
            <a:r>
              <a:rPr lang="fr-FR" sz="1600" dirty="0" err="1"/>
              <a:t>visibilite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 smtClean="0"/>
              <a:t>, </a:t>
            </a:r>
            <a:r>
              <a:rPr lang="fr-FR" sz="1600" u="sng" dirty="0" err="1" smtClean="0"/>
              <a:t>id_friend</a:t>
            </a:r>
            <a:r>
              <a:rPr lang="fr-FR" sz="1600" dirty="0" smtClean="0"/>
              <a:t>,</a:t>
            </a:r>
            <a:r>
              <a:rPr lang="fr-FR" sz="1600" i="1" dirty="0"/>
              <a:t>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err="1"/>
              <a:t>media_publication</a:t>
            </a:r>
            <a:r>
              <a:rPr lang="fr-FR" sz="1600" dirty="0"/>
              <a:t> (</a:t>
            </a:r>
            <a:r>
              <a:rPr lang="fr-FR" sz="1600" u="sng" dirty="0" err="1"/>
              <a:t>id_publication</a:t>
            </a:r>
            <a:r>
              <a:rPr lang="fr-FR" sz="1600" dirty="0"/>
              <a:t>, </a:t>
            </a:r>
            <a:r>
              <a:rPr lang="fr-FR" sz="1600" u="sng" dirty="0" err="1" smtClean="0"/>
              <a:t>id_media</a:t>
            </a:r>
            <a:r>
              <a:rPr lang="fr-FR" sz="1600" dirty="0" smtClean="0"/>
              <a:t>, </a:t>
            </a:r>
            <a:r>
              <a:rPr lang="fr-FR" sz="1600" i="1" dirty="0" err="1"/>
              <a:t>id_publication</a:t>
            </a:r>
            <a:r>
              <a:rPr lang="fr-FR" sz="1600" i="1" dirty="0"/>
              <a:t>,</a:t>
            </a:r>
            <a:r>
              <a:rPr lang="fr-FR" sz="1600" dirty="0"/>
              <a:t> </a:t>
            </a:r>
            <a:r>
              <a:rPr lang="fr-FR" sz="1600" i="1" dirty="0" err="1" smtClean="0"/>
              <a:t>id_media</a:t>
            </a:r>
            <a:r>
              <a:rPr lang="fr-FR" sz="1600" dirty="0" smtClean="0"/>
              <a:t>) </a:t>
            </a:r>
            <a:endParaRPr lang="fr-FR" sz="1600" dirty="0"/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ajouter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id_friend</a:t>
            </a:r>
            <a:r>
              <a:rPr lang="fr-FR" sz="1600" dirty="0"/>
              <a:t>)</a:t>
            </a:r>
          </a:p>
          <a:p>
            <a:r>
              <a:rPr lang="fr-FR" sz="1600" dirty="0"/>
              <a:t>accéder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i="1" u="sng" dirty="0" err="1"/>
              <a:t>id_emploi</a:t>
            </a:r>
            <a:r>
              <a:rPr lang="fr-FR" sz="1600" dirty="0"/>
              <a:t>)</a:t>
            </a:r>
          </a:p>
          <a:p>
            <a:r>
              <a:rPr lang="fr-FR" sz="1600" dirty="0"/>
              <a:t>recevoir (</a:t>
            </a:r>
            <a:r>
              <a:rPr lang="fr-FR" sz="1600" i="1" u="sng" dirty="0" err="1"/>
              <a:t>id_user</a:t>
            </a:r>
            <a:r>
              <a:rPr lang="fr-FR" sz="1600" dirty="0"/>
              <a:t>, </a:t>
            </a:r>
            <a:r>
              <a:rPr lang="fr-FR" sz="1600" u="sng" dirty="0" err="1"/>
              <a:t>i</a:t>
            </a:r>
            <a:r>
              <a:rPr lang="fr-FR" sz="1600" i="1" u="sng" dirty="0" err="1"/>
              <a:t>d_notification</a:t>
            </a:r>
            <a:r>
              <a:rPr lang="fr-FR" sz="1600" dirty="0"/>
              <a:t>)</a:t>
            </a:r>
          </a:p>
          <a:p>
            <a:r>
              <a:rPr lang="fr-FR" sz="1600" dirty="0"/>
              <a:t>écrire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id_commentaire</a:t>
            </a:r>
            <a:r>
              <a:rPr lang="fr-FR" sz="1600" dirty="0"/>
              <a:t>)</a:t>
            </a:r>
          </a:p>
          <a:p>
            <a:r>
              <a:rPr lang="fr-FR" sz="1600" dirty="0"/>
              <a:t>réagir (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id_publication</a:t>
            </a:r>
            <a:r>
              <a:rPr lang="fr-FR" sz="1600" dirty="0"/>
              <a:t>, </a:t>
            </a:r>
            <a:r>
              <a:rPr lang="fr-FR" sz="1600" i="1" u="sng" dirty="0" err="1"/>
              <a:t>id_user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6271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</a:t>
            </a:r>
            <a:r>
              <a:rPr lang="fr-FR" dirty="0" smtClean="0">
                <a:solidFill>
                  <a:srgbClr val="7F7F7F"/>
                </a:solidFill>
              </a:rPr>
              <a:t>) Design du front</a:t>
            </a:r>
            <a:endParaRPr lang="fr-FR" dirty="0">
              <a:solidFill>
                <a:srgbClr val="7F7F7F"/>
              </a:solidFill>
            </a:endParaRP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"/>
          <a:stretch/>
        </p:blipFill>
        <p:spPr bwMode="auto">
          <a:xfrm>
            <a:off x="554065" y="2061837"/>
            <a:ext cx="4389652" cy="3594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51" b="608"/>
          <a:stretch/>
        </p:blipFill>
        <p:spPr bwMode="auto">
          <a:xfrm>
            <a:off x="5749461" y="2048183"/>
            <a:ext cx="4342824" cy="362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488578" y="1461037"/>
            <a:ext cx="274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de connexion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62233" y="1463237"/>
            <a:ext cx="26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d’inscription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92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1" y="2048184"/>
            <a:ext cx="4417289" cy="3654613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80" y="2048183"/>
            <a:ext cx="4370136" cy="370038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327988" y="131690"/>
            <a:ext cx="6425943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</a:t>
            </a:r>
            <a:r>
              <a:rPr lang="fr-FR" dirty="0" smtClean="0">
                <a:solidFill>
                  <a:srgbClr val="7F7F7F"/>
                </a:solidFill>
              </a:rPr>
              <a:t>) Design du front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11488" y="1461037"/>
            <a:ext cx="218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d’accueil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62233" y="1463237"/>
            <a:ext cx="226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de réseau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988" y="158999"/>
            <a:ext cx="7688791" cy="783165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2</a:t>
            </a:r>
            <a:r>
              <a:rPr lang="fr-FR" dirty="0" smtClean="0">
                <a:solidFill>
                  <a:srgbClr val="7F7F7F"/>
                </a:solidFill>
              </a:rPr>
              <a:t>) Design du front</a:t>
            </a:r>
            <a:endParaRPr lang="fr-FR" dirty="0">
              <a:solidFill>
                <a:srgbClr val="7F7F7F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1" y="1979910"/>
            <a:ext cx="4526219" cy="381655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23" y="1979911"/>
            <a:ext cx="4360202" cy="3821328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366187" y="1463237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des albums photos</a:t>
            </a:r>
            <a:endParaRPr lang="fr-FR" sz="2400" dirty="0">
              <a:solidFill>
                <a:srgbClr val="7F7F7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11488" y="1461037"/>
            <a:ext cx="209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Page de profil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10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6593" y="180847"/>
            <a:ext cx="8596668" cy="8492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3) Spécifications </a:t>
            </a:r>
            <a:r>
              <a:rPr lang="fr-FR" dirty="0" smtClean="0">
                <a:solidFill>
                  <a:srgbClr val="7F7F7F"/>
                </a:solidFill>
              </a:rPr>
              <a:t>fonctionnelles des</a:t>
            </a:r>
            <a:br>
              <a:rPr lang="fr-FR" dirty="0" smtClean="0">
                <a:solidFill>
                  <a:srgbClr val="7F7F7F"/>
                </a:solidFill>
              </a:rPr>
            </a:br>
            <a:r>
              <a:rPr lang="fr-FR" dirty="0" smtClean="0">
                <a:solidFill>
                  <a:srgbClr val="7F7F7F"/>
                </a:solidFill>
              </a:rPr>
              <a:t>pages web</a:t>
            </a:r>
            <a:endParaRPr lang="fr-FR" sz="4800" b="1" dirty="0">
              <a:solidFill>
                <a:srgbClr val="3477B2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896890" y="1481666"/>
            <a:ext cx="7831100" cy="475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2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5592" y="118037"/>
            <a:ext cx="8596484" cy="7422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F7F7F"/>
                </a:solidFill>
              </a:rPr>
              <a:t>4</a:t>
            </a:r>
            <a:r>
              <a:rPr lang="fr-FR" dirty="0" smtClean="0">
                <a:solidFill>
                  <a:srgbClr val="7F7F7F"/>
                </a:solidFill>
              </a:rPr>
              <a:t>) Versioning Git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3" name="Espace réservé du contenu 4"/>
          <p:cNvSpPr>
            <a:spLocks noGrp="1"/>
          </p:cNvSpPr>
          <p:nvPr>
            <p:ph idx="1"/>
          </p:nvPr>
        </p:nvSpPr>
        <p:spPr>
          <a:xfrm>
            <a:off x="538499" y="6001996"/>
            <a:ext cx="9696092" cy="856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Lien du versioning GIT : </a:t>
            </a: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HugoFerreiraDosSantos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/Projet-Piscine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Login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hugo.ferreira-dos-santos@edu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.ece.fr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ecehopital1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154692" y="955816"/>
            <a:ext cx="607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F7F7F"/>
                </a:solidFill>
              </a:rPr>
              <a:t>Capture d’écran du versioning sous </a:t>
            </a:r>
            <a:r>
              <a:rPr lang="fr-FR" sz="2400" dirty="0" err="1" smtClean="0">
                <a:solidFill>
                  <a:srgbClr val="7F7F7F"/>
                </a:solidFill>
              </a:rPr>
              <a:t>GitHub</a:t>
            </a:r>
            <a:endParaRPr lang="fr-FR" sz="2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8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3_Facett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355</Words>
  <Application>Microsoft Macintosh PowerPoint</Application>
  <PresentationFormat>Personnalisé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Facette</vt:lpstr>
      <vt:lpstr>1_Facette</vt:lpstr>
      <vt:lpstr>3_Facette</vt:lpstr>
      <vt:lpstr>Projet Web dynamique</vt:lpstr>
      <vt:lpstr>Sommaire</vt:lpstr>
      <vt:lpstr>1) Conception du back</vt:lpstr>
      <vt:lpstr>1) Conception du back</vt:lpstr>
      <vt:lpstr>2) Design du front</vt:lpstr>
      <vt:lpstr>2) Design du front</vt:lpstr>
      <vt:lpstr>2) Design du front</vt:lpstr>
      <vt:lpstr>3) Spécifications fonctionnelles des pages web</vt:lpstr>
      <vt:lpstr>4) Versioning Git</vt:lpstr>
      <vt:lpstr>5) Bilan individuel et collectif</vt:lpstr>
      <vt:lpstr>5) Bilan individuel et collectif</vt:lpstr>
      <vt:lpstr>6)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LE BRETON</dc:creator>
  <cp:lastModifiedBy>Aude Le Breton</cp:lastModifiedBy>
  <cp:revision>72</cp:revision>
  <dcterms:created xsi:type="dcterms:W3CDTF">2015-10-26T16:06:34Z</dcterms:created>
  <dcterms:modified xsi:type="dcterms:W3CDTF">2018-05-05T09:14:54Z</dcterms:modified>
</cp:coreProperties>
</file>