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46" r:id="rId2"/>
    <p:sldMasterId id="2147483780" r:id="rId3"/>
  </p:sldMasterIdLst>
  <p:sldIdLst>
    <p:sldId id="256" r:id="rId4"/>
    <p:sldId id="259" r:id="rId5"/>
    <p:sldId id="258" r:id="rId6"/>
    <p:sldId id="272" r:id="rId7"/>
    <p:sldId id="274" r:id="rId8"/>
    <p:sldId id="275" r:id="rId9"/>
    <p:sldId id="276" r:id="rId10"/>
    <p:sldId id="266" r:id="rId11"/>
    <p:sldId id="267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6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79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07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93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31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2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524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31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0016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12383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304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14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45793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43208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25401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11941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163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69449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2396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047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911675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31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656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8485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18985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3370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02880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464223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57348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091559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46078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429684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29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657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321564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281358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2615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8435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246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0177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2772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464860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9606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62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72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35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8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5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3511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1065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6190" y="2585690"/>
            <a:ext cx="8640928" cy="916651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Projet Web dynamique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43186" y="3797964"/>
            <a:ext cx="7766936" cy="97337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FR" sz="3600" dirty="0"/>
              <a:t>Social Media Professionnel pour la communauté ECE Paris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12993" y="0"/>
            <a:ext cx="4799135" cy="147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CLISSON Dorian</a:t>
            </a:r>
            <a:br>
              <a:rPr lang="fr-FR" sz="2400" dirty="0"/>
            </a:br>
            <a:r>
              <a:rPr lang="fr-FR" sz="2400" dirty="0"/>
              <a:t>FERREIRA DOS SANTOS Hugo</a:t>
            </a:r>
            <a:br>
              <a:rPr lang="fr-FR" sz="2400" dirty="0"/>
            </a:br>
            <a:r>
              <a:rPr lang="fr-FR" sz="2400" dirty="0"/>
              <a:t>LE BRETON Aude</a:t>
            </a:r>
            <a:br>
              <a:rPr lang="fr-FR" sz="2400" dirty="0"/>
            </a:br>
            <a:r>
              <a:rPr lang="fr-FR" sz="2400" dirty="0"/>
              <a:t>ING3</a:t>
            </a:r>
          </a:p>
        </p:txBody>
      </p:sp>
    </p:spTree>
    <p:extLst>
      <p:ext uri="{BB962C8B-B14F-4D97-AF65-F5344CB8AC3E}">
        <p14:creationId xmlns:p14="http://schemas.microsoft.com/office/powerpoint/2010/main" val="33719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533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5) Bilan individuel et collectif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374175" y="1481666"/>
            <a:ext cx="9491042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chemeClr val="tx1"/>
                </a:solidFill>
              </a:rPr>
              <a:t>Bilan de Dorian :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smtClean="0">
                <a:solidFill>
                  <a:srgbClr val="000000"/>
                </a:solidFill>
              </a:rPr>
              <a:t>1</a:t>
            </a:r>
            <a:r>
              <a:rPr lang="fr-FR" sz="1600" baseline="30000" dirty="0" smtClean="0">
                <a:solidFill>
                  <a:srgbClr val="000000"/>
                </a:solidFill>
              </a:rPr>
              <a:t>ère</a:t>
            </a:r>
            <a:r>
              <a:rPr lang="fr-FR" sz="1600" dirty="0" smtClean="0">
                <a:solidFill>
                  <a:srgbClr val="000000"/>
                </a:solidFill>
              </a:rPr>
              <a:t> </a:t>
            </a:r>
            <a:r>
              <a:rPr lang="fr-FR" sz="1600" dirty="0">
                <a:solidFill>
                  <a:srgbClr val="000000"/>
                </a:solidFill>
              </a:rPr>
              <a:t>semaine intégralement sur un unique projet </a:t>
            </a:r>
            <a:r>
              <a:rPr lang="fr-FR" sz="16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fr-FR" sz="1600" dirty="0" smtClean="0">
                <a:solidFill>
                  <a:srgbClr val="000000"/>
                </a:solidFill>
              </a:rPr>
              <a:t> </a:t>
            </a:r>
            <a:r>
              <a:rPr lang="fr-FR" sz="1600" dirty="0">
                <a:solidFill>
                  <a:srgbClr val="000000"/>
                </a:solidFill>
              </a:rPr>
              <a:t>très intéressant </a:t>
            </a:r>
          </a:p>
          <a:p>
            <a:pPr lvl="1">
              <a:buFont typeface="Arial"/>
              <a:buChar char="•"/>
            </a:pP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 Cohésion parfaite entre les membres de l’équipe (niveau humain et professionnel)</a:t>
            </a:r>
          </a:p>
          <a:p>
            <a:pPr lvl="1">
              <a:buFont typeface="Arial"/>
              <a:buChar char="•"/>
            </a:pP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 Approfondissement de mes connaissances en web et de la préparation du projet (avant de commencer à coder)</a:t>
            </a:r>
          </a:p>
          <a:p>
            <a:pPr lvl="1"/>
            <a:endParaRPr lang="fr-FR" sz="16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chemeClr val="tx1"/>
                </a:solidFill>
              </a:rPr>
              <a:t>Bilan de Hugo :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Développement efficace de mes connaissances dans les langages web dans des conditions </a:t>
            </a:r>
            <a:r>
              <a:rPr lang="fr-FR" sz="1600" dirty="0" smtClean="0">
                <a:solidFill>
                  <a:srgbClr val="000000"/>
                </a:solidFill>
              </a:rPr>
              <a:t>réelles</a:t>
            </a: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Semaine très enrichissante car intensive avec une bonne cohésion </a:t>
            </a:r>
            <a:r>
              <a:rPr lang="fr-FR" sz="1600" dirty="0" smtClean="0">
                <a:solidFill>
                  <a:srgbClr val="000000"/>
                </a:solidFill>
              </a:rPr>
              <a:t>d’équipe</a:t>
            </a: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533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5) Bilan individuel et collectif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59478" y="1481666"/>
            <a:ext cx="9627958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rgbClr val="000000"/>
                </a:solidFill>
              </a:rPr>
              <a:t>Bilan de Aude :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Amélioration accélérée de mes connaissances en langage de programmation Web</a:t>
            </a:r>
          </a:p>
          <a:p>
            <a:pPr lvl="1">
              <a:buFont typeface="Arial"/>
              <a:buChar char="•"/>
            </a:pP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Fin de semaine de projet piscine difficile compte tenu de la fatigue mais très bonne expérience avec un </a:t>
            </a:r>
            <a:r>
              <a:rPr lang="fr-FR" sz="1600" dirty="0" smtClean="0">
                <a:solidFill>
                  <a:srgbClr val="000000"/>
                </a:solidFill>
              </a:rPr>
              <a:t>très bon </a:t>
            </a:r>
            <a:r>
              <a:rPr lang="fr-FR" sz="1600" dirty="0">
                <a:solidFill>
                  <a:srgbClr val="000000"/>
                </a:solidFill>
              </a:rPr>
              <a:t>esprit de groupe</a:t>
            </a: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 smtClean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rgbClr val="000000"/>
                </a:solidFill>
              </a:rPr>
              <a:t>Bilan collectif :</a:t>
            </a:r>
            <a:r>
              <a:rPr lang="fr-FR" sz="1600" dirty="0">
                <a:solidFill>
                  <a:srgbClr val="000000"/>
                </a:solidFill>
              </a:rPr>
              <a:t/>
            </a:r>
            <a:br>
              <a:rPr lang="fr-FR" sz="1600" dirty="0">
                <a:solidFill>
                  <a:srgbClr val="000000"/>
                </a:solidFill>
              </a:rPr>
            </a:br>
            <a:endParaRPr lang="fr-FR" sz="20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Mise en pratique des cours théoriques à travers ce projet</a:t>
            </a:r>
            <a:br>
              <a:rPr lang="fr-FR" sz="1600" dirty="0">
                <a:solidFill>
                  <a:srgbClr val="000000"/>
                </a:solidFill>
              </a:rPr>
            </a:b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Bonne répartition des tâches qui nous a permis de répondre au maximum au cahier des charges</a:t>
            </a:r>
            <a:br>
              <a:rPr lang="fr-FR" sz="1600" dirty="0">
                <a:solidFill>
                  <a:srgbClr val="000000"/>
                </a:solidFill>
              </a:rPr>
            </a:b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Contrainte de temps </a:t>
            </a:r>
            <a:r>
              <a:rPr lang="fr-FR" sz="16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solidFill>
                  <a:srgbClr val="000000"/>
                </a:solidFill>
              </a:rPr>
              <a:t>faire </a:t>
            </a:r>
            <a:r>
              <a:rPr lang="fr-FR" sz="1600" dirty="0">
                <a:solidFill>
                  <a:srgbClr val="000000"/>
                </a:solidFill>
              </a:rPr>
              <a:t>des choix dans les fonctionnalités de notre site</a:t>
            </a:r>
          </a:p>
          <a:p>
            <a:pPr lvl="1"/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7639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6) Sources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653964" y="1774310"/>
            <a:ext cx="9218257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rgbClr val="000000"/>
                </a:solidFill>
              </a:rPr>
              <a:t>Template Bootstrap « </a:t>
            </a:r>
            <a:r>
              <a:rPr lang="fr-FR" sz="2000" dirty="0" err="1">
                <a:solidFill>
                  <a:srgbClr val="000000"/>
                </a:solidFill>
              </a:rPr>
              <a:t>Minimaxing</a:t>
            </a:r>
            <a:r>
              <a:rPr lang="fr-FR" sz="2000" dirty="0">
                <a:solidFill>
                  <a:srgbClr val="000000"/>
                </a:solidFill>
              </a:rPr>
              <a:t> by HTML 5 UP » </a:t>
            </a:r>
            <a:r>
              <a:rPr lang="fr-FR" sz="2000" dirty="0">
                <a:solidFill>
                  <a:srgbClr val="000000"/>
                </a:solidFill>
                <a:sym typeface="Wingdings"/>
              </a:rPr>
              <a:t/>
            </a:r>
            <a:br>
              <a:rPr lang="fr-FR" sz="2000" dirty="0">
                <a:solidFill>
                  <a:srgbClr val="000000"/>
                </a:solidFill>
                <a:sym typeface="Wingdings"/>
              </a:rPr>
            </a:br>
            <a:r>
              <a:rPr lang="fr-FR" sz="2000" dirty="0">
                <a:solidFill>
                  <a:srgbClr val="000000"/>
                </a:solidFill>
                <a:sym typeface="Wingdings"/>
              </a:rPr>
              <a:t>Lien : </a:t>
            </a:r>
            <a:r>
              <a:rPr lang="fr-FR" sz="2000" dirty="0">
                <a:solidFill>
                  <a:srgbClr val="000000"/>
                </a:solidFill>
              </a:rPr>
              <a:t>html5up.net</a:t>
            </a:r>
          </a:p>
          <a:p>
            <a:endParaRPr lang="fr-FR" sz="2000" dirty="0" smtClean="0">
              <a:solidFill>
                <a:srgbClr val="000000"/>
              </a:solidFill>
            </a:endParaRPr>
          </a:p>
          <a:p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rgbClr val="000000"/>
                </a:solidFill>
              </a:rPr>
              <a:t>Login </a:t>
            </a:r>
            <a:r>
              <a:rPr lang="fr-FR" sz="2000" dirty="0" err="1">
                <a:solidFill>
                  <a:srgbClr val="000000"/>
                </a:solidFill>
              </a:rPr>
              <a:t>Verification</a:t>
            </a:r>
            <a:r>
              <a:rPr lang="fr-FR" sz="2000" dirty="0">
                <a:solidFill>
                  <a:srgbClr val="000000"/>
                </a:solidFill>
              </a:rPr>
              <a:t> by Session</a:t>
            </a:r>
            <a:r>
              <a:rPr lang="fr-FR" sz="2000" dirty="0">
                <a:solidFill>
                  <a:srgbClr val="000000"/>
                </a:solidFill>
                <a:sym typeface="Wingdings"/>
              </a:rPr>
              <a:t/>
            </a:r>
            <a:br>
              <a:rPr lang="fr-FR" sz="2000" dirty="0">
                <a:solidFill>
                  <a:srgbClr val="000000"/>
                </a:solidFill>
                <a:sym typeface="Wingdings"/>
              </a:rPr>
            </a:br>
            <a:r>
              <a:rPr lang="fr-FR" sz="2000" dirty="0">
                <a:solidFill>
                  <a:srgbClr val="000000"/>
                </a:solidFill>
                <a:sym typeface="Wingdings"/>
              </a:rPr>
              <a:t>Lien : </a:t>
            </a:r>
            <a:r>
              <a:rPr lang="fr-FR" sz="2000" dirty="0">
                <a:solidFill>
                  <a:srgbClr val="000000"/>
                </a:solidFill>
              </a:rPr>
              <a:t>sitepoint.com/users-php-sessions-mysql/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 smtClean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rgbClr val="000000"/>
                </a:solidFill>
                <a:sym typeface="Wingdings"/>
              </a:rPr>
              <a:t>Recherches quelconques</a:t>
            </a:r>
            <a:br>
              <a:rPr lang="fr-FR" sz="2000" dirty="0">
                <a:solidFill>
                  <a:srgbClr val="000000"/>
                </a:solidFill>
                <a:sym typeface="Wingdings"/>
              </a:rPr>
            </a:br>
            <a:r>
              <a:rPr lang="fr-FR" sz="2000" dirty="0">
                <a:solidFill>
                  <a:srgbClr val="000000"/>
                </a:solidFill>
                <a:sym typeface="Wingdings"/>
              </a:rPr>
              <a:t>Liens : </a:t>
            </a:r>
            <a:r>
              <a:rPr lang="fr-FR" sz="2000" dirty="0">
                <a:solidFill>
                  <a:srgbClr val="000000"/>
                </a:solidFill>
              </a:rPr>
              <a:t>openclassroom.com</a:t>
            </a:r>
          </a:p>
          <a:p>
            <a:r>
              <a:rPr lang="fr-FR" sz="2000" dirty="0">
                <a:solidFill>
                  <a:srgbClr val="000000"/>
                </a:solidFill>
              </a:rPr>
              <a:t>		     stackoverflow.com</a:t>
            </a:r>
          </a:p>
          <a:p>
            <a:pPr marL="1371600" lvl="2" indent="-457200">
              <a:buFont typeface="Wingdings" charset="2"/>
              <a:buChar char="Ø"/>
            </a:pPr>
            <a:endParaRPr lang="fr-FR" sz="200" dirty="0">
              <a:solidFill>
                <a:srgbClr val="000000"/>
              </a:solidFill>
            </a:endParaRPr>
          </a:p>
          <a:p>
            <a:endParaRPr lang="fr-FR" sz="2000" dirty="0">
              <a:solidFill>
                <a:srgbClr val="000000"/>
              </a:solidFill>
            </a:endParaRPr>
          </a:p>
          <a:p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533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rgbClr val="3477B2"/>
                </a:solidFill>
              </a:rPr>
              <a:t>Sommaire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869577" y="1713794"/>
            <a:ext cx="7831100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1) Conception </a:t>
            </a: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 back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2) Design </a:t>
            </a: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 front</a:t>
            </a:r>
          </a:p>
          <a:p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3) Spécifications </a:t>
            </a: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fonctionnelles des pages web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4) </a:t>
            </a:r>
            <a:r>
              <a:rPr lang="fr-F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Versioning</a:t>
            </a:r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</a:p>
          <a:p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5) Bilan </a:t>
            </a: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individuel et collectif</a:t>
            </a:r>
          </a:p>
          <a:p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6) Sources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4735" y="95582"/>
            <a:ext cx="8596668" cy="775045"/>
          </a:xfrm>
        </p:spPr>
        <p:txBody>
          <a:bodyPr/>
          <a:lstStyle/>
          <a:p>
            <a:pPr marL="514350" indent="-514350"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Conception du back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140383" y="5838186"/>
            <a:ext cx="5246948" cy="6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342824" y="996782"/>
            <a:ext cx="3728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Modèle entité-association</a:t>
            </a:r>
          </a:p>
        </p:txBody>
      </p:sp>
      <p:pic>
        <p:nvPicPr>
          <p:cNvPr id="4" name="Image 3" descr="conceptionBack_Clisson_FerreiraDosSantos_LeBret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88" y="1461040"/>
            <a:ext cx="9149979" cy="52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169" y="0"/>
            <a:ext cx="8596668" cy="775045"/>
          </a:xfrm>
        </p:spPr>
        <p:txBody>
          <a:bodyPr/>
          <a:lstStyle/>
          <a:p>
            <a:pPr marL="514350" indent="-514350"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Conception du back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140383" y="5838186"/>
            <a:ext cx="5246948" cy="6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29DD1"/>
              </a:buClr>
              <a:buFont typeface="Wingdings 3" charset="2"/>
              <a:buNone/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latin typeface="Trebuchet M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70585" y="819275"/>
            <a:ext cx="2768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  <a:latin typeface="Trebuchet MS"/>
              </a:rPr>
              <a:t>Modèle relationnel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9720" y="1294179"/>
            <a:ext cx="11679877" cy="55092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user (</a:t>
            </a:r>
            <a:r>
              <a:rPr lang="fr-FR" sz="1600" u="sng" dirty="0" err="1"/>
              <a:t>id_user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nom, </a:t>
            </a:r>
            <a:r>
              <a:rPr lang="fr-FR" sz="1600" dirty="0" err="1"/>
              <a:t>prenom</a:t>
            </a:r>
            <a:r>
              <a:rPr lang="fr-FR" sz="1600" dirty="0"/>
              <a:t>, </a:t>
            </a:r>
            <a:r>
              <a:rPr lang="fr-FR" sz="1600" dirty="0" err="1"/>
              <a:t>date_naissance</a:t>
            </a:r>
            <a:r>
              <a:rPr lang="fr-FR" sz="1600" dirty="0"/>
              <a:t>, ville, statut, formation, </a:t>
            </a:r>
            <a:r>
              <a:rPr lang="fr-FR" sz="1600" dirty="0" err="1"/>
              <a:t>experience</a:t>
            </a:r>
            <a:r>
              <a:rPr lang="fr-FR" sz="1600" dirty="0"/>
              <a:t>, </a:t>
            </a:r>
            <a:r>
              <a:rPr lang="fr-FR" sz="1600" dirty="0" err="1"/>
              <a:t>competence</a:t>
            </a:r>
            <a:r>
              <a:rPr lang="fr-FR" sz="1600" dirty="0"/>
              <a:t>, </a:t>
            </a:r>
            <a:r>
              <a:rPr lang="fr-FR" sz="1600" dirty="0" err="1"/>
              <a:t>photo_profile</a:t>
            </a:r>
            <a:r>
              <a:rPr lang="fr-FR" sz="1600" dirty="0"/>
              <a:t>, </a:t>
            </a:r>
            <a:r>
              <a:rPr lang="fr-FR" sz="1600" dirty="0" err="1"/>
              <a:t>photo_background</a:t>
            </a:r>
            <a:r>
              <a:rPr lang="fr-FR" sz="1600" dirty="0"/>
              <a:t>, </a:t>
            </a:r>
            <a:r>
              <a:rPr lang="fr-FR" sz="1600" dirty="0" err="1"/>
              <a:t>new_notif</a:t>
            </a:r>
            <a:r>
              <a:rPr lang="fr-FR" sz="1600" dirty="0"/>
              <a:t>, </a:t>
            </a:r>
            <a:r>
              <a:rPr lang="fr-FR" sz="1600" dirty="0" err="1"/>
              <a:t>last_visit_notif</a:t>
            </a:r>
            <a:r>
              <a:rPr lang="fr-FR" sz="1600" dirty="0"/>
              <a:t>)</a:t>
            </a:r>
          </a:p>
          <a:p>
            <a:r>
              <a:rPr lang="fr-FR" sz="1600" dirty="0"/>
              <a:t>relation (</a:t>
            </a:r>
            <a:r>
              <a:rPr lang="fr-FR" sz="1600" u="sng" dirty="0" err="1"/>
              <a:t>id_user</a:t>
            </a:r>
            <a:r>
              <a:rPr lang="fr-FR" sz="1600" dirty="0"/>
              <a:t>, </a:t>
            </a:r>
            <a:r>
              <a:rPr lang="fr-FR" sz="1600" u="sng" dirty="0" err="1"/>
              <a:t>id_friend</a:t>
            </a:r>
            <a:r>
              <a:rPr lang="fr-FR" sz="1600" dirty="0"/>
              <a:t>)</a:t>
            </a:r>
          </a:p>
          <a:p>
            <a:r>
              <a:rPr lang="fr-FR" sz="1600" dirty="0"/>
              <a:t>login (</a:t>
            </a:r>
            <a:r>
              <a:rPr lang="fr-FR" sz="1600" u="sng" dirty="0" err="1"/>
              <a:t>id_user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pseudo, email, </a:t>
            </a:r>
            <a:r>
              <a:rPr lang="fr-FR" sz="1600" dirty="0" err="1"/>
              <a:t>admin</a:t>
            </a:r>
            <a:r>
              <a:rPr lang="fr-FR" sz="1600" dirty="0"/>
              <a:t>)</a:t>
            </a:r>
          </a:p>
          <a:p>
            <a:r>
              <a:rPr lang="fr-FR" sz="1600" dirty="0"/>
              <a:t>album (</a:t>
            </a:r>
            <a:r>
              <a:rPr lang="fr-FR" sz="1600" u="sng" dirty="0" err="1"/>
              <a:t>id_album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nom)</a:t>
            </a:r>
          </a:p>
          <a:p>
            <a:r>
              <a:rPr lang="fr-FR" sz="1600" dirty="0" err="1"/>
              <a:t>album_media</a:t>
            </a:r>
            <a:r>
              <a:rPr lang="fr-FR" sz="1600" dirty="0"/>
              <a:t> (</a:t>
            </a:r>
            <a:r>
              <a:rPr lang="fr-FR" sz="1600" u="sng" dirty="0" err="1"/>
              <a:t>id_album</a:t>
            </a:r>
            <a:r>
              <a:rPr lang="fr-FR" sz="1600" dirty="0"/>
              <a:t>, </a:t>
            </a:r>
            <a:r>
              <a:rPr lang="fr-FR" sz="1600" u="sng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id_album</a:t>
            </a:r>
            <a:r>
              <a:rPr lang="fr-FR" sz="1600" dirty="0"/>
              <a:t>)</a:t>
            </a:r>
          </a:p>
          <a:p>
            <a:r>
              <a:rPr lang="fr-FR" sz="1600" dirty="0"/>
              <a:t>media (</a:t>
            </a:r>
            <a:r>
              <a:rPr lang="fr-FR" sz="1600" u="sng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id_publication</a:t>
            </a:r>
            <a:r>
              <a:rPr lang="fr-FR" sz="1600" dirty="0"/>
              <a:t>, </a:t>
            </a:r>
            <a:r>
              <a:rPr lang="fr-FR" sz="1600" i="1" dirty="0" err="1"/>
              <a:t>id_album</a:t>
            </a:r>
            <a:r>
              <a:rPr lang="fr-FR" sz="1600" dirty="0"/>
              <a:t>, </a:t>
            </a:r>
            <a:r>
              <a:rPr lang="fr-FR" sz="1600" dirty="0" err="1"/>
              <a:t>path</a:t>
            </a:r>
            <a:r>
              <a:rPr lang="fr-FR" sz="1600" dirty="0"/>
              <a:t>, nom)</a:t>
            </a:r>
          </a:p>
          <a:p>
            <a:r>
              <a:rPr lang="fr-FR" sz="1600" dirty="0"/>
              <a:t>emplois (</a:t>
            </a:r>
            <a:r>
              <a:rPr lang="fr-FR" sz="1600" u="sng" dirty="0" err="1"/>
              <a:t>id_emploi</a:t>
            </a:r>
            <a:r>
              <a:rPr lang="fr-FR" sz="1600" dirty="0"/>
              <a:t>, </a:t>
            </a:r>
            <a:r>
              <a:rPr lang="fr-FR" sz="1600" dirty="0" err="1"/>
              <a:t>id_admin</a:t>
            </a:r>
            <a:r>
              <a:rPr lang="fr-FR" sz="1600" dirty="0"/>
              <a:t>, titre, objet, contact)</a:t>
            </a:r>
          </a:p>
          <a:p>
            <a:r>
              <a:rPr lang="fr-FR" sz="1600" dirty="0"/>
              <a:t>messagerie (</a:t>
            </a:r>
            <a:r>
              <a:rPr lang="fr-FR" sz="1600" u="sng" dirty="0" err="1"/>
              <a:t>id_message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id_user1, id_user2, contenu, date)</a:t>
            </a:r>
          </a:p>
          <a:p>
            <a:r>
              <a:rPr lang="fr-FR" sz="1600" dirty="0"/>
              <a:t>notification (</a:t>
            </a:r>
            <a:r>
              <a:rPr lang="fr-FR" sz="1600" u="sng" dirty="0" err="1"/>
              <a:t>id_notification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type, </a:t>
            </a:r>
            <a:r>
              <a:rPr lang="fr-FR" sz="1600" dirty="0" err="1"/>
              <a:t>date_notif</a:t>
            </a:r>
            <a:r>
              <a:rPr lang="fr-FR" sz="1600" dirty="0"/>
              <a:t>)</a:t>
            </a:r>
          </a:p>
          <a:p>
            <a:r>
              <a:rPr lang="fr-FR" sz="1600" dirty="0"/>
              <a:t>publication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i="1" dirty="0" err="1"/>
              <a:t>id_publication</a:t>
            </a:r>
            <a:r>
              <a:rPr lang="fr-FR" sz="1600" dirty="0"/>
              <a:t>, </a:t>
            </a:r>
            <a:r>
              <a:rPr lang="fr-FR" sz="1600" i="1" dirty="0" err="1"/>
              <a:t>id_friend</a:t>
            </a:r>
            <a:r>
              <a:rPr lang="fr-FR" sz="1600" dirty="0"/>
              <a:t>, </a:t>
            </a:r>
            <a:r>
              <a:rPr lang="fr-FR" sz="1600" i="1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date_publication</a:t>
            </a:r>
            <a:r>
              <a:rPr lang="fr-FR" sz="1600" dirty="0"/>
              <a:t>, lieu, </a:t>
            </a:r>
            <a:r>
              <a:rPr lang="fr-FR" sz="1600" dirty="0" err="1"/>
              <a:t>visibilite</a:t>
            </a:r>
            <a:r>
              <a:rPr lang="fr-FR" sz="1600" dirty="0"/>
              <a:t>, ressenti, action, texte)</a:t>
            </a:r>
          </a:p>
          <a:p>
            <a:r>
              <a:rPr lang="fr-FR" sz="1600" dirty="0" err="1"/>
              <a:t>like</a:t>
            </a:r>
            <a:r>
              <a:rPr lang="fr-FR" sz="1600" dirty="0"/>
              <a:t>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u="sng" dirty="0" err="1"/>
              <a:t>id_user</a:t>
            </a:r>
            <a:r>
              <a:rPr lang="fr-FR" sz="1600" dirty="0"/>
              <a:t>)</a:t>
            </a:r>
          </a:p>
          <a:p>
            <a:r>
              <a:rPr lang="fr-FR" sz="1600" dirty="0"/>
              <a:t>commentaire (</a:t>
            </a:r>
            <a:r>
              <a:rPr lang="fr-FR" sz="1600" u="sng" dirty="0" err="1"/>
              <a:t>id_commentaire</a:t>
            </a:r>
            <a:r>
              <a:rPr lang="fr-FR" sz="1600" dirty="0"/>
              <a:t>, </a:t>
            </a:r>
            <a:r>
              <a:rPr lang="fr-FR" sz="1600" dirty="0" err="1"/>
              <a:t>id_publication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date_commentaire</a:t>
            </a:r>
            <a:r>
              <a:rPr lang="fr-FR" sz="1600" dirty="0"/>
              <a:t>, texte)</a:t>
            </a:r>
          </a:p>
          <a:p>
            <a:r>
              <a:rPr lang="fr-FR" sz="1600" dirty="0" err="1"/>
              <a:t>visibilite</a:t>
            </a:r>
            <a:r>
              <a:rPr lang="fr-FR" sz="1600" dirty="0"/>
              <a:t>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u="sng" dirty="0" err="1"/>
              <a:t>id_friend</a:t>
            </a:r>
            <a:r>
              <a:rPr lang="fr-FR" sz="1600" dirty="0"/>
              <a:t>,</a:t>
            </a:r>
            <a:r>
              <a:rPr lang="fr-FR" sz="1600" i="1" dirty="0"/>
              <a:t> </a:t>
            </a:r>
            <a:r>
              <a:rPr lang="fr-FR" sz="1600" i="1" dirty="0" err="1"/>
              <a:t>id_publication</a:t>
            </a:r>
            <a:r>
              <a:rPr lang="fr-FR" sz="1600" i="1" dirty="0"/>
              <a:t>,</a:t>
            </a:r>
            <a:r>
              <a:rPr lang="fr-FR" sz="1600" dirty="0"/>
              <a:t> )</a:t>
            </a:r>
          </a:p>
          <a:p>
            <a:r>
              <a:rPr lang="fr-FR" sz="1600" dirty="0" err="1"/>
              <a:t>media_publication</a:t>
            </a:r>
            <a:r>
              <a:rPr lang="fr-FR" sz="1600" dirty="0"/>
              <a:t>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u="sng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id_publication</a:t>
            </a:r>
            <a:r>
              <a:rPr lang="fr-FR" sz="1600" i="1" dirty="0"/>
              <a:t>,</a:t>
            </a:r>
            <a:r>
              <a:rPr lang="fr-FR" sz="1600" dirty="0"/>
              <a:t> </a:t>
            </a:r>
            <a:r>
              <a:rPr lang="fr-FR" sz="1600" i="1" dirty="0" err="1"/>
              <a:t>id_media</a:t>
            </a:r>
            <a:r>
              <a:rPr lang="fr-FR" sz="1600" dirty="0"/>
              <a:t>) </a:t>
            </a:r>
          </a:p>
          <a:p>
            <a:r>
              <a:rPr lang="fr-FR" sz="1600" dirty="0"/>
              <a:t> </a:t>
            </a:r>
          </a:p>
          <a:p>
            <a:r>
              <a:rPr lang="fr-FR" sz="1600" dirty="0"/>
              <a:t>ajouter (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i="1" u="sng" dirty="0" err="1"/>
              <a:t>id_friend</a:t>
            </a:r>
            <a:r>
              <a:rPr lang="fr-FR" sz="1600" dirty="0"/>
              <a:t>)</a:t>
            </a:r>
          </a:p>
          <a:p>
            <a:r>
              <a:rPr lang="fr-FR" sz="1600" dirty="0"/>
              <a:t>accéder (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i="1" u="sng" dirty="0" err="1"/>
              <a:t>id_emploi</a:t>
            </a:r>
            <a:r>
              <a:rPr lang="fr-FR" sz="1600" dirty="0"/>
              <a:t>)</a:t>
            </a:r>
          </a:p>
          <a:p>
            <a:r>
              <a:rPr lang="fr-FR" sz="1600" dirty="0"/>
              <a:t>recevoir (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u="sng" dirty="0" err="1"/>
              <a:t>i</a:t>
            </a:r>
            <a:r>
              <a:rPr lang="fr-FR" sz="1600" i="1" u="sng" dirty="0" err="1"/>
              <a:t>d_notification</a:t>
            </a:r>
            <a:r>
              <a:rPr lang="fr-FR" sz="1600" dirty="0"/>
              <a:t>)</a:t>
            </a:r>
          </a:p>
          <a:p>
            <a:r>
              <a:rPr lang="fr-FR" sz="1600" dirty="0"/>
              <a:t>écrire (</a:t>
            </a:r>
            <a:r>
              <a:rPr lang="fr-FR" sz="1600" i="1" u="sng" dirty="0" err="1"/>
              <a:t>id_publication</a:t>
            </a:r>
            <a:r>
              <a:rPr lang="fr-FR" sz="1600" dirty="0"/>
              <a:t>, </a:t>
            </a:r>
            <a:r>
              <a:rPr lang="fr-FR" sz="1600" i="1" u="sng" dirty="0" err="1"/>
              <a:t>id_commentaire</a:t>
            </a:r>
            <a:r>
              <a:rPr lang="fr-FR" sz="1600" dirty="0"/>
              <a:t>)</a:t>
            </a:r>
          </a:p>
          <a:p>
            <a:r>
              <a:rPr lang="fr-FR" sz="1600" dirty="0"/>
              <a:t>réagir (</a:t>
            </a:r>
            <a:r>
              <a:rPr lang="fr-FR" sz="1600" i="1" u="sng" dirty="0" err="1"/>
              <a:t>id_publication</a:t>
            </a:r>
            <a:r>
              <a:rPr lang="fr-FR" sz="1600" dirty="0"/>
              <a:t>, </a:t>
            </a:r>
            <a:r>
              <a:rPr lang="fr-FR" sz="1600" i="1" u="sng" dirty="0" err="1"/>
              <a:t>id_publication</a:t>
            </a:r>
            <a:r>
              <a:rPr lang="fr-FR" sz="1600" dirty="0"/>
              <a:t>, </a:t>
            </a:r>
            <a:r>
              <a:rPr lang="fr-FR" sz="1600" i="1" u="sng" dirty="0" err="1"/>
              <a:t>id_user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27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7988" y="131690"/>
            <a:ext cx="6425943" cy="78316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2) Design du front</a:t>
            </a:r>
          </a:p>
        </p:txBody>
      </p:sp>
      <p:pic>
        <p:nvPicPr>
          <p:cNvPr id="5" name="Imag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"/>
          <a:stretch/>
        </p:blipFill>
        <p:spPr bwMode="auto">
          <a:xfrm>
            <a:off x="554065" y="2061837"/>
            <a:ext cx="4389652" cy="3594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051" b="608"/>
          <a:stretch/>
        </p:blipFill>
        <p:spPr bwMode="auto">
          <a:xfrm>
            <a:off x="5749461" y="2048183"/>
            <a:ext cx="4342824" cy="3623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1488578" y="1461037"/>
            <a:ext cx="274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de connexion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762233" y="1463237"/>
            <a:ext cx="265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d’inscription</a:t>
            </a:r>
          </a:p>
        </p:txBody>
      </p:sp>
    </p:spTree>
    <p:extLst>
      <p:ext uri="{BB962C8B-B14F-4D97-AF65-F5344CB8AC3E}">
        <p14:creationId xmlns:p14="http://schemas.microsoft.com/office/powerpoint/2010/main" val="38292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1" y="2048184"/>
            <a:ext cx="4417289" cy="3654613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80" y="2048183"/>
            <a:ext cx="4370136" cy="3700384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327988" y="131690"/>
            <a:ext cx="6425943" cy="78316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2) Design du front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611488" y="1461037"/>
            <a:ext cx="2184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d’accueil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762233" y="1463237"/>
            <a:ext cx="226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de réseau</a:t>
            </a:r>
          </a:p>
        </p:txBody>
      </p:sp>
    </p:spTree>
    <p:extLst>
      <p:ext uri="{BB962C8B-B14F-4D97-AF65-F5344CB8AC3E}">
        <p14:creationId xmlns:p14="http://schemas.microsoft.com/office/powerpoint/2010/main" val="32601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7988" y="158999"/>
            <a:ext cx="7688791" cy="78316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2) Design du front</a:t>
            </a: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1" y="1979910"/>
            <a:ext cx="4526219" cy="381655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23" y="1979911"/>
            <a:ext cx="4360202" cy="382132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366187" y="1463237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des albums photos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11488" y="1461037"/>
            <a:ext cx="209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de profil</a:t>
            </a:r>
          </a:p>
        </p:txBody>
      </p:sp>
    </p:spTree>
    <p:extLst>
      <p:ext uri="{BB962C8B-B14F-4D97-AF65-F5344CB8AC3E}">
        <p14:creationId xmlns:p14="http://schemas.microsoft.com/office/powerpoint/2010/main" val="32601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6593" y="180847"/>
            <a:ext cx="8596668" cy="84926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3) Spécifications fonctionnelles des</a:t>
            </a:r>
            <a:br>
              <a:rPr lang="fr-FR" dirty="0">
                <a:solidFill>
                  <a:srgbClr val="7F7F7F"/>
                </a:solidFill>
              </a:rPr>
            </a:br>
            <a:r>
              <a:rPr lang="fr-FR" dirty="0">
                <a:solidFill>
                  <a:srgbClr val="7F7F7F"/>
                </a:solidFill>
              </a:rPr>
              <a:t>pages web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896890" y="1481666"/>
            <a:ext cx="7831100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xmlns="" id="{E9D92546-67AB-4345-A2B0-4739AEA2EE73}"/>
              </a:ext>
            </a:extLst>
          </p:cNvPr>
          <p:cNvSpPr txBox="1">
            <a:spLocks/>
          </p:cNvSpPr>
          <p:nvPr/>
        </p:nvSpPr>
        <p:spPr>
          <a:xfrm>
            <a:off x="639313" y="2099319"/>
            <a:ext cx="9019842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tx1"/>
                </a:solidFill>
              </a:rPr>
              <a:t>Intégralité des pages en 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  <a:r>
              <a:rPr lang="fr-FR" sz="2400" dirty="0" err="1">
                <a:solidFill>
                  <a:schemeClr val="tx1"/>
                </a:solidFill>
              </a:rPr>
              <a:t>php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tx1"/>
                </a:solidFill>
              </a:rPr>
              <a:t>Images et vidéos stockées </a:t>
            </a:r>
            <a:r>
              <a:rPr lang="fr-FR" sz="2400" dirty="0">
                <a:solidFill>
                  <a:schemeClr val="tx1"/>
                </a:solidFill>
              </a:rPr>
              <a:t>sur le </a:t>
            </a:r>
            <a:r>
              <a:rPr lang="fr-FR" sz="2400" dirty="0" smtClean="0">
                <a:solidFill>
                  <a:schemeClr val="tx1"/>
                </a:solidFill>
              </a:rPr>
              <a:t>serveur et </a:t>
            </a:r>
            <a:r>
              <a:rPr lang="fr-FR" sz="2400" dirty="0">
                <a:solidFill>
                  <a:schemeClr val="tx1"/>
                </a:solidFill>
              </a:rPr>
              <a:t>non dans la base de données</a:t>
            </a:r>
          </a:p>
          <a:p>
            <a:pPr marL="457200" indent="-457200">
              <a:buFontTx/>
              <a:buChar char="-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tx1"/>
                </a:solidFill>
              </a:rPr>
              <a:t>Vérification </a:t>
            </a:r>
            <a:r>
              <a:rPr lang="fr-FR" sz="2400" dirty="0">
                <a:solidFill>
                  <a:schemeClr val="tx1"/>
                </a:solidFill>
              </a:rPr>
              <a:t>du login de l’utilisateur à </a:t>
            </a:r>
            <a:r>
              <a:rPr lang="fr-FR" sz="2400" dirty="0" smtClean="0">
                <a:solidFill>
                  <a:schemeClr val="tx1"/>
                </a:solidFill>
              </a:rPr>
              <a:t>chaque </a:t>
            </a:r>
            <a:r>
              <a:rPr lang="fr-FR" sz="2400" dirty="0">
                <a:solidFill>
                  <a:schemeClr val="tx1"/>
                </a:solidFill>
              </a:rPr>
              <a:t>page via un </a:t>
            </a:r>
            <a:r>
              <a:rPr lang="fr-FR" sz="2400" dirty="0" err="1">
                <a:solidFill>
                  <a:schemeClr val="tx1"/>
                </a:solidFill>
              </a:rPr>
              <a:t>include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2873" y="74315"/>
            <a:ext cx="8596484" cy="7422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4) Versioning Git</a:t>
            </a:r>
          </a:p>
        </p:txBody>
      </p:sp>
      <p:sp>
        <p:nvSpPr>
          <p:cNvPr id="3" name="Espace réservé du contenu 4"/>
          <p:cNvSpPr>
            <a:spLocks noGrp="1"/>
          </p:cNvSpPr>
          <p:nvPr>
            <p:ph idx="1"/>
          </p:nvPr>
        </p:nvSpPr>
        <p:spPr>
          <a:xfrm>
            <a:off x="499862" y="6087639"/>
            <a:ext cx="9696092" cy="85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Lien du versioning GIT : </a:t>
            </a:r>
            <a:r>
              <a:rPr lang="fr-F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fr-F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HugoFerreiraDosSantos</a:t>
            </a: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/Projet-Piscine</a:t>
            </a:r>
            <a:b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Login :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hugo.ferreira-dos-santos@edu.ece.fr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fr-FR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Password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: ecehopital1</a:t>
            </a:r>
          </a:p>
          <a:p>
            <a:pPr marL="0" indent="0">
              <a:buNone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64398" y="855562"/>
            <a:ext cx="47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F7F7F"/>
                </a:solidFill>
              </a:rPr>
              <a:t>Extrait du </a:t>
            </a:r>
            <a:r>
              <a:rPr lang="fr-FR" sz="2400" dirty="0" err="1" smtClean="0">
                <a:solidFill>
                  <a:srgbClr val="7F7F7F"/>
                </a:solidFill>
              </a:rPr>
              <a:t>versioning</a:t>
            </a:r>
            <a:r>
              <a:rPr lang="fr-FR" sz="2400" dirty="0" smtClean="0">
                <a:solidFill>
                  <a:srgbClr val="7F7F7F"/>
                </a:solidFill>
              </a:rPr>
              <a:t> </a:t>
            </a:r>
            <a:r>
              <a:rPr lang="fr-FR" sz="2400" dirty="0">
                <a:solidFill>
                  <a:srgbClr val="7F7F7F"/>
                </a:solidFill>
              </a:rPr>
              <a:t>sous </a:t>
            </a:r>
            <a:r>
              <a:rPr lang="fr-FR" sz="2400" dirty="0" err="1">
                <a:solidFill>
                  <a:srgbClr val="7F7F7F"/>
                </a:solidFill>
              </a:rPr>
              <a:t>GitHub</a:t>
            </a:r>
            <a:endParaRPr lang="fr-FR" sz="2400" dirty="0">
              <a:solidFill>
                <a:srgbClr val="7F7F7F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7" r="3521"/>
          <a:stretch/>
        </p:blipFill>
        <p:spPr>
          <a:xfrm>
            <a:off x="4995728" y="1350718"/>
            <a:ext cx="2306594" cy="4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t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3_Facett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</TotalTime>
  <Words>458</Words>
  <Application>Microsoft Office PowerPoint</Application>
  <PresentationFormat>Grand écran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Facette</vt:lpstr>
      <vt:lpstr>1_Facette</vt:lpstr>
      <vt:lpstr>3_Facette</vt:lpstr>
      <vt:lpstr>Projet Web dynamique</vt:lpstr>
      <vt:lpstr>Sommaire</vt:lpstr>
      <vt:lpstr>1) Conception du back</vt:lpstr>
      <vt:lpstr>1) Conception du back</vt:lpstr>
      <vt:lpstr>2) Design du front</vt:lpstr>
      <vt:lpstr>2) Design du front</vt:lpstr>
      <vt:lpstr>2) Design du front</vt:lpstr>
      <vt:lpstr>3) Spécifications fonctionnelles des pages web</vt:lpstr>
      <vt:lpstr>4) Versioning Git</vt:lpstr>
      <vt:lpstr>5) Bilan individuel et collectif</vt:lpstr>
      <vt:lpstr>5) Bilan individuel et collectif</vt:lpstr>
      <vt:lpstr>6)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Aude LE BRETON</dc:creator>
  <cp:lastModifiedBy>Aude LE BRETON</cp:lastModifiedBy>
  <cp:revision>80</cp:revision>
  <dcterms:created xsi:type="dcterms:W3CDTF">2015-10-26T16:06:34Z</dcterms:created>
  <dcterms:modified xsi:type="dcterms:W3CDTF">2018-05-05T16:36:15Z</dcterms:modified>
</cp:coreProperties>
</file>