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6" r:id="rId2"/>
    <p:sldMasterId id="2147483780" r:id="rId3"/>
  </p:sldMasterIdLst>
  <p:sldIdLst>
    <p:sldId id="256" r:id="rId4"/>
    <p:sldId id="259" r:id="rId5"/>
    <p:sldId id="258" r:id="rId6"/>
    <p:sldId id="272" r:id="rId7"/>
    <p:sldId id="274" r:id="rId8"/>
    <p:sldId id="275" r:id="rId9"/>
    <p:sldId id="276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7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3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1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3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016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238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30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579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320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401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1941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163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9449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2396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047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1167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1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8485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8985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37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2880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46422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7348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09155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4607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29684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2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65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32156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8135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615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8435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246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0177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277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6486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6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6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8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5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51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05/05/2018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0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1265" y="2585690"/>
            <a:ext cx="8640928" cy="91665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Projet Web dynamique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3186" y="3797964"/>
            <a:ext cx="7766936" cy="9733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3600" dirty="0"/>
              <a:t>Social Media Professionnel pour la communauté ECE Paris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12993" y="0"/>
            <a:ext cx="4799135" cy="147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fr-FR" sz="2400" dirty="0"/>
            </a:br>
            <a:r>
              <a:rPr lang="fr-FR" sz="2400" dirty="0"/>
              <a:t>CLISSON Dorian</a:t>
            </a:r>
            <a:br>
              <a:rPr lang="fr-FR" sz="2400" dirty="0"/>
            </a:br>
            <a:r>
              <a:rPr lang="fr-FR" sz="2400" dirty="0"/>
              <a:t>FERREIRA DOS SANTOS Hugo</a:t>
            </a:r>
            <a:br>
              <a:rPr lang="fr-FR" sz="2400" dirty="0"/>
            </a:br>
            <a:r>
              <a:rPr lang="fr-FR" sz="2400" dirty="0"/>
              <a:t>LE BRETON Aude</a:t>
            </a:r>
            <a:br>
              <a:rPr lang="fr-FR" sz="2400" dirty="0"/>
            </a:br>
            <a:r>
              <a:rPr lang="fr-FR" sz="2400" dirty="0"/>
              <a:t>ING3</a:t>
            </a:r>
          </a:p>
        </p:txBody>
      </p:sp>
    </p:spTree>
    <p:extLst>
      <p:ext uri="{BB962C8B-B14F-4D97-AF65-F5344CB8AC3E}">
        <p14:creationId xmlns:p14="http://schemas.microsoft.com/office/powerpoint/2010/main" val="33719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4327" y="1481666"/>
            <a:ext cx="9409452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Bilan de Dorian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Bilan de Hugo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Développement efficace de mes connaissances dans les langages web dans des conditions réelles.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Semaine très enrichissante car intensive avec une bonne cohésion d’équipe.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59478" y="1481666"/>
            <a:ext cx="9627958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Bilan de Aude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Amélioration accélérée de mes connaissances en langage de programmation Web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Fin de semaine de projet piscine difficile compte tenu de la fatigue mais très bonne expérience avec un bon esprit de groupe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Bilan collectif :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Mise en pratique des cours théoriques à travers ce projet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Bonne répartition des tâches qui nous a permis de répondre au maximum au cahier des charges</a:t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Contrainte de temps qui nous a conduit à faire des choix dans les fonctionnalités de notre site</a:t>
            </a:r>
          </a:p>
          <a:p>
            <a:pPr lvl="1"/>
            <a:endParaRPr lang="fr-F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7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639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6) Sources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628207" y="1645521"/>
            <a:ext cx="9218257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>
                <a:solidFill>
                  <a:srgbClr val="000000"/>
                </a:solidFill>
              </a:rPr>
              <a:t>Template </a:t>
            </a:r>
            <a:r>
              <a:rPr lang="fr-FR" sz="2000" dirty="0" err="1">
                <a:solidFill>
                  <a:srgbClr val="000000"/>
                </a:solidFill>
              </a:rPr>
              <a:t>Bootstrap</a:t>
            </a:r>
            <a:r>
              <a:rPr lang="fr-FR" sz="2000" dirty="0">
                <a:solidFill>
                  <a:srgbClr val="000000"/>
                </a:solidFill>
              </a:rPr>
              <a:t> « </a:t>
            </a:r>
            <a:r>
              <a:rPr lang="fr-FR" sz="2000" dirty="0" err="1">
                <a:solidFill>
                  <a:srgbClr val="000000"/>
                </a:solidFill>
              </a:rPr>
              <a:t>Minimaxing</a:t>
            </a:r>
            <a:r>
              <a:rPr lang="fr-FR" sz="2000" dirty="0">
                <a:solidFill>
                  <a:srgbClr val="000000"/>
                </a:solidFill>
              </a:rPr>
              <a:t> by HTML 5 UP » </a:t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>
                <a:solidFill>
                  <a:srgbClr val="000000"/>
                </a:solidFill>
                <a:sym typeface="Wingdings"/>
              </a:rPr>
              <a:t>Lien : </a:t>
            </a:r>
            <a:r>
              <a:rPr lang="fr-FR" sz="2000" dirty="0">
                <a:solidFill>
                  <a:srgbClr val="000000"/>
                </a:solidFill>
              </a:rPr>
              <a:t>html5up.net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3477B2"/>
                </a:solidFill>
              </a:rPr>
              <a:t>Sommaire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69577" y="1713794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du front</a:t>
            </a:r>
          </a:p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Spécifications fonctionnelles des pages web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Versioning GIT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Bilan individuel et collectif</a:t>
            </a:r>
          </a:p>
          <a:p>
            <a:pPr marL="514350" indent="-514350">
              <a:buAutoNum type="arabicParenR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10844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4735" y="95582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42824" y="996782"/>
            <a:ext cx="3728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Modèle entité-association</a:t>
            </a:r>
          </a:p>
        </p:txBody>
      </p:sp>
      <p:pic>
        <p:nvPicPr>
          <p:cNvPr id="4" name="Image 3" descr="conceptionBack_Clisson_FerreiraDosSantos_LeBre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8" y="1461040"/>
            <a:ext cx="9149979" cy="52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169" y="0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29DD1"/>
              </a:buClr>
              <a:buFont typeface="Wingdings 3" charset="2"/>
              <a:buNone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0585" y="819275"/>
            <a:ext cx="2768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  <a:latin typeface="Trebuchet MS"/>
              </a:rPr>
              <a:t>Modèle relationnel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9720" y="1294179"/>
            <a:ext cx="11679877" cy="5509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user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nom, </a:t>
            </a:r>
            <a:r>
              <a:rPr lang="fr-FR" sz="1600" dirty="0" err="1"/>
              <a:t>prenom</a:t>
            </a:r>
            <a:r>
              <a:rPr lang="fr-FR" sz="1600" dirty="0"/>
              <a:t>, </a:t>
            </a:r>
            <a:r>
              <a:rPr lang="fr-FR" sz="1600" dirty="0" err="1"/>
              <a:t>date_naissance</a:t>
            </a:r>
            <a:r>
              <a:rPr lang="fr-FR" sz="1600" dirty="0"/>
              <a:t>, ville, statut, formation, </a:t>
            </a:r>
            <a:r>
              <a:rPr lang="fr-FR" sz="1600" dirty="0" err="1"/>
              <a:t>experience</a:t>
            </a:r>
            <a:r>
              <a:rPr lang="fr-FR" sz="1600" dirty="0"/>
              <a:t>, </a:t>
            </a:r>
            <a:r>
              <a:rPr lang="fr-FR" sz="1600" dirty="0" err="1"/>
              <a:t>competence</a:t>
            </a:r>
            <a:r>
              <a:rPr lang="fr-FR" sz="1600" dirty="0"/>
              <a:t>, </a:t>
            </a:r>
            <a:r>
              <a:rPr lang="fr-FR" sz="1600" dirty="0" err="1"/>
              <a:t>photo_profile</a:t>
            </a:r>
            <a:r>
              <a:rPr lang="fr-FR" sz="1600" dirty="0"/>
              <a:t>, </a:t>
            </a:r>
            <a:r>
              <a:rPr lang="fr-FR" sz="1600" dirty="0" err="1"/>
              <a:t>photo_background</a:t>
            </a:r>
            <a:r>
              <a:rPr lang="fr-FR" sz="1600" dirty="0"/>
              <a:t>, </a:t>
            </a:r>
            <a:r>
              <a:rPr lang="fr-FR" sz="1600" dirty="0" err="1"/>
              <a:t>new_notif</a:t>
            </a:r>
            <a:r>
              <a:rPr lang="fr-FR" sz="1600" dirty="0"/>
              <a:t>, </a:t>
            </a:r>
            <a:r>
              <a:rPr lang="fr-FR" sz="1600" dirty="0" err="1"/>
              <a:t>last_visit_notif</a:t>
            </a:r>
            <a:r>
              <a:rPr lang="fr-FR" sz="1600" dirty="0"/>
              <a:t>)</a:t>
            </a:r>
          </a:p>
          <a:p>
            <a:r>
              <a:rPr lang="fr-FR" sz="1600" dirty="0"/>
              <a:t>relation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login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pseudo, email, </a:t>
            </a:r>
            <a:r>
              <a:rPr lang="fr-FR" sz="1600" dirty="0" err="1"/>
              <a:t>admin</a:t>
            </a:r>
            <a:r>
              <a:rPr lang="fr-FR" sz="1600" dirty="0"/>
              <a:t>)</a:t>
            </a:r>
          </a:p>
          <a:p>
            <a:r>
              <a:rPr lang="fr-FR" sz="1600" dirty="0"/>
              <a:t>album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nom)</a:t>
            </a:r>
          </a:p>
          <a:p>
            <a:r>
              <a:rPr lang="fr-FR" sz="1600" dirty="0" err="1"/>
              <a:t>album_media</a:t>
            </a:r>
            <a:r>
              <a:rPr lang="fr-FR" sz="1600" dirty="0"/>
              <a:t>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)</a:t>
            </a:r>
          </a:p>
          <a:p>
            <a:r>
              <a:rPr lang="fr-FR" sz="1600" dirty="0"/>
              <a:t>media (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, </a:t>
            </a:r>
            <a:r>
              <a:rPr lang="fr-FR" sz="1600" dirty="0" err="1"/>
              <a:t>path</a:t>
            </a:r>
            <a:r>
              <a:rPr lang="fr-FR" sz="1600" dirty="0"/>
              <a:t>, nom)</a:t>
            </a:r>
          </a:p>
          <a:p>
            <a:r>
              <a:rPr lang="fr-FR" sz="1600" dirty="0"/>
              <a:t>emplois (</a:t>
            </a:r>
            <a:r>
              <a:rPr lang="fr-FR" sz="1600" u="sng" dirty="0" err="1"/>
              <a:t>id_emploi</a:t>
            </a:r>
            <a:r>
              <a:rPr lang="fr-FR" sz="1600" dirty="0"/>
              <a:t>, </a:t>
            </a:r>
            <a:r>
              <a:rPr lang="fr-FR" sz="1600" dirty="0" err="1"/>
              <a:t>id_admin</a:t>
            </a:r>
            <a:r>
              <a:rPr lang="fr-FR" sz="1600" dirty="0"/>
              <a:t>, titre, objet, contact)</a:t>
            </a:r>
          </a:p>
          <a:p>
            <a:r>
              <a:rPr lang="fr-FR" sz="1600" dirty="0"/>
              <a:t>messagerie (</a:t>
            </a:r>
            <a:r>
              <a:rPr lang="fr-FR" sz="1600" u="sng" dirty="0" err="1"/>
              <a:t>id_message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id_user1, id_user2, contenu, date)</a:t>
            </a:r>
          </a:p>
          <a:p>
            <a:r>
              <a:rPr lang="fr-FR" sz="1600" dirty="0"/>
              <a:t>notification (</a:t>
            </a:r>
            <a:r>
              <a:rPr lang="fr-FR" sz="1600" u="sng" dirty="0" err="1"/>
              <a:t>id_notification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type, </a:t>
            </a:r>
            <a:r>
              <a:rPr lang="fr-FR" sz="1600" dirty="0" err="1"/>
              <a:t>date_notif</a:t>
            </a:r>
            <a:r>
              <a:rPr lang="fr-FR" sz="1600" dirty="0"/>
              <a:t>)</a:t>
            </a:r>
          </a:p>
          <a:p>
            <a:r>
              <a:rPr lang="fr-FR" sz="1600" dirty="0"/>
              <a:t>publication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id_friend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date_publication</a:t>
            </a:r>
            <a:r>
              <a:rPr lang="fr-FR" sz="1600" dirty="0"/>
              <a:t>, lieu, </a:t>
            </a:r>
            <a:r>
              <a:rPr lang="fr-FR" sz="1600" dirty="0" err="1"/>
              <a:t>visibilite</a:t>
            </a:r>
            <a:r>
              <a:rPr lang="fr-FR" sz="1600" dirty="0"/>
              <a:t>, ressenti, action, texte)</a:t>
            </a:r>
          </a:p>
          <a:p>
            <a:r>
              <a:rPr lang="fr-FR" sz="1600" dirty="0" err="1"/>
              <a:t>like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id_user</a:t>
            </a:r>
            <a:r>
              <a:rPr lang="fr-FR" sz="1600" dirty="0"/>
              <a:t>)</a:t>
            </a:r>
          </a:p>
          <a:p>
            <a:r>
              <a:rPr lang="fr-FR" sz="1600" dirty="0"/>
              <a:t>commentaire (</a:t>
            </a:r>
            <a:r>
              <a:rPr lang="fr-FR" sz="1600" u="sng" dirty="0" err="1"/>
              <a:t>id_commentaire</a:t>
            </a:r>
            <a:r>
              <a:rPr lang="fr-FR" sz="1600" dirty="0"/>
              <a:t>, </a:t>
            </a:r>
            <a:r>
              <a:rPr lang="fr-FR" sz="1600" dirty="0" err="1"/>
              <a:t>id_publication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date_commentaire</a:t>
            </a:r>
            <a:r>
              <a:rPr lang="fr-FR" sz="1600" dirty="0"/>
              <a:t>, texte)</a:t>
            </a:r>
          </a:p>
          <a:p>
            <a:r>
              <a:rPr lang="fr-FR" sz="1600" dirty="0" err="1"/>
              <a:t>visibilite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,</a:t>
            </a:r>
            <a:r>
              <a:rPr lang="fr-FR" sz="1600" i="1" dirty="0"/>
              <a:t>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)</a:t>
            </a:r>
          </a:p>
          <a:p>
            <a:r>
              <a:rPr lang="fr-FR" sz="1600" dirty="0" err="1"/>
              <a:t>media_publication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</a:t>
            </a:r>
            <a:r>
              <a:rPr lang="fr-FR" sz="1600" i="1" dirty="0" err="1"/>
              <a:t>id_media</a:t>
            </a:r>
            <a:r>
              <a:rPr lang="fr-FR" sz="1600" dirty="0"/>
              <a:t>) </a:t>
            </a:r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ajouter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accéder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id_emploi</a:t>
            </a:r>
            <a:r>
              <a:rPr lang="fr-FR" sz="1600" dirty="0"/>
              <a:t>)</a:t>
            </a:r>
          </a:p>
          <a:p>
            <a:r>
              <a:rPr lang="fr-FR" sz="1600" dirty="0"/>
              <a:t>recevoir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</a:t>
            </a:r>
            <a:r>
              <a:rPr lang="fr-FR" sz="1600" i="1" u="sng" dirty="0" err="1"/>
              <a:t>d_notification</a:t>
            </a:r>
            <a:r>
              <a:rPr lang="fr-FR" sz="1600" dirty="0"/>
              <a:t>)</a:t>
            </a:r>
          </a:p>
          <a:p>
            <a:r>
              <a:rPr lang="fr-FR" sz="1600" dirty="0"/>
              <a:t>écrire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id_commentaire</a:t>
            </a:r>
            <a:r>
              <a:rPr lang="fr-FR" sz="1600" dirty="0"/>
              <a:t>)</a:t>
            </a:r>
          </a:p>
          <a:p>
            <a:r>
              <a:rPr lang="fr-FR" sz="1600" dirty="0"/>
              <a:t>réagir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27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"/>
          <a:stretch/>
        </p:blipFill>
        <p:spPr bwMode="auto">
          <a:xfrm>
            <a:off x="554065" y="2061837"/>
            <a:ext cx="4389652" cy="3594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51" b="608"/>
          <a:stretch/>
        </p:blipFill>
        <p:spPr bwMode="auto">
          <a:xfrm>
            <a:off x="5749461" y="2048183"/>
            <a:ext cx="4342824" cy="362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488578" y="1461037"/>
            <a:ext cx="27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connexion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62233" y="1463237"/>
            <a:ext cx="26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382929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" y="2048184"/>
            <a:ext cx="4417289" cy="365461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80" y="2048183"/>
            <a:ext cx="4370136" cy="370038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11488" y="1461037"/>
            <a:ext cx="2184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d’accueil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62233" y="1463237"/>
            <a:ext cx="226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réseau</a:t>
            </a: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58999"/>
            <a:ext cx="7688791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2) Design du front</a:t>
            </a: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1" y="1979910"/>
            <a:ext cx="4526219" cy="381655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23" y="1979911"/>
            <a:ext cx="4360202" cy="382132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366187" y="1463237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des albums photos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1488" y="1461037"/>
            <a:ext cx="209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Page de profil</a:t>
            </a: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6593" y="180847"/>
            <a:ext cx="8596668" cy="8492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3) Spécifications fonctionnelles des</a:t>
            </a:r>
            <a:br>
              <a:rPr lang="fr-FR" dirty="0">
                <a:solidFill>
                  <a:srgbClr val="7F7F7F"/>
                </a:solidFill>
              </a:rPr>
            </a:br>
            <a:r>
              <a:rPr lang="fr-FR" dirty="0">
                <a:solidFill>
                  <a:srgbClr val="7F7F7F"/>
                </a:solidFill>
              </a:rPr>
              <a:t>pages web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96890" y="1481666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5592" y="118037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4) Versioning Git</a:t>
            </a:r>
          </a:p>
        </p:txBody>
      </p:sp>
      <p:sp>
        <p:nvSpPr>
          <p:cNvPr id="3" name="Espace réservé du contenu 4"/>
          <p:cNvSpPr>
            <a:spLocks noGrp="1"/>
          </p:cNvSpPr>
          <p:nvPr>
            <p:ph idx="1"/>
          </p:nvPr>
        </p:nvSpPr>
        <p:spPr>
          <a:xfrm>
            <a:off x="538499" y="6001996"/>
            <a:ext cx="9696092" cy="8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Lien du versioning GIT :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HugoFerreiraDosSantos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/Projet-Piscine</a:t>
            </a:r>
            <a:b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Login :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hugo.ferreira-dos-santos@edu.ece.fr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: ecehopital1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154692" y="955816"/>
            <a:ext cx="607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7F7F7F"/>
                </a:solidFill>
              </a:rPr>
              <a:t>Capture d’écran du versioning sous </a:t>
            </a:r>
            <a:r>
              <a:rPr lang="fr-FR" sz="2400" dirty="0" err="1">
                <a:solidFill>
                  <a:srgbClr val="7F7F7F"/>
                </a:solidFill>
              </a:rPr>
              <a:t>GitHub</a:t>
            </a:r>
            <a:endParaRPr lang="fr-FR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82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3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484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Facette</vt:lpstr>
      <vt:lpstr>1_Facette</vt:lpstr>
      <vt:lpstr>3_Facette</vt:lpstr>
      <vt:lpstr>Projet Web dynamique</vt:lpstr>
      <vt:lpstr>Sommaire</vt:lpstr>
      <vt:lpstr>1) Conception du back</vt:lpstr>
      <vt:lpstr>1) Conception du back</vt:lpstr>
      <vt:lpstr>2) Design du front</vt:lpstr>
      <vt:lpstr>2) Design du front</vt:lpstr>
      <vt:lpstr>2) Design du front</vt:lpstr>
      <vt:lpstr>3) Spécifications fonctionnelles des pages web</vt:lpstr>
      <vt:lpstr>4) Versioning Git</vt:lpstr>
      <vt:lpstr>5) Bilan individuel et collectif</vt:lpstr>
      <vt:lpstr>5) Bilan individuel et collectif</vt:lpstr>
      <vt:lpstr>6)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Aude LE BRETON</dc:creator>
  <cp:lastModifiedBy>Hugo Ferreira Dos Santos</cp:lastModifiedBy>
  <cp:revision>73</cp:revision>
  <dcterms:created xsi:type="dcterms:W3CDTF">2015-10-26T16:06:34Z</dcterms:created>
  <dcterms:modified xsi:type="dcterms:W3CDTF">2018-05-05T15:08:36Z</dcterms:modified>
</cp:coreProperties>
</file>