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8" r:id="rId3"/>
    <p:sldId id="264" r:id="rId4"/>
    <p:sldId id="259" r:id="rId5"/>
    <p:sldId id="312" r:id="rId6"/>
    <p:sldId id="260" r:id="rId7"/>
    <p:sldId id="284" r:id="rId8"/>
    <p:sldId id="321" r:id="rId9"/>
    <p:sldId id="322" r:id="rId10"/>
    <p:sldId id="288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Fredoka One" panose="02000000000000000000" pitchFamily="2" charset="0"/>
      <p:regular r:id="rId17"/>
    </p:embeddedFont>
    <p:embeddedFont>
      <p:font typeface="Goblin One" panose="020B0604020202020204" charset="0"/>
      <p:regular r:id="rId18"/>
    </p:embeddedFont>
    <p:embeddedFont>
      <p:font typeface="Palanquin Dark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F4A57-142D-40AE-8E03-5C95F2EF9EE0}">
  <a:tblStyle styleId="{748F4A57-142D-40AE-8E03-5C95F2EF9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12bcc7e17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12bcc7e17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eff289a7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eff289a7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12bcc7e178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12bcc7e178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12bcc7e178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12bcc7e178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5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12bcc7e178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12bcc7e178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12bcc7e178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12bcc7e178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40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12bcc7e178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12bcc7e178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66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11" name="Google Shape;11;p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779550" y="1410350"/>
            <a:ext cx="4641900" cy="23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779550" y="3849875"/>
            <a:ext cx="46419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6501375" y="539500"/>
            <a:ext cx="1920300" cy="311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640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4"/>
          <p:cNvGrpSpPr/>
          <p:nvPr/>
        </p:nvGrpSpPr>
        <p:grpSpPr>
          <a:xfrm>
            <a:off x="274350" y="277500"/>
            <a:ext cx="445580" cy="4588500"/>
            <a:chOff x="8423983" y="277500"/>
            <a:chExt cx="445580" cy="4588500"/>
          </a:xfrm>
        </p:grpSpPr>
        <p:grpSp>
          <p:nvGrpSpPr>
            <p:cNvPr id="691" name="Google Shape;691;p34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692" name="Google Shape;692;p34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661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603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726" extrusionOk="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430" extrusionOk="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561" extrusionOk="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400" extrusionOk="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710" extrusionOk="0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9" name="Google Shape;699;p34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701" name="Google Shape;701;p3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702" name="Google Shape;702;p3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3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800" y="1840898"/>
            <a:ext cx="46419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4801" y="900473"/>
            <a:ext cx="20859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798" y="3433434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22" name="Google Shape;22;p3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274350" y="277500"/>
            <a:ext cx="445649" cy="4588500"/>
            <a:chOff x="8423945" y="277500"/>
            <a:chExt cx="445649" cy="4588500"/>
          </a:xfrm>
        </p:grpSpPr>
        <p:sp>
          <p:nvSpPr>
            <p:cNvPr id="103" name="Google Shape;103;p8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8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2197" extrusionOk="0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3" extrusionOk="0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147" extrusionOk="0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0415" extrusionOk="0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6423" extrusionOk="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981" extrusionOk="0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2629" extrusionOk="0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843" extrusionOk="0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8"/>
          <p:cNvGrpSpPr/>
          <p:nvPr/>
        </p:nvGrpSpPr>
        <p:grpSpPr>
          <a:xfrm rot="10800000">
            <a:off x="8423872" y="277500"/>
            <a:ext cx="445778" cy="4588500"/>
            <a:chOff x="4126225" y="20075"/>
            <a:chExt cx="445778" cy="4588500"/>
          </a:xfrm>
        </p:grpSpPr>
        <p:sp>
          <p:nvSpPr>
            <p:cNvPr id="114" name="Google Shape;114;p8"/>
            <p:cNvSpPr/>
            <p:nvPr/>
          </p:nvSpPr>
          <p:spPr>
            <a:xfrm rot="10800000" flipH="1">
              <a:off x="4126225" y="20075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8"/>
            <p:cNvGrpSpPr/>
            <p:nvPr/>
          </p:nvGrpSpPr>
          <p:grpSpPr>
            <a:xfrm rot="10800000" flipH="1">
              <a:off x="4126328" y="20084"/>
              <a:ext cx="445676" cy="4326453"/>
              <a:chOff x="6667750" y="1764025"/>
              <a:chExt cx="173125" cy="1330725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814" extrusionOk="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7134" extrusionOk="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677" extrusionOk="0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520" extrusionOk="0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925" extrusionOk="0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77" extrusionOk="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087" extrusionOk="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866" extrusionOk="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6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8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274345" y="277500"/>
            <a:ext cx="445649" cy="4588500"/>
            <a:chOff x="8423945" y="277500"/>
            <a:chExt cx="445649" cy="4588500"/>
          </a:xfrm>
        </p:grpSpPr>
        <p:sp>
          <p:nvSpPr>
            <p:cNvPr id="135" name="Google Shape;135;p9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9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137" name="Google Shape;137;p9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2197" extrusionOk="0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3" extrusionOk="0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147" extrusionOk="0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0415" extrusionOk="0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6423" extrusionOk="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981" extrusionOk="0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2629" extrusionOk="0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843" extrusionOk="0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" name="Google Shape;145;p9"/>
          <p:cNvGrpSpPr/>
          <p:nvPr/>
        </p:nvGrpSpPr>
        <p:grpSpPr>
          <a:xfrm>
            <a:off x="8423940" y="277500"/>
            <a:ext cx="445573" cy="4588500"/>
            <a:chOff x="8423940" y="277500"/>
            <a:chExt cx="445573" cy="45885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8423940" y="277500"/>
              <a:ext cx="445512" cy="4588500"/>
              <a:chOff x="8423940" y="277500"/>
              <a:chExt cx="445512" cy="45885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8423950" y="277500"/>
                <a:ext cx="414221" cy="363875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1058" extrusionOk="0">
                    <a:moveTo>
                      <a:pt x="0" y="0"/>
                    </a:moveTo>
                    <a:lnTo>
                      <a:pt x="0" y="1058"/>
                    </a:lnTo>
                    <a:cubicBezTo>
                      <a:pt x="1198" y="727"/>
                      <a:pt x="2413" y="521"/>
                      <a:pt x="3628" y="314"/>
                    </a:cubicBezTo>
                    <a:cubicBezTo>
                      <a:pt x="4256" y="207"/>
                      <a:pt x="4883" y="99"/>
                      <a:pt x="5511" y="8"/>
                    </a:cubicBezTo>
                    <a:lnTo>
                      <a:pt x="552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8424450" y="1072244"/>
                <a:ext cx="444999" cy="511274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1397" extrusionOk="0">
                    <a:moveTo>
                      <a:pt x="2051" y="1"/>
                    </a:moveTo>
                    <a:cubicBezTo>
                      <a:pt x="1899" y="1"/>
                      <a:pt x="1747" y="3"/>
                      <a:pt x="1595" y="9"/>
                    </a:cubicBezTo>
                    <a:cubicBezTo>
                      <a:pt x="1215" y="17"/>
                      <a:pt x="843" y="67"/>
                      <a:pt x="480" y="174"/>
                    </a:cubicBezTo>
                    <a:cubicBezTo>
                      <a:pt x="306" y="224"/>
                      <a:pt x="141" y="306"/>
                      <a:pt x="0" y="422"/>
                    </a:cubicBezTo>
                    <a:lnTo>
                      <a:pt x="0" y="1397"/>
                    </a:lnTo>
                    <a:cubicBezTo>
                      <a:pt x="67" y="843"/>
                      <a:pt x="381" y="488"/>
                      <a:pt x="934" y="347"/>
                    </a:cubicBezTo>
                    <a:cubicBezTo>
                      <a:pt x="1248" y="273"/>
                      <a:pt x="1562" y="232"/>
                      <a:pt x="1884" y="224"/>
                    </a:cubicBezTo>
                    <a:cubicBezTo>
                      <a:pt x="1982" y="221"/>
                      <a:pt x="2080" y="219"/>
                      <a:pt x="2178" y="219"/>
                    </a:cubicBezTo>
                    <a:cubicBezTo>
                      <a:pt x="2661" y="219"/>
                      <a:pt x="3146" y="253"/>
                      <a:pt x="3620" y="314"/>
                    </a:cubicBezTo>
                    <a:cubicBezTo>
                      <a:pt x="3983" y="364"/>
                      <a:pt x="4347" y="405"/>
                      <a:pt x="4710" y="471"/>
                    </a:cubicBezTo>
                    <a:cubicBezTo>
                      <a:pt x="5446" y="604"/>
                      <a:pt x="6173" y="777"/>
                      <a:pt x="6892" y="967"/>
                    </a:cubicBezTo>
                    <a:lnTo>
                      <a:pt x="6883" y="728"/>
                    </a:lnTo>
                    <a:cubicBezTo>
                      <a:pt x="6140" y="537"/>
                      <a:pt x="5388" y="372"/>
                      <a:pt x="4636" y="232"/>
                    </a:cubicBezTo>
                    <a:cubicBezTo>
                      <a:pt x="4107" y="141"/>
                      <a:pt x="3570" y="75"/>
                      <a:pt x="3041" y="42"/>
                    </a:cubicBezTo>
                    <a:cubicBezTo>
                      <a:pt x="2708" y="14"/>
                      <a:pt x="2379" y="1"/>
                      <a:pt x="20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8423950" y="3272725"/>
                <a:ext cx="357948" cy="617229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3304" extrusionOk="0">
                    <a:moveTo>
                      <a:pt x="0" y="1"/>
                    </a:moveTo>
                    <a:lnTo>
                      <a:pt x="0" y="3041"/>
                    </a:lnTo>
                    <a:cubicBezTo>
                      <a:pt x="347" y="3182"/>
                      <a:pt x="719" y="3264"/>
                      <a:pt x="1091" y="3297"/>
                    </a:cubicBezTo>
                    <a:cubicBezTo>
                      <a:pt x="1124" y="3301"/>
                      <a:pt x="1155" y="3303"/>
                      <a:pt x="1185" y="3303"/>
                    </a:cubicBezTo>
                    <a:cubicBezTo>
                      <a:pt x="1469" y="3303"/>
                      <a:pt x="1571" y="3124"/>
                      <a:pt x="1504" y="2802"/>
                    </a:cubicBezTo>
                    <a:cubicBezTo>
                      <a:pt x="1438" y="2529"/>
                      <a:pt x="1331" y="2273"/>
                      <a:pt x="1207" y="2025"/>
                    </a:cubicBezTo>
                    <a:cubicBezTo>
                      <a:pt x="868" y="1314"/>
                      <a:pt x="463" y="6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8423950" y="2014388"/>
                <a:ext cx="444982" cy="827468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8840" extrusionOk="0">
                    <a:moveTo>
                      <a:pt x="6891" y="1"/>
                    </a:moveTo>
                    <a:cubicBezTo>
                      <a:pt x="6354" y="621"/>
                      <a:pt x="5776" y="1215"/>
                      <a:pt x="5164" y="1777"/>
                    </a:cubicBezTo>
                    <a:cubicBezTo>
                      <a:pt x="4917" y="2009"/>
                      <a:pt x="4652" y="2232"/>
                      <a:pt x="4388" y="2447"/>
                    </a:cubicBezTo>
                    <a:cubicBezTo>
                      <a:pt x="3785" y="2942"/>
                      <a:pt x="3148" y="3389"/>
                      <a:pt x="2487" y="3802"/>
                    </a:cubicBezTo>
                    <a:cubicBezTo>
                      <a:pt x="2289" y="3917"/>
                      <a:pt x="2132" y="4099"/>
                      <a:pt x="2041" y="4314"/>
                    </a:cubicBezTo>
                    <a:cubicBezTo>
                      <a:pt x="1950" y="4554"/>
                      <a:pt x="1884" y="4793"/>
                      <a:pt x="1835" y="5041"/>
                    </a:cubicBezTo>
                    <a:cubicBezTo>
                      <a:pt x="1801" y="5206"/>
                      <a:pt x="1752" y="5372"/>
                      <a:pt x="1686" y="5529"/>
                    </a:cubicBezTo>
                    <a:cubicBezTo>
                      <a:pt x="1614" y="5680"/>
                      <a:pt x="1529" y="5756"/>
                      <a:pt x="1414" y="5756"/>
                    </a:cubicBezTo>
                    <a:cubicBezTo>
                      <a:pt x="1398" y="5756"/>
                      <a:pt x="1381" y="5755"/>
                      <a:pt x="1364" y="5752"/>
                    </a:cubicBezTo>
                    <a:cubicBezTo>
                      <a:pt x="1314" y="5743"/>
                      <a:pt x="1256" y="5727"/>
                      <a:pt x="1207" y="5702"/>
                    </a:cubicBezTo>
                    <a:cubicBezTo>
                      <a:pt x="1091" y="5644"/>
                      <a:pt x="983" y="5570"/>
                      <a:pt x="884" y="5487"/>
                    </a:cubicBezTo>
                    <a:cubicBezTo>
                      <a:pt x="835" y="5446"/>
                      <a:pt x="777" y="5396"/>
                      <a:pt x="736" y="5355"/>
                    </a:cubicBezTo>
                    <a:cubicBezTo>
                      <a:pt x="562" y="5182"/>
                      <a:pt x="397" y="5008"/>
                      <a:pt x="240" y="4826"/>
                    </a:cubicBezTo>
                    <a:cubicBezTo>
                      <a:pt x="157" y="4735"/>
                      <a:pt x="75" y="4636"/>
                      <a:pt x="0" y="4545"/>
                    </a:cubicBezTo>
                    <a:lnTo>
                      <a:pt x="0" y="6008"/>
                    </a:lnTo>
                    <a:cubicBezTo>
                      <a:pt x="339" y="6462"/>
                      <a:pt x="694" y="6917"/>
                      <a:pt x="1058" y="7355"/>
                    </a:cubicBezTo>
                    <a:cubicBezTo>
                      <a:pt x="1405" y="7784"/>
                      <a:pt x="1793" y="8173"/>
                      <a:pt x="2231" y="8511"/>
                    </a:cubicBezTo>
                    <a:cubicBezTo>
                      <a:pt x="2372" y="8635"/>
                      <a:pt x="2537" y="8734"/>
                      <a:pt x="2710" y="8801"/>
                    </a:cubicBezTo>
                    <a:cubicBezTo>
                      <a:pt x="2784" y="8826"/>
                      <a:pt x="2848" y="8839"/>
                      <a:pt x="2904" y="8839"/>
                    </a:cubicBezTo>
                    <a:cubicBezTo>
                      <a:pt x="3063" y="8839"/>
                      <a:pt x="3155" y="8736"/>
                      <a:pt x="3198" y="8528"/>
                    </a:cubicBezTo>
                    <a:cubicBezTo>
                      <a:pt x="3256" y="8263"/>
                      <a:pt x="3198" y="8007"/>
                      <a:pt x="3165" y="7751"/>
                    </a:cubicBezTo>
                    <a:cubicBezTo>
                      <a:pt x="3099" y="7264"/>
                      <a:pt x="2991" y="6784"/>
                      <a:pt x="2942" y="6289"/>
                    </a:cubicBezTo>
                    <a:cubicBezTo>
                      <a:pt x="2892" y="5925"/>
                      <a:pt x="2900" y="5553"/>
                      <a:pt x="2967" y="5190"/>
                    </a:cubicBezTo>
                    <a:cubicBezTo>
                      <a:pt x="3024" y="4868"/>
                      <a:pt x="3214" y="4587"/>
                      <a:pt x="3495" y="4421"/>
                    </a:cubicBezTo>
                    <a:cubicBezTo>
                      <a:pt x="4710" y="3669"/>
                      <a:pt x="5850" y="2802"/>
                      <a:pt x="6891" y="1827"/>
                    </a:cubicBezTo>
                    <a:lnTo>
                      <a:pt x="6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9"/>
              <p:cNvGrpSpPr/>
              <p:nvPr/>
            </p:nvGrpSpPr>
            <p:grpSpPr>
              <a:xfrm>
                <a:off x="8423940" y="4038535"/>
                <a:ext cx="444982" cy="827465"/>
                <a:chOff x="8423940" y="3551036"/>
                <a:chExt cx="444982" cy="827465"/>
              </a:xfrm>
            </p:grpSpPr>
            <p:sp>
              <p:nvSpPr>
                <p:cNvPr id="152" name="Google Shape;152;p9"/>
                <p:cNvSpPr/>
                <p:nvPr/>
              </p:nvSpPr>
              <p:spPr>
                <a:xfrm>
                  <a:off x="8423940" y="3551036"/>
                  <a:ext cx="444982" cy="82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2" h="12816" extrusionOk="0">
                      <a:moveTo>
                        <a:pt x="6891" y="1"/>
                      </a:moveTo>
                      <a:cubicBezTo>
                        <a:pt x="6734" y="133"/>
                        <a:pt x="6577" y="257"/>
                        <a:pt x="6412" y="389"/>
                      </a:cubicBezTo>
                      <a:cubicBezTo>
                        <a:pt x="5635" y="1000"/>
                        <a:pt x="4817" y="1570"/>
                        <a:pt x="3958" y="2074"/>
                      </a:cubicBezTo>
                      <a:cubicBezTo>
                        <a:pt x="3875" y="2124"/>
                        <a:pt x="3801" y="2182"/>
                        <a:pt x="3743" y="2256"/>
                      </a:cubicBezTo>
                      <a:cubicBezTo>
                        <a:pt x="3677" y="2331"/>
                        <a:pt x="3628" y="2413"/>
                        <a:pt x="3594" y="2504"/>
                      </a:cubicBezTo>
                      <a:cubicBezTo>
                        <a:pt x="3578" y="2537"/>
                        <a:pt x="3570" y="2562"/>
                        <a:pt x="3561" y="2595"/>
                      </a:cubicBezTo>
                      <a:cubicBezTo>
                        <a:pt x="3528" y="2711"/>
                        <a:pt x="3495" y="2826"/>
                        <a:pt x="3479" y="2942"/>
                      </a:cubicBezTo>
                      <a:cubicBezTo>
                        <a:pt x="3462" y="3058"/>
                        <a:pt x="3454" y="3182"/>
                        <a:pt x="3454" y="3297"/>
                      </a:cubicBezTo>
                      <a:lnTo>
                        <a:pt x="3454" y="3339"/>
                      </a:lnTo>
                      <a:lnTo>
                        <a:pt x="3454" y="3446"/>
                      </a:lnTo>
                      <a:cubicBezTo>
                        <a:pt x="3454" y="3545"/>
                        <a:pt x="3471" y="3636"/>
                        <a:pt x="3479" y="3735"/>
                      </a:cubicBezTo>
                      <a:cubicBezTo>
                        <a:pt x="3570" y="4388"/>
                        <a:pt x="3718" y="5033"/>
                        <a:pt x="3917" y="5660"/>
                      </a:cubicBezTo>
                      <a:cubicBezTo>
                        <a:pt x="3966" y="5817"/>
                        <a:pt x="4008" y="5974"/>
                        <a:pt x="4049" y="6131"/>
                      </a:cubicBezTo>
                      <a:cubicBezTo>
                        <a:pt x="4090" y="6264"/>
                        <a:pt x="4123" y="6404"/>
                        <a:pt x="4165" y="6545"/>
                      </a:cubicBezTo>
                      <a:cubicBezTo>
                        <a:pt x="4264" y="6916"/>
                        <a:pt x="4338" y="7296"/>
                        <a:pt x="4396" y="7677"/>
                      </a:cubicBezTo>
                      <a:cubicBezTo>
                        <a:pt x="4404" y="7743"/>
                        <a:pt x="4413" y="7801"/>
                        <a:pt x="4421" y="7858"/>
                      </a:cubicBezTo>
                      <a:cubicBezTo>
                        <a:pt x="4446" y="8032"/>
                        <a:pt x="4462" y="8205"/>
                        <a:pt x="4487" y="8379"/>
                      </a:cubicBezTo>
                      <a:cubicBezTo>
                        <a:pt x="4528" y="8652"/>
                        <a:pt x="4561" y="8916"/>
                        <a:pt x="4611" y="9180"/>
                      </a:cubicBezTo>
                      <a:cubicBezTo>
                        <a:pt x="4636" y="9321"/>
                        <a:pt x="4660" y="9461"/>
                        <a:pt x="4677" y="9602"/>
                      </a:cubicBezTo>
                      <a:cubicBezTo>
                        <a:pt x="4685" y="9684"/>
                        <a:pt x="4685" y="9767"/>
                        <a:pt x="4685" y="9841"/>
                      </a:cubicBezTo>
                      <a:cubicBezTo>
                        <a:pt x="4685" y="9941"/>
                        <a:pt x="4669" y="10031"/>
                        <a:pt x="4627" y="10114"/>
                      </a:cubicBezTo>
                      <a:cubicBezTo>
                        <a:pt x="4569" y="10213"/>
                        <a:pt x="4454" y="10263"/>
                        <a:pt x="4264" y="10279"/>
                      </a:cubicBezTo>
                      <a:cubicBezTo>
                        <a:pt x="4225" y="10282"/>
                        <a:pt x="4187" y="10283"/>
                        <a:pt x="4149" y="10283"/>
                      </a:cubicBezTo>
                      <a:cubicBezTo>
                        <a:pt x="3780" y="10283"/>
                        <a:pt x="3434" y="10179"/>
                        <a:pt x="3082" y="10089"/>
                      </a:cubicBezTo>
                      <a:cubicBezTo>
                        <a:pt x="2066" y="9808"/>
                        <a:pt x="1091" y="9453"/>
                        <a:pt x="108" y="9089"/>
                      </a:cubicBezTo>
                      <a:lnTo>
                        <a:pt x="0" y="9048"/>
                      </a:lnTo>
                      <a:lnTo>
                        <a:pt x="0" y="10288"/>
                      </a:lnTo>
                      <a:lnTo>
                        <a:pt x="91" y="10321"/>
                      </a:lnTo>
                      <a:cubicBezTo>
                        <a:pt x="339" y="10420"/>
                        <a:pt x="587" y="10511"/>
                        <a:pt x="835" y="10610"/>
                      </a:cubicBezTo>
                      <a:cubicBezTo>
                        <a:pt x="1091" y="10701"/>
                        <a:pt x="1347" y="10800"/>
                        <a:pt x="1603" y="10899"/>
                      </a:cubicBezTo>
                      <a:cubicBezTo>
                        <a:pt x="2462" y="11213"/>
                        <a:pt x="3314" y="11535"/>
                        <a:pt x="4156" y="11891"/>
                      </a:cubicBezTo>
                      <a:cubicBezTo>
                        <a:pt x="4636" y="12097"/>
                        <a:pt x="5131" y="12287"/>
                        <a:pt x="5619" y="12485"/>
                      </a:cubicBezTo>
                      <a:cubicBezTo>
                        <a:pt x="5892" y="12601"/>
                        <a:pt x="6156" y="12709"/>
                        <a:pt x="6429" y="12816"/>
                      </a:cubicBezTo>
                      <a:lnTo>
                        <a:pt x="6891" y="12816"/>
                      </a:lnTo>
                      <a:lnTo>
                        <a:pt x="6891" y="9238"/>
                      </a:lnTo>
                      <a:cubicBezTo>
                        <a:pt x="6387" y="8280"/>
                        <a:pt x="5949" y="7280"/>
                        <a:pt x="5594" y="6264"/>
                      </a:cubicBezTo>
                      <a:cubicBezTo>
                        <a:pt x="5495" y="5999"/>
                        <a:pt x="5421" y="5727"/>
                        <a:pt x="5363" y="5446"/>
                      </a:cubicBezTo>
                      <a:cubicBezTo>
                        <a:pt x="5288" y="5066"/>
                        <a:pt x="5255" y="4677"/>
                        <a:pt x="5280" y="4289"/>
                      </a:cubicBezTo>
                      <a:cubicBezTo>
                        <a:pt x="5313" y="3925"/>
                        <a:pt x="5412" y="3620"/>
                        <a:pt x="5710" y="3413"/>
                      </a:cubicBezTo>
                      <a:cubicBezTo>
                        <a:pt x="5768" y="3372"/>
                        <a:pt x="5825" y="3339"/>
                        <a:pt x="5892" y="3306"/>
                      </a:cubicBezTo>
                      <a:cubicBezTo>
                        <a:pt x="6239" y="3149"/>
                        <a:pt x="6569" y="2967"/>
                        <a:pt x="6891" y="2785"/>
                      </a:cubicBezTo>
                      <a:lnTo>
                        <a:pt x="689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8423940" y="4225353"/>
                  <a:ext cx="390554" cy="15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2372" extrusionOk="0">
                      <a:moveTo>
                        <a:pt x="0" y="1"/>
                      </a:moveTo>
                      <a:lnTo>
                        <a:pt x="0" y="1033"/>
                      </a:lnTo>
                      <a:cubicBezTo>
                        <a:pt x="422" y="1190"/>
                        <a:pt x="843" y="1356"/>
                        <a:pt x="1264" y="1504"/>
                      </a:cubicBezTo>
                      <a:cubicBezTo>
                        <a:pt x="1992" y="1769"/>
                        <a:pt x="2727" y="2000"/>
                        <a:pt x="3454" y="2248"/>
                      </a:cubicBezTo>
                      <a:cubicBezTo>
                        <a:pt x="3561" y="2289"/>
                        <a:pt x="3669" y="2331"/>
                        <a:pt x="3776" y="2372"/>
                      </a:cubicBezTo>
                      <a:lnTo>
                        <a:pt x="6049" y="2372"/>
                      </a:lnTo>
                      <a:cubicBezTo>
                        <a:pt x="5057" y="1959"/>
                        <a:pt x="4065" y="1554"/>
                        <a:pt x="3074" y="1149"/>
                      </a:cubicBezTo>
                      <a:cubicBezTo>
                        <a:pt x="2487" y="918"/>
                        <a:pt x="1901" y="703"/>
                        <a:pt x="1306" y="488"/>
                      </a:cubicBezTo>
                      <a:lnTo>
                        <a:pt x="860" y="323"/>
                      </a:lnTo>
                      <a:cubicBezTo>
                        <a:pt x="570" y="224"/>
                        <a:pt x="281" y="108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" name="Google Shape;154;p9"/>
              <p:cNvSpPr/>
              <p:nvPr/>
            </p:nvSpPr>
            <p:spPr>
              <a:xfrm>
                <a:off x="8729475" y="2784401"/>
                <a:ext cx="139976" cy="103110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5636" extrusionOk="0">
                    <a:moveTo>
                      <a:pt x="1356" y="1"/>
                    </a:moveTo>
                    <a:lnTo>
                      <a:pt x="868" y="232"/>
                    </a:lnTo>
                    <a:lnTo>
                      <a:pt x="587" y="364"/>
                    </a:lnTo>
                    <a:cubicBezTo>
                      <a:pt x="571" y="372"/>
                      <a:pt x="554" y="381"/>
                      <a:pt x="538" y="397"/>
                    </a:cubicBezTo>
                    <a:cubicBezTo>
                      <a:pt x="281" y="529"/>
                      <a:pt x="108" y="777"/>
                      <a:pt x="58" y="1067"/>
                    </a:cubicBezTo>
                    <a:cubicBezTo>
                      <a:pt x="34" y="1207"/>
                      <a:pt x="9" y="1347"/>
                      <a:pt x="9" y="1488"/>
                    </a:cubicBezTo>
                    <a:cubicBezTo>
                      <a:pt x="0" y="1818"/>
                      <a:pt x="34" y="2149"/>
                      <a:pt x="108" y="2471"/>
                    </a:cubicBezTo>
                    <a:cubicBezTo>
                      <a:pt x="149" y="2645"/>
                      <a:pt x="199" y="2818"/>
                      <a:pt x="248" y="2992"/>
                    </a:cubicBezTo>
                    <a:cubicBezTo>
                      <a:pt x="496" y="3777"/>
                      <a:pt x="810" y="4545"/>
                      <a:pt x="1182" y="5281"/>
                    </a:cubicBezTo>
                    <a:cubicBezTo>
                      <a:pt x="1190" y="5314"/>
                      <a:pt x="1207" y="5347"/>
                      <a:pt x="1223" y="5380"/>
                    </a:cubicBezTo>
                    <a:cubicBezTo>
                      <a:pt x="1265" y="5471"/>
                      <a:pt x="1314" y="5553"/>
                      <a:pt x="1356" y="5636"/>
                    </a:cubicBezTo>
                    <a:lnTo>
                      <a:pt x="1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9"/>
            <p:cNvSpPr/>
            <p:nvPr/>
          </p:nvSpPr>
          <p:spPr>
            <a:xfrm>
              <a:off x="8424013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57" name="Google Shape;157;p9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3" name="Google Shape;163;p9"/>
          <p:cNvSpPr txBox="1">
            <a:spLocks noGrp="1"/>
          </p:cNvSpPr>
          <p:nvPr>
            <p:ph type="subTitle" idx="1"/>
          </p:nvPr>
        </p:nvSpPr>
        <p:spPr>
          <a:xfrm>
            <a:off x="1739850" y="2363325"/>
            <a:ext cx="56643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739850" y="1551100"/>
            <a:ext cx="56643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207" name="Google Shape;207;p13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13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209" name="Google Shape;209;p13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661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603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726" extrusionOk="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430" extrusionOk="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271" extrusionOk="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561" extrusionOk="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400" extrusionOk="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710" extrusionOk="0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" name="Google Shape;217;p1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218" name="Google Shape;218;p1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219" name="Google Shape;219;p1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" name="Google Shape;224;p13"/>
          <p:cNvSpPr txBox="1">
            <a:spLocks noGrp="1"/>
          </p:cNvSpPr>
          <p:nvPr>
            <p:ph type="title" hasCustomPrompt="1"/>
          </p:nvPr>
        </p:nvSpPr>
        <p:spPr>
          <a:xfrm>
            <a:off x="958500" y="1332860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"/>
          </p:nvPr>
        </p:nvSpPr>
        <p:spPr>
          <a:xfrm>
            <a:off x="2068025" y="1410850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2"/>
          </p:nvPr>
        </p:nvSpPr>
        <p:spPr>
          <a:xfrm>
            <a:off x="5650750" y="1246910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3" hasCustomPrompt="1"/>
          </p:nvPr>
        </p:nvSpPr>
        <p:spPr>
          <a:xfrm>
            <a:off x="958500" y="2170252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4"/>
          </p:nvPr>
        </p:nvSpPr>
        <p:spPr>
          <a:xfrm>
            <a:off x="2068025" y="2248242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5"/>
          </p:nvPr>
        </p:nvSpPr>
        <p:spPr>
          <a:xfrm>
            <a:off x="5650750" y="2921694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6" hasCustomPrompt="1"/>
          </p:nvPr>
        </p:nvSpPr>
        <p:spPr>
          <a:xfrm>
            <a:off x="958500" y="3007644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7"/>
          </p:nvPr>
        </p:nvSpPr>
        <p:spPr>
          <a:xfrm>
            <a:off x="2068025" y="3085633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8"/>
          </p:nvPr>
        </p:nvSpPr>
        <p:spPr>
          <a:xfrm>
            <a:off x="5650750" y="2084302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9"/>
          </p:nvPr>
        </p:nvSpPr>
        <p:spPr>
          <a:xfrm>
            <a:off x="958500" y="387600"/>
            <a:ext cx="74655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500" y="3845035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14"/>
          </p:nvPr>
        </p:nvSpPr>
        <p:spPr>
          <a:xfrm>
            <a:off x="2068025" y="3923025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5"/>
          </p:nvPr>
        </p:nvSpPr>
        <p:spPr>
          <a:xfrm>
            <a:off x="5650750" y="3759085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4_2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20"/>
          <p:cNvGrpSpPr/>
          <p:nvPr/>
        </p:nvGrpSpPr>
        <p:grpSpPr>
          <a:xfrm>
            <a:off x="274350" y="277500"/>
            <a:ext cx="445884" cy="4588500"/>
            <a:chOff x="274350" y="277500"/>
            <a:chExt cx="445884" cy="4588500"/>
          </a:xfrm>
        </p:grpSpPr>
        <p:grpSp>
          <p:nvGrpSpPr>
            <p:cNvPr id="376" name="Google Shape;376;p20"/>
            <p:cNvGrpSpPr/>
            <p:nvPr/>
          </p:nvGrpSpPr>
          <p:grpSpPr>
            <a:xfrm>
              <a:off x="274602" y="560220"/>
              <a:ext cx="445632" cy="4305780"/>
              <a:chOff x="274602" y="560220"/>
              <a:chExt cx="445632" cy="4305780"/>
            </a:xfrm>
          </p:grpSpPr>
          <p:sp>
            <p:nvSpPr>
              <p:cNvPr id="377" name="Google Shape;377;p20"/>
              <p:cNvSpPr/>
              <p:nvPr/>
            </p:nvSpPr>
            <p:spPr>
              <a:xfrm>
                <a:off x="275118" y="4078379"/>
                <a:ext cx="445115" cy="787621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2197" extrusionOk="0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473105" y="3457442"/>
                <a:ext cx="247129" cy="32371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3" extrusionOk="0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275118" y="2196098"/>
                <a:ext cx="445115" cy="978118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147" extrusionOk="0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274602" y="853455"/>
                <a:ext cx="445632" cy="131829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0415" extrusionOk="0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275118" y="974791"/>
                <a:ext cx="240219" cy="106051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6423" extrusionOk="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275118" y="633835"/>
                <a:ext cx="445115" cy="1031973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981" extrusionOk="0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275118" y="560220"/>
                <a:ext cx="445115" cy="169768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2629" extrusionOk="0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20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20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86" name="Google Shape;386;p20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87" name="Google Shape;387;p2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20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subTitle" idx="1"/>
          </p:nvPr>
        </p:nvSpPr>
        <p:spPr>
          <a:xfrm>
            <a:off x="958500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2"/>
          </p:nvPr>
        </p:nvSpPr>
        <p:spPr>
          <a:xfrm>
            <a:off x="958500" y="3143814"/>
            <a:ext cx="1707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subTitle" idx="3"/>
          </p:nvPr>
        </p:nvSpPr>
        <p:spPr>
          <a:xfrm>
            <a:off x="2877752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4"/>
          </p:nvPr>
        </p:nvSpPr>
        <p:spPr>
          <a:xfrm>
            <a:off x="2877752" y="3143814"/>
            <a:ext cx="1707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subTitle" idx="5"/>
          </p:nvPr>
        </p:nvSpPr>
        <p:spPr>
          <a:xfrm>
            <a:off x="4797004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6"/>
          </p:nvPr>
        </p:nvSpPr>
        <p:spPr>
          <a:xfrm>
            <a:off x="4797004" y="3143814"/>
            <a:ext cx="1707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title"/>
          </p:nvPr>
        </p:nvSpPr>
        <p:spPr>
          <a:xfrm>
            <a:off x="2642625" y="387600"/>
            <a:ext cx="5781300" cy="9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type="subTitle" idx="7"/>
          </p:nvPr>
        </p:nvSpPr>
        <p:spPr>
          <a:xfrm>
            <a:off x="6716256" y="2696215"/>
            <a:ext cx="17076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8"/>
          </p:nvPr>
        </p:nvSpPr>
        <p:spPr>
          <a:xfrm>
            <a:off x="6716256" y="3143814"/>
            <a:ext cx="1707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4"/>
          <p:cNvGrpSpPr/>
          <p:nvPr/>
        </p:nvGrpSpPr>
        <p:grpSpPr>
          <a:xfrm rot="10800000" flipH="1">
            <a:off x="274350" y="277500"/>
            <a:ext cx="445779" cy="4588500"/>
            <a:chOff x="8306775" y="277500"/>
            <a:chExt cx="562995" cy="4588500"/>
          </a:xfrm>
        </p:grpSpPr>
        <p:sp>
          <p:nvSpPr>
            <p:cNvPr id="483" name="Google Shape;483;p24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24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485" name="Google Shape;485;p24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814" extrusionOk="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7134" extrusionOk="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677" extrusionOk="0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520" extrusionOk="0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925" extrusionOk="0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77" extrusionOk="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087" extrusionOk="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866" extrusionOk="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3" name="Google Shape;493;p24"/>
          <p:cNvGrpSpPr/>
          <p:nvPr/>
        </p:nvGrpSpPr>
        <p:grpSpPr>
          <a:xfrm>
            <a:off x="8423945" y="277500"/>
            <a:ext cx="445649" cy="4588500"/>
            <a:chOff x="8423945" y="277500"/>
            <a:chExt cx="445649" cy="4588500"/>
          </a:xfrm>
        </p:grpSpPr>
        <p:sp>
          <p:nvSpPr>
            <p:cNvPr id="494" name="Google Shape;494;p24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24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496" name="Google Shape;496;p24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2197" extrusionOk="0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3" extrusionOk="0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147" extrusionOk="0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0415" extrusionOk="0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6423" extrusionOk="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981" extrusionOk="0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2629" extrusionOk="0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843" extrusionOk="0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504;p2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05" name="Google Shape;505;p2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06" name="Google Shape;506;p2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1" name="Google Shape;511;p24"/>
          <p:cNvSpPr txBox="1">
            <a:spLocks noGrp="1"/>
          </p:cNvSpPr>
          <p:nvPr>
            <p:ph type="subTitle" idx="1"/>
          </p:nvPr>
        </p:nvSpPr>
        <p:spPr>
          <a:xfrm>
            <a:off x="1724100" y="2705750"/>
            <a:ext cx="569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12" name="Google Shape;512;p24"/>
          <p:cNvSpPr txBox="1">
            <a:spLocks noGrp="1"/>
          </p:cNvSpPr>
          <p:nvPr>
            <p:ph type="title"/>
          </p:nvPr>
        </p:nvSpPr>
        <p:spPr>
          <a:xfrm>
            <a:off x="1724100" y="1645776"/>
            <a:ext cx="5695800" cy="1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423983" y="277500"/>
            <a:ext cx="445580" cy="4588500"/>
            <a:chOff x="8423983" y="277500"/>
            <a:chExt cx="445580" cy="4588500"/>
          </a:xfrm>
        </p:grpSpPr>
        <p:grpSp>
          <p:nvGrpSpPr>
            <p:cNvPr id="622" name="Google Shape;622;p30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623" name="Google Shape;623;p30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661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603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726" extrusionOk="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430" extrusionOk="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561" extrusionOk="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400" extrusionOk="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710" extrusionOk="0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0" name="Google Shape;630;p30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32" name="Google Shape;632;p30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33" name="Google Shape;633;p3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30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36" name="Google Shape;636;p3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8" name="Google Shape;638;p3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6" r:id="rId7"/>
    <p:sldLayoutId id="2147483670" r:id="rId8"/>
    <p:sldLayoutId id="2147483676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ctrTitle"/>
          </p:nvPr>
        </p:nvSpPr>
        <p:spPr>
          <a:xfrm>
            <a:off x="3599299" y="1158323"/>
            <a:ext cx="4641900" cy="2378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RED</a:t>
            </a:r>
            <a:endParaRPr dirty="0"/>
          </a:p>
        </p:txBody>
      </p:sp>
      <p:sp>
        <p:nvSpPr>
          <p:cNvPr id="718" name="Google Shape;718;p38"/>
          <p:cNvSpPr txBox="1">
            <a:spLocks noGrp="1"/>
          </p:cNvSpPr>
          <p:nvPr>
            <p:ph type="subTitle" idx="1"/>
          </p:nvPr>
        </p:nvSpPr>
        <p:spPr>
          <a:xfrm>
            <a:off x="4087345" y="4110092"/>
            <a:ext cx="4641900" cy="463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C’est ici que l’aventure commence !</a:t>
            </a:r>
            <a:endParaRPr dirty="0"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170850" y="174000"/>
            <a:ext cx="207000" cy="4795500"/>
            <a:chOff x="170850" y="174000"/>
            <a:chExt cx="207000" cy="4795500"/>
          </a:xfrm>
        </p:grpSpPr>
        <p:sp>
          <p:nvSpPr>
            <p:cNvPr id="720" name="Google Shape;720;p38"/>
            <p:cNvSpPr/>
            <p:nvPr/>
          </p:nvSpPr>
          <p:spPr>
            <a:xfrm>
              <a:off x="1708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1708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8"/>
          <p:cNvSpPr txBox="1">
            <a:spLocks noGrp="1"/>
          </p:cNvSpPr>
          <p:nvPr>
            <p:ph type="ctrTitle" idx="2"/>
          </p:nvPr>
        </p:nvSpPr>
        <p:spPr>
          <a:xfrm>
            <a:off x="6408295" y="539500"/>
            <a:ext cx="2013380" cy="3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BACHELOR 1</a:t>
            </a:r>
            <a:endParaRPr dirty="0"/>
          </a:p>
        </p:txBody>
      </p:sp>
      <p:grpSp>
        <p:nvGrpSpPr>
          <p:cNvPr id="723" name="Google Shape;723;p38"/>
          <p:cNvGrpSpPr/>
          <p:nvPr/>
        </p:nvGrpSpPr>
        <p:grpSpPr>
          <a:xfrm>
            <a:off x="274999" y="276422"/>
            <a:ext cx="3325631" cy="4590655"/>
            <a:chOff x="274999" y="276422"/>
            <a:chExt cx="3325631" cy="4590655"/>
          </a:xfrm>
        </p:grpSpPr>
        <p:grpSp>
          <p:nvGrpSpPr>
            <p:cNvPr id="724" name="Google Shape;724;p38"/>
            <p:cNvGrpSpPr/>
            <p:nvPr/>
          </p:nvGrpSpPr>
          <p:grpSpPr>
            <a:xfrm>
              <a:off x="274999" y="276422"/>
              <a:ext cx="3325631" cy="4590655"/>
              <a:chOff x="238125" y="2618375"/>
              <a:chExt cx="967175" cy="1335075"/>
            </a:xfrm>
          </p:grpSpPr>
          <p:sp>
            <p:nvSpPr>
              <p:cNvPr id="725" name="Google Shape;725;p38"/>
              <p:cNvSpPr/>
              <p:nvPr/>
            </p:nvSpPr>
            <p:spPr>
              <a:xfrm>
                <a:off x="238125" y="3181875"/>
                <a:ext cx="967175" cy="551425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2057" extrusionOk="0">
                    <a:moveTo>
                      <a:pt x="1156" y="1"/>
                    </a:moveTo>
                    <a:cubicBezTo>
                      <a:pt x="1131" y="1"/>
                      <a:pt x="1107" y="1"/>
                      <a:pt x="1082" y="2"/>
                    </a:cubicBezTo>
                    <a:cubicBezTo>
                      <a:pt x="711" y="10"/>
                      <a:pt x="347" y="76"/>
                      <a:pt x="0" y="183"/>
                    </a:cubicBezTo>
                    <a:lnTo>
                      <a:pt x="0" y="266"/>
                    </a:lnTo>
                    <a:cubicBezTo>
                      <a:pt x="157" y="208"/>
                      <a:pt x="322" y="167"/>
                      <a:pt x="471" y="125"/>
                    </a:cubicBezTo>
                    <a:lnTo>
                      <a:pt x="488" y="125"/>
                    </a:lnTo>
                    <a:cubicBezTo>
                      <a:pt x="735" y="76"/>
                      <a:pt x="983" y="51"/>
                      <a:pt x="1239" y="51"/>
                    </a:cubicBezTo>
                    <a:cubicBezTo>
                      <a:pt x="1760" y="51"/>
                      <a:pt x="2272" y="150"/>
                      <a:pt x="2760" y="340"/>
                    </a:cubicBezTo>
                    <a:cubicBezTo>
                      <a:pt x="3784" y="745"/>
                      <a:pt x="4710" y="1381"/>
                      <a:pt x="5462" y="2199"/>
                    </a:cubicBezTo>
                    <a:cubicBezTo>
                      <a:pt x="6065" y="2869"/>
                      <a:pt x="6602" y="3604"/>
                      <a:pt x="7048" y="4397"/>
                    </a:cubicBezTo>
                    <a:cubicBezTo>
                      <a:pt x="7618" y="5364"/>
                      <a:pt x="8172" y="6356"/>
                      <a:pt x="8651" y="7380"/>
                    </a:cubicBezTo>
                    <a:cubicBezTo>
                      <a:pt x="9031" y="8182"/>
                      <a:pt x="9345" y="9008"/>
                      <a:pt x="9651" y="9842"/>
                    </a:cubicBezTo>
                    <a:cubicBezTo>
                      <a:pt x="10081" y="11024"/>
                      <a:pt x="10477" y="12214"/>
                      <a:pt x="10874" y="13404"/>
                    </a:cubicBezTo>
                    <a:cubicBezTo>
                      <a:pt x="11370" y="14883"/>
                      <a:pt x="11758" y="16403"/>
                      <a:pt x="12022" y="17948"/>
                    </a:cubicBezTo>
                    <a:cubicBezTo>
                      <a:pt x="12130" y="18518"/>
                      <a:pt x="12254" y="19080"/>
                      <a:pt x="12320" y="19667"/>
                    </a:cubicBezTo>
                    <a:cubicBezTo>
                      <a:pt x="12361" y="20039"/>
                      <a:pt x="12402" y="20427"/>
                      <a:pt x="12435" y="20807"/>
                    </a:cubicBezTo>
                    <a:cubicBezTo>
                      <a:pt x="12468" y="21055"/>
                      <a:pt x="12518" y="21303"/>
                      <a:pt x="12601" y="21534"/>
                    </a:cubicBezTo>
                    <a:cubicBezTo>
                      <a:pt x="12683" y="21848"/>
                      <a:pt x="12964" y="22055"/>
                      <a:pt x="13286" y="22055"/>
                    </a:cubicBezTo>
                    <a:cubicBezTo>
                      <a:pt x="13330" y="22056"/>
                      <a:pt x="13373" y="22056"/>
                      <a:pt x="13416" y="22056"/>
                    </a:cubicBezTo>
                    <a:cubicBezTo>
                      <a:pt x="14472" y="22056"/>
                      <a:pt x="15426" y="21760"/>
                      <a:pt x="16220" y="21014"/>
                    </a:cubicBezTo>
                    <a:cubicBezTo>
                      <a:pt x="16881" y="20410"/>
                      <a:pt x="17451" y="19708"/>
                      <a:pt x="17922" y="18948"/>
                    </a:cubicBezTo>
                    <a:cubicBezTo>
                      <a:pt x="18178" y="18535"/>
                      <a:pt x="18467" y="18146"/>
                      <a:pt x="18781" y="17775"/>
                    </a:cubicBezTo>
                    <a:cubicBezTo>
                      <a:pt x="19236" y="17180"/>
                      <a:pt x="19649" y="16543"/>
                      <a:pt x="19996" y="15882"/>
                    </a:cubicBezTo>
                    <a:cubicBezTo>
                      <a:pt x="20525" y="14916"/>
                      <a:pt x="21095" y="13990"/>
                      <a:pt x="21698" y="13081"/>
                    </a:cubicBezTo>
                    <a:cubicBezTo>
                      <a:pt x="22177" y="12371"/>
                      <a:pt x="22607" y="11635"/>
                      <a:pt x="23053" y="10908"/>
                    </a:cubicBezTo>
                    <a:cubicBezTo>
                      <a:pt x="23334" y="10470"/>
                      <a:pt x="23689" y="10082"/>
                      <a:pt x="24102" y="9768"/>
                    </a:cubicBezTo>
                    <a:cubicBezTo>
                      <a:pt x="24292" y="9603"/>
                      <a:pt x="24449" y="9421"/>
                      <a:pt x="24582" y="9214"/>
                    </a:cubicBezTo>
                    <a:cubicBezTo>
                      <a:pt x="24920" y="8710"/>
                      <a:pt x="25210" y="8165"/>
                      <a:pt x="25424" y="7595"/>
                    </a:cubicBezTo>
                    <a:cubicBezTo>
                      <a:pt x="25730" y="6818"/>
                      <a:pt x="26168" y="6108"/>
                      <a:pt x="26722" y="5480"/>
                    </a:cubicBezTo>
                    <a:lnTo>
                      <a:pt x="27118" y="5034"/>
                    </a:lnTo>
                    <a:cubicBezTo>
                      <a:pt x="27209" y="4926"/>
                      <a:pt x="27308" y="4810"/>
                      <a:pt x="27399" y="4703"/>
                    </a:cubicBezTo>
                    <a:cubicBezTo>
                      <a:pt x="27515" y="4571"/>
                      <a:pt x="27639" y="4430"/>
                      <a:pt x="27755" y="4298"/>
                    </a:cubicBezTo>
                    <a:cubicBezTo>
                      <a:pt x="27961" y="4050"/>
                      <a:pt x="28159" y="3802"/>
                      <a:pt x="28358" y="3554"/>
                    </a:cubicBezTo>
                    <a:cubicBezTo>
                      <a:pt x="28506" y="3364"/>
                      <a:pt x="28655" y="3174"/>
                      <a:pt x="28796" y="2976"/>
                    </a:cubicBezTo>
                    <a:cubicBezTo>
                      <a:pt x="29068" y="2637"/>
                      <a:pt x="29291" y="2266"/>
                      <a:pt x="29473" y="1869"/>
                    </a:cubicBezTo>
                    <a:cubicBezTo>
                      <a:pt x="29589" y="1629"/>
                      <a:pt x="29688" y="1373"/>
                      <a:pt x="29762" y="1117"/>
                    </a:cubicBezTo>
                    <a:cubicBezTo>
                      <a:pt x="29779" y="1026"/>
                      <a:pt x="29820" y="927"/>
                      <a:pt x="29845" y="836"/>
                    </a:cubicBezTo>
                    <a:cubicBezTo>
                      <a:pt x="29961" y="473"/>
                      <a:pt x="30175" y="216"/>
                      <a:pt x="30589" y="208"/>
                    </a:cubicBezTo>
                    <a:cubicBezTo>
                      <a:pt x="30853" y="200"/>
                      <a:pt x="31103" y="141"/>
                      <a:pt x="31366" y="141"/>
                    </a:cubicBezTo>
                    <a:cubicBezTo>
                      <a:pt x="31382" y="141"/>
                      <a:pt x="31398" y="142"/>
                      <a:pt x="31415" y="142"/>
                    </a:cubicBezTo>
                    <a:cubicBezTo>
                      <a:pt x="31836" y="150"/>
                      <a:pt x="32249" y="316"/>
                      <a:pt x="32547" y="613"/>
                    </a:cubicBezTo>
                    <a:cubicBezTo>
                      <a:pt x="32902" y="960"/>
                      <a:pt x="33191" y="1365"/>
                      <a:pt x="33414" y="1803"/>
                    </a:cubicBezTo>
                    <a:cubicBezTo>
                      <a:pt x="33952" y="2811"/>
                      <a:pt x="34332" y="3885"/>
                      <a:pt x="34679" y="4967"/>
                    </a:cubicBezTo>
                    <a:cubicBezTo>
                      <a:pt x="34885" y="5595"/>
                      <a:pt x="35075" y="6232"/>
                      <a:pt x="35315" y="6851"/>
                    </a:cubicBezTo>
                    <a:cubicBezTo>
                      <a:pt x="35588" y="7570"/>
                      <a:pt x="36050" y="8198"/>
                      <a:pt x="36662" y="8661"/>
                    </a:cubicBezTo>
                    <a:cubicBezTo>
                      <a:pt x="36818" y="8793"/>
                      <a:pt x="37018" y="8860"/>
                      <a:pt x="37221" y="8860"/>
                    </a:cubicBezTo>
                    <a:cubicBezTo>
                      <a:pt x="37233" y="8860"/>
                      <a:pt x="37245" y="8860"/>
                      <a:pt x="37257" y="8859"/>
                    </a:cubicBezTo>
                    <a:lnTo>
                      <a:pt x="38686" y="8859"/>
                    </a:lnTo>
                    <a:lnTo>
                      <a:pt x="38686" y="7892"/>
                    </a:lnTo>
                    <a:cubicBezTo>
                      <a:pt x="38215" y="7892"/>
                      <a:pt x="37744" y="7892"/>
                      <a:pt x="37265" y="7901"/>
                    </a:cubicBezTo>
                    <a:cubicBezTo>
                      <a:pt x="37215" y="7901"/>
                      <a:pt x="37157" y="7892"/>
                      <a:pt x="37108" y="7884"/>
                    </a:cubicBezTo>
                    <a:cubicBezTo>
                      <a:pt x="36918" y="7851"/>
                      <a:pt x="36736" y="7760"/>
                      <a:pt x="36587" y="7628"/>
                    </a:cubicBezTo>
                    <a:cubicBezTo>
                      <a:pt x="36554" y="7595"/>
                      <a:pt x="36521" y="7570"/>
                      <a:pt x="36488" y="7537"/>
                    </a:cubicBezTo>
                    <a:lnTo>
                      <a:pt x="36463" y="7512"/>
                    </a:lnTo>
                    <a:cubicBezTo>
                      <a:pt x="36191" y="7248"/>
                      <a:pt x="35959" y="6942"/>
                      <a:pt x="35786" y="6603"/>
                    </a:cubicBezTo>
                    <a:cubicBezTo>
                      <a:pt x="35629" y="6322"/>
                      <a:pt x="35497" y="6025"/>
                      <a:pt x="35389" y="5719"/>
                    </a:cubicBezTo>
                    <a:cubicBezTo>
                      <a:pt x="35051" y="4802"/>
                      <a:pt x="34728" y="3860"/>
                      <a:pt x="34315" y="2968"/>
                    </a:cubicBezTo>
                    <a:cubicBezTo>
                      <a:pt x="34199" y="2720"/>
                      <a:pt x="34084" y="2472"/>
                      <a:pt x="33960" y="2224"/>
                    </a:cubicBezTo>
                    <a:cubicBezTo>
                      <a:pt x="33877" y="2084"/>
                      <a:pt x="33803" y="1943"/>
                      <a:pt x="33712" y="1811"/>
                    </a:cubicBezTo>
                    <a:cubicBezTo>
                      <a:pt x="33547" y="1522"/>
                      <a:pt x="33365" y="1241"/>
                      <a:pt x="33158" y="985"/>
                    </a:cubicBezTo>
                    <a:cubicBezTo>
                      <a:pt x="32960" y="720"/>
                      <a:pt x="32712" y="497"/>
                      <a:pt x="32439" y="316"/>
                    </a:cubicBezTo>
                    <a:cubicBezTo>
                      <a:pt x="32179" y="158"/>
                      <a:pt x="31874" y="75"/>
                      <a:pt x="31566" y="75"/>
                    </a:cubicBezTo>
                    <a:cubicBezTo>
                      <a:pt x="31552" y="75"/>
                      <a:pt x="31537" y="76"/>
                      <a:pt x="31522" y="76"/>
                    </a:cubicBezTo>
                    <a:cubicBezTo>
                      <a:pt x="31357" y="76"/>
                      <a:pt x="31192" y="92"/>
                      <a:pt x="31027" y="101"/>
                    </a:cubicBezTo>
                    <a:cubicBezTo>
                      <a:pt x="30955" y="104"/>
                      <a:pt x="30883" y="106"/>
                      <a:pt x="30811" y="106"/>
                    </a:cubicBezTo>
                    <a:cubicBezTo>
                      <a:pt x="30709" y="106"/>
                      <a:pt x="30608" y="102"/>
                      <a:pt x="30506" y="92"/>
                    </a:cubicBezTo>
                    <a:lnTo>
                      <a:pt x="30440" y="84"/>
                    </a:lnTo>
                    <a:lnTo>
                      <a:pt x="30283" y="84"/>
                    </a:lnTo>
                    <a:cubicBezTo>
                      <a:pt x="30200" y="84"/>
                      <a:pt x="30118" y="117"/>
                      <a:pt x="30052" y="167"/>
                    </a:cubicBezTo>
                    <a:cubicBezTo>
                      <a:pt x="30019" y="183"/>
                      <a:pt x="29994" y="208"/>
                      <a:pt x="29969" y="241"/>
                    </a:cubicBezTo>
                    <a:cubicBezTo>
                      <a:pt x="29961" y="274"/>
                      <a:pt x="29952" y="316"/>
                      <a:pt x="29944" y="349"/>
                    </a:cubicBezTo>
                    <a:lnTo>
                      <a:pt x="29919" y="481"/>
                    </a:lnTo>
                    <a:cubicBezTo>
                      <a:pt x="29845" y="811"/>
                      <a:pt x="29738" y="1142"/>
                      <a:pt x="29605" y="1456"/>
                    </a:cubicBezTo>
                    <a:cubicBezTo>
                      <a:pt x="29481" y="1770"/>
                      <a:pt x="29324" y="2075"/>
                      <a:pt x="29151" y="2373"/>
                    </a:cubicBezTo>
                    <a:cubicBezTo>
                      <a:pt x="28969" y="2662"/>
                      <a:pt x="28771" y="2935"/>
                      <a:pt x="28548" y="3199"/>
                    </a:cubicBezTo>
                    <a:cubicBezTo>
                      <a:pt x="28333" y="3455"/>
                      <a:pt x="28102" y="3703"/>
                      <a:pt x="27862" y="3951"/>
                    </a:cubicBezTo>
                    <a:cubicBezTo>
                      <a:pt x="27705" y="4108"/>
                      <a:pt x="27548" y="4273"/>
                      <a:pt x="27391" y="4430"/>
                    </a:cubicBezTo>
                    <a:cubicBezTo>
                      <a:pt x="27358" y="4463"/>
                      <a:pt x="27325" y="4496"/>
                      <a:pt x="27292" y="4529"/>
                    </a:cubicBezTo>
                    <a:cubicBezTo>
                      <a:pt x="27193" y="4637"/>
                      <a:pt x="27102" y="4728"/>
                      <a:pt x="27003" y="4827"/>
                    </a:cubicBezTo>
                    <a:cubicBezTo>
                      <a:pt x="26912" y="4926"/>
                      <a:pt x="26804" y="5034"/>
                      <a:pt x="26705" y="5124"/>
                    </a:cubicBezTo>
                    <a:cubicBezTo>
                      <a:pt x="26441" y="5372"/>
                      <a:pt x="26193" y="5637"/>
                      <a:pt x="25962" y="5926"/>
                    </a:cubicBezTo>
                    <a:cubicBezTo>
                      <a:pt x="25937" y="5959"/>
                      <a:pt x="25904" y="6000"/>
                      <a:pt x="25879" y="6033"/>
                    </a:cubicBezTo>
                    <a:cubicBezTo>
                      <a:pt x="25838" y="6091"/>
                      <a:pt x="25788" y="6149"/>
                      <a:pt x="25747" y="6207"/>
                    </a:cubicBezTo>
                    <a:lnTo>
                      <a:pt x="25697" y="6281"/>
                    </a:lnTo>
                    <a:cubicBezTo>
                      <a:pt x="25433" y="6653"/>
                      <a:pt x="25201" y="7041"/>
                      <a:pt x="24995" y="7446"/>
                    </a:cubicBezTo>
                    <a:cubicBezTo>
                      <a:pt x="24821" y="7826"/>
                      <a:pt x="24582" y="8165"/>
                      <a:pt x="24292" y="8463"/>
                    </a:cubicBezTo>
                    <a:cubicBezTo>
                      <a:pt x="24185" y="8570"/>
                      <a:pt x="24061" y="8661"/>
                      <a:pt x="23921" y="8735"/>
                    </a:cubicBezTo>
                    <a:cubicBezTo>
                      <a:pt x="23855" y="8760"/>
                      <a:pt x="23780" y="8793"/>
                      <a:pt x="23706" y="8834"/>
                    </a:cubicBezTo>
                    <a:cubicBezTo>
                      <a:pt x="23375" y="9033"/>
                      <a:pt x="23094" y="9305"/>
                      <a:pt x="22888" y="9636"/>
                    </a:cubicBezTo>
                    <a:cubicBezTo>
                      <a:pt x="22409" y="10346"/>
                      <a:pt x="21929" y="11057"/>
                      <a:pt x="21475" y="11784"/>
                    </a:cubicBezTo>
                    <a:cubicBezTo>
                      <a:pt x="21161" y="12305"/>
                      <a:pt x="20855" y="12817"/>
                      <a:pt x="20582" y="13362"/>
                    </a:cubicBezTo>
                    <a:cubicBezTo>
                      <a:pt x="20376" y="13775"/>
                      <a:pt x="20194" y="14205"/>
                      <a:pt x="20012" y="14626"/>
                    </a:cubicBezTo>
                    <a:cubicBezTo>
                      <a:pt x="19930" y="14808"/>
                      <a:pt x="19855" y="14990"/>
                      <a:pt x="19773" y="15172"/>
                    </a:cubicBezTo>
                    <a:cubicBezTo>
                      <a:pt x="19723" y="15287"/>
                      <a:pt x="19665" y="15395"/>
                      <a:pt x="19616" y="15511"/>
                    </a:cubicBezTo>
                    <a:cubicBezTo>
                      <a:pt x="19492" y="15775"/>
                      <a:pt x="19368" y="16023"/>
                      <a:pt x="19236" y="16287"/>
                    </a:cubicBezTo>
                    <a:cubicBezTo>
                      <a:pt x="19021" y="16700"/>
                      <a:pt x="18781" y="17105"/>
                      <a:pt x="18509" y="17485"/>
                    </a:cubicBezTo>
                    <a:cubicBezTo>
                      <a:pt x="18261" y="17832"/>
                      <a:pt x="17963" y="18146"/>
                      <a:pt x="17740" y="18518"/>
                    </a:cubicBezTo>
                    <a:cubicBezTo>
                      <a:pt x="17542" y="18857"/>
                      <a:pt x="17327" y="19187"/>
                      <a:pt x="17079" y="19501"/>
                    </a:cubicBezTo>
                    <a:cubicBezTo>
                      <a:pt x="16534" y="20196"/>
                      <a:pt x="15873" y="20741"/>
                      <a:pt x="15030" y="21038"/>
                    </a:cubicBezTo>
                    <a:cubicBezTo>
                      <a:pt x="14789" y="21131"/>
                      <a:pt x="14535" y="21174"/>
                      <a:pt x="14280" y="21174"/>
                    </a:cubicBezTo>
                    <a:cubicBezTo>
                      <a:pt x="14238" y="21174"/>
                      <a:pt x="14196" y="21173"/>
                      <a:pt x="14154" y="21171"/>
                    </a:cubicBezTo>
                    <a:cubicBezTo>
                      <a:pt x="13947" y="21162"/>
                      <a:pt x="13749" y="21121"/>
                      <a:pt x="13551" y="21063"/>
                    </a:cubicBezTo>
                    <a:cubicBezTo>
                      <a:pt x="13237" y="20964"/>
                      <a:pt x="12989" y="20716"/>
                      <a:pt x="12882" y="20410"/>
                    </a:cubicBezTo>
                    <a:cubicBezTo>
                      <a:pt x="12741" y="19981"/>
                      <a:pt x="12634" y="19543"/>
                      <a:pt x="12576" y="19105"/>
                    </a:cubicBezTo>
                    <a:cubicBezTo>
                      <a:pt x="12502" y="18692"/>
                      <a:pt x="12411" y="18279"/>
                      <a:pt x="12320" y="17865"/>
                    </a:cubicBezTo>
                    <a:cubicBezTo>
                      <a:pt x="12254" y="17568"/>
                      <a:pt x="12188" y="17279"/>
                      <a:pt x="12130" y="16981"/>
                    </a:cubicBezTo>
                    <a:cubicBezTo>
                      <a:pt x="12022" y="16486"/>
                      <a:pt x="11915" y="15998"/>
                      <a:pt x="11791" y="15511"/>
                    </a:cubicBezTo>
                    <a:cubicBezTo>
                      <a:pt x="11584" y="14684"/>
                      <a:pt x="11336" y="13875"/>
                      <a:pt x="11047" y="13073"/>
                    </a:cubicBezTo>
                    <a:cubicBezTo>
                      <a:pt x="10956" y="12817"/>
                      <a:pt x="10865" y="12561"/>
                      <a:pt x="10775" y="12305"/>
                    </a:cubicBezTo>
                    <a:lnTo>
                      <a:pt x="10510" y="11545"/>
                    </a:lnTo>
                    <a:cubicBezTo>
                      <a:pt x="10155" y="10495"/>
                      <a:pt x="9791" y="9454"/>
                      <a:pt x="9378" y="8429"/>
                    </a:cubicBezTo>
                    <a:cubicBezTo>
                      <a:pt x="9114" y="7768"/>
                      <a:pt x="8816" y="7124"/>
                      <a:pt x="8494" y="6496"/>
                    </a:cubicBezTo>
                    <a:cubicBezTo>
                      <a:pt x="8395" y="6306"/>
                      <a:pt x="8296" y="6116"/>
                      <a:pt x="8188" y="5926"/>
                    </a:cubicBezTo>
                    <a:lnTo>
                      <a:pt x="8048" y="5703"/>
                    </a:lnTo>
                    <a:lnTo>
                      <a:pt x="7940" y="5529"/>
                    </a:lnTo>
                    <a:cubicBezTo>
                      <a:pt x="7841" y="5339"/>
                      <a:pt x="7726" y="5157"/>
                      <a:pt x="7618" y="4967"/>
                    </a:cubicBezTo>
                    <a:cubicBezTo>
                      <a:pt x="7362" y="4529"/>
                      <a:pt x="7098" y="4100"/>
                      <a:pt x="6825" y="3678"/>
                    </a:cubicBezTo>
                    <a:cubicBezTo>
                      <a:pt x="6676" y="3447"/>
                      <a:pt x="6511" y="3224"/>
                      <a:pt x="6354" y="3009"/>
                    </a:cubicBezTo>
                    <a:cubicBezTo>
                      <a:pt x="6288" y="2918"/>
                      <a:pt x="6214" y="2819"/>
                      <a:pt x="6139" y="2728"/>
                    </a:cubicBezTo>
                    <a:cubicBezTo>
                      <a:pt x="5908" y="2447"/>
                      <a:pt x="5660" y="2183"/>
                      <a:pt x="5396" y="1927"/>
                    </a:cubicBezTo>
                    <a:cubicBezTo>
                      <a:pt x="4627" y="1158"/>
                      <a:pt x="3693" y="588"/>
                      <a:pt x="2661" y="241"/>
                    </a:cubicBezTo>
                    <a:cubicBezTo>
                      <a:pt x="2172" y="83"/>
                      <a:pt x="1668" y="1"/>
                      <a:pt x="1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238125" y="2797850"/>
                <a:ext cx="966950" cy="901900"/>
              </a:xfrm>
              <a:custGeom>
                <a:avLst/>
                <a:gdLst/>
                <a:ahLst/>
                <a:cxnLst/>
                <a:rect l="l" t="t" r="r" b="b"/>
                <a:pathLst>
                  <a:path w="38678" h="36076" extrusionOk="0">
                    <a:moveTo>
                      <a:pt x="26540" y="1"/>
                    </a:moveTo>
                    <a:cubicBezTo>
                      <a:pt x="26502" y="1"/>
                      <a:pt x="26464" y="12"/>
                      <a:pt x="26424" y="44"/>
                    </a:cubicBezTo>
                    <a:cubicBezTo>
                      <a:pt x="26408" y="52"/>
                      <a:pt x="26399" y="60"/>
                      <a:pt x="26383" y="77"/>
                    </a:cubicBezTo>
                    <a:cubicBezTo>
                      <a:pt x="26375" y="85"/>
                      <a:pt x="26366" y="101"/>
                      <a:pt x="26358" y="110"/>
                    </a:cubicBezTo>
                    <a:cubicBezTo>
                      <a:pt x="26300" y="192"/>
                      <a:pt x="26284" y="283"/>
                      <a:pt x="26300" y="382"/>
                    </a:cubicBezTo>
                    <a:cubicBezTo>
                      <a:pt x="26342" y="663"/>
                      <a:pt x="26375" y="944"/>
                      <a:pt x="26416" y="1225"/>
                    </a:cubicBezTo>
                    <a:cubicBezTo>
                      <a:pt x="26432" y="1324"/>
                      <a:pt x="26441" y="1423"/>
                      <a:pt x="26441" y="1523"/>
                    </a:cubicBezTo>
                    <a:lnTo>
                      <a:pt x="26441" y="2035"/>
                    </a:lnTo>
                    <a:lnTo>
                      <a:pt x="26441" y="2464"/>
                    </a:lnTo>
                    <a:cubicBezTo>
                      <a:pt x="26449" y="2919"/>
                      <a:pt x="26449" y="3373"/>
                      <a:pt x="26449" y="3820"/>
                    </a:cubicBezTo>
                    <a:cubicBezTo>
                      <a:pt x="26457" y="4885"/>
                      <a:pt x="26515" y="5943"/>
                      <a:pt x="26639" y="7001"/>
                    </a:cubicBezTo>
                    <a:cubicBezTo>
                      <a:pt x="26705" y="7530"/>
                      <a:pt x="26780" y="8058"/>
                      <a:pt x="26870" y="8579"/>
                    </a:cubicBezTo>
                    <a:cubicBezTo>
                      <a:pt x="26953" y="9108"/>
                      <a:pt x="27044" y="9628"/>
                      <a:pt x="27176" y="10141"/>
                    </a:cubicBezTo>
                    <a:cubicBezTo>
                      <a:pt x="27308" y="10653"/>
                      <a:pt x="27465" y="11157"/>
                      <a:pt x="27655" y="11653"/>
                    </a:cubicBezTo>
                    <a:cubicBezTo>
                      <a:pt x="27845" y="12148"/>
                      <a:pt x="28068" y="12628"/>
                      <a:pt x="28275" y="13123"/>
                    </a:cubicBezTo>
                    <a:cubicBezTo>
                      <a:pt x="28482" y="13627"/>
                      <a:pt x="28647" y="14140"/>
                      <a:pt x="28771" y="14660"/>
                    </a:cubicBezTo>
                    <a:cubicBezTo>
                      <a:pt x="28903" y="15189"/>
                      <a:pt x="28936" y="15743"/>
                      <a:pt x="28862" y="16280"/>
                    </a:cubicBezTo>
                    <a:cubicBezTo>
                      <a:pt x="28837" y="16420"/>
                      <a:pt x="28804" y="16552"/>
                      <a:pt x="28763" y="16685"/>
                    </a:cubicBezTo>
                    <a:cubicBezTo>
                      <a:pt x="28713" y="16817"/>
                      <a:pt x="28655" y="16949"/>
                      <a:pt x="28573" y="17065"/>
                    </a:cubicBezTo>
                    <a:cubicBezTo>
                      <a:pt x="28556" y="17098"/>
                      <a:pt x="28531" y="17122"/>
                      <a:pt x="28506" y="17156"/>
                    </a:cubicBezTo>
                    <a:lnTo>
                      <a:pt x="28473" y="17197"/>
                    </a:lnTo>
                    <a:lnTo>
                      <a:pt x="28440" y="17230"/>
                    </a:lnTo>
                    <a:lnTo>
                      <a:pt x="28308" y="17379"/>
                    </a:lnTo>
                    <a:cubicBezTo>
                      <a:pt x="28225" y="17486"/>
                      <a:pt x="28135" y="17577"/>
                      <a:pt x="28035" y="17676"/>
                    </a:cubicBezTo>
                    <a:cubicBezTo>
                      <a:pt x="27845" y="17874"/>
                      <a:pt x="27631" y="18040"/>
                      <a:pt x="27399" y="18197"/>
                    </a:cubicBezTo>
                    <a:cubicBezTo>
                      <a:pt x="27176" y="18337"/>
                      <a:pt x="26928" y="18461"/>
                      <a:pt x="26680" y="18560"/>
                    </a:cubicBezTo>
                    <a:lnTo>
                      <a:pt x="26490" y="18635"/>
                    </a:lnTo>
                    <a:lnTo>
                      <a:pt x="26292" y="18692"/>
                    </a:lnTo>
                    <a:cubicBezTo>
                      <a:pt x="26168" y="18742"/>
                      <a:pt x="26036" y="18767"/>
                      <a:pt x="25904" y="18800"/>
                    </a:cubicBezTo>
                    <a:cubicBezTo>
                      <a:pt x="25771" y="18833"/>
                      <a:pt x="25639" y="18849"/>
                      <a:pt x="25507" y="18866"/>
                    </a:cubicBezTo>
                    <a:lnTo>
                      <a:pt x="25284" y="18899"/>
                    </a:lnTo>
                    <a:cubicBezTo>
                      <a:pt x="25251" y="18899"/>
                      <a:pt x="25218" y="18907"/>
                      <a:pt x="25193" y="18915"/>
                    </a:cubicBezTo>
                    <a:lnTo>
                      <a:pt x="25102" y="18915"/>
                    </a:lnTo>
                    <a:cubicBezTo>
                      <a:pt x="24898" y="18936"/>
                      <a:pt x="24694" y="18951"/>
                      <a:pt x="24490" y="18951"/>
                    </a:cubicBezTo>
                    <a:cubicBezTo>
                      <a:pt x="24446" y="18951"/>
                      <a:pt x="24402" y="18950"/>
                      <a:pt x="24359" y="18949"/>
                    </a:cubicBezTo>
                    <a:lnTo>
                      <a:pt x="24119" y="18957"/>
                    </a:lnTo>
                    <a:cubicBezTo>
                      <a:pt x="24045" y="18957"/>
                      <a:pt x="23970" y="18949"/>
                      <a:pt x="23904" y="18949"/>
                    </a:cubicBezTo>
                    <a:cubicBezTo>
                      <a:pt x="23863" y="18949"/>
                      <a:pt x="23813" y="18940"/>
                      <a:pt x="23772" y="18932"/>
                    </a:cubicBezTo>
                    <a:cubicBezTo>
                      <a:pt x="23673" y="18915"/>
                      <a:pt x="23574" y="18891"/>
                      <a:pt x="23483" y="18866"/>
                    </a:cubicBezTo>
                    <a:cubicBezTo>
                      <a:pt x="22640" y="18610"/>
                      <a:pt x="21830" y="18263"/>
                      <a:pt x="21062" y="17833"/>
                    </a:cubicBezTo>
                    <a:lnTo>
                      <a:pt x="20996" y="17792"/>
                    </a:lnTo>
                    <a:cubicBezTo>
                      <a:pt x="20706" y="17635"/>
                      <a:pt x="20425" y="17461"/>
                      <a:pt x="20136" y="17313"/>
                    </a:cubicBezTo>
                    <a:cubicBezTo>
                      <a:pt x="19930" y="17205"/>
                      <a:pt x="19707" y="17106"/>
                      <a:pt x="19484" y="17032"/>
                    </a:cubicBezTo>
                    <a:cubicBezTo>
                      <a:pt x="19317" y="16981"/>
                      <a:pt x="19151" y="16956"/>
                      <a:pt x="18979" y="16956"/>
                    </a:cubicBezTo>
                    <a:cubicBezTo>
                      <a:pt x="18955" y="16956"/>
                      <a:pt x="18930" y="16956"/>
                      <a:pt x="18905" y="16957"/>
                    </a:cubicBezTo>
                    <a:cubicBezTo>
                      <a:pt x="18525" y="16974"/>
                      <a:pt x="18170" y="17122"/>
                      <a:pt x="17889" y="17379"/>
                    </a:cubicBezTo>
                    <a:cubicBezTo>
                      <a:pt x="17856" y="17403"/>
                      <a:pt x="17831" y="17428"/>
                      <a:pt x="17798" y="17453"/>
                    </a:cubicBezTo>
                    <a:cubicBezTo>
                      <a:pt x="17699" y="17560"/>
                      <a:pt x="17616" y="17684"/>
                      <a:pt x="17567" y="17825"/>
                    </a:cubicBezTo>
                    <a:cubicBezTo>
                      <a:pt x="17558" y="17858"/>
                      <a:pt x="17542" y="17891"/>
                      <a:pt x="17534" y="17924"/>
                    </a:cubicBezTo>
                    <a:cubicBezTo>
                      <a:pt x="17517" y="17965"/>
                      <a:pt x="17509" y="17990"/>
                      <a:pt x="17500" y="18023"/>
                    </a:cubicBezTo>
                    <a:cubicBezTo>
                      <a:pt x="17459" y="18131"/>
                      <a:pt x="17426" y="18230"/>
                      <a:pt x="17393" y="18337"/>
                    </a:cubicBezTo>
                    <a:cubicBezTo>
                      <a:pt x="17277" y="18684"/>
                      <a:pt x="17178" y="19039"/>
                      <a:pt x="17087" y="19395"/>
                    </a:cubicBezTo>
                    <a:cubicBezTo>
                      <a:pt x="16996" y="19725"/>
                      <a:pt x="16922" y="20064"/>
                      <a:pt x="16848" y="20403"/>
                    </a:cubicBezTo>
                    <a:cubicBezTo>
                      <a:pt x="16839" y="20469"/>
                      <a:pt x="16823" y="20543"/>
                      <a:pt x="16806" y="20609"/>
                    </a:cubicBezTo>
                    <a:lnTo>
                      <a:pt x="16600" y="21659"/>
                    </a:lnTo>
                    <a:cubicBezTo>
                      <a:pt x="16484" y="22237"/>
                      <a:pt x="16377" y="22815"/>
                      <a:pt x="16261" y="23402"/>
                    </a:cubicBezTo>
                    <a:cubicBezTo>
                      <a:pt x="16046" y="24468"/>
                      <a:pt x="15815" y="25542"/>
                      <a:pt x="15402" y="26558"/>
                    </a:cubicBezTo>
                    <a:cubicBezTo>
                      <a:pt x="15327" y="26740"/>
                      <a:pt x="15245" y="26922"/>
                      <a:pt x="15146" y="27104"/>
                    </a:cubicBezTo>
                    <a:cubicBezTo>
                      <a:pt x="15079" y="27211"/>
                      <a:pt x="15005" y="27327"/>
                      <a:pt x="14931" y="27426"/>
                    </a:cubicBezTo>
                    <a:lnTo>
                      <a:pt x="14906" y="27459"/>
                    </a:lnTo>
                    <a:cubicBezTo>
                      <a:pt x="14898" y="27476"/>
                      <a:pt x="14881" y="27500"/>
                      <a:pt x="14873" y="27517"/>
                    </a:cubicBezTo>
                    <a:cubicBezTo>
                      <a:pt x="14677" y="27753"/>
                      <a:pt x="14459" y="27871"/>
                      <a:pt x="14243" y="27871"/>
                    </a:cubicBezTo>
                    <a:cubicBezTo>
                      <a:pt x="14021" y="27871"/>
                      <a:pt x="13801" y="27747"/>
                      <a:pt x="13609" y="27500"/>
                    </a:cubicBezTo>
                    <a:cubicBezTo>
                      <a:pt x="13402" y="27228"/>
                      <a:pt x="13237" y="26930"/>
                      <a:pt x="13105" y="26608"/>
                    </a:cubicBezTo>
                    <a:cubicBezTo>
                      <a:pt x="13055" y="26484"/>
                      <a:pt x="13006" y="26360"/>
                      <a:pt x="12948" y="26244"/>
                    </a:cubicBezTo>
                    <a:cubicBezTo>
                      <a:pt x="12683" y="25650"/>
                      <a:pt x="12435" y="25055"/>
                      <a:pt x="12171" y="24468"/>
                    </a:cubicBezTo>
                    <a:cubicBezTo>
                      <a:pt x="12072" y="24245"/>
                      <a:pt x="11964" y="24022"/>
                      <a:pt x="11865" y="23799"/>
                    </a:cubicBezTo>
                    <a:cubicBezTo>
                      <a:pt x="11733" y="23510"/>
                      <a:pt x="11593" y="23220"/>
                      <a:pt x="11436" y="22939"/>
                    </a:cubicBezTo>
                    <a:cubicBezTo>
                      <a:pt x="11419" y="22915"/>
                      <a:pt x="11403" y="22882"/>
                      <a:pt x="11386" y="22849"/>
                    </a:cubicBezTo>
                    <a:cubicBezTo>
                      <a:pt x="11196" y="22493"/>
                      <a:pt x="11014" y="22130"/>
                      <a:pt x="10832" y="21774"/>
                    </a:cubicBezTo>
                    <a:cubicBezTo>
                      <a:pt x="10783" y="21659"/>
                      <a:pt x="10725" y="21543"/>
                      <a:pt x="10667" y="21427"/>
                    </a:cubicBezTo>
                    <a:cubicBezTo>
                      <a:pt x="10155" y="20411"/>
                      <a:pt x="9593" y="19428"/>
                      <a:pt x="8965" y="18469"/>
                    </a:cubicBezTo>
                    <a:cubicBezTo>
                      <a:pt x="8692" y="18056"/>
                      <a:pt x="8411" y="17660"/>
                      <a:pt x="8114" y="17263"/>
                    </a:cubicBezTo>
                    <a:cubicBezTo>
                      <a:pt x="8048" y="17172"/>
                      <a:pt x="7974" y="17073"/>
                      <a:pt x="7899" y="16982"/>
                    </a:cubicBezTo>
                    <a:lnTo>
                      <a:pt x="7874" y="16949"/>
                    </a:lnTo>
                    <a:cubicBezTo>
                      <a:pt x="7602" y="16602"/>
                      <a:pt x="7296" y="16280"/>
                      <a:pt x="6974" y="15974"/>
                    </a:cubicBezTo>
                    <a:cubicBezTo>
                      <a:pt x="6709" y="15726"/>
                      <a:pt x="6412" y="15503"/>
                      <a:pt x="6106" y="15313"/>
                    </a:cubicBezTo>
                    <a:cubicBezTo>
                      <a:pt x="6024" y="15263"/>
                      <a:pt x="5933" y="15206"/>
                      <a:pt x="5850" y="15164"/>
                    </a:cubicBezTo>
                    <a:cubicBezTo>
                      <a:pt x="5718" y="15090"/>
                      <a:pt x="5577" y="15032"/>
                      <a:pt x="5437" y="14974"/>
                    </a:cubicBezTo>
                    <a:cubicBezTo>
                      <a:pt x="5313" y="14916"/>
                      <a:pt x="5189" y="14875"/>
                      <a:pt x="5065" y="14834"/>
                    </a:cubicBezTo>
                    <a:cubicBezTo>
                      <a:pt x="4916" y="14784"/>
                      <a:pt x="4768" y="14743"/>
                      <a:pt x="4619" y="14693"/>
                    </a:cubicBezTo>
                    <a:cubicBezTo>
                      <a:pt x="4379" y="14627"/>
                      <a:pt x="4140" y="14561"/>
                      <a:pt x="3900" y="14495"/>
                    </a:cubicBezTo>
                    <a:cubicBezTo>
                      <a:pt x="3594" y="14421"/>
                      <a:pt x="3272" y="14346"/>
                      <a:pt x="2958" y="14288"/>
                    </a:cubicBezTo>
                    <a:cubicBezTo>
                      <a:pt x="2735" y="14247"/>
                      <a:pt x="2504" y="14222"/>
                      <a:pt x="2281" y="14198"/>
                    </a:cubicBezTo>
                    <a:cubicBezTo>
                      <a:pt x="1943" y="14164"/>
                      <a:pt x="1606" y="14147"/>
                      <a:pt x="1268" y="14147"/>
                    </a:cubicBezTo>
                    <a:cubicBezTo>
                      <a:pt x="1027" y="14147"/>
                      <a:pt x="786" y="14155"/>
                      <a:pt x="545" y="14173"/>
                    </a:cubicBezTo>
                    <a:cubicBezTo>
                      <a:pt x="364" y="14189"/>
                      <a:pt x="182" y="14214"/>
                      <a:pt x="8" y="14239"/>
                    </a:cubicBezTo>
                    <a:lnTo>
                      <a:pt x="0" y="15363"/>
                    </a:lnTo>
                    <a:cubicBezTo>
                      <a:pt x="347" y="15255"/>
                      <a:pt x="711" y="15197"/>
                      <a:pt x="1082" y="15181"/>
                    </a:cubicBezTo>
                    <a:cubicBezTo>
                      <a:pt x="1110" y="15180"/>
                      <a:pt x="1138" y="15180"/>
                      <a:pt x="1165" y="15180"/>
                    </a:cubicBezTo>
                    <a:cubicBezTo>
                      <a:pt x="1692" y="15180"/>
                      <a:pt x="2224" y="15255"/>
                      <a:pt x="2727" y="15420"/>
                    </a:cubicBezTo>
                    <a:cubicBezTo>
                      <a:pt x="3784" y="15767"/>
                      <a:pt x="4743" y="16371"/>
                      <a:pt x="5520" y="17164"/>
                    </a:cubicBezTo>
                    <a:cubicBezTo>
                      <a:pt x="5900" y="17560"/>
                      <a:pt x="6263" y="17982"/>
                      <a:pt x="6585" y="18428"/>
                    </a:cubicBezTo>
                    <a:cubicBezTo>
                      <a:pt x="6817" y="18767"/>
                      <a:pt x="7040" y="19114"/>
                      <a:pt x="7246" y="19477"/>
                    </a:cubicBezTo>
                    <a:cubicBezTo>
                      <a:pt x="7742" y="20254"/>
                      <a:pt x="8205" y="21056"/>
                      <a:pt x="8643" y="21874"/>
                    </a:cubicBezTo>
                    <a:cubicBezTo>
                      <a:pt x="9147" y="22865"/>
                      <a:pt x="9585" y="23890"/>
                      <a:pt x="9948" y="24939"/>
                    </a:cubicBezTo>
                    <a:cubicBezTo>
                      <a:pt x="10452" y="26335"/>
                      <a:pt x="10965" y="27732"/>
                      <a:pt x="11436" y="29145"/>
                    </a:cubicBezTo>
                    <a:cubicBezTo>
                      <a:pt x="11551" y="29508"/>
                      <a:pt x="11659" y="29872"/>
                      <a:pt x="11758" y="30244"/>
                    </a:cubicBezTo>
                    <a:cubicBezTo>
                      <a:pt x="11948" y="30921"/>
                      <a:pt x="12113" y="31615"/>
                      <a:pt x="12278" y="32309"/>
                    </a:cubicBezTo>
                    <a:cubicBezTo>
                      <a:pt x="12477" y="33144"/>
                      <a:pt x="12675" y="33978"/>
                      <a:pt x="12865" y="34813"/>
                    </a:cubicBezTo>
                    <a:lnTo>
                      <a:pt x="12882" y="34862"/>
                    </a:lnTo>
                    <a:cubicBezTo>
                      <a:pt x="12890" y="34887"/>
                      <a:pt x="12890" y="34904"/>
                      <a:pt x="12898" y="34929"/>
                    </a:cubicBezTo>
                    <a:lnTo>
                      <a:pt x="12915" y="34995"/>
                    </a:lnTo>
                    <a:cubicBezTo>
                      <a:pt x="13088" y="35606"/>
                      <a:pt x="13493" y="35912"/>
                      <a:pt x="13939" y="36019"/>
                    </a:cubicBezTo>
                    <a:cubicBezTo>
                      <a:pt x="14086" y="36057"/>
                      <a:pt x="14237" y="36076"/>
                      <a:pt x="14388" y="36076"/>
                    </a:cubicBezTo>
                    <a:cubicBezTo>
                      <a:pt x="14502" y="36076"/>
                      <a:pt x="14614" y="36065"/>
                      <a:pt x="14724" y="36044"/>
                    </a:cubicBezTo>
                    <a:cubicBezTo>
                      <a:pt x="14881" y="36019"/>
                      <a:pt x="15038" y="35986"/>
                      <a:pt x="15187" y="35928"/>
                    </a:cubicBezTo>
                    <a:cubicBezTo>
                      <a:pt x="15402" y="35862"/>
                      <a:pt x="15600" y="35763"/>
                      <a:pt x="15790" y="35647"/>
                    </a:cubicBezTo>
                    <a:cubicBezTo>
                      <a:pt x="16021" y="35507"/>
                      <a:pt x="16245" y="35342"/>
                      <a:pt x="16451" y="35160"/>
                    </a:cubicBezTo>
                    <a:cubicBezTo>
                      <a:pt x="16699" y="34937"/>
                      <a:pt x="16922" y="34689"/>
                      <a:pt x="17120" y="34416"/>
                    </a:cubicBezTo>
                    <a:cubicBezTo>
                      <a:pt x="17236" y="34259"/>
                      <a:pt x="17343" y="34094"/>
                      <a:pt x="17443" y="33929"/>
                    </a:cubicBezTo>
                    <a:cubicBezTo>
                      <a:pt x="17567" y="33730"/>
                      <a:pt x="17699" y="33532"/>
                      <a:pt x="17839" y="33334"/>
                    </a:cubicBezTo>
                    <a:cubicBezTo>
                      <a:pt x="17955" y="33160"/>
                      <a:pt x="18079" y="32995"/>
                      <a:pt x="18211" y="32830"/>
                    </a:cubicBezTo>
                    <a:cubicBezTo>
                      <a:pt x="18748" y="32152"/>
                      <a:pt x="19112" y="31367"/>
                      <a:pt x="19434" y="30566"/>
                    </a:cubicBezTo>
                    <a:cubicBezTo>
                      <a:pt x="19847" y="29574"/>
                      <a:pt x="20202" y="28558"/>
                      <a:pt x="20624" y="27575"/>
                    </a:cubicBezTo>
                    <a:cubicBezTo>
                      <a:pt x="20649" y="27509"/>
                      <a:pt x="20673" y="27443"/>
                      <a:pt x="20698" y="27385"/>
                    </a:cubicBezTo>
                    <a:cubicBezTo>
                      <a:pt x="20863" y="26996"/>
                      <a:pt x="21078" y="26625"/>
                      <a:pt x="21318" y="26278"/>
                    </a:cubicBezTo>
                    <a:cubicBezTo>
                      <a:pt x="21557" y="25955"/>
                      <a:pt x="21789" y="25625"/>
                      <a:pt x="22020" y="25303"/>
                    </a:cubicBezTo>
                    <a:cubicBezTo>
                      <a:pt x="22177" y="25071"/>
                      <a:pt x="22334" y="24848"/>
                      <a:pt x="22499" y="24625"/>
                    </a:cubicBezTo>
                    <a:cubicBezTo>
                      <a:pt x="22532" y="24575"/>
                      <a:pt x="22566" y="24534"/>
                      <a:pt x="22607" y="24485"/>
                    </a:cubicBezTo>
                    <a:cubicBezTo>
                      <a:pt x="22698" y="24352"/>
                      <a:pt x="22805" y="24228"/>
                      <a:pt x="22913" y="24104"/>
                    </a:cubicBezTo>
                    <a:cubicBezTo>
                      <a:pt x="23160" y="23824"/>
                      <a:pt x="23483" y="23617"/>
                      <a:pt x="23830" y="23485"/>
                    </a:cubicBezTo>
                    <a:cubicBezTo>
                      <a:pt x="24028" y="23419"/>
                      <a:pt x="24202" y="23303"/>
                      <a:pt x="24342" y="23154"/>
                    </a:cubicBezTo>
                    <a:cubicBezTo>
                      <a:pt x="24482" y="23006"/>
                      <a:pt x="24615" y="22840"/>
                      <a:pt x="24722" y="22667"/>
                    </a:cubicBezTo>
                    <a:cubicBezTo>
                      <a:pt x="24962" y="22328"/>
                      <a:pt x="25177" y="21973"/>
                      <a:pt x="25416" y="21642"/>
                    </a:cubicBezTo>
                    <a:cubicBezTo>
                      <a:pt x="25631" y="21353"/>
                      <a:pt x="25879" y="21089"/>
                      <a:pt x="26143" y="20841"/>
                    </a:cubicBezTo>
                    <a:cubicBezTo>
                      <a:pt x="26201" y="20775"/>
                      <a:pt x="26259" y="20717"/>
                      <a:pt x="26309" y="20651"/>
                    </a:cubicBezTo>
                    <a:cubicBezTo>
                      <a:pt x="26424" y="20527"/>
                      <a:pt x="26548" y="20403"/>
                      <a:pt x="26672" y="20287"/>
                    </a:cubicBezTo>
                    <a:cubicBezTo>
                      <a:pt x="26796" y="20171"/>
                      <a:pt x="26912" y="20056"/>
                      <a:pt x="27027" y="19932"/>
                    </a:cubicBezTo>
                    <a:cubicBezTo>
                      <a:pt x="27267" y="19700"/>
                      <a:pt x="27498" y="19461"/>
                      <a:pt x="27730" y="19213"/>
                    </a:cubicBezTo>
                    <a:cubicBezTo>
                      <a:pt x="28192" y="18725"/>
                      <a:pt x="28639" y="18221"/>
                      <a:pt x="28969" y="17651"/>
                    </a:cubicBezTo>
                    <a:cubicBezTo>
                      <a:pt x="29316" y="17081"/>
                      <a:pt x="29564" y="16461"/>
                      <a:pt x="29713" y="15809"/>
                    </a:cubicBezTo>
                    <a:lnTo>
                      <a:pt x="29738" y="15693"/>
                    </a:lnTo>
                    <a:cubicBezTo>
                      <a:pt x="29746" y="15643"/>
                      <a:pt x="29754" y="15602"/>
                      <a:pt x="29771" y="15553"/>
                    </a:cubicBezTo>
                    <a:cubicBezTo>
                      <a:pt x="29795" y="15453"/>
                      <a:pt x="29862" y="15354"/>
                      <a:pt x="29961" y="15296"/>
                    </a:cubicBezTo>
                    <a:cubicBezTo>
                      <a:pt x="30036" y="15262"/>
                      <a:pt x="30118" y="15245"/>
                      <a:pt x="30200" y="15245"/>
                    </a:cubicBezTo>
                    <a:cubicBezTo>
                      <a:pt x="30217" y="15245"/>
                      <a:pt x="30233" y="15245"/>
                      <a:pt x="30250" y="15247"/>
                    </a:cubicBezTo>
                    <a:cubicBezTo>
                      <a:pt x="30341" y="15247"/>
                      <a:pt x="30423" y="15263"/>
                      <a:pt x="30506" y="15272"/>
                    </a:cubicBezTo>
                    <a:cubicBezTo>
                      <a:pt x="30603" y="15281"/>
                      <a:pt x="30700" y="15285"/>
                      <a:pt x="30796" y="15285"/>
                    </a:cubicBezTo>
                    <a:cubicBezTo>
                      <a:pt x="30865" y="15285"/>
                      <a:pt x="30933" y="15283"/>
                      <a:pt x="31002" y="15280"/>
                    </a:cubicBezTo>
                    <a:cubicBezTo>
                      <a:pt x="31167" y="15272"/>
                      <a:pt x="31341" y="15255"/>
                      <a:pt x="31514" y="15255"/>
                    </a:cubicBezTo>
                    <a:cubicBezTo>
                      <a:pt x="31869" y="15255"/>
                      <a:pt x="32216" y="15354"/>
                      <a:pt x="32522" y="15536"/>
                    </a:cubicBezTo>
                    <a:cubicBezTo>
                      <a:pt x="32621" y="15602"/>
                      <a:pt x="32712" y="15668"/>
                      <a:pt x="32803" y="15743"/>
                    </a:cubicBezTo>
                    <a:cubicBezTo>
                      <a:pt x="32935" y="15850"/>
                      <a:pt x="33059" y="15974"/>
                      <a:pt x="33167" y="16106"/>
                    </a:cubicBezTo>
                    <a:cubicBezTo>
                      <a:pt x="33175" y="16114"/>
                      <a:pt x="33175" y="16114"/>
                      <a:pt x="33183" y="16123"/>
                    </a:cubicBezTo>
                    <a:cubicBezTo>
                      <a:pt x="33786" y="16842"/>
                      <a:pt x="34199" y="17660"/>
                      <a:pt x="34588" y="18502"/>
                    </a:cubicBezTo>
                    <a:cubicBezTo>
                      <a:pt x="34976" y="19337"/>
                      <a:pt x="35282" y="20213"/>
                      <a:pt x="35654" y="21056"/>
                    </a:cubicBezTo>
                    <a:cubicBezTo>
                      <a:pt x="35687" y="21122"/>
                      <a:pt x="35712" y="21196"/>
                      <a:pt x="35745" y="21262"/>
                    </a:cubicBezTo>
                    <a:cubicBezTo>
                      <a:pt x="35926" y="21667"/>
                      <a:pt x="36133" y="22064"/>
                      <a:pt x="36488" y="22353"/>
                    </a:cubicBezTo>
                    <a:cubicBezTo>
                      <a:pt x="36571" y="22427"/>
                      <a:pt x="36670" y="22501"/>
                      <a:pt x="36753" y="22576"/>
                    </a:cubicBezTo>
                    <a:cubicBezTo>
                      <a:pt x="36786" y="22601"/>
                      <a:pt x="36819" y="22625"/>
                      <a:pt x="36852" y="22650"/>
                    </a:cubicBezTo>
                    <a:cubicBezTo>
                      <a:pt x="36946" y="22701"/>
                      <a:pt x="37046" y="22726"/>
                      <a:pt x="37153" y="22726"/>
                    </a:cubicBezTo>
                    <a:cubicBezTo>
                      <a:pt x="37168" y="22726"/>
                      <a:pt x="37183" y="22726"/>
                      <a:pt x="37199" y="22725"/>
                    </a:cubicBezTo>
                    <a:lnTo>
                      <a:pt x="38678" y="22725"/>
                    </a:lnTo>
                    <a:lnTo>
                      <a:pt x="38678" y="15660"/>
                    </a:lnTo>
                    <a:cubicBezTo>
                      <a:pt x="38306" y="15660"/>
                      <a:pt x="37942" y="15660"/>
                      <a:pt x="37571" y="15668"/>
                    </a:cubicBezTo>
                    <a:cubicBezTo>
                      <a:pt x="37551" y="15669"/>
                      <a:pt x="37531" y="15670"/>
                      <a:pt x="37511" y="15670"/>
                    </a:cubicBezTo>
                    <a:cubicBezTo>
                      <a:pt x="37135" y="15670"/>
                      <a:pt x="36772" y="15522"/>
                      <a:pt x="36505" y="15255"/>
                    </a:cubicBezTo>
                    <a:cubicBezTo>
                      <a:pt x="36009" y="14817"/>
                      <a:pt x="35464" y="14429"/>
                      <a:pt x="34885" y="14107"/>
                    </a:cubicBezTo>
                    <a:cubicBezTo>
                      <a:pt x="34629" y="13958"/>
                      <a:pt x="34340" y="13884"/>
                      <a:pt x="34042" y="13884"/>
                    </a:cubicBezTo>
                    <a:cubicBezTo>
                      <a:pt x="33968" y="13884"/>
                      <a:pt x="33894" y="13884"/>
                      <a:pt x="33819" y="13892"/>
                    </a:cubicBezTo>
                    <a:cubicBezTo>
                      <a:pt x="33456" y="13908"/>
                      <a:pt x="33100" y="13966"/>
                      <a:pt x="32729" y="13983"/>
                    </a:cubicBezTo>
                    <a:cubicBezTo>
                      <a:pt x="32630" y="13983"/>
                      <a:pt x="32539" y="13991"/>
                      <a:pt x="32439" y="14007"/>
                    </a:cubicBezTo>
                    <a:cubicBezTo>
                      <a:pt x="32282" y="14032"/>
                      <a:pt x="32117" y="14065"/>
                      <a:pt x="31960" y="14098"/>
                    </a:cubicBezTo>
                    <a:lnTo>
                      <a:pt x="31473" y="14189"/>
                    </a:lnTo>
                    <a:cubicBezTo>
                      <a:pt x="31360" y="14217"/>
                      <a:pt x="31244" y="14234"/>
                      <a:pt x="31127" y="14234"/>
                    </a:cubicBezTo>
                    <a:cubicBezTo>
                      <a:pt x="31072" y="14234"/>
                      <a:pt x="31016" y="14230"/>
                      <a:pt x="30960" y="14222"/>
                    </a:cubicBezTo>
                    <a:cubicBezTo>
                      <a:pt x="30911" y="14214"/>
                      <a:pt x="30861" y="14206"/>
                      <a:pt x="30812" y="14189"/>
                    </a:cubicBezTo>
                    <a:cubicBezTo>
                      <a:pt x="30646" y="14148"/>
                      <a:pt x="30489" y="14074"/>
                      <a:pt x="30357" y="13974"/>
                    </a:cubicBezTo>
                    <a:cubicBezTo>
                      <a:pt x="30258" y="13908"/>
                      <a:pt x="30159" y="13826"/>
                      <a:pt x="30060" y="13735"/>
                    </a:cubicBezTo>
                    <a:cubicBezTo>
                      <a:pt x="29820" y="13503"/>
                      <a:pt x="29605" y="13239"/>
                      <a:pt x="29432" y="12958"/>
                    </a:cubicBezTo>
                    <a:cubicBezTo>
                      <a:pt x="29333" y="12818"/>
                      <a:pt x="29258" y="12669"/>
                      <a:pt x="29176" y="12520"/>
                    </a:cubicBezTo>
                    <a:cubicBezTo>
                      <a:pt x="29093" y="12380"/>
                      <a:pt x="29027" y="12223"/>
                      <a:pt x="28961" y="12074"/>
                    </a:cubicBezTo>
                    <a:cubicBezTo>
                      <a:pt x="28829" y="11768"/>
                      <a:pt x="28713" y="11454"/>
                      <a:pt x="28614" y="11140"/>
                    </a:cubicBezTo>
                    <a:cubicBezTo>
                      <a:pt x="28416" y="10512"/>
                      <a:pt x="28259" y="9868"/>
                      <a:pt x="28135" y="9215"/>
                    </a:cubicBezTo>
                    <a:cubicBezTo>
                      <a:pt x="28002" y="8571"/>
                      <a:pt x="27887" y="7918"/>
                      <a:pt x="27788" y="7273"/>
                    </a:cubicBezTo>
                    <a:cubicBezTo>
                      <a:pt x="27639" y="6265"/>
                      <a:pt x="27507" y="5266"/>
                      <a:pt x="27416" y="4258"/>
                    </a:cubicBezTo>
                    <a:cubicBezTo>
                      <a:pt x="27399" y="4101"/>
                      <a:pt x="27383" y="3944"/>
                      <a:pt x="27366" y="3778"/>
                    </a:cubicBezTo>
                    <a:cubicBezTo>
                      <a:pt x="27350" y="3679"/>
                      <a:pt x="27341" y="3580"/>
                      <a:pt x="27333" y="3481"/>
                    </a:cubicBezTo>
                    <a:cubicBezTo>
                      <a:pt x="27333" y="3456"/>
                      <a:pt x="27333" y="3431"/>
                      <a:pt x="27333" y="3406"/>
                    </a:cubicBezTo>
                    <a:cubicBezTo>
                      <a:pt x="27325" y="3307"/>
                      <a:pt x="27317" y="3192"/>
                      <a:pt x="27308" y="3084"/>
                    </a:cubicBezTo>
                    <a:cubicBezTo>
                      <a:pt x="27292" y="2646"/>
                      <a:pt x="27242" y="2200"/>
                      <a:pt x="27234" y="1754"/>
                    </a:cubicBezTo>
                    <a:lnTo>
                      <a:pt x="27234" y="1556"/>
                    </a:lnTo>
                    <a:cubicBezTo>
                      <a:pt x="27242" y="1349"/>
                      <a:pt x="27226" y="1134"/>
                      <a:pt x="27184" y="919"/>
                    </a:cubicBezTo>
                    <a:cubicBezTo>
                      <a:pt x="27168" y="804"/>
                      <a:pt x="27143" y="688"/>
                      <a:pt x="27118" y="581"/>
                    </a:cubicBezTo>
                    <a:cubicBezTo>
                      <a:pt x="27093" y="465"/>
                      <a:pt x="27044" y="358"/>
                      <a:pt x="26978" y="267"/>
                    </a:cubicBezTo>
                    <a:cubicBezTo>
                      <a:pt x="26920" y="184"/>
                      <a:pt x="26837" y="118"/>
                      <a:pt x="26755" y="77"/>
                    </a:cubicBezTo>
                    <a:cubicBezTo>
                      <a:pt x="26684" y="44"/>
                      <a:pt x="26613" y="1"/>
                      <a:pt x="26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238125" y="2757500"/>
                <a:ext cx="967175" cy="717350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8694" extrusionOk="0">
                    <a:moveTo>
                      <a:pt x="25363" y="0"/>
                    </a:moveTo>
                    <a:cubicBezTo>
                      <a:pt x="25337" y="0"/>
                      <a:pt x="25311" y="2"/>
                      <a:pt x="25284" y="5"/>
                    </a:cubicBezTo>
                    <a:lnTo>
                      <a:pt x="25267" y="5"/>
                    </a:lnTo>
                    <a:cubicBezTo>
                      <a:pt x="25160" y="22"/>
                      <a:pt x="25077" y="88"/>
                      <a:pt x="25036" y="179"/>
                    </a:cubicBezTo>
                    <a:cubicBezTo>
                      <a:pt x="25003" y="261"/>
                      <a:pt x="24986" y="352"/>
                      <a:pt x="24995" y="443"/>
                    </a:cubicBezTo>
                    <a:cubicBezTo>
                      <a:pt x="25003" y="534"/>
                      <a:pt x="25020" y="625"/>
                      <a:pt x="25044" y="716"/>
                    </a:cubicBezTo>
                    <a:cubicBezTo>
                      <a:pt x="25077" y="815"/>
                      <a:pt x="25110" y="914"/>
                      <a:pt x="25152" y="1013"/>
                    </a:cubicBezTo>
                    <a:cubicBezTo>
                      <a:pt x="25416" y="1633"/>
                      <a:pt x="25672" y="2252"/>
                      <a:pt x="25945" y="2856"/>
                    </a:cubicBezTo>
                    <a:cubicBezTo>
                      <a:pt x="25970" y="2913"/>
                      <a:pt x="25995" y="2971"/>
                      <a:pt x="26011" y="3029"/>
                    </a:cubicBezTo>
                    <a:cubicBezTo>
                      <a:pt x="26036" y="3120"/>
                      <a:pt x="26052" y="3211"/>
                      <a:pt x="26052" y="3302"/>
                    </a:cubicBezTo>
                    <a:cubicBezTo>
                      <a:pt x="26061" y="3426"/>
                      <a:pt x="26077" y="3558"/>
                      <a:pt x="26094" y="3682"/>
                    </a:cubicBezTo>
                    <a:cubicBezTo>
                      <a:pt x="26102" y="3773"/>
                      <a:pt x="26110" y="3864"/>
                      <a:pt x="26118" y="3946"/>
                    </a:cubicBezTo>
                    <a:cubicBezTo>
                      <a:pt x="26118" y="3988"/>
                      <a:pt x="26127" y="4029"/>
                      <a:pt x="26127" y="4070"/>
                    </a:cubicBezTo>
                    <a:cubicBezTo>
                      <a:pt x="26127" y="4946"/>
                      <a:pt x="26176" y="5830"/>
                      <a:pt x="26193" y="6706"/>
                    </a:cubicBezTo>
                    <a:cubicBezTo>
                      <a:pt x="26193" y="6937"/>
                      <a:pt x="26201" y="7177"/>
                      <a:pt x="26209" y="7417"/>
                    </a:cubicBezTo>
                    <a:cubicBezTo>
                      <a:pt x="26226" y="7755"/>
                      <a:pt x="26251" y="8102"/>
                      <a:pt x="26292" y="8441"/>
                    </a:cubicBezTo>
                    <a:cubicBezTo>
                      <a:pt x="26333" y="8821"/>
                      <a:pt x="26383" y="9201"/>
                      <a:pt x="26441" y="9581"/>
                    </a:cubicBezTo>
                    <a:cubicBezTo>
                      <a:pt x="26573" y="10424"/>
                      <a:pt x="26755" y="11267"/>
                      <a:pt x="26978" y="12093"/>
                    </a:cubicBezTo>
                    <a:cubicBezTo>
                      <a:pt x="27077" y="12440"/>
                      <a:pt x="27176" y="12779"/>
                      <a:pt x="27292" y="13118"/>
                    </a:cubicBezTo>
                    <a:cubicBezTo>
                      <a:pt x="27383" y="13407"/>
                      <a:pt x="27490" y="13688"/>
                      <a:pt x="27598" y="13969"/>
                    </a:cubicBezTo>
                    <a:cubicBezTo>
                      <a:pt x="27746" y="14366"/>
                      <a:pt x="27912" y="14754"/>
                      <a:pt x="28077" y="15150"/>
                    </a:cubicBezTo>
                    <a:cubicBezTo>
                      <a:pt x="28325" y="15712"/>
                      <a:pt x="28498" y="16307"/>
                      <a:pt x="28589" y="16919"/>
                    </a:cubicBezTo>
                    <a:cubicBezTo>
                      <a:pt x="28696" y="17712"/>
                      <a:pt x="28473" y="18381"/>
                      <a:pt x="27903" y="18910"/>
                    </a:cubicBezTo>
                    <a:cubicBezTo>
                      <a:pt x="27837" y="18968"/>
                      <a:pt x="27771" y="19034"/>
                      <a:pt x="27697" y="19084"/>
                    </a:cubicBezTo>
                    <a:cubicBezTo>
                      <a:pt x="27267" y="19431"/>
                      <a:pt x="26771" y="19670"/>
                      <a:pt x="26234" y="19786"/>
                    </a:cubicBezTo>
                    <a:cubicBezTo>
                      <a:pt x="26011" y="19835"/>
                      <a:pt x="25780" y="19868"/>
                      <a:pt x="25548" y="19877"/>
                    </a:cubicBezTo>
                    <a:cubicBezTo>
                      <a:pt x="25317" y="19877"/>
                      <a:pt x="25094" y="19893"/>
                      <a:pt x="24863" y="19893"/>
                    </a:cubicBezTo>
                    <a:lnTo>
                      <a:pt x="24714" y="19893"/>
                    </a:lnTo>
                    <a:cubicBezTo>
                      <a:pt x="24532" y="19893"/>
                      <a:pt x="24350" y="19893"/>
                      <a:pt x="24168" y="19868"/>
                    </a:cubicBezTo>
                    <a:cubicBezTo>
                      <a:pt x="23954" y="19852"/>
                      <a:pt x="23739" y="19794"/>
                      <a:pt x="23532" y="19711"/>
                    </a:cubicBezTo>
                    <a:cubicBezTo>
                      <a:pt x="22954" y="19439"/>
                      <a:pt x="22384" y="19125"/>
                      <a:pt x="21855" y="18761"/>
                    </a:cubicBezTo>
                    <a:cubicBezTo>
                      <a:pt x="21838" y="18745"/>
                      <a:pt x="21814" y="18736"/>
                      <a:pt x="21797" y="18720"/>
                    </a:cubicBezTo>
                    <a:cubicBezTo>
                      <a:pt x="21243" y="18348"/>
                      <a:pt x="20723" y="17935"/>
                      <a:pt x="20202" y="17530"/>
                    </a:cubicBezTo>
                    <a:cubicBezTo>
                      <a:pt x="20161" y="17497"/>
                      <a:pt x="20128" y="17472"/>
                      <a:pt x="20087" y="17448"/>
                    </a:cubicBezTo>
                    <a:cubicBezTo>
                      <a:pt x="19806" y="17224"/>
                      <a:pt x="19508" y="17026"/>
                      <a:pt x="19203" y="16844"/>
                    </a:cubicBezTo>
                    <a:cubicBezTo>
                      <a:pt x="19004" y="16734"/>
                      <a:pt x="18784" y="16675"/>
                      <a:pt x="18561" y="16675"/>
                    </a:cubicBezTo>
                    <a:cubicBezTo>
                      <a:pt x="18450" y="16675"/>
                      <a:pt x="18338" y="16690"/>
                      <a:pt x="18228" y="16720"/>
                    </a:cubicBezTo>
                    <a:cubicBezTo>
                      <a:pt x="18153" y="16729"/>
                      <a:pt x="18079" y="16753"/>
                      <a:pt x="18004" y="16770"/>
                    </a:cubicBezTo>
                    <a:cubicBezTo>
                      <a:pt x="17616" y="16877"/>
                      <a:pt x="17261" y="17092"/>
                      <a:pt x="16988" y="17390"/>
                    </a:cubicBezTo>
                    <a:cubicBezTo>
                      <a:pt x="16848" y="17555"/>
                      <a:pt x="16740" y="17737"/>
                      <a:pt x="16658" y="17935"/>
                    </a:cubicBezTo>
                    <a:cubicBezTo>
                      <a:pt x="16162" y="19050"/>
                      <a:pt x="15848" y="20224"/>
                      <a:pt x="15575" y="21414"/>
                    </a:cubicBezTo>
                    <a:cubicBezTo>
                      <a:pt x="15319" y="22496"/>
                      <a:pt x="15055" y="23578"/>
                      <a:pt x="14699" y="24644"/>
                    </a:cubicBezTo>
                    <a:cubicBezTo>
                      <a:pt x="14699" y="24653"/>
                      <a:pt x="14699" y="24661"/>
                      <a:pt x="14699" y="24661"/>
                    </a:cubicBezTo>
                    <a:cubicBezTo>
                      <a:pt x="14584" y="25057"/>
                      <a:pt x="14402" y="25438"/>
                      <a:pt x="14171" y="25785"/>
                    </a:cubicBezTo>
                    <a:cubicBezTo>
                      <a:pt x="14042" y="25965"/>
                      <a:pt x="13919" y="26054"/>
                      <a:pt x="13784" y="26054"/>
                    </a:cubicBezTo>
                    <a:cubicBezTo>
                      <a:pt x="13746" y="26054"/>
                      <a:pt x="13707" y="26047"/>
                      <a:pt x="13667" y="26032"/>
                    </a:cubicBezTo>
                    <a:cubicBezTo>
                      <a:pt x="13617" y="26016"/>
                      <a:pt x="13576" y="25999"/>
                      <a:pt x="13534" y="25966"/>
                    </a:cubicBezTo>
                    <a:cubicBezTo>
                      <a:pt x="13485" y="25933"/>
                      <a:pt x="13443" y="25900"/>
                      <a:pt x="13402" y="25859"/>
                    </a:cubicBezTo>
                    <a:cubicBezTo>
                      <a:pt x="13262" y="25718"/>
                      <a:pt x="13146" y="25561"/>
                      <a:pt x="13047" y="25388"/>
                    </a:cubicBezTo>
                    <a:cubicBezTo>
                      <a:pt x="13006" y="25305"/>
                      <a:pt x="12956" y="25231"/>
                      <a:pt x="12915" y="25157"/>
                    </a:cubicBezTo>
                    <a:cubicBezTo>
                      <a:pt x="12782" y="24934"/>
                      <a:pt x="12659" y="24702"/>
                      <a:pt x="12543" y="24479"/>
                    </a:cubicBezTo>
                    <a:cubicBezTo>
                      <a:pt x="12402" y="24223"/>
                      <a:pt x="12270" y="23967"/>
                      <a:pt x="12113" y="23719"/>
                    </a:cubicBezTo>
                    <a:cubicBezTo>
                      <a:pt x="11832" y="23248"/>
                      <a:pt x="11560" y="22777"/>
                      <a:pt x="11287" y="22306"/>
                    </a:cubicBezTo>
                    <a:cubicBezTo>
                      <a:pt x="11196" y="22149"/>
                      <a:pt x="11105" y="21992"/>
                      <a:pt x="11006" y="21835"/>
                    </a:cubicBezTo>
                    <a:cubicBezTo>
                      <a:pt x="10940" y="21719"/>
                      <a:pt x="10882" y="21612"/>
                      <a:pt x="10808" y="21504"/>
                    </a:cubicBezTo>
                    <a:cubicBezTo>
                      <a:pt x="10725" y="21356"/>
                      <a:pt x="10642" y="21215"/>
                      <a:pt x="10552" y="21075"/>
                    </a:cubicBezTo>
                    <a:cubicBezTo>
                      <a:pt x="10072" y="20282"/>
                      <a:pt x="9577" y="19505"/>
                      <a:pt x="9056" y="18736"/>
                    </a:cubicBezTo>
                    <a:cubicBezTo>
                      <a:pt x="8395" y="17753"/>
                      <a:pt x="7676" y="16820"/>
                      <a:pt x="6792" y="16018"/>
                    </a:cubicBezTo>
                    <a:cubicBezTo>
                      <a:pt x="6437" y="15679"/>
                      <a:pt x="6040" y="15382"/>
                      <a:pt x="5619" y="15134"/>
                    </a:cubicBezTo>
                    <a:cubicBezTo>
                      <a:pt x="5429" y="15035"/>
                      <a:pt x="5222" y="14969"/>
                      <a:pt x="5007" y="14960"/>
                    </a:cubicBezTo>
                    <a:cubicBezTo>
                      <a:pt x="4900" y="14952"/>
                      <a:pt x="4801" y="14944"/>
                      <a:pt x="4693" y="14936"/>
                    </a:cubicBezTo>
                    <a:cubicBezTo>
                      <a:pt x="4388" y="14911"/>
                      <a:pt x="4065" y="14894"/>
                      <a:pt x="3760" y="14861"/>
                    </a:cubicBezTo>
                    <a:cubicBezTo>
                      <a:pt x="3677" y="14845"/>
                      <a:pt x="3594" y="14837"/>
                      <a:pt x="3512" y="14820"/>
                    </a:cubicBezTo>
                    <a:cubicBezTo>
                      <a:pt x="3289" y="14779"/>
                      <a:pt x="3049" y="14779"/>
                      <a:pt x="2818" y="14762"/>
                    </a:cubicBezTo>
                    <a:cubicBezTo>
                      <a:pt x="2272" y="14713"/>
                      <a:pt x="1719" y="14688"/>
                      <a:pt x="1173" y="14688"/>
                    </a:cubicBezTo>
                    <a:cubicBezTo>
                      <a:pt x="793" y="14688"/>
                      <a:pt x="405" y="14688"/>
                      <a:pt x="25" y="14704"/>
                    </a:cubicBezTo>
                    <a:lnTo>
                      <a:pt x="0" y="14704"/>
                    </a:lnTo>
                    <a:lnTo>
                      <a:pt x="0" y="15646"/>
                    </a:lnTo>
                    <a:cubicBezTo>
                      <a:pt x="165" y="15630"/>
                      <a:pt x="339" y="15613"/>
                      <a:pt x="504" y="15605"/>
                    </a:cubicBezTo>
                    <a:cubicBezTo>
                      <a:pt x="554" y="15605"/>
                      <a:pt x="603" y="15605"/>
                      <a:pt x="644" y="15597"/>
                    </a:cubicBezTo>
                    <a:cubicBezTo>
                      <a:pt x="801" y="15588"/>
                      <a:pt x="958" y="15564"/>
                      <a:pt x="1124" y="15564"/>
                    </a:cubicBezTo>
                    <a:cubicBezTo>
                      <a:pt x="1330" y="15564"/>
                      <a:pt x="1529" y="15564"/>
                      <a:pt x="1727" y="15580"/>
                    </a:cubicBezTo>
                    <a:cubicBezTo>
                      <a:pt x="2413" y="15613"/>
                      <a:pt x="3090" y="15712"/>
                      <a:pt x="3760" y="15853"/>
                    </a:cubicBezTo>
                    <a:lnTo>
                      <a:pt x="3842" y="15878"/>
                    </a:lnTo>
                    <a:cubicBezTo>
                      <a:pt x="4131" y="15944"/>
                      <a:pt x="4429" y="16018"/>
                      <a:pt x="4726" y="16092"/>
                    </a:cubicBezTo>
                    <a:cubicBezTo>
                      <a:pt x="4875" y="16125"/>
                      <a:pt x="5015" y="16159"/>
                      <a:pt x="5164" y="16192"/>
                    </a:cubicBezTo>
                    <a:cubicBezTo>
                      <a:pt x="5660" y="16316"/>
                      <a:pt x="6123" y="16555"/>
                      <a:pt x="6519" y="16886"/>
                    </a:cubicBezTo>
                    <a:cubicBezTo>
                      <a:pt x="7222" y="17448"/>
                      <a:pt x="7833" y="18109"/>
                      <a:pt x="8345" y="18844"/>
                    </a:cubicBezTo>
                    <a:cubicBezTo>
                      <a:pt x="8858" y="19563"/>
                      <a:pt x="9345" y="20298"/>
                      <a:pt x="9791" y="21058"/>
                    </a:cubicBezTo>
                    <a:cubicBezTo>
                      <a:pt x="10188" y="21719"/>
                      <a:pt x="10552" y="22389"/>
                      <a:pt x="10899" y="23074"/>
                    </a:cubicBezTo>
                    <a:cubicBezTo>
                      <a:pt x="11163" y="23611"/>
                      <a:pt x="11485" y="24124"/>
                      <a:pt x="11750" y="24661"/>
                    </a:cubicBezTo>
                    <a:cubicBezTo>
                      <a:pt x="12047" y="25247"/>
                      <a:pt x="12320" y="25842"/>
                      <a:pt x="12584" y="26437"/>
                    </a:cubicBezTo>
                    <a:cubicBezTo>
                      <a:pt x="12824" y="26966"/>
                      <a:pt x="13055" y="27487"/>
                      <a:pt x="13320" y="27991"/>
                    </a:cubicBezTo>
                    <a:cubicBezTo>
                      <a:pt x="13344" y="28024"/>
                      <a:pt x="13361" y="28057"/>
                      <a:pt x="13377" y="28090"/>
                    </a:cubicBezTo>
                    <a:cubicBezTo>
                      <a:pt x="13402" y="28123"/>
                      <a:pt x="13419" y="28148"/>
                      <a:pt x="13435" y="28181"/>
                    </a:cubicBezTo>
                    <a:cubicBezTo>
                      <a:pt x="13526" y="28313"/>
                      <a:pt x="13634" y="28437"/>
                      <a:pt x="13757" y="28544"/>
                    </a:cubicBezTo>
                    <a:cubicBezTo>
                      <a:pt x="13824" y="28619"/>
                      <a:pt x="13923" y="28668"/>
                      <a:pt x="14030" y="28693"/>
                    </a:cubicBezTo>
                    <a:cubicBezTo>
                      <a:pt x="14080" y="28693"/>
                      <a:pt x="14129" y="28693"/>
                      <a:pt x="14179" y="28676"/>
                    </a:cubicBezTo>
                    <a:cubicBezTo>
                      <a:pt x="14237" y="28660"/>
                      <a:pt x="14286" y="28643"/>
                      <a:pt x="14344" y="28610"/>
                    </a:cubicBezTo>
                    <a:cubicBezTo>
                      <a:pt x="14485" y="28528"/>
                      <a:pt x="14609" y="28412"/>
                      <a:pt x="14699" y="28280"/>
                    </a:cubicBezTo>
                    <a:cubicBezTo>
                      <a:pt x="14724" y="28255"/>
                      <a:pt x="14741" y="28230"/>
                      <a:pt x="14765" y="28206"/>
                    </a:cubicBezTo>
                    <a:cubicBezTo>
                      <a:pt x="14815" y="28131"/>
                      <a:pt x="14873" y="28049"/>
                      <a:pt x="14914" y="27974"/>
                    </a:cubicBezTo>
                    <a:cubicBezTo>
                      <a:pt x="15038" y="27759"/>
                      <a:pt x="15146" y="27545"/>
                      <a:pt x="15228" y="27321"/>
                    </a:cubicBezTo>
                    <a:cubicBezTo>
                      <a:pt x="15253" y="27255"/>
                      <a:pt x="15278" y="27189"/>
                      <a:pt x="15303" y="27123"/>
                    </a:cubicBezTo>
                    <a:cubicBezTo>
                      <a:pt x="15575" y="26355"/>
                      <a:pt x="15790" y="25570"/>
                      <a:pt x="15939" y="24768"/>
                    </a:cubicBezTo>
                    <a:cubicBezTo>
                      <a:pt x="15955" y="24694"/>
                      <a:pt x="15972" y="24611"/>
                      <a:pt x="15988" y="24537"/>
                    </a:cubicBezTo>
                    <a:cubicBezTo>
                      <a:pt x="16154" y="23727"/>
                      <a:pt x="16311" y="22917"/>
                      <a:pt x="16484" y="22116"/>
                    </a:cubicBezTo>
                    <a:cubicBezTo>
                      <a:pt x="16691" y="21124"/>
                      <a:pt x="16922" y="20141"/>
                      <a:pt x="17286" y="19191"/>
                    </a:cubicBezTo>
                    <a:cubicBezTo>
                      <a:pt x="17302" y="19158"/>
                      <a:pt x="17310" y="19125"/>
                      <a:pt x="17327" y="19092"/>
                    </a:cubicBezTo>
                    <a:lnTo>
                      <a:pt x="17327" y="19084"/>
                    </a:lnTo>
                    <a:cubicBezTo>
                      <a:pt x="17467" y="18761"/>
                      <a:pt x="17715" y="18505"/>
                      <a:pt x="18029" y="18356"/>
                    </a:cubicBezTo>
                    <a:cubicBezTo>
                      <a:pt x="18186" y="18282"/>
                      <a:pt x="18360" y="18224"/>
                      <a:pt x="18533" y="18191"/>
                    </a:cubicBezTo>
                    <a:cubicBezTo>
                      <a:pt x="18637" y="18170"/>
                      <a:pt x="18737" y="18161"/>
                      <a:pt x="18833" y="18161"/>
                    </a:cubicBezTo>
                    <a:cubicBezTo>
                      <a:pt x="19152" y="18161"/>
                      <a:pt x="19436" y="18265"/>
                      <a:pt x="19715" y="18398"/>
                    </a:cubicBezTo>
                    <a:cubicBezTo>
                      <a:pt x="19814" y="18447"/>
                      <a:pt x="19921" y="18505"/>
                      <a:pt x="20029" y="18563"/>
                    </a:cubicBezTo>
                    <a:cubicBezTo>
                      <a:pt x="20202" y="18662"/>
                      <a:pt x="20376" y="18761"/>
                      <a:pt x="20549" y="18860"/>
                    </a:cubicBezTo>
                    <a:cubicBezTo>
                      <a:pt x="21086" y="19174"/>
                      <a:pt x="21624" y="19505"/>
                      <a:pt x="22185" y="19769"/>
                    </a:cubicBezTo>
                    <a:cubicBezTo>
                      <a:pt x="22342" y="19844"/>
                      <a:pt x="22491" y="19910"/>
                      <a:pt x="22648" y="19976"/>
                    </a:cubicBezTo>
                    <a:cubicBezTo>
                      <a:pt x="22797" y="20034"/>
                      <a:pt x="22970" y="20108"/>
                      <a:pt x="23127" y="20182"/>
                    </a:cubicBezTo>
                    <a:cubicBezTo>
                      <a:pt x="23218" y="20216"/>
                      <a:pt x="23317" y="20257"/>
                      <a:pt x="23408" y="20282"/>
                    </a:cubicBezTo>
                    <a:cubicBezTo>
                      <a:pt x="23673" y="20356"/>
                      <a:pt x="23937" y="20406"/>
                      <a:pt x="24210" y="20414"/>
                    </a:cubicBezTo>
                    <a:cubicBezTo>
                      <a:pt x="24259" y="20415"/>
                      <a:pt x="24309" y="20416"/>
                      <a:pt x="24359" y="20416"/>
                    </a:cubicBezTo>
                    <a:cubicBezTo>
                      <a:pt x="24601" y="20416"/>
                      <a:pt x="24845" y="20400"/>
                      <a:pt x="25077" y="20372"/>
                    </a:cubicBezTo>
                    <a:cubicBezTo>
                      <a:pt x="25218" y="20356"/>
                      <a:pt x="25358" y="20339"/>
                      <a:pt x="25491" y="20323"/>
                    </a:cubicBezTo>
                    <a:cubicBezTo>
                      <a:pt x="25614" y="20306"/>
                      <a:pt x="25730" y="20282"/>
                      <a:pt x="25854" y="20257"/>
                    </a:cubicBezTo>
                    <a:cubicBezTo>
                      <a:pt x="25970" y="20232"/>
                      <a:pt x="26110" y="20199"/>
                      <a:pt x="26234" y="20149"/>
                    </a:cubicBezTo>
                    <a:lnTo>
                      <a:pt x="26416" y="20092"/>
                    </a:lnTo>
                    <a:lnTo>
                      <a:pt x="26598" y="20017"/>
                    </a:lnTo>
                    <a:cubicBezTo>
                      <a:pt x="26846" y="19926"/>
                      <a:pt x="27077" y="19802"/>
                      <a:pt x="27292" y="19662"/>
                    </a:cubicBezTo>
                    <a:cubicBezTo>
                      <a:pt x="27515" y="19513"/>
                      <a:pt x="27713" y="19348"/>
                      <a:pt x="27895" y="19166"/>
                    </a:cubicBezTo>
                    <a:cubicBezTo>
                      <a:pt x="27986" y="19075"/>
                      <a:pt x="28077" y="18976"/>
                      <a:pt x="28159" y="18877"/>
                    </a:cubicBezTo>
                    <a:lnTo>
                      <a:pt x="28292" y="18720"/>
                    </a:lnTo>
                    <a:cubicBezTo>
                      <a:pt x="28316" y="18695"/>
                      <a:pt x="28341" y="18670"/>
                      <a:pt x="28358" y="18654"/>
                    </a:cubicBezTo>
                    <a:cubicBezTo>
                      <a:pt x="28382" y="18629"/>
                      <a:pt x="28399" y="18604"/>
                      <a:pt x="28416" y="18579"/>
                    </a:cubicBezTo>
                    <a:cubicBezTo>
                      <a:pt x="28482" y="18472"/>
                      <a:pt x="28531" y="18356"/>
                      <a:pt x="28573" y="18241"/>
                    </a:cubicBezTo>
                    <a:cubicBezTo>
                      <a:pt x="28597" y="18175"/>
                      <a:pt x="28614" y="18117"/>
                      <a:pt x="28622" y="18059"/>
                    </a:cubicBezTo>
                    <a:cubicBezTo>
                      <a:pt x="28639" y="17993"/>
                      <a:pt x="28655" y="17927"/>
                      <a:pt x="28663" y="17869"/>
                    </a:cubicBezTo>
                    <a:cubicBezTo>
                      <a:pt x="28730" y="17348"/>
                      <a:pt x="28696" y="16828"/>
                      <a:pt x="28573" y="16316"/>
                    </a:cubicBezTo>
                    <a:cubicBezTo>
                      <a:pt x="28440" y="15803"/>
                      <a:pt x="28275" y="15307"/>
                      <a:pt x="28068" y="14820"/>
                    </a:cubicBezTo>
                    <a:cubicBezTo>
                      <a:pt x="27870" y="14324"/>
                      <a:pt x="27647" y="13845"/>
                      <a:pt x="27457" y="13341"/>
                    </a:cubicBezTo>
                    <a:cubicBezTo>
                      <a:pt x="27267" y="12837"/>
                      <a:pt x="27102" y="12325"/>
                      <a:pt x="26978" y="11804"/>
                    </a:cubicBezTo>
                    <a:cubicBezTo>
                      <a:pt x="26854" y="11284"/>
                      <a:pt x="26763" y="10755"/>
                      <a:pt x="26680" y="10226"/>
                    </a:cubicBezTo>
                    <a:cubicBezTo>
                      <a:pt x="26598" y="9697"/>
                      <a:pt x="26548" y="9160"/>
                      <a:pt x="26482" y="8631"/>
                    </a:cubicBezTo>
                    <a:cubicBezTo>
                      <a:pt x="26366" y="7565"/>
                      <a:pt x="26317" y="6499"/>
                      <a:pt x="26325" y="5434"/>
                    </a:cubicBezTo>
                    <a:cubicBezTo>
                      <a:pt x="26333" y="4897"/>
                      <a:pt x="26342" y="4368"/>
                      <a:pt x="26325" y="3831"/>
                    </a:cubicBezTo>
                    <a:cubicBezTo>
                      <a:pt x="26317" y="3451"/>
                      <a:pt x="26309" y="3070"/>
                      <a:pt x="26267" y="2699"/>
                    </a:cubicBezTo>
                    <a:cubicBezTo>
                      <a:pt x="26251" y="2641"/>
                      <a:pt x="26234" y="2583"/>
                      <a:pt x="26226" y="2525"/>
                    </a:cubicBezTo>
                    <a:cubicBezTo>
                      <a:pt x="26193" y="2393"/>
                      <a:pt x="26152" y="2261"/>
                      <a:pt x="26110" y="2129"/>
                    </a:cubicBezTo>
                    <a:cubicBezTo>
                      <a:pt x="26061" y="1980"/>
                      <a:pt x="26028" y="1823"/>
                      <a:pt x="26011" y="1666"/>
                    </a:cubicBezTo>
                    <a:cubicBezTo>
                      <a:pt x="26011" y="1624"/>
                      <a:pt x="26003" y="1575"/>
                      <a:pt x="26003" y="1525"/>
                    </a:cubicBezTo>
                    <a:lnTo>
                      <a:pt x="26003" y="1467"/>
                    </a:lnTo>
                    <a:cubicBezTo>
                      <a:pt x="26003" y="1393"/>
                      <a:pt x="26028" y="1319"/>
                      <a:pt x="26061" y="1253"/>
                    </a:cubicBezTo>
                    <a:cubicBezTo>
                      <a:pt x="26102" y="1201"/>
                      <a:pt x="26156" y="1175"/>
                      <a:pt x="26227" y="1175"/>
                    </a:cubicBezTo>
                    <a:cubicBezTo>
                      <a:pt x="26270" y="1175"/>
                      <a:pt x="26319" y="1184"/>
                      <a:pt x="26375" y="1203"/>
                    </a:cubicBezTo>
                    <a:cubicBezTo>
                      <a:pt x="26920" y="1393"/>
                      <a:pt x="27250" y="1691"/>
                      <a:pt x="27308" y="2285"/>
                    </a:cubicBezTo>
                    <a:cubicBezTo>
                      <a:pt x="27350" y="2641"/>
                      <a:pt x="27350" y="2996"/>
                      <a:pt x="27350" y="3360"/>
                    </a:cubicBezTo>
                    <a:cubicBezTo>
                      <a:pt x="27350" y="4136"/>
                      <a:pt x="27432" y="4913"/>
                      <a:pt x="27498" y="5690"/>
                    </a:cubicBezTo>
                    <a:cubicBezTo>
                      <a:pt x="27622" y="6747"/>
                      <a:pt x="27779" y="7805"/>
                      <a:pt x="27953" y="8846"/>
                    </a:cubicBezTo>
                    <a:cubicBezTo>
                      <a:pt x="28060" y="9499"/>
                      <a:pt x="28184" y="10143"/>
                      <a:pt x="28316" y="10788"/>
                    </a:cubicBezTo>
                    <a:cubicBezTo>
                      <a:pt x="28449" y="11424"/>
                      <a:pt x="28606" y="12069"/>
                      <a:pt x="28796" y="12688"/>
                    </a:cubicBezTo>
                    <a:cubicBezTo>
                      <a:pt x="28895" y="12994"/>
                      <a:pt x="29010" y="13300"/>
                      <a:pt x="29143" y="13597"/>
                    </a:cubicBezTo>
                    <a:cubicBezTo>
                      <a:pt x="29209" y="13754"/>
                      <a:pt x="29283" y="13895"/>
                      <a:pt x="29349" y="14043"/>
                    </a:cubicBezTo>
                    <a:lnTo>
                      <a:pt x="29407" y="14151"/>
                    </a:lnTo>
                    <a:cubicBezTo>
                      <a:pt x="29481" y="14275"/>
                      <a:pt x="29556" y="14399"/>
                      <a:pt x="29638" y="14523"/>
                    </a:cubicBezTo>
                    <a:lnTo>
                      <a:pt x="29655" y="14547"/>
                    </a:lnTo>
                    <a:cubicBezTo>
                      <a:pt x="29680" y="14580"/>
                      <a:pt x="29696" y="14605"/>
                      <a:pt x="29713" y="14638"/>
                    </a:cubicBezTo>
                    <a:cubicBezTo>
                      <a:pt x="29721" y="14646"/>
                      <a:pt x="29721" y="14655"/>
                      <a:pt x="29721" y="14663"/>
                    </a:cubicBezTo>
                    <a:cubicBezTo>
                      <a:pt x="29862" y="14861"/>
                      <a:pt x="30019" y="15043"/>
                      <a:pt x="30192" y="15217"/>
                    </a:cubicBezTo>
                    <a:cubicBezTo>
                      <a:pt x="30407" y="15440"/>
                      <a:pt x="30688" y="15597"/>
                      <a:pt x="30994" y="15671"/>
                    </a:cubicBezTo>
                    <a:cubicBezTo>
                      <a:pt x="31041" y="15676"/>
                      <a:pt x="31089" y="15679"/>
                      <a:pt x="31137" y="15679"/>
                    </a:cubicBezTo>
                    <a:cubicBezTo>
                      <a:pt x="31241" y="15679"/>
                      <a:pt x="31346" y="15666"/>
                      <a:pt x="31448" y="15638"/>
                    </a:cubicBezTo>
                    <a:lnTo>
                      <a:pt x="31935" y="15555"/>
                    </a:lnTo>
                    <a:cubicBezTo>
                      <a:pt x="32258" y="15498"/>
                      <a:pt x="32588" y="15448"/>
                      <a:pt x="32919" y="15407"/>
                    </a:cubicBezTo>
                    <a:cubicBezTo>
                      <a:pt x="33125" y="15382"/>
                      <a:pt x="33332" y="15365"/>
                      <a:pt x="33538" y="15357"/>
                    </a:cubicBezTo>
                    <a:cubicBezTo>
                      <a:pt x="33712" y="15324"/>
                      <a:pt x="33885" y="15291"/>
                      <a:pt x="34059" y="15266"/>
                    </a:cubicBezTo>
                    <a:cubicBezTo>
                      <a:pt x="34130" y="15257"/>
                      <a:pt x="34202" y="15253"/>
                      <a:pt x="34275" y="15253"/>
                    </a:cubicBezTo>
                    <a:cubicBezTo>
                      <a:pt x="34406" y="15253"/>
                      <a:pt x="34538" y="15267"/>
                      <a:pt x="34670" y="15299"/>
                    </a:cubicBezTo>
                    <a:cubicBezTo>
                      <a:pt x="34778" y="15332"/>
                      <a:pt x="34885" y="15365"/>
                      <a:pt x="34993" y="15415"/>
                    </a:cubicBezTo>
                    <a:cubicBezTo>
                      <a:pt x="35108" y="15473"/>
                      <a:pt x="35224" y="15531"/>
                      <a:pt x="35340" y="15588"/>
                    </a:cubicBezTo>
                    <a:cubicBezTo>
                      <a:pt x="35786" y="15803"/>
                      <a:pt x="36199" y="16084"/>
                      <a:pt x="36579" y="16415"/>
                    </a:cubicBezTo>
                    <a:cubicBezTo>
                      <a:pt x="36711" y="16539"/>
                      <a:pt x="36877" y="16630"/>
                      <a:pt x="37058" y="16679"/>
                    </a:cubicBezTo>
                    <a:cubicBezTo>
                      <a:pt x="37173" y="16715"/>
                      <a:pt x="37301" y="16739"/>
                      <a:pt x="37430" y="16739"/>
                    </a:cubicBezTo>
                    <a:cubicBezTo>
                      <a:pt x="37450" y="16739"/>
                      <a:pt x="37469" y="16738"/>
                      <a:pt x="37488" y="16737"/>
                    </a:cubicBezTo>
                    <a:cubicBezTo>
                      <a:pt x="37620" y="16734"/>
                      <a:pt x="37752" y="16733"/>
                      <a:pt x="37885" y="16733"/>
                    </a:cubicBezTo>
                    <a:cubicBezTo>
                      <a:pt x="38149" y="16733"/>
                      <a:pt x="38413" y="16737"/>
                      <a:pt x="38678" y="16737"/>
                    </a:cubicBezTo>
                    <a:lnTo>
                      <a:pt x="38686" y="15018"/>
                    </a:lnTo>
                    <a:cubicBezTo>
                      <a:pt x="38248" y="15018"/>
                      <a:pt x="37802" y="15018"/>
                      <a:pt x="37364" y="15027"/>
                    </a:cubicBezTo>
                    <a:lnTo>
                      <a:pt x="37331" y="15027"/>
                    </a:lnTo>
                    <a:cubicBezTo>
                      <a:pt x="37075" y="15027"/>
                      <a:pt x="36819" y="14952"/>
                      <a:pt x="36604" y="14812"/>
                    </a:cubicBezTo>
                    <a:cubicBezTo>
                      <a:pt x="36530" y="14762"/>
                      <a:pt x="36463" y="14704"/>
                      <a:pt x="36397" y="14646"/>
                    </a:cubicBezTo>
                    <a:cubicBezTo>
                      <a:pt x="36364" y="14613"/>
                      <a:pt x="36323" y="14589"/>
                      <a:pt x="36290" y="14556"/>
                    </a:cubicBezTo>
                    <a:cubicBezTo>
                      <a:pt x="36133" y="14440"/>
                      <a:pt x="35951" y="14341"/>
                      <a:pt x="35753" y="14283"/>
                    </a:cubicBezTo>
                    <a:cubicBezTo>
                      <a:pt x="35621" y="14242"/>
                      <a:pt x="35488" y="14209"/>
                      <a:pt x="35348" y="14184"/>
                    </a:cubicBezTo>
                    <a:cubicBezTo>
                      <a:pt x="35315" y="14175"/>
                      <a:pt x="35290" y="14167"/>
                      <a:pt x="35257" y="14159"/>
                    </a:cubicBezTo>
                    <a:cubicBezTo>
                      <a:pt x="35232" y="14155"/>
                      <a:pt x="35205" y="14153"/>
                      <a:pt x="35179" y="14153"/>
                    </a:cubicBezTo>
                    <a:cubicBezTo>
                      <a:pt x="35152" y="14153"/>
                      <a:pt x="35125" y="14155"/>
                      <a:pt x="35100" y="14159"/>
                    </a:cubicBezTo>
                    <a:cubicBezTo>
                      <a:pt x="34993" y="14184"/>
                      <a:pt x="34877" y="14217"/>
                      <a:pt x="34786" y="14275"/>
                    </a:cubicBezTo>
                    <a:lnTo>
                      <a:pt x="34745" y="14291"/>
                    </a:lnTo>
                    <a:lnTo>
                      <a:pt x="34629" y="14349"/>
                    </a:lnTo>
                    <a:cubicBezTo>
                      <a:pt x="34340" y="14489"/>
                      <a:pt x="34051" y="14630"/>
                      <a:pt x="33753" y="14754"/>
                    </a:cubicBezTo>
                    <a:cubicBezTo>
                      <a:pt x="33654" y="14795"/>
                      <a:pt x="33547" y="14837"/>
                      <a:pt x="33448" y="14870"/>
                    </a:cubicBezTo>
                    <a:cubicBezTo>
                      <a:pt x="33051" y="14993"/>
                      <a:pt x="32654" y="15076"/>
                      <a:pt x="32241" y="15117"/>
                    </a:cubicBezTo>
                    <a:cubicBezTo>
                      <a:pt x="32084" y="15142"/>
                      <a:pt x="31927" y="15175"/>
                      <a:pt x="31770" y="15217"/>
                    </a:cubicBezTo>
                    <a:cubicBezTo>
                      <a:pt x="31704" y="15225"/>
                      <a:pt x="31646" y="15241"/>
                      <a:pt x="31588" y="15250"/>
                    </a:cubicBezTo>
                    <a:cubicBezTo>
                      <a:pt x="31522" y="15258"/>
                      <a:pt x="31440" y="15266"/>
                      <a:pt x="31365" y="15274"/>
                    </a:cubicBezTo>
                    <a:lnTo>
                      <a:pt x="31159" y="15291"/>
                    </a:lnTo>
                    <a:cubicBezTo>
                      <a:pt x="31127" y="15294"/>
                      <a:pt x="31095" y="15295"/>
                      <a:pt x="31064" y="15295"/>
                    </a:cubicBezTo>
                    <a:cubicBezTo>
                      <a:pt x="30906" y="15295"/>
                      <a:pt x="30751" y="15261"/>
                      <a:pt x="30613" y="15192"/>
                    </a:cubicBezTo>
                    <a:cubicBezTo>
                      <a:pt x="30440" y="15093"/>
                      <a:pt x="30291" y="14969"/>
                      <a:pt x="30175" y="14820"/>
                    </a:cubicBezTo>
                    <a:lnTo>
                      <a:pt x="30134" y="14770"/>
                    </a:lnTo>
                    <a:cubicBezTo>
                      <a:pt x="29481" y="13911"/>
                      <a:pt x="29027" y="12920"/>
                      <a:pt x="28812" y="11862"/>
                    </a:cubicBezTo>
                    <a:cubicBezTo>
                      <a:pt x="28796" y="11804"/>
                      <a:pt x="28779" y="11738"/>
                      <a:pt x="28771" y="11680"/>
                    </a:cubicBezTo>
                    <a:cubicBezTo>
                      <a:pt x="28630" y="11044"/>
                      <a:pt x="28482" y="10408"/>
                      <a:pt x="28349" y="9771"/>
                    </a:cubicBezTo>
                    <a:cubicBezTo>
                      <a:pt x="28300" y="9548"/>
                      <a:pt x="28250" y="9317"/>
                      <a:pt x="28209" y="9094"/>
                    </a:cubicBezTo>
                    <a:cubicBezTo>
                      <a:pt x="28159" y="8813"/>
                      <a:pt x="28118" y="8532"/>
                      <a:pt x="28077" y="8251"/>
                    </a:cubicBezTo>
                    <a:cubicBezTo>
                      <a:pt x="28060" y="8119"/>
                      <a:pt x="28035" y="7987"/>
                      <a:pt x="28019" y="7846"/>
                    </a:cubicBezTo>
                    <a:cubicBezTo>
                      <a:pt x="27986" y="7640"/>
                      <a:pt x="27961" y="7433"/>
                      <a:pt x="27928" y="7218"/>
                    </a:cubicBezTo>
                    <a:cubicBezTo>
                      <a:pt x="27912" y="7053"/>
                      <a:pt x="27887" y="6880"/>
                      <a:pt x="27870" y="6714"/>
                    </a:cubicBezTo>
                    <a:cubicBezTo>
                      <a:pt x="27854" y="6615"/>
                      <a:pt x="27845" y="6524"/>
                      <a:pt x="27837" y="6433"/>
                    </a:cubicBezTo>
                    <a:cubicBezTo>
                      <a:pt x="27829" y="6342"/>
                      <a:pt x="27812" y="6243"/>
                      <a:pt x="27812" y="6152"/>
                    </a:cubicBezTo>
                    <a:cubicBezTo>
                      <a:pt x="27804" y="6037"/>
                      <a:pt x="27796" y="5913"/>
                      <a:pt x="27788" y="5797"/>
                    </a:cubicBezTo>
                    <a:cubicBezTo>
                      <a:pt x="27746" y="5384"/>
                      <a:pt x="27705" y="4971"/>
                      <a:pt x="27680" y="4549"/>
                    </a:cubicBezTo>
                    <a:cubicBezTo>
                      <a:pt x="27680" y="4450"/>
                      <a:pt x="27672" y="4351"/>
                      <a:pt x="27664" y="4252"/>
                    </a:cubicBezTo>
                    <a:cubicBezTo>
                      <a:pt x="27631" y="4012"/>
                      <a:pt x="27631" y="3773"/>
                      <a:pt x="27655" y="3533"/>
                    </a:cubicBezTo>
                    <a:cubicBezTo>
                      <a:pt x="27680" y="3269"/>
                      <a:pt x="27697" y="2996"/>
                      <a:pt x="27697" y="2723"/>
                    </a:cubicBezTo>
                    <a:lnTo>
                      <a:pt x="27697" y="2038"/>
                    </a:lnTo>
                    <a:cubicBezTo>
                      <a:pt x="27705" y="1575"/>
                      <a:pt x="27482" y="1145"/>
                      <a:pt x="27110" y="889"/>
                    </a:cubicBezTo>
                    <a:cubicBezTo>
                      <a:pt x="26804" y="641"/>
                      <a:pt x="26474" y="418"/>
                      <a:pt x="26127" y="245"/>
                    </a:cubicBezTo>
                    <a:cubicBezTo>
                      <a:pt x="26061" y="212"/>
                      <a:pt x="26003" y="179"/>
                      <a:pt x="25937" y="162"/>
                    </a:cubicBezTo>
                    <a:cubicBezTo>
                      <a:pt x="25862" y="129"/>
                      <a:pt x="25788" y="104"/>
                      <a:pt x="25714" y="79"/>
                    </a:cubicBezTo>
                    <a:cubicBezTo>
                      <a:pt x="25648" y="63"/>
                      <a:pt x="25565" y="38"/>
                      <a:pt x="25491" y="22"/>
                    </a:cubicBezTo>
                    <a:cubicBezTo>
                      <a:pt x="25449" y="6"/>
                      <a:pt x="25407" y="0"/>
                      <a:pt x="25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238125" y="2641525"/>
                <a:ext cx="967175" cy="580450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3218" extrusionOk="0">
                    <a:moveTo>
                      <a:pt x="20392" y="0"/>
                    </a:moveTo>
                    <a:cubicBezTo>
                      <a:pt x="19831" y="0"/>
                      <a:pt x="19649" y="257"/>
                      <a:pt x="19831" y="802"/>
                    </a:cubicBezTo>
                    <a:cubicBezTo>
                      <a:pt x="20021" y="1331"/>
                      <a:pt x="20268" y="1835"/>
                      <a:pt x="20558" y="2322"/>
                    </a:cubicBezTo>
                    <a:cubicBezTo>
                      <a:pt x="21318" y="3644"/>
                      <a:pt x="22136" y="4933"/>
                      <a:pt x="22929" y="6230"/>
                    </a:cubicBezTo>
                    <a:cubicBezTo>
                      <a:pt x="23532" y="7181"/>
                      <a:pt x="24053" y="8189"/>
                      <a:pt x="24491" y="9238"/>
                    </a:cubicBezTo>
                    <a:cubicBezTo>
                      <a:pt x="24598" y="9519"/>
                      <a:pt x="24664" y="9816"/>
                      <a:pt x="24697" y="10122"/>
                    </a:cubicBezTo>
                    <a:cubicBezTo>
                      <a:pt x="24755" y="10585"/>
                      <a:pt x="24788" y="11048"/>
                      <a:pt x="24821" y="11510"/>
                    </a:cubicBezTo>
                    <a:cubicBezTo>
                      <a:pt x="24945" y="13477"/>
                      <a:pt x="25300" y="15419"/>
                      <a:pt x="25871" y="17311"/>
                    </a:cubicBezTo>
                    <a:cubicBezTo>
                      <a:pt x="26176" y="18302"/>
                      <a:pt x="26449" y="19302"/>
                      <a:pt x="26722" y="20302"/>
                    </a:cubicBezTo>
                    <a:cubicBezTo>
                      <a:pt x="26804" y="20533"/>
                      <a:pt x="26821" y="20781"/>
                      <a:pt x="26780" y="21021"/>
                    </a:cubicBezTo>
                    <a:cubicBezTo>
                      <a:pt x="26709" y="21308"/>
                      <a:pt x="26538" y="21465"/>
                      <a:pt x="26275" y="21465"/>
                    </a:cubicBezTo>
                    <a:cubicBezTo>
                      <a:pt x="26228" y="21465"/>
                      <a:pt x="26179" y="21460"/>
                      <a:pt x="26127" y="21450"/>
                    </a:cubicBezTo>
                    <a:cubicBezTo>
                      <a:pt x="25648" y="21351"/>
                      <a:pt x="25210" y="21112"/>
                      <a:pt x="24879" y="20756"/>
                    </a:cubicBezTo>
                    <a:cubicBezTo>
                      <a:pt x="24036" y="19905"/>
                      <a:pt x="23260" y="18996"/>
                      <a:pt x="22557" y="18030"/>
                    </a:cubicBezTo>
                    <a:cubicBezTo>
                      <a:pt x="21673" y="16831"/>
                      <a:pt x="20905" y="15551"/>
                      <a:pt x="20103" y="14303"/>
                    </a:cubicBezTo>
                    <a:cubicBezTo>
                      <a:pt x="19649" y="13601"/>
                      <a:pt x="19153" y="12931"/>
                      <a:pt x="18451" y="12444"/>
                    </a:cubicBezTo>
                    <a:cubicBezTo>
                      <a:pt x="17856" y="12031"/>
                      <a:pt x="17178" y="11733"/>
                      <a:pt x="16468" y="11585"/>
                    </a:cubicBezTo>
                    <a:cubicBezTo>
                      <a:pt x="16345" y="11559"/>
                      <a:pt x="16225" y="11547"/>
                      <a:pt x="16107" y="11547"/>
                    </a:cubicBezTo>
                    <a:cubicBezTo>
                      <a:pt x="15498" y="11547"/>
                      <a:pt x="14970" y="11882"/>
                      <a:pt x="14617" y="12485"/>
                    </a:cubicBezTo>
                    <a:cubicBezTo>
                      <a:pt x="14509" y="12667"/>
                      <a:pt x="14427" y="12857"/>
                      <a:pt x="14369" y="13047"/>
                    </a:cubicBezTo>
                    <a:cubicBezTo>
                      <a:pt x="13981" y="14204"/>
                      <a:pt x="13658" y="15385"/>
                      <a:pt x="13295" y="16542"/>
                    </a:cubicBezTo>
                    <a:cubicBezTo>
                      <a:pt x="13072" y="17236"/>
                      <a:pt x="12865" y="17930"/>
                      <a:pt x="12584" y="18608"/>
                    </a:cubicBezTo>
                    <a:cubicBezTo>
                      <a:pt x="12485" y="18872"/>
                      <a:pt x="12336" y="19128"/>
                      <a:pt x="12138" y="19335"/>
                    </a:cubicBezTo>
                    <a:cubicBezTo>
                      <a:pt x="12051" y="19437"/>
                      <a:pt x="11927" y="19492"/>
                      <a:pt x="11802" y="19492"/>
                    </a:cubicBezTo>
                    <a:cubicBezTo>
                      <a:pt x="11724" y="19492"/>
                      <a:pt x="11646" y="19470"/>
                      <a:pt x="11576" y="19426"/>
                    </a:cubicBezTo>
                    <a:cubicBezTo>
                      <a:pt x="11378" y="19327"/>
                      <a:pt x="11196" y="19195"/>
                      <a:pt x="11039" y="19029"/>
                    </a:cubicBezTo>
                    <a:cubicBezTo>
                      <a:pt x="10593" y="18600"/>
                      <a:pt x="10188" y="18129"/>
                      <a:pt x="9791" y="17658"/>
                    </a:cubicBezTo>
                    <a:cubicBezTo>
                      <a:pt x="9064" y="16823"/>
                      <a:pt x="8354" y="15980"/>
                      <a:pt x="7585" y="15187"/>
                    </a:cubicBezTo>
                    <a:cubicBezTo>
                      <a:pt x="6371" y="13915"/>
                      <a:pt x="5024" y="12774"/>
                      <a:pt x="3569" y="11783"/>
                    </a:cubicBezTo>
                    <a:cubicBezTo>
                      <a:pt x="3016" y="11386"/>
                      <a:pt x="2388" y="11089"/>
                      <a:pt x="1735" y="10915"/>
                    </a:cubicBezTo>
                    <a:cubicBezTo>
                      <a:pt x="1619" y="10882"/>
                      <a:pt x="1504" y="10866"/>
                      <a:pt x="1388" y="10866"/>
                    </a:cubicBezTo>
                    <a:lnTo>
                      <a:pt x="0" y="10866"/>
                    </a:lnTo>
                    <a:lnTo>
                      <a:pt x="0" y="13783"/>
                    </a:lnTo>
                    <a:lnTo>
                      <a:pt x="2553" y="13783"/>
                    </a:lnTo>
                    <a:cubicBezTo>
                      <a:pt x="2793" y="13783"/>
                      <a:pt x="3032" y="13840"/>
                      <a:pt x="3247" y="13956"/>
                    </a:cubicBezTo>
                    <a:cubicBezTo>
                      <a:pt x="3917" y="14320"/>
                      <a:pt x="4553" y="14749"/>
                      <a:pt x="5139" y="15237"/>
                    </a:cubicBezTo>
                    <a:cubicBezTo>
                      <a:pt x="6238" y="16104"/>
                      <a:pt x="7197" y="17129"/>
                      <a:pt x="8114" y="18187"/>
                    </a:cubicBezTo>
                    <a:cubicBezTo>
                      <a:pt x="9122" y="19352"/>
                      <a:pt x="10056" y="20574"/>
                      <a:pt x="10989" y="21806"/>
                    </a:cubicBezTo>
                    <a:cubicBezTo>
                      <a:pt x="11270" y="22194"/>
                      <a:pt x="11593" y="22566"/>
                      <a:pt x="11940" y="22905"/>
                    </a:cubicBezTo>
                    <a:cubicBezTo>
                      <a:pt x="12039" y="23004"/>
                      <a:pt x="12154" y="23095"/>
                      <a:pt x="12278" y="23161"/>
                    </a:cubicBezTo>
                    <a:cubicBezTo>
                      <a:pt x="12348" y="23199"/>
                      <a:pt x="12424" y="23217"/>
                      <a:pt x="12499" y="23217"/>
                    </a:cubicBezTo>
                    <a:cubicBezTo>
                      <a:pt x="12619" y="23217"/>
                      <a:pt x="12737" y="23170"/>
                      <a:pt x="12824" y="23078"/>
                    </a:cubicBezTo>
                    <a:cubicBezTo>
                      <a:pt x="12956" y="22946"/>
                      <a:pt x="13063" y="22789"/>
                      <a:pt x="13146" y="22615"/>
                    </a:cubicBezTo>
                    <a:cubicBezTo>
                      <a:pt x="13377" y="22161"/>
                      <a:pt x="13576" y="21690"/>
                      <a:pt x="13741" y="21211"/>
                    </a:cubicBezTo>
                    <a:cubicBezTo>
                      <a:pt x="14220" y="19938"/>
                      <a:pt x="14575" y="18633"/>
                      <a:pt x="14980" y="17344"/>
                    </a:cubicBezTo>
                    <a:cubicBezTo>
                      <a:pt x="15245" y="16476"/>
                      <a:pt x="15534" y="15617"/>
                      <a:pt x="15988" y="14832"/>
                    </a:cubicBezTo>
                    <a:cubicBezTo>
                      <a:pt x="16202" y="14454"/>
                      <a:pt x="16406" y="14296"/>
                      <a:pt x="16728" y="14296"/>
                    </a:cubicBezTo>
                    <a:cubicBezTo>
                      <a:pt x="16842" y="14296"/>
                      <a:pt x="16971" y="14316"/>
                      <a:pt x="17120" y="14353"/>
                    </a:cubicBezTo>
                    <a:cubicBezTo>
                      <a:pt x="17327" y="14402"/>
                      <a:pt x="17525" y="14493"/>
                      <a:pt x="17707" y="14609"/>
                    </a:cubicBezTo>
                    <a:cubicBezTo>
                      <a:pt x="18186" y="14923"/>
                      <a:pt x="18599" y="15336"/>
                      <a:pt x="18922" y="15807"/>
                    </a:cubicBezTo>
                    <a:cubicBezTo>
                      <a:pt x="19508" y="16625"/>
                      <a:pt x="20054" y="17468"/>
                      <a:pt x="20624" y="18294"/>
                    </a:cubicBezTo>
                    <a:cubicBezTo>
                      <a:pt x="21500" y="19583"/>
                      <a:pt x="22491" y="20789"/>
                      <a:pt x="23590" y="21905"/>
                    </a:cubicBezTo>
                    <a:cubicBezTo>
                      <a:pt x="24111" y="22450"/>
                      <a:pt x="24805" y="22781"/>
                      <a:pt x="25548" y="22838"/>
                    </a:cubicBezTo>
                    <a:cubicBezTo>
                      <a:pt x="25796" y="22871"/>
                      <a:pt x="26052" y="22896"/>
                      <a:pt x="26300" y="22921"/>
                    </a:cubicBezTo>
                    <a:cubicBezTo>
                      <a:pt x="26362" y="22925"/>
                      <a:pt x="26428" y="22927"/>
                      <a:pt x="26495" y="22927"/>
                    </a:cubicBezTo>
                    <a:cubicBezTo>
                      <a:pt x="26563" y="22927"/>
                      <a:pt x="26631" y="22925"/>
                      <a:pt x="26697" y="22921"/>
                    </a:cubicBezTo>
                    <a:cubicBezTo>
                      <a:pt x="26738" y="22871"/>
                      <a:pt x="26804" y="22838"/>
                      <a:pt x="26879" y="22830"/>
                    </a:cubicBezTo>
                    <a:cubicBezTo>
                      <a:pt x="27077" y="22781"/>
                      <a:pt x="27267" y="22681"/>
                      <a:pt x="27416" y="22533"/>
                    </a:cubicBezTo>
                    <a:cubicBezTo>
                      <a:pt x="27548" y="22384"/>
                      <a:pt x="27631" y="22186"/>
                      <a:pt x="27639" y="21987"/>
                    </a:cubicBezTo>
                    <a:cubicBezTo>
                      <a:pt x="27655" y="21773"/>
                      <a:pt x="27639" y="21549"/>
                      <a:pt x="27606" y="21335"/>
                    </a:cubicBezTo>
                    <a:cubicBezTo>
                      <a:pt x="27573" y="21120"/>
                      <a:pt x="27523" y="20897"/>
                      <a:pt x="27482" y="20674"/>
                    </a:cubicBezTo>
                    <a:cubicBezTo>
                      <a:pt x="27374" y="20236"/>
                      <a:pt x="27242" y="19806"/>
                      <a:pt x="27085" y="19385"/>
                    </a:cubicBezTo>
                    <a:cubicBezTo>
                      <a:pt x="26937" y="18955"/>
                      <a:pt x="26788" y="18525"/>
                      <a:pt x="26631" y="18096"/>
                    </a:cubicBezTo>
                    <a:cubicBezTo>
                      <a:pt x="26317" y="17236"/>
                      <a:pt x="26003" y="16377"/>
                      <a:pt x="25747" y="15476"/>
                    </a:cubicBezTo>
                    <a:cubicBezTo>
                      <a:pt x="25639" y="15030"/>
                      <a:pt x="25557" y="14567"/>
                      <a:pt x="25499" y="14097"/>
                    </a:cubicBezTo>
                    <a:cubicBezTo>
                      <a:pt x="25441" y="13642"/>
                      <a:pt x="25400" y="13188"/>
                      <a:pt x="25350" y="12725"/>
                    </a:cubicBezTo>
                    <a:cubicBezTo>
                      <a:pt x="25276" y="11816"/>
                      <a:pt x="25218" y="10899"/>
                      <a:pt x="25152" y="9990"/>
                    </a:cubicBezTo>
                    <a:lnTo>
                      <a:pt x="25127" y="9651"/>
                    </a:lnTo>
                    <a:lnTo>
                      <a:pt x="25110" y="9486"/>
                    </a:lnTo>
                    <a:lnTo>
                      <a:pt x="25086" y="9329"/>
                    </a:lnTo>
                    <a:lnTo>
                      <a:pt x="25061" y="9180"/>
                    </a:lnTo>
                    <a:lnTo>
                      <a:pt x="25020" y="9023"/>
                    </a:lnTo>
                    <a:cubicBezTo>
                      <a:pt x="24986" y="8916"/>
                      <a:pt x="24962" y="8817"/>
                      <a:pt x="24920" y="8709"/>
                    </a:cubicBezTo>
                    <a:cubicBezTo>
                      <a:pt x="24772" y="8288"/>
                      <a:pt x="24606" y="7875"/>
                      <a:pt x="24408" y="7470"/>
                    </a:cubicBezTo>
                    <a:cubicBezTo>
                      <a:pt x="23978" y="6553"/>
                      <a:pt x="23491" y="5652"/>
                      <a:pt x="22995" y="4760"/>
                    </a:cubicBezTo>
                    <a:cubicBezTo>
                      <a:pt x="22632" y="4157"/>
                      <a:pt x="22268" y="3553"/>
                      <a:pt x="21929" y="2925"/>
                    </a:cubicBezTo>
                    <a:cubicBezTo>
                      <a:pt x="21772" y="2653"/>
                      <a:pt x="21648" y="2364"/>
                      <a:pt x="21574" y="2058"/>
                    </a:cubicBezTo>
                    <a:cubicBezTo>
                      <a:pt x="21459" y="1521"/>
                      <a:pt x="21581" y="1344"/>
                      <a:pt x="21976" y="1344"/>
                    </a:cubicBezTo>
                    <a:cubicBezTo>
                      <a:pt x="22036" y="1344"/>
                      <a:pt x="22103" y="1348"/>
                      <a:pt x="22177" y="1355"/>
                    </a:cubicBezTo>
                    <a:cubicBezTo>
                      <a:pt x="22508" y="1405"/>
                      <a:pt x="22822" y="1504"/>
                      <a:pt x="23127" y="1636"/>
                    </a:cubicBezTo>
                    <a:cubicBezTo>
                      <a:pt x="23218" y="1669"/>
                      <a:pt x="23309" y="1711"/>
                      <a:pt x="23400" y="1760"/>
                    </a:cubicBezTo>
                    <a:cubicBezTo>
                      <a:pt x="24119" y="2173"/>
                      <a:pt x="24920" y="2380"/>
                      <a:pt x="25697" y="2661"/>
                    </a:cubicBezTo>
                    <a:cubicBezTo>
                      <a:pt x="26408" y="2909"/>
                      <a:pt x="27102" y="3206"/>
                      <a:pt x="27771" y="3553"/>
                    </a:cubicBezTo>
                    <a:cubicBezTo>
                      <a:pt x="28135" y="3752"/>
                      <a:pt x="28473" y="3975"/>
                      <a:pt x="28796" y="4239"/>
                    </a:cubicBezTo>
                    <a:cubicBezTo>
                      <a:pt x="29143" y="4520"/>
                      <a:pt x="29275" y="4900"/>
                      <a:pt x="29283" y="5330"/>
                    </a:cubicBezTo>
                    <a:cubicBezTo>
                      <a:pt x="29291" y="5908"/>
                      <a:pt x="29242" y="6495"/>
                      <a:pt x="29159" y="7065"/>
                    </a:cubicBezTo>
                    <a:cubicBezTo>
                      <a:pt x="29035" y="8073"/>
                      <a:pt x="28903" y="9073"/>
                      <a:pt x="28977" y="10089"/>
                    </a:cubicBezTo>
                    <a:cubicBezTo>
                      <a:pt x="29035" y="10833"/>
                      <a:pt x="29134" y="11568"/>
                      <a:pt x="29250" y="12304"/>
                    </a:cubicBezTo>
                    <a:cubicBezTo>
                      <a:pt x="29399" y="13245"/>
                      <a:pt x="29556" y="14187"/>
                      <a:pt x="29779" y="15121"/>
                    </a:cubicBezTo>
                    <a:cubicBezTo>
                      <a:pt x="29870" y="15534"/>
                      <a:pt x="29985" y="15939"/>
                      <a:pt x="30142" y="16327"/>
                    </a:cubicBezTo>
                    <a:cubicBezTo>
                      <a:pt x="30151" y="16352"/>
                      <a:pt x="30159" y="16377"/>
                      <a:pt x="30175" y="16402"/>
                    </a:cubicBezTo>
                    <a:cubicBezTo>
                      <a:pt x="30441" y="17082"/>
                      <a:pt x="30903" y="17404"/>
                      <a:pt x="31588" y="17404"/>
                    </a:cubicBezTo>
                    <a:cubicBezTo>
                      <a:pt x="31735" y="17404"/>
                      <a:pt x="31892" y="17389"/>
                      <a:pt x="32059" y="17360"/>
                    </a:cubicBezTo>
                    <a:cubicBezTo>
                      <a:pt x="32497" y="17278"/>
                      <a:pt x="32861" y="17046"/>
                      <a:pt x="33216" y="16798"/>
                    </a:cubicBezTo>
                    <a:cubicBezTo>
                      <a:pt x="33753" y="16394"/>
                      <a:pt x="34274" y="15972"/>
                      <a:pt x="34770" y="15518"/>
                    </a:cubicBezTo>
                    <a:cubicBezTo>
                      <a:pt x="35117" y="15212"/>
                      <a:pt x="35472" y="14923"/>
                      <a:pt x="35819" y="14634"/>
                    </a:cubicBezTo>
                    <a:cubicBezTo>
                      <a:pt x="36265" y="14262"/>
                      <a:pt x="36802" y="14138"/>
                      <a:pt x="37364" y="14063"/>
                    </a:cubicBezTo>
                    <a:cubicBezTo>
                      <a:pt x="37645" y="14032"/>
                      <a:pt x="37926" y="14017"/>
                      <a:pt x="38209" y="14017"/>
                    </a:cubicBezTo>
                    <a:cubicBezTo>
                      <a:pt x="38367" y="14017"/>
                      <a:pt x="38526" y="14022"/>
                      <a:pt x="38686" y="14030"/>
                    </a:cubicBezTo>
                    <a:lnTo>
                      <a:pt x="38686" y="12444"/>
                    </a:lnTo>
                    <a:cubicBezTo>
                      <a:pt x="38413" y="12444"/>
                      <a:pt x="38133" y="12444"/>
                      <a:pt x="37860" y="12452"/>
                    </a:cubicBezTo>
                    <a:cubicBezTo>
                      <a:pt x="36802" y="12485"/>
                      <a:pt x="35802" y="12717"/>
                      <a:pt x="34885" y="13270"/>
                    </a:cubicBezTo>
                    <a:cubicBezTo>
                      <a:pt x="34356" y="13601"/>
                      <a:pt x="33795" y="13882"/>
                      <a:pt x="33208" y="14121"/>
                    </a:cubicBezTo>
                    <a:cubicBezTo>
                      <a:pt x="32861" y="14262"/>
                      <a:pt x="32489" y="14336"/>
                      <a:pt x="32109" y="14344"/>
                    </a:cubicBezTo>
                    <a:cubicBezTo>
                      <a:pt x="31646" y="14344"/>
                      <a:pt x="31324" y="14121"/>
                      <a:pt x="31109" y="13733"/>
                    </a:cubicBezTo>
                    <a:cubicBezTo>
                      <a:pt x="30894" y="13345"/>
                      <a:pt x="30795" y="12898"/>
                      <a:pt x="30713" y="12452"/>
                    </a:cubicBezTo>
                    <a:cubicBezTo>
                      <a:pt x="30564" y="11667"/>
                      <a:pt x="30489" y="10874"/>
                      <a:pt x="30423" y="10081"/>
                    </a:cubicBezTo>
                    <a:cubicBezTo>
                      <a:pt x="30349" y="9255"/>
                      <a:pt x="30465" y="8453"/>
                      <a:pt x="30531" y="7643"/>
                    </a:cubicBezTo>
                    <a:cubicBezTo>
                      <a:pt x="30605" y="6825"/>
                      <a:pt x="30622" y="6007"/>
                      <a:pt x="30589" y="5198"/>
                    </a:cubicBezTo>
                    <a:cubicBezTo>
                      <a:pt x="30564" y="4933"/>
                      <a:pt x="30531" y="4677"/>
                      <a:pt x="30481" y="4421"/>
                    </a:cubicBezTo>
                    <a:cubicBezTo>
                      <a:pt x="30399" y="3958"/>
                      <a:pt x="30118" y="3553"/>
                      <a:pt x="29696" y="3322"/>
                    </a:cubicBezTo>
                    <a:cubicBezTo>
                      <a:pt x="29200" y="3025"/>
                      <a:pt x="28672" y="2777"/>
                      <a:pt x="28118" y="2578"/>
                    </a:cubicBezTo>
                    <a:cubicBezTo>
                      <a:pt x="27052" y="2182"/>
                      <a:pt x="25953" y="1876"/>
                      <a:pt x="24863" y="1570"/>
                    </a:cubicBezTo>
                    <a:cubicBezTo>
                      <a:pt x="24482" y="1471"/>
                      <a:pt x="24127" y="1331"/>
                      <a:pt x="23780" y="1165"/>
                    </a:cubicBezTo>
                    <a:cubicBezTo>
                      <a:pt x="23028" y="777"/>
                      <a:pt x="22252" y="455"/>
                      <a:pt x="21450" y="190"/>
                    </a:cubicBezTo>
                    <a:cubicBezTo>
                      <a:pt x="21111" y="75"/>
                      <a:pt x="20756" y="9"/>
                      <a:pt x="20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238125" y="2618375"/>
                <a:ext cx="967175" cy="401900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16076" extrusionOk="0">
                    <a:moveTo>
                      <a:pt x="17286" y="1"/>
                    </a:moveTo>
                    <a:cubicBezTo>
                      <a:pt x="17286" y="174"/>
                      <a:pt x="17310" y="340"/>
                      <a:pt x="17368" y="505"/>
                    </a:cubicBezTo>
                    <a:cubicBezTo>
                      <a:pt x="17500" y="852"/>
                      <a:pt x="17674" y="1191"/>
                      <a:pt x="17881" y="1505"/>
                    </a:cubicBezTo>
                    <a:cubicBezTo>
                      <a:pt x="18674" y="2686"/>
                      <a:pt x="19327" y="3951"/>
                      <a:pt x="20012" y="5206"/>
                    </a:cubicBezTo>
                    <a:cubicBezTo>
                      <a:pt x="20351" y="5834"/>
                      <a:pt x="20673" y="6471"/>
                      <a:pt x="20971" y="7123"/>
                    </a:cubicBezTo>
                    <a:cubicBezTo>
                      <a:pt x="21219" y="7627"/>
                      <a:pt x="21425" y="8140"/>
                      <a:pt x="21591" y="8669"/>
                    </a:cubicBezTo>
                    <a:cubicBezTo>
                      <a:pt x="21681" y="8974"/>
                      <a:pt x="21723" y="9305"/>
                      <a:pt x="21698" y="9627"/>
                    </a:cubicBezTo>
                    <a:cubicBezTo>
                      <a:pt x="21681" y="9875"/>
                      <a:pt x="21475" y="10081"/>
                      <a:pt x="21227" y="10090"/>
                    </a:cubicBezTo>
                    <a:cubicBezTo>
                      <a:pt x="21183" y="10091"/>
                      <a:pt x="21140" y="10091"/>
                      <a:pt x="21096" y="10091"/>
                    </a:cubicBezTo>
                    <a:cubicBezTo>
                      <a:pt x="20786" y="10091"/>
                      <a:pt x="20483" y="10065"/>
                      <a:pt x="20186" y="10007"/>
                    </a:cubicBezTo>
                    <a:cubicBezTo>
                      <a:pt x="19731" y="9924"/>
                      <a:pt x="19269" y="9842"/>
                      <a:pt x="18814" y="9767"/>
                    </a:cubicBezTo>
                    <a:cubicBezTo>
                      <a:pt x="18376" y="9693"/>
                      <a:pt x="17930" y="9619"/>
                      <a:pt x="17492" y="9561"/>
                    </a:cubicBezTo>
                    <a:cubicBezTo>
                      <a:pt x="17054" y="9487"/>
                      <a:pt x="16608" y="9445"/>
                      <a:pt x="16162" y="9437"/>
                    </a:cubicBezTo>
                    <a:cubicBezTo>
                      <a:pt x="15683" y="9437"/>
                      <a:pt x="15212" y="9478"/>
                      <a:pt x="14741" y="9544"/>
                    </a:cubicBezTo>
                    <a:cubicBezTo>
                      <a:pt x="14195" y="9610"/>
                      <a:pt x="13650" y="9710"/>
                      <a:pt x="13113" y="9858"/>
                    </a:cubicBezTo>
                    <a:cubicBezTo>
                      <a:pt x="12617" y="9991"/>
                      <a:pt x="12113" y="10139"/>
                      <a:pt x="11617" y="10280"/>
                    </a:cubicBezTo>
                    <a:cubicBezTo>
                      <a:pt x="11122" y="10420"/>
                      <a:pt x="10651" y="10544"/>
                      <a:pt x="10204" y="10775"/>
                    </a:cubicBezTo>
                    <a:cubicBezTo>
                      <a:pt x="9923" y="10923"/>
                      <a:pt x="9641" y="10984"/>
                      <a:pt x="9360" y="10984"/>
                    </a:cubicBezTo>
                    <a:cubicBezTo>
                      <a:pt x="9088" y="10984"/>
                      <a:pt x="8816" y="10927"/>
                      <a:pt x="8544" y="10833"/>
                    </a:cubicBezTo>
                    <a:cubicBezTo>
                      <a:pt x="7783" y="10569"/>
                      <a:pt x="7114" y="10139"/>
                      <a:pt x="6420" y="9734"/>
                    </a:cubicBezTo>
                    <a:cubicBezTo>
                      <a:pt x="5429" y="9164"/>
                      <a:pt x="4429" y="8602"/>
                      <a:pt x="3355" y="8198"/>
                    </a:cubicBezTo>
                    <a:cubicBezTo>
                      <a:pt x="2552" y="7891"/>
                      <a:pt x="1727" y="7659"/>
                      <a:pt x="851" y="7659"/>
                    </a:cubicBezTo>
                    <a:cubicBezTo>
                      <a:pt x="807" y="7659"/>
                      <a:pt x="763" y="7659"/>
                      <a:pt x="719" y="7660"/>
                    </a:cubicBezTo>
                    <a:cubicBezTo>
                      <a:pt x="479" y="7660"/>
                      <a:pt x="231" y="7669"/>
                      <a:pt x="0" y="7669"/>
                    </a:cubicBezTo>
                    <a:lnTo>
                      <a:pt x="0" y="9544"/>
                    </a:lnTo>
                    <a:cubicBezTo>
                      <a:pt x="190" y="9544"/>
                      <a:pt x="388" y="9544"/>
                      <a:pt x="587" y="9536"/>
                    </a:cubicBezTo>
                    <a:cubicBezTo>
                      <a:pt x="615" y="9535"/>
                      <a:pt x="642" y="9535"/>
                      <a:pt x="670" y="9535"/>
                    </a:cubicBezTo>
                    <a:cubicBezTo>
                      <a:pt x="1382" y="9535"/>
                      <a:pt x="2042" y="9737"/>
                      <a:pt x="2694" y="10007"/>
                    </a:cubicBezTo>
                    <a:cubicBezTo>
                      <a:pt x="3726" y="10445"/>
                      <a:pt x="4627" y="11089"/>
                      <a:pt x="5520" y="11759"/>
                    </a:cubicBezTo>
                    <a:cubicBezTo>
                      <a:pt x="6288" y="12345"/>
                      <a:pt x="7040" y="12957"/>
                      <a:pt x="7759" y="13610"/>
                    </a:cubicBezTo>
                    <a:cubicBezTo>
                      <a:pt x="8180" y="13990"/>
                      <a:pt x="8577" y="14411"/>
                      <a:pt x="8998" y="14799"/>
                    </a:cubicBezTo>
                    <a:cubicBezTo>
                      <a:pt x="9296" y="15064"/>
                      <a:pt x="9568" y="15361"/>
                      <a:pt x="9899" y="15601"/>
                    </a:cubicBezTo>
                    <a:cubicBezTo>
                      <a:pt x="9965" y="15659"/>
                      <a:pt x="10039" y="15717"/>
                      <a:pt x="10114" y="15758"/>
                    </a:cubicBezTo>
                    <a:cubicBezTo>
                      <a:pt x="10279" y="15864"/>
                      <a:pt x="10443" y="15917"/>
                      <a:pt x="10599" y="15917"/>
                    </a:cubicBezTo>
                    <a:cubicBezTo>
                      <a:pt x="10832" y="15917"/>
                      <a:pt x="11047" y="15798"/>
                      <a:pt x="11221" y="15560"/>
                    </a:cubicBezTo>
                    <a:cubicBezTo>
                      <a:pt x="11386" y="15345"/>
                      <a:pt x="11535" y="15122"/>
                      <a:pt x="11667" y="14890"/>
                    </a:cubicBezTo>
                    <a:cubicBezTo>
                      <a:pt x="12080" y="14171"/>
                      <a:pt x="12427" y="13428"/>
                      <a:pt x="12766" y="12676"/>
                    </a:cubicBezTo>
                    <a:cubicBezTo>
                      <a:pt x="12972" y="12230"/>
                      <a:pt x="13146" y="11767"/>
                      <a:pt x="13534" y="11428"/>
                    </a:cubicBezTo>
                    <a:cubicBezTo>
                      <a:pt x="13964" y="11040"/>
                      <a:pt x="14493" y="10784"/>
                      <a:pt x="15063" y="10685"/>
                    </a:cubicBezTo>
                    <a:cubicBezTo>
                      <a:pt x="15275" y="10643"/>
                      <a:pt x="15486" y="10625"/>
                      <a:pt x="15696" y="10625"/>
                    </a:cubicBezTo>
                    <a:cubicBezTo>
                      <a:pt x="16117" y="10625"/>
                      <a:pt x="16534" y="10698"/>
                      <a:pt x="16947" y="10809"/>
                    </a:cubicBezTo>
                    <a:cubicBezTo>
                      <a:pt x="17657" y="11007"/>
                      <a:pt x="18360" y="11271"/>
                      <a:pt x="19029" y="11593"/>
                    </a:cubicBezTo>
                    <a:cubicBezTo>
                      <a:pt x="19591" y="11850"/>
                      <a:pt x="20111" y="12205"/>
                      <a:pt x="20558" y="12635"/>
                    </a:cubicBezTo>
                    <a:cubicBezTo>
                      <a:pt x="21103" y="13172"/>
                      <a:pt x="21607" y="13758"/>
                      <a:pt x="22061" y="14386"/>
                    </a:cubicBezTo>
                    <a:cubicBezTo>
                      <a:pt x="22400" y="14841"/>
                      <a:pt x="22772" y="15279"/>
                      <a:pt x="23177" y="15692"/>
                    </a:cubicBezTo>
                    <a:cubicBezTo>
                      <a:pt x="23301" y="15807"/>
                      <a:pt x="23433" y="15915"/>
                      <a:pt x="23582" y="16006"/>
                    </a:cubicBezTo>
                    <a:cubicBezTo>
                      <a:pt x="23654" y="16053"/>
                      <a:pt x="23721" y="16076"/>
                      <a:pt x="23781" y="16076"/>
                    </a:cubicBezTo>
                    <a:cubicBezTo>
                      <a:pt x="23898" y="16076"/>
                      <a:pt x="23984" y="15986"/>
                      <a:pt x="24011" y="15816"/>
                    </a:cubicBezTo>
                    <a:cubicBezTo>
                      <a:pt x="24078" y="15427"/>
                      <a:pt x="24086" y="15031"/>
                      <a:pt x="24036" y="14634"/>
                    </a:cubicBezTo>
                    <a:cubicBezTo>
                      <a:pt x="24020" y="14543"/>
                      <a:pt x="24020" y="14444"/>
                      <a:pt x="24020" y="14345"/>
                    </a:cubicBezTo>
                    <a:cubicBezTo>
                      <a:pt x="24036" y="13700"/>
                      <a:pt x="23987" y="13056"/>
                      <a:pt x="23945" y="12411"/>
                    </a:cubicBezTo>
                    <a:cubicBezTo>
                      <a:pt x="23888" y="11610"/>
                      <a:pt x="23714" y="10833"/>
                      <a:pt x="23425" y="10090"/>
                    </a:cubicBezTo>
                    <a:cubicBezTo>
                      <a:pt x="22987" y="8925"/>
                      <a:pt x="22384" y="7842"/>
                      <a:pt x="21756" y="6776"/>
                    </a:cubicBezTo>
                    <a:cubicBezTo>
                      <a:pt x="21153" y="5752"/>
                      <a:pt x="20549" y="4719"/>
                      <a:pt x="19954" y="3686"/>
                    </a:cubicBezTo>
                    <a:cubicBezTo>
                      <a:pt x="19550" y="3000"/>
                      <a:pt x="19153" y="2306"/>
                      <a:pt x="18756" y="1612"/>
                    </a:cubicBezTo>
                    <a:cubicBezTo>
                      <a:pt x="18624" y="1389"/>
                      <a:pt x="18517" y="1158"/>
                      <a:pt x="18426" y="910"/>
                    </a:cubicBezTo>
                    <a:cubicBezTo>
                      <a:pt x="18409" y="869"/>
                      <a:pt x="18401" y="827"/>
                      <a:pt x="18385" y="786"/>
                    </a:cubicBezTo>
                    <a:cubicBezTo>
                      <a:pt x="18261" y="323"/>
                      <a:pt x="18426" y="100"/>
                      <a:pt x="18905" y="67"/>
                    </a:cubicBezTo>
                    <a:cubicBezTo>
                      <a:pt x="18975" y="64"/>
                      <a:pt x="19045" y="63"/>
                      <a:pt x="19115" y="63"/>
                    </a:cubicBezTo>
                    <a:cubicBezTo>
                      <a:pt x="19697" y="63"/>
                      <a:pt x="20277" y="155"/>
                      <a:pt x="20830" y="340"/>
                    </a:cubicBezTo>
                    <a:cubicBezTo>
                      <a:pt x="21714" y="604"/>
                      <a:pt x="22582" y="943"/>
                      <a:pt x="23417" y="1340"/>
                    </a:cubicBezTo>
                    <a:cubicBezTo>
                      <a:pt x="24127" y="1662"/>
                      <a:pt x="24871" y="1901"/>
                      <a:pt x="25631" y="2058"/>
                    </a:cubicBezTo>
                    <a:cubicBezTo>
                      <a:pt x="26837" y="2323"/>
                      <a:pt x="28035" y="2628"/>
                      <a:pt x="29217" y="2992"/>
                    </a:cubicBezTo>
                    <a:cubicBezTo>
                      <a:pt x="29605" y="3108"/>
                      <a:pt x="29985" y="3232"/>
                      <a:pt x="30357" y="3380"/>
                    </a:cubicBezTo>
                    <a:cubicBezTo>
                      <a:pt x="30919" y="3603"/>
                      <a:pt x="31283" y="4025"/>
                      <a:pt x="31506" y="4570"/>
                    </a:cubicBezTo>
                    <a:cubicBezTo>
                      <a:pt x="31803" y="5297"/>
                      <a:pt x="31985" y="6066"/>
                      <a:pt x="32159" y="6842"/>
                    </a:cubicBezTo>
                    <a:cubicBezTo>
                      <a:pt x="32382" y="7859"/>
                      <a:pt x="32522" y="8900"/>
                      <a:pt x="32745" y="9924"/>
                    </a:cubicBezTo>
                    <a:cubicBezTo>
                      <a:pt x="32877" y="10536"/>
                      <a:pt x="33076" y="11131"/>
                      <a:pt x="33431" y="11668"/>
                    </a:cubicBezTo>
                    <a:cubicBezTo>
                      <a:pt x="33704" y="12081"/>
                      <a:pt x="34150" y="12354"/>
                      <a:pt x="34654" y="12411"/>
                    </a:cubicBezTo>
                    <a:cubicBezTo>
                      <a:pt x="34940" y="12440"/>
                      <a:pt x="35229" y="12454"/>
                      <a:pt x="35519" y="12454"/>
                    </a:cubicBezTo>
                    <a:cubicBezTo>
                      <a:pt x="35740" y="12454"/>
                      <a:pt x="35961" y="12446"/>
                      <a:pt x="36182" y="12428"/>
                    </a:cubicBezTo>
                    <a:cubicBezTo>
                      <a:pt x="36430" y="12407"/>
                      <a:pt x="36680" y="12396"/>
                      <a:pt x="36929" y="12396"/>
                    </a:cubicBezTo>
                    <a:cubicBezTo>
                      <a:pt x="37262" y="12396"/>
                      <a:pt x="37595" y="12415"/>
                      <a:pt x="37926" y="12453"/>
                    </a:cubicBezTo>
                    <a:cubicBezTo>
                      <a:pt x="38017" y="12461"/>
                      <a:pt x="38108" y="12461"/>
                      <a:pt x="38199" y="12461"/>
                    </a:cubicBezTo>
                    <a:cubicBezTo>
                      <a:pt x="38356" y="12461"/>
                      <a:pt x="38521" y="12461"/>
                      <a:pt x="38686" y="12478"/>
                    </a:cubicBezTo>
                    <a:lnTo>
                      <a:pt x="38686" y="11428"/>
                    </a:lnTo>
                    <a:cubicBezTo>
                      <a:pt x="38289" y="11288"/>
                      <a:pt x="37909" y="11098"/>
                      <a:pt x="37562" y="10850"/>
                    </a:cubicBezTo>
                    <a:cubicBezTo>
                      <a:pt x="36827" y="10329"/>
                      <a:pt x="36100" y="9792"/>
                      <a:pt x="35406" y="9214"/>
                    </a:cubicBezTo>
                    <a:cubicBezTo>
                      <a:pt x="35108" y="8966"/>
                      <a:pt x="34852" y="8677"/>
                      <a:pt x="34654" y="8346"/>
                    </a:cubicBezTo>
                    <a:cubicBezTo>
                      <a:pt x="34365" y="7826"/>
                      <a:pt x="34067" y="7313"/>
                      <a:pt x="33795" y="6793"/>
                    </a:cubicBezTo>
                    <a:cubicBezTo>
                      <a:pt x="33472" y="6181"/>
                      <a:pt x="33175" y="5553"/>
                      <a:pt x="32869" y="4942"/>
                    </a:cubicBezTo>
                    <a:cubicBezTo>
                      <a:pt x="32514" y="4248"/>
                      <a:pt x="32092" y="3595"/>
                      <a:pt x="31514" y="3058"/>
                    </a:cubicBezTo>
                    <a:cubicBezTo>
                      <a:pt x="31307" y="2868"/>
                      <a:pt x="31060" y="2728"/>
                      <a:pt x="30795" y="2653"/>
                    </a:cubicBezTo>
                    <a:cubicBezTo>
                      <a:pt x="29961" y="2414"/>
                      <a:pt x="29118" y="2207"/>
                      <a:pt x="28275" y="2025"/>
                    </a:cubicBezTo>
                    <a:cubicBezTo>
                      <a:pt x="27333" y="1819"/>
                      <a:pt x="26391" y="1596"/>
                      <a:pt x="25449" y="1430"/>
                    </a:cubicBezTo>
                    <a:cubicBezTo>
                      <a:pt x="24838" y="1331"/>
                      <a:pt x="24243" y="1158"/>
                      <a:pt x="23673" y="918"/>
                    </a:cubicBezTo>
                    <a:cubicBezTo>
                      <a:pt x="22888" y="596"/>
                      <a:pt x="22095" y="282"/>
                      <a:pt x="2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238125" y="2618375"/>
                <a:ext cx="443725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17749" h="7504" extrusionOk="0">
                    <a:moveTo>
                      <a:pt x="13840" y="1"/>
                    </a:moveTo>
                    <a:cubicBezTo>
                      <a:pt x="13857" y="513"/>
                      <a:pt x="13939" y="1009"/>
                      <a:pt x="14096" y="1496"/>
                    </a:cubicBezTo>
                    <a:cubicBezTo>
                      <a:pt x="14286" y="2124"/>
                      <a:pt x="14526" y="2744"/>
                      <a:pt x="14757" y="3364"/>
                    </a:cubicBezTo>
                    <a:cubicBezTo>
                      <a:pt x="14947" y="3835"/>
                      <a:pt x="15088" y="4331"/>
                      <a:pt x="15170" y="4835"/>
                    </a:cubicBezTo>
                    <a:cubicBezTo>
                      <a:pt x="15195" y="4983"/>
                      <a:pt x="15203" y="5140"/>
                      <a:pt x="15179" y="5289"/>
                    </a:cubicBezTo>
                    <a:cubicBezTo>
                      <a:pt x="15154" y="5545"/>
                      <a:pt x="14964" y="5760"/>
                      <a:pt x="14716" y="5818"/>
                    </a:cubicBezTo>
                    <a:cubicBezTo>
                      <a:pt x="14592" y="5851"/>
                      <a:pt x="14468" y="5876"/>
                      <a:pt x="14344" y="5884"/>
                    </a:cubicBezTo>
                    <a:cubicBezTo>
                      <a:pt x="14239" y="5890"/>
                      <a:pt x="14133" y="5892"/>
                      <a:pt x="14028" y="5892"/>
                    </a:cubicBezTo>
                    <a:cubicBezTo>
                      <a:pt x="13506" y="5892"/>
                      <a:pt x="12987" y="5825"/>
                      <a:pt x="12485" y="5694"/>
                    </a:cubicBezTo>
                    <a:cubicBezTo>
                      <a:pt x="11179" y="5355"/>
                      <a:pt x="9932" y="4859"/>
                      <a:pt x="8701" y="4314"/>
                    </a:cubicBezTo>
                    <a:cubicBezTo>
                      <a:pt x="7536" y="3802"/>
                      <a:pt x="6362" y="3281"/>
                      <a:pt x="5156" y="2843"/>
                    </a:cubicBezTo>
                    <a:cubicBezTo>
                      <a:pt x="4371" y="2571"/>
                      <a:pt x="3578" y="2323"/>
                      <a:pt x="2785" y="2091"/>
                    </a:cubicBezTo>
                    <a:cubicBezTo>
                      <a:pt x="2446" y="2009"/>
                      <a:pt x="2099" y="1959"/>
                      <a:pt x="1752" y="1951"/>
                    </a:cubicBezTo>
                    <a:cubicBezTo>
                      <a:pt x="1165" y="1918"/>
                      <a:pt x="578" y="1910"/>
                      <a:pt x="0" y="1910"/>
                    </a:cubicBezTo>
                    <a:lnTo>
                      <a:pt x="0" y="4165"/>
                    </a:lnTo>
                    <a:lnTo>
                      <a:pt x="1917" y="4165"/>
                    </a:lnTo>
                    <a:cubicBezTo>
                      <a:pt x="2438" y="4165"/>
                      <a:pt x="2950" y="4248"/>
                      <a:pt x="3446" y="4405"/>
                    </a:cubicBezTo>
                    <a:cubicBezTo>
                      <a:pt x="4032" y="4587"/>
                      <a:pt x="4635" y="4752"/>
                      <a:pt x="5214" y="4942"/>
                    </a:cubicBezTo>
                    <a:cubicBezTo>
                      <a:pt x="6123" y="5248"/>
                      <a:pt x="6990" y="5628"/>
                      <a:pt x="7866" y="6000"/>
                    </a:cubicBezTo>
                    <a:cubicBezTo>
                      <a:pt x="8725" y="6355"/>
                      <a:pt x="9585" y="6710"/>
                      <a:pt x="10477" y="6983"/>
                    </a:cubicBezTo>
                    <a:cubicBezTo>
                      <a:pt x="11262" y="7231"/>
                      <a:pt x="12072" y="7396"/>
                      <a:pt x="12890" y="7462"/>
                    </a:cubicBezTo>
                    <a:cubicBezTo>
                      <a:pt x="13274" y="7490"/>
                      <a:pt x="13662" y="7503"/>
                      <a:pt x="14048" y="7503"/>
                    </a:cubicBezTo>
                    <a:cubicBezTo>
                      <a:pt x="14227" y="7503"/>
                      <a:pt x="14406" y="7500"/>
                      <a:pt x="14584" y="7495"/>
                    </a:cubicBezTo>
                    <a:cubicBezTo>
                      <a:pt x="15203" y="7470"/>
                      <a:pt x="15840" y="7413"/>
                      <a:pt x="16435" y="7189"/>
                    </a:cubicBezTo>
                    <a:cubicBezTo>
                      <a:pt x="16658" y="7107"/>
                      <a:pt x="16872" y="6991"/>
                      <a:pt x="17071" y="6851"/>
                    </a:cubicBezTo>
                    <a:cubicBezTo>
                      <a:pt x="17517" y="6528"/>
                      <a:pt x="17691" y="6074"/>
                      <a:pt x="17715" y="5553"/>
                    </a:cubicBezTo>
                    <a:cubicBezTo>
                      <a:pt x="17748" y="4868"/>
                      <a:pt x="17517" y="4248"/>
                      <a:pt x="17186" y="3661"/>
                    </a:cubicBezTo>
                    <a:cubicBezTo>
                      <a:pt x="16757" y="2885"/>
                      <a:pt x="16228" y="2174"/>
                      <a:pt x="15831" y="1373"/>
                    </a:cubicBezTo>
                    <a:cubicBezTo>
                      <a:pt x="15608" y="943"/>
                      <a:pt x="15443" y="480"/>
                      <a:pt x="15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848525" y="2618375"/>
                <a:ext cx="356775" cy="202475"/>
              </a:xfrm>
              <a:custGeom>
                <a:avLst/>
                <a:gdLst/>
                <a:ahLst/>
                <a:cxnLst/>
                <a:rect l="l" t="t" r="r" b="b"/>
                <a:pathLst>
                  <a:path w="14271" h="8099" extrusionOk="0">
                    <a:moveTo>
                      <a:pt x="0" y="1"/>
                    </a:moveTo>
                    <a:cubicBezTo>
                      <a:pt x="174" y="51"/>
                      <a:pt x="339" y="100"/>
                      <a:pt x="513" y="150"/>
                    </a:cubicBezTo>
                    <a:cubicBezTo>
                      <a:pt x="769" y="208"/>
                      <a:pt x="1033" y="249"/>
                      <a:pt x="1306" y="274"/>
                    </a:cubicBezTo>
                    <a:cubicBezTo>
                      <a:pt x="1942" y="356"/>
                      <a:pt x="2578" y="455"/>
                      <a:pt x="3206" y="563"/>
                    </a:cubicBezTo>
                    <a:cubicBezTo>
                      <a:pt x="4000" y="695"/>
                      <a:pt x="4793" y="844"/>
                      <a:pt x="5578" y="1026"/>
                    </a:cubicBezTo>
                    <a:cubicBezTo>
                      <a:pt x="6867" y="1315"/>
                      <a:pt x="7982" y="1934"/>
                      <a:pt x="8982" y="2777"/>
                    </a:cubicBezTo>
                    <a:cubicBezTo>
                      <a:pt x="9362" y="3099"/>
                      <a:pt x="9734" y="3438"/>
                      <a:pt x="10089" y="3794"/>
                    </a:cubicBezTo>
                    <a:cubicBezTo>
                      <a:pt x="10750" y="4488"/>
                      <a:pt x="11403" y="5190"/>
                      <a:pt x="11899" y="6024"/>
                    </a:cubicBezTo>
                    <a:cubicBezTo>
                      <a:pt x="12213" y="6537"/>
                      <a:pt x="12667" y="6917"/>
                      <a:pt x="13130" y="7280"/>
                    </a:cubicBezTo>
                    <a:cubicBezTo>
                      <a:pt x="13502" y="7578"/>
                      <a:pt x="13882" y="7842"/>
                      <a:pt x="14270" y="8098"/>
                    </a:cubicBezTo>
                    <a:lnTo>
                      <a:pt x="14270" y="5760"/>
                    </a:lnTo>
                    <a:cubicBezTo>
                      <a:pt x="13890" y="5479"/>
                      <a:pt x="13526" y="5182"/>
                      <a:pt x="13155" y="4884"/>
                    </a:cubicBezTo>
                    <a:cubicBezTo>
                      <a:pt x="12849" y="4612"/>
                      <a:pt x="12560" y="4322"/>
                      <a:pt x="12287" y="4008"/>
                    </a:cubicBezTo>
                    <a:cubicBezTo>
                      <a:pt x="11800" y="3471"/>
                      <a:pt x="11271" y="2976"/>
                      <a:pt x="10701" y="2529"/>
                    </a:cubicBezTo>
                    <a:cubicBezTo>
                      <a:pt x="10081" y="2034"/>
                      <a:pt x="9428" y="1587"/>
                      <a:pt x="8751" y="1191"/>
                    </a:cubicBezTo>
                    <a:cubicBezTo>
                      <a:pt x="7974" y="728"/>
                      <a:pt x="7131" y="381"/>
                      <a:pt x="6255" y="158"/>
                    </a:cubicBezTo>
                    <a:cubicBezTo>
                      <a:pt x="6032" y="100"/>
                      <a:pt x="5809" y="51"/>
                      <a:pt x="55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238125" y="3192725"/>
                <a:ext cx="967175" cy="687475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7499" extrusionOk="0">
                    <a:moveTo>
                      <a:pt x="1139" y="1"/>
                    </a:moveTo>
                    <a:cubicBezTo>
                      <a:pt x="1037" y="1"/>
                      <a:pt x="934" y="6"/>
                      <a:pt x="835" y="22"/>
                    </a:cubicBezTo>
                    <a:cubicBezTo>
                      <a:pt x="545" y="55"/>
                      <a:pt x="273" y="121"/>
                      <a:pt x="0" y="220"/>
                    </a:cubicBezTo>
                    <a:lnTo>
                      <a:pt x="0" y="509"/>
                    </a:lnTo>
                    <a:cubicBezTo>
                      <a:pt x="355" y="377"/>
                      <a:pt x="735" y="311"/>
                      <a:pt x="1115" y="311"/>
                    </a:cubicBezTo>
                    <a:cubicBezTo>
                      <a:pt x="1545" y="319"/>
                      <a:pt x="1967" y="435"/>
                      <a:pt x="2338" y="650"/>
                    </a:cubicBezTo>
                    <a:cubicBezTo>
                      <a:pt x="2966" y="997"/>
                      <a:pt x="3520" y="1443"/>
                      <a:pt x="3991" y="1972"/>
                    </a:cubicBezTo>
                    <a:cubicBezTo>
                      <a:pt x="4743" y="2798"/>
                      <a:pt x="5387" y="3707"/>
                      <a:pt x="5916" y="4690"/>
                    </a:cubicBezTo>
                    <a:cubicBezTo>
                      <a:pt x="6883" y="6401"/>
                      <a:pt x="7734" y="8169"/>
                      <a:pt x="8453" y="9995"/>
                    </a:cubicBezTo>
                    <a:cubicBezTo>
                      <a:pt x="9180" y="11871"/>
                      <a:pt x="9750" y="13796"/>
                      <a:pt x="10180" y="15754"/>
                    </a:cubicBezTo>
                    <a:cubicBezTo>
                      <a:pt x="10361" y="16613"/>
                      <a:pt x="10568" y="17465"/>
                      <a:pt x="10700" y="18340"/>
                    </a:cubicBezTo>
                    <a:cubicBezTo>
                      <a:pt x="10874" y="19439"/>
                      <a:pt x="10899" y="20555"/>
                      <a:pt x="10766" y="21662"/>
                    </a:cubicBezTo>
                    <a:cubicBezTo>
                      <a:pt x="10684" y="22315"/>
                      <a:pt x="10452" y="22943"/>
                      <a:pt x="10204" y="23562"/>
                    </a:cubicBezTo>
                    <a:cubicBezTo>
                      <a:pt x="9915" y="24323"/>
                      <a:pt x="9560" y="25058"/>
                      <a:pt x="9246" y="25810"/>
                    </a:cubicBezTo>
                    <a:cubicBezTo>
                      <a:pt x="9106" y="26116"/>
                      <a:pt x="8990" y="26446"/>
                      <a:pt x="8915" y="26777"/>
                    </a:cubicBezTo>
                    <a:cubicBezTo>
                      <a:pt x="8891" y="26900"/>
                      <a:pt x="8882" y="27024"/>
                      <a:pt x="8891" y="27148"/>
                    </a:cubicBezTo>
                    <a:cubicBezTo>
                      <a:pt x="8899" y="27338"/>
                      <a:pt x="9056" y="27487"/>
                      <a:pt x="9246" y="27495"/>
                    </a:cubicBezTo>
                    <a:cubicBezTo>
                      <a:pt x="9277" y="27497"/>
                      <a:pt x="9308" y="27498"/>
                      <a:pt x="9340" y="27498"/>
                    </a:cubicBezTo>
                    <a:cubicBezTo>
                      <a:pt x="9441" y="27498"/>
                      <a:pt x="9542" y="27488"/>
                      <a:pt x="9643" y="27462"/>
                    </a:cubicBezTo>
                    <a:cubicBezTo>
                      <a:pt x="9841" y="27421"/>
                      <a:pt x="10039" y="27355"/>
                      <a:pt x="10229" y="27272"/>
                    </a:cubicBezTo>
                    <a:cubicBezTo>
                      <a:pt x="12179" y="26438"/>
                      <a:pt x="13972" y="25355"/>
                      <a:pt x="15534" y="23901"/>
                    </a:cubicBezTo>
                    <a:cubicBezTo>
                      <a:pt x="17112" y="22414"/>
                      <a:pt x="18599" y="20844"/>
                      <a:pt x="19988" y="19191"/>
                    </a:cubicBezTo>
                    <a:cubicBezTo>
                      <a:pt x="20376" y="18737"/>
                      <a:pt x="20781" y="18316"/>
                      <a:pt x="21219" y="17911"/>
                    </a:cubicBezTo>
                    <a:cubicBezTo>
                      <a:pt x="22227" y="16985"/>
                      <a:pt x="23070" y="15903"/>
                      <a:pt x="23739" y="14713"/>
                    </a:cubicBezTo>
                    <a:cubicBezTo>
                      <a:pt x="23978" y="14267"/>
                      <a:pt x="24251" y="13845"/>
                      <a:pt x="24549" y="13441"/>
                    </a:cubicBezTo>
                    <a:cubicBezTo>
                      <a:pt x="25325" y="12408"/>
                      <a:pt x="25846" y="11234"/>
                      <a:pt x="26325" y="10045"/>
                    </a:cubicBezTo>
                    <a:cubicBezTo>
                      <a:pt x="26672" y="9169"/>
                      <a:pt x="26970" y="8276"/>
                      <a:pt x="27259" y="7384"/>
                    </a:cubicBezTo>
                    <a:cubicBezTo>
                      <a:pt x="27614" y="6335"/>
                      <a:pt x="28085" y="5318"/>
                      <a:pt x="28655" y="4360"/>
                    </a:cubicBezTo>
                    <a:cubicBezTo>
                      <a:pt x="29101" y="3591"/>
                      <a:pt x="29564" y="2823"/>
                      <a:pt x="29961" y="2013"/>
                    </a:cubicBezTo>
                    <a:cubicBezTo>
                      <a:pt x="30085" y="1774"/>
                      <a:pt x="30192" y="1534"/>
                      <a:pt x="30316" y="1294"/>
                    </a:cubicBezTo>
                    <a:cubicBezTo>
                      <a:pt x="30374" y="1170"/>
                      <a:pt x="30448" y="1063"/>
                      <a:pt x="30523" y="947"/>
                    </a:cubicBezTo>
                    <a:cubicBezTo>
                      <a:pt x="30665" y="723"/>
                      <a:pt x="30900" y="609"/>
                      <a:pt x="31136" y="609"/>
                    </a:cubicBezTo>
                    <a:cubicBezTo>
                      <a:pt x="31353" y="609"/>
                      <a:pt x="31571" y="704"/>
                      <a:pt x="31721" y="898"/>
                    </a:cubicBezTo>
                    <a:cubicBezTo>
                      <a:pt x="31869" y="1088"/>
                      <a:pt x="32002" y="1294"/>
                      <a:pt x="32092" y="1518"/>
                    </a:cubicBezTo>
                    <a:cubicBezTo>
                      <a:pt x="32357" y="2121"/>
                      <a:pt x="32506" y="2757"/>
                      <a:pt x="32630" y="3401"/>
                    </a:cubicBezTo>
                    <a:cubicBezTo>
                      <a:pt x="32869" y="4533"/>
                      <a:pt x="33001" y="5682"/>
                      <a:pt x="33125" y="6830"/>
                    </a:cubicBezTo>
                    <a:cubicBezTo>
                      <a:pt x="33224" y="7880"/>
                      <a:pt x="33423" y="8921"/>
                      <a:pt x="33720" y="9937"/>
                    </a:cubicBezTo>
                    <a:cubicBezTo>
                      <a:pt x="33811" y="10268"/>
                      <a:pt x="34009" y="10557"/>
                      <a:pt x="34274" y="10772"/>
                    </a:cubicBezTo>
                    <a:cubicBezTo>
                      <a:pt x="34596" y="11036"/>
                      <a:pt x="34960" y="11267"/>
                      <a:pt x="35340" y="11449"/>
                    </a:cubicBezTo>
                    <a:cubicBezTo>
                      <a:pt x="36356" y="11962"/>
                      <a:pt x="37405" y="12391"/>
                      <a:pt x="38455" y="12837"/>
                    </a:cubicBezTo>
                    <a:lnTo>
                      <a:pt x="38686" y="12945"/>
                    </a:lnTo>
                    <a:lnTo>
                      <a:pt x="38686" y="11829"/>
                    </a:lnTo>
                    <a:cubicBezTo>
                      <a:pt x="38339" y="11755"/>
                      <a:pt x="37992" y="11664"/>
                      <a:pt x="37653" y="11557"/>
                    </a:cubicBezTo>
                    <a:cubicBezTo>
                      <a:pt x="37455" y="11491"/>
                      <a:pt x="37265" y="11416"/>
                      <a:pt x="37067" y="11334"/>
                    </a:cubicBezTo>
                    <a:cubicBezTo>
                      <a:pt x="36769" y="11210"/>
                      <a:pt x="36472" y="11086"/>
                      <a:pt x="36191" y="10945"/>
                    </a:cubicBezTo>
                    <a:cubicBezTo>
                      <a:pt x="35885" y="10805"/>
                      <a:pt x="35596" y="10631"/>
                      <a:pt x="35331" y="10433"/>
                    </a:cubicBezTo>
                    <a:cubicBezTo>
                      <a:pt x="35191" y="10334"/>
                      <a:pt x="35075" y="10210"/>
                      <a:pt x="34984" y="10061"/>
                    </a:cubicBezTo>
                    <a:cubicBezTo>
                      <a:pt x="34894" y="9888"/>
                      <a:pt x="34811" y="9706"/>
                      <a:pt x="34728" y="9532"/>
                    </a:cubicBezTo>
                    <a:cubicBezTo>
                      <a:pt x="34489" y="9037"/>
                      <a:pt x="34290" y="8524"/>
                      <a:pt x="34142" y="7995"/>
                    </a:cubicBezTo>
                    <a:cubicBezTo>
                      <a:pt x="34076" y="7748"/>
                      <a:pt x="34018" y="7500"/>
                      <a:pt x="33968" y="7244"/>
                    </a:cubicBezTo>
                    <a:cubicBezTo>
                      <a:pt x="33836" y="6624"/>
                      <a:pt x="33737" y="6004"/>
                      <a:pt x="33629" y="5384"/>
                    </a:cubicBezTo>
                    <a:cubicBezTo>
                      <a:pt x="33605" y="5244"/>
                      <a:pt x="33580" y="5104"/>
                      <a:pt x="33547" y="4971"/>
                    </a:cubicBezTo>
                    <a:cubicBezTo>
                      <a:pt x="33522" y="4839"/>
                      <a:pt x="33505" y="4732"/>
                      <a:pt x="33481" y="4608"/>
                    </a:cubicBezTo>
                    <a:cubicBezTo>
                      <a:pt x="33414" y="4302"/>
                      <a:pt x="33348" y="4005"/>
                      <a:pt x="33282" y="3707"/>
                    </a:cubicBezTo>
                    <a:cubicBezTo>
                      <a:pt x="33142" y="3120"/>
                      <a:pt x="32977" y="2550"/>
                      <a:pt x="32778" y="1989"/>
                    </a:cubicBezTo>
                    <a:cubicBezTo>
                      <a:pt x="32762" y="1964"/>
                      <a:pt x="32753" y="1939"/>
                      <a:pt x="32745" y="1906"/>
                    </a:cubicBezTo>
                    <a:cubicBezTo>
                      <a:pt x="32613" y="1534"/>
                      <a:pt x="32439" y="1179"/>
                      <a:pt x="32216" y="840"/>
                    </a:cubicBezTo>
                    <a:cubicBezTo>
                      <a:pt x="32175" y="782"/>
                      <a:pt x="32125" y="716"/>
                      <a:pt x="32076" y="658"/>
                    </a:cubicBezTo>
                    <a:cubicBezTo>
                      <a:pt x="31960" y="518"/>
                      <a:pt x="31820" y="402"/>
                      <a:pt x="31655" y="319"/>
                    </a:cubicBezTo>
                    <a:cubicBezTo>
                      <a:pt x="31499" y="244"/>
                      <a:pt x="31335" y="208"/>
                      <a:pt x="31174" y="208"/>
                    </a:cubicBezTo>
                    <a:cubicBezTo>
                      <a:pt x="30751" y="208"/>
                      <a:pt x="30349" y="452"/>
                      <a:pt x="30175" y="865"/>
                    </a:cubicBezTo>
                    <a:cubicBezTo>
                      <a:pt x="30151" y="914"/>
                      <a:pt x="30126" y="972"/>
                      <a:pt x="30101" y="1014"/>
                    </a:cubicBezTo>
                    <a:cubicBezTo>
                      <a:pt x="30085" y="1055"/>
                      <a:pt x="30052" y="1129"/>
                      <a:pt x="30027" y="1187"/>
                    </a:cubicBezTo>
                    <a:cubicBezTo>
                      <a:pt x="29985" y="1278"/>
                      <a:pt x="29944" y="1369"/>
                      <a:pt x="29903" y="1468"/>
                    </a:cubicBezTo>
                    <a:cubicBezTo>
                      <a:pt x="29754" y="1798"/>
                      <a:pt x="29581" y="2121"/>
                      <a:pt x="29399" y="2435"/>
                    </a:cubicBezTo>
                    <a:cubicBezTo>
                      <a:pt x="29357" y="2493"/>
                      <a:pt x="29324" y="2559"/>
                      <a:pt x="29283" y="2616"/>
                    </a:cubicBezTo>
                    <a:cubicBezTo>
                      <a:pt x="29143" y="2848"/>
                      <a:pt x="28986" y="3079"/>
                      <a:pt x="28837" y="3311"/>
                    </a:cubicBezTo>
                    <a:cubicBezTo>
                      <a:pt x="28440" y="3922"/>
                      <a:pt x="28044" y="4533"/>
                      <a:pt x="27655" y="5153"/>
                    </a:cubicBezTo>
                    <a:cubicBezTo>
                      <a:pt x="27226" y="5822"/>
                      <a:pt x="26879" y="6541"/>
                      <a:pt x="26631" y="7301"/>
                    </a:cubicBezTo>
                    <a:cubicBezTo>
                      <a:pt x="26325" y="8293"/>
                      <a:pt x="25962" y="9260"/>
                      <a:pt x="25532" y="10193"/>
                    </a:cubicBezTo>
                    <a:cubicBezTo>
                      <a:pt x="25177" y="10954"/>
                      <a:pt x="24788" y="11689"/>
                      <a:pt x="24243" y="12333"/>
                    </a:cubicBezTo>
                    <a:cubicBezTo>
                      <a:pt x="23962" y="12672"/>
                      <a:pt x="23722" y="13036"/>
                      <a:pt x="23524" y="13432"/>
                    </a:cubicBezTo>
                    <a:cubicBezTo>
                      <a:pt x="22921" y="14531"/>
                      <a:pt x="22185" y="15564"/>
                      <a:pt x="21334" y="16481"/>
                    </a:cubicBezTo>
                    <a:lnTo>
                      <a:pt x="21268" y="16556"/>
                    </a:lnTo>
                    <a:cubicBezTo>
                      <a:pt x="21111" y="16721"/>
                      <a:pt x="20954" y="16886"/>
                      <a:pt x="20797" y="17043"/>
                    </a:cubicBezTo>
                    <a:cubicBezTo>
                      <a:pt x="20566" y="17274"/>
                      <a:pt x="20335" y="17498"/>
                      <a:pt x="20103" y="17729"/>
                    </a:cubicBezTo>
                    <a:cubicBezTo>
                      <a:pt x="19756" y="18076"/>
                      <a:pt x="19434" y="18456"/>
                      <a:pt x="19153" y="18861"/>
                    </a:cubicBezTo>
                    <a:cubicBezTo>
                      <a:pt x="18831" y="19340"/>
                      <a:pt x="18475" y="19803"/>
                      <a:pt x="18104" y="20249"/>
                    </a:cubicBezTo>
                    <a:cubicBezTo>
                      <a:pt x="17657" y="20786"/>
                      <a:pt x="17186" y="21307"/>
                      <a:pt x="16707" y="21827"/>
                    </a:cubicBezTo>
                    <a:cubicBezTo>
                      <a:pt x="16162" y="22397"/>
                      <a:pt x="15567" y="22926"/>
                      <a:pt x="14947" y="23405"/>
                    </a:cubicBezTo>
                    <a:cubicBezTo>
                      <a:pt x="14823" y="23505"/>
                      <a:pt x="14691" y="23604"/>
                      <a:pt x="14559" y="23703"/>
                    </a:cubicBezTo>
                    <a:cubicBezTo>
                      <a:pt x="13989" y="24116"/>
                      <a:pt x="13386" y="24471"/>
                      <a:pt x="12749" y="24769"/>
                    </a:cubicBezTo>
                    <a:cubicBezTo>
                      <a:pt x="12361" y="24950"/>
                      <a:pt x="11964" y="25107"/>
                      <a:pt x="11560" y="25240"/>
                    </a:cubicBezTo>
                    <a:cubicBezTo>
                      <a:pt x="11423" y="25283"/>
                      <a:pt x="11285" y="25307"/>
                      <a:pt x="11148" y="25307"/>
                    </a:cubicBezTo>
                    <a:cubicBezTo>
                      <a:pt x="11128" y="25307"/>
                      <a:pt x="11109" y="25307"/>
                      <a:pt x="11089" y="25306"/>
                    </a:cubicBezTo>
                    <a:lnTo>
                      <a:pt x="11056" y="25306"/>
                    </a:lnTo>
                    <a:cubicBezTo>
                      <a:pt x="10824" y="25298"/>
                      <a:pt x="10700" y="25190"/>
                      <a:pt x="10667" y="24984"/>
                    </a:cubicBezTo>
                    <a:cubicBezTo>
                      <a:pt x="10667" y="24959"/>
                      <a:pt x="10659" y="24942"/>
                      <a:pt x="10659" y="24917"/>
                    </a:cubicBezTo>
                    <a:cubicBezTo>
                      <a:pt x="10651" y="24901"/>
                      <a:pt x="10659" y="24893"/>
                      <a:pt x="10659" y="24876"/>
                    </a:cubicBezTo>
                    <a:cubicBezTo>
                      <a:pt x="10642" y="24686"/>
                      <a:pt x="10659" y="24496"/>
                      <a:pt x="10700" y="24306"/>
                    </a:cubicBezTo>
                    <a:cubicBezTo>
                      <a:pt x="10799" y="23794"/>
                      <a:pt x="10948" y="23298"/>
                      <a:pt x="11080" y="22794"/>
                    </a:cubicBezTo>
                    <a:cubicBezTo>
                      <a:pt x="11155" y="22488"/>
                      <a:pt x="11237" y="22166"/>
                      <a:pt x="11295" y="21844"/>
                    </a:cubicBezTo>
                    <a:cubicBezTo>
                      <a:pt x="11328" y="21645"/>
                      <a:pt x="11353" y="21439"/>
                      <a:pt x="11361" y="21241"/>
                    </a:cubicBezTo>
                    <a:cubicBezTo>
                      <a:pt x="11386" y="20571"/>
                      <a:pt x="11378" y="19894"/>
                      <a:pt x="11328" y="19224"/>
                    </a:cubicBezTo>
                    <a:cubicBezTo>
                      <a:pt x="11320" y="19142"/>
                      <a:pt x="11312" y="19059"/>
                      <a:pt x="11303" y="18985"/>
                    </a:cubicBezTo>
                    <a:cubicBezTo>
                      <a:pt x="11262" y="18555"/>
                      <a:pt x="11204" y="18134"/>
                      <a:pt x="11138" y="17712"/>
                    </a:cubicBezTo>
                    <a:cubicBezTo>
                      <a:pt x="11113" y="17564"/>
                      <a:pt x="11089" y="17407"/>
                      <a:pt x="11064" y="17258"/>
                    </a:cubicBezTo>
                    <a:cubicBezTo>
                      <a:pt x="10940" y="16498"/>
                      <a:pt x="10717" y="15762"/>
                      <a:pt x="10535" y="15019"/>
                    </a:cubicBezTo>
                    <a:lnTo>
                      <a:pt x="10502" y="14903"/>
                    </a:lnTo>
                    <a:cubicBezTo>
                      <a:pt x="10370" y="14366"/>
                      <a:pt x="10229" y="13829"/>
                      <a:pt x="10081" y="13300"/>
                    </a:cubicBezTo>
                    <a:cubicBezTo>
                      <a:pt x="9783" y="12259"/>
                      <a:pt x="9453" y="11234"/>
                      <a:pt x="9089" y="10226"/>
                    </a:cubicBezTo>
                    <a:cubicBezTo>
                      <a:pt x="8990" y="9945"/>
                      <a:pt x="8882" y="9665"/>
                      <a:pt x="8783" y="9384"/>
                    </a:cubicBezTo>
                    <a:cubicBezTo>
                      <a:pt x="8676" y="9119"/>
                      <a:pt x="8568" y="8855"/>
                      <a:pt x="8461" y="8599"/>
                    </a:cubicBezTo>
                    <a:cubicBezTo>
                      <a:pt x="8048" y="7624"/>
                      <a:pt x="7593" y="6665"/>
                      <a:pt x="7122" y="5723"/>
                    </a:cubicBezTo>
                    <a:cubicBezTo>
                      <a:pt x="6982" y="5459"/>
                      <a:pt x="6842" y="5186"/>
                      <a:pt x="6709" y="4922"/>
                    </a:cubicBezTo>
                    <a:cubicBezTo>
                      <a:pt x="6544" y="4616"/>
                      <a:pt x="6379" y="4310"/>
                      <a:pt x="6197" y="4005"/>
                    </a:cubicBezTo>
                    <a:cubicBezTo>
                      <a:pt x="6065" y="3790"/>
                      <a:pt x="5924" y="3567"/>
                      <a:pt x="5784" y="3352"/>
                    </a:cubicBezTo>
                    <a:cubicBezTo>
                      <a:pt x="5710" y="3236"/>
                      <a:pt x="5635" y="3120"/>
                      <a:pt x="5553" y="3013"/>
                    </a:cubicBezTo>
                    <a:cubicBezTo>
                      <a:pt x="5478" y="2897"/>
                      <a:pt x="5404" y="2798"/>
                      <a:pt x="5329" y="2691"/>
                    </a:cubicBezTo>
                    <a:cubicBezTo>
                      <a:pt x="4792" y="1972"/>
                      <a:pt x="4189" y="1319"/>
                      <a:pt x="3446" y="815"/>
                    </a:cubicBezTo>
                    <a:cubicBezTo>
                      <a:pt x="3297" y="716"/>
                      <a:pt x="3156" y="625"/>
                      <a:pt x="3008" y="534"/>
                    </a:cubicBezTo>
                    <a:cubicBezTo>
                      <a:pt x="2495" y="220"/>
                      <a:pt x="1917" y="39"/>
                      <a:pt x="1314" y="5"/>
                    </a:cubicBezTo>
                    <a:cubicBezTo>
                      <a:pt x="1256" y="2"/>
                      <a:pt x="1198" y="1"/>
                      <a:pt x="1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456875" y="3277125"/>
                <a:ext cx="748425" cy="676325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27053" extrusionOk="0">
                    <a:moveTo>
                      <a:pt x="22153" y="1"/>
                    </a:moveTo>
                    <a:cubicBezTo>
                      <a:pt x="22128" y="1"/>
                      <a:pt x="22095" y="1"/>
                      <a:pt x="22070" y="9"/>
                    </a:cubicBezTo>
                    <a:cubicBezTo>
                      <a:pt x="21987" y="42"/>
                      <a:pt x="21921" y="100"/>
                      <a:pt x="21872" y="182"/>
                    </a:cubicBezTo>
                    <a:cubicBezTo>
                      <a:pt x="21847" y="215"/>
                      <a:pt x="21830" y="249"/>
                      <a:pt x="21806" y="282"/>
                    </a:cubicBezTo>
                    <a:cubicBezTo>
                      <a:pt x="21632" y="554"/>
                      <a:pt x="21475" y="852"/>
                      <a:pt x="21359" y="1149"/>
                    </a:cubicBezTo>
                    <a:cubicBezTo>
                      <a:pt x="21062" y="1835"/>
                      <a:pt x="20806" y="2537"/>
                      <a:pt x="20566" y="3248"/>
                    </a:cubicBezTo>
                    <a:cubicBezTo>
                      <a:pt x="20434" y="3636"/>
                      <a:pt x="20302" y="4025"/>
                      <a:pt x="20178" y="4405"/>
                    </a:cubicBezTo>
                    <a:lnTo>
                      <a:pt x="20128" y="4545"/>
                    </a:lnTo>
                    <a:cubicBezTo>
                      <a:pt x="20079" y="4702"/>
                      <a:pt x="20021" y="4859"/>
                      <a:pt x="19955" y="5016"/>
                    </a:cubicBezTo>
                    <a:cubicBezTo>
                      <a:pt x="19831" y="5305"/>
                      <a:pt x="19723" y="5611"/>
                      <a:pt x="19632" y="5917"/>
                    </a:cubicBezTo>
                    <a:cubicBezTo>
                      <a:pt x="19566" y="6140"/>
                      <a:pt x="19500" y="6371"/>
                      <a:pt x="19426" y="6594"/>
                    </a:cubicBezTo>
                    <a:cubicBezTo>
                      <a:pt x="19244" y="7164"/>
                      <a:pt x="19038" y="7726"/>
                      <a:pt x="18806" y="8280"/>
                    </a:cubicBezTo>
                    <a:cubicBezTo>
                      <a:pt x="18740" y="8429"/>
                      <a:pt x="18682" y="8577"/>
                      <a:pt x="18633" y="8734"/>
                    </a:cubicBezTo>
                    <a:cubicBezTo>
                      <a:pt x="18467" y="9197"/>
                      <a:pt x="18360" y="9676"/>
                      <a:pt x="18294" y="10164"/>
                    </a:cubicBezTo>
                    <a:cubicBezTo>
                      <a:pt x="18220" y="10668"/>
                      <a:pt x="17980" y="11073"/>
                      <a:pt x="17674" y="11444"/>
                    </a:cubicBezTo>
                    <a:cubicBezTo>
                      <a:pt x="17658" y="11461"/>
                      <a:pt x="17649" y="11477"/>
                      <a:pt x="17633" y="11494"/>
                    </a:cubicBezTo>
                    <a:cubicBezTo>
                      <a:pt x="17327" y="11849"/>
                      <a:pt x="16988" y="12172"/>
                      <a:pt x="16617" y="12461"/>
                    </a:cubicBezTo>
                    <a:cubicBezTo>
                      <a:pt x="16484" y="12568"/>
                      <a:pt x="16344" y="12684"/>
                      <a:pt x="16203" y="12791"/>
                    </a:cubicBezTo>
                    <a:lnTo>
                      <a:pt x="15964" y="12998"/>
                    </a:lnTo>
                    <a:cubicBezTo>
                      <a:pt x="15361" y="13485"/>
                      <a:pt x="14807" y="14031"/>
                      <a:pt x="14311" y="14617"/>
                    </a:cubicBezTo>
                    <a:cubicBezTo>
                      <a:pt x="13816" y="15229"/>
                      <a:pt x="13386" y="15873"/>
                      <a:pt x="12890" y="16476"/>
                    </a:cubicBezTo>
                    <a:lnTo>
                      <a:pt x="12849" y="16526"/>
                    </a:lnTo>
                    <a:cubicBezTo>
                      <a:pt x="12799" y="16600"/>
                      <a:pt x="12733" y="16666"/>
                      <a:pt x="12659" y="16724"/>
                    </a:cubicBezTo>
                    <a:cubicBezTo>
                      <a:pt x="12650" y="16724"/>
                      <a:pt x="12642" y="16733"/>
                      <a:pt x="12626" y="16741"/>
                    </a:cubicBezTo>
                    <a:cubicBezTo>
                      <a:pt x="12626" y="16799"/>
                      <a:pt x="12601" y="16848"/>
                      <a:pt x="12560" y="16881"/>
                    </a:cubicBezTo>
                    <a:cubicBezTo>
                      <a:pt x="12328" y="17121"/>
                      <a:pt x="12122" y="17377"/>
                      <a:pt x="11882" y="17617"/>
                    </a:cubicBezTo>
                    <a:cubicBezTo>
                      <a:pt x="11147" y="18352"/>
                      <a:pt x="10395" y="19063"/>
                      <a:pt x="9635" y="19773"/>
                    </a:cubicBezTo>
                    <a:cubicBezTo>
                      <a:pt x="8742" y="20599"/>
                      <a:pt x="7941" y="21508"/>
                      <a:pt x="7007" y="22285"/>
                    </a:cubicBezTo>
                    <a:cubicBezTo>
                      <a:pt x="6478" y="22723"/>
                      <a:pt x="5949" y="23169"/>
                      <a:pt x="5396" y="23582"/>
                    </a:cubicBezTo>
                    <a:cubicBezTo>
                      <a:pt x="4338" y="24384"/>
                      <a:pt x="3239" y="25111"/>
                      <a:pt x="2115" y="25830"/>
                    </a:cubicBezTo>
                    <a:cubicBezTo>
                      <a:pt x="1430" y="26268"/>
                      <a:pt x="719" y="26673"/>
                      <a:pt x="0" y="27053"/>
                    </a:cubicBezTo>
                    <a:lnTo>
                      <a:pt x="2727" y="27053"/>
                    </a:lnTo>
                    <a:lnTo>
                      <a:pt x="3074" y="26788"/>
                    </a:lnTo>
                    <a:cubicBezTo>
                      <a:pt x="4057" y="26053"/>
                      <a:pt x="5049" y="25334"/>
                      <a:pt x="5991" y="24549"/>
                    </a:cubicBezTo>
                    <a:cubicBezTo>
                      <a:pt x="6536" y="24086"/>
                      <a:pt x="7081" y="23615"/>
                      <a:pt x="7610" y="23136"/>
                    </a:cubicBezTo>
                    <a:cubicBezTo>
                      <a:pt x="8255" y="22566"/>
                      <a:pt x="8866" y="21955"/>
                      <a:pt x="9453" y="21335"/>
                    </a:cubicBezTo>
                    <a:cubicBezTo>
                      <a:pt x="10130" y="20608"/>
                      <a:pt x="10816" y="19889"/>
                      <a:pt x="11502" y="19162"/>
                    </a:cubicBezTo>
                    <a:cubicBezTo>
                      <a:pt x="12130" y="18517"/>
                      <a:pt x="12717" y="17823"/>
                      <a:pt x="13320" y="17146"/>
                    </a:cubicBezTo>
                    <a:cubicBezTo>
                      <a:pt x="13749" y="16658"/>
                      <a:pt x="14171" y="16154"/>
                      <a:pt x="14592" y="15658"/>
                    </a:cubicBezTo>
                    <a:cubicBezTo>
                      <a:pt x="14873" y="15344"/>
                      <a:pt x="15228" y="15113"/>
                      <a:pt x="15575" y="14865"/>
                    </a:cubicBezTo>
                    <a:cubicBezTo>
                      <a:pt x="16542" y="14171"/>
                      <a:pt x="17608" y="13626"/>
                      <a:pt x="18748" y="13254"/>
                    </a:cubicBezTo>
                    <a:cubicBezTo>
                      <a:pt x="19385" y="13047"/>
                      <a:pt x="20037" y="12907"/>
                      <a:pt x="20690" y="12758"/>
                    </a:cubicBezTo>
                    <a:cubicBezTo>
                      <a:pt x="21194" y="12643"/>
                      <a:pt x="21698" y="12510"/>
                      <a:pt x="22202" y="12411"/>
                    </a:cubicBezTo>
                    <a:cubicBezTo>
                      <a:pt x="22979" y="12246"/>
                      <a:pt x="23747" y="12081"/>
                      <a:pt x="24516" y="11957"/>
                    </a:cubicBezTo>
                    <a:cubicBezTo>
                      <a:pt x="24929" y="11891"/>
                      <a:pt x="25350" y="11841"/>
                      <a:pt x="25772" y="11825"/>
                    </a:cubicBezTo>
                    <a:cubicBezTo>
                      <a:pt x="25985" y="11825"/>
                      <a:pt x="26199" y="11782"/>
                      <a:pt x="26412" y="11782"/>
                    </a:cubicBezTo>
                    <a:cubicBezTo>
                      <a:pt x="26430" y="11782"/>
                      <a:pt x="26448" y="11783"/>
                      <a:pt x="26466" y="11783"/>
                    </a:cubicBezTo>
                    <a:cubicBezTo>
                      <a:pt x="26995" y="11808"/>
                      <a:pt x="27515" y="11858"/>
                      <a:pt x="28036" y="11932"/>
                    </a:cubicBezTo>
                    <a:cubicBezTo>
                      <a:pt x="28680" y="12023"/>
                      <a:pt x="29316" y="12180"/>
                      <a:pt x="29936" y="12395"/>
                    </a:cubicBezTo>
                    <a:lnTo>
                      <a:pt x="29936" y="10990"/>
                    </a:lnTo>
                    <a:cubicBezTo>
                      <a:pt x="29589" y="10825"/>
                      <a:pt x="29234" y="10668"/>
                      <a:pt x="28870" y="10519"/>
                    </a:cubicBezTo>
                    <a:cubicBezTo>
                      <a:pt x="28317" y="10288"/>
                      <a:pt x="27755" y="10065"/>
                      <a:pt x="27193" y="9841"/>
                    </a:cubicBezTo>
                    <a:cubicBezTo>
                      <a:pt x="26714" y="9643"/>
                      <a:pt x="26226" y="9470"/>
                      <a:pt x="25739" y="9271"/>
                    </a:cubicBezTo>
                    <a:cubicBezTo>
                      <a:pt x="25334" y="9106"/>
                      <a:pt x="24929" y="8941"/>
                      <a:pt x="24532" y="8743"/>
                    </a:cubicBezTo>
                    <a:cubicBezTo>
                      <a:pt x="24483" y="8709"/>
                      <a:pt x="24425" y="8676"/>
                      <a:pt x="24367" y="8652"/>
                    </a:cubicBezTo>
                    <a:cubicBezTo>
                      <a:pt x="24235" y="8577"/>
                      <a:pt x="24094" y="8495"/>
                      <a:pt x="23962" y="8412"/>
                    </a:cubicBezTo>
                    <a:cubicBezTo>
                      <a:pt x="23780" y="8288"/>
                      <a:pt x="23607" y="8156"/>
                      <a:pt x="23442" y="8015"/>
                    </a:cubicBezTo>
                    <a:cubicBezTo>
                      <a:pt x="23367" y="7949"/>
                      <a:pt x="23293" y="7875"/>
                      <a:pt x="23227" y="7801"/>
                    </a:cubicBezTo>
                    <a:cubicBezTo>
                      <a:pt x="23020" y="7578"/>
                      <a:pt x="22896" y="7288"/>
                      <a:pt x="22880" y="6983"/>
                    </a:cubicBezTo>
                    <a:cubicBezTo>
                      <a:pt x="22863" y="6743"/>
                      <a:pt x="22838" y="6512"/>
                      <a:pt x="22814" y="6272"/>
                    </a:cubicBezTo>
                    <a:cubicBezTo>
                      <a:pt x="22789" y="6057"/>
                      <a:pt x="22764" y="5842"/>
                      <a:pt x="22756" y="5619"/>
                    </a:cubicBezTo>
                    <a:cubicBezTo>
                      <a:pt x="22748" y="5471"/>
                      <a:pt x="22739" y="5322"/>
                      <a:pt x="22731" y="5173"/>
                    </a:cubicBezTo>
                    <a:cubicBezTo>
                      <a:pt x="22706" y="4504"/>
                      <a:pt x="22723" y="3826"/>
                      <a:pt x="22690" y="3149"/>
                    </a:cubicBezTo>
                    <a:cubicBezTo>
                      <a:pt x="22648" y="2356"/>
                      <a:pt x="22648" y="1546"/>
                      <a:pt x="22500" y="761"/>
                    </a:cubicBezTo>
                    <a:cubicBezTo>
                      <a:pt x="22500" y="736"/>
                      <a:pt x="22491" y="719"/>
                      <a:pt x="22483" y="695"/>
                    </a:cubicBezTo>
                    <a:cubicBezTo>
                      <a:pt x="22458" y="546"/>
                      <a:pt x="22417" y="397"/>
                      <a:pt x="22367" y="257"/>
                    </a:cubicBezTo>
                    <a:cubicBezTo>
                      <a:pt x="22334" y="141"/>
                      <a:pt x="22285" y="17"/>
                      <a:pt x="22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913175" y="3687175"/>
                <a:ext cx="2921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1685" h="8147" extrusionOk="0">
                    <a:moveTo>
                      <a:pt x="11684" y="0"/>
                    </a:moveTo>
                    <a:cubicBezTo>
                      <a:pt x="11362" y="50"/>
                      <a:pt x="11040" y="116"/>
                      <a:pt x="10717" y="190"/>
                    </a:cubicBezTo>
                    <a:cubicBezTo>
                      <a:pt x="9676" y="446"/>
                      <a:pt x="8660" y="818"/>
                      <a:pt x="7701" y="1297"/>
                    </a:cubicBezTo>
                    <a:cubicBezTo>
                      <a:pt x="6636" y="1810"/>
                      <a:pt x="5570" y="2322"/>
                      <a:pt x="4496" y="2809"/>
                    </a:cubicBezTo>
                    <a:cubicBezTo>
                      <a:pt x="3438" y="3297"/>
                      <a:pt x="2438" y="3900"/>
                      <a:pt x="1513" y="4619"/>
                    </a:cubicBezTo>
                    <a:cubicBezTo>
                      <a:pt x="959" y="5040"/>
                      <a:pt x="463" y="5536"/>
                      <a:pt x="149" y="6181"/>
                    </a:cubicBezTo>
                    <a:cubicBezTo>
                      <a:pt x="50" y="6371"/>
                      <a:pt x="1" y="6585"/>
                      <a:pt x="9" y="6800"/>
                    </a:cubicBezTo>
                    <a:cubicBezTo>
                      <a:pt x="34" y="7172"/>
                      <a:pt x="265" y="7387"/>
                      <a:pt x="546" y="7560"/>
                    </a:cubicBezTo>
                    <a:cubicBezTo>
                      <a:pt x="992" y="7817"/>
                      <a:pt x="1496" y="7982"/>
                      <a:pt x="2008" y="8048"/>
                    </a:cubicBezTo>
                    <a:cubicBezTo>
                      <a:pt x="2429" y="8113"/>
                      <a:pt x="2849" y="8147"/>
                      <a:pt x="3265" y="8147"/>
                    </a:cubicBezTo>
                    <a:cubicBezTo>
                      <a:pt x="3381" y="8147"/>
                      <a:pt x="3496" y="8144"/>
                      <a:pt x="3611" y="8139"/>
                    </a:cubicBezTo>
                    <a:cubicBezTo>
                      <a:pt x="4091" y="8122"/>
                      <a:pt x="4562" y="8073"/>
                      <a:pt x="5024" y="8007"/>
                    </a:cubicBezTo>
                    <a:cubicBezTo>
                      <a:pt x="5462" y="7932"/>
                      <a:pt x="5908" y="7883"/>
                      <a:pt x="6355" y="7825"/>
                    </a:cubicBezTo>
                    <a:cubicBezTo>
                      <a:pt x="6702" y="7775"/>
                      <a:pt x="7057" y="7709"/>
                      <a:pt x="7412" y="7676"/>
                    </a:cubicBezTo>
                    <a:cubicBezTo>
                      <a:pt x="7751" y="7643"/>
                      <a:pt x="8082" y="7602"/>
                      <a:pt x="8420" y="7560"/>
                    </a:cubicBezTo>
                    <a:cubicBezTo>
                      <a:pt x="8759" y="7511"/>
                      <a:pt x="9073" y="7486"/>
                      <a:pt x="9404" y="7436"/>
                    </a:cubicBezTo>
                    <a:cubicBezTo>
                      <a:pt x="9932" y="7354"/>
                      <a:pt x="10461" y="7263"/>
                      <a:pt x="10990" y="7180"/>
                    </a:cubicBezTo>
                    <a:lnTo>
                      <a:pt x="11684" y="7065"/>
                    </a:lnTo>
                    <a:lnTo>
                      <a:pt x="11684" y="5305"/>
                    </a:lnTo>
                    <a:cubicBezTo>
                      <a:pt x="11197" y="5412"/>
                      <a:pt x="10709" y="5503"/>
                      <a:pt x="10222" y="5594"/>
                    </a:cubicBezTo>
                    <a:cubicBezTo>
                      <a:pt x="9899" y="5652"/>
                      <a:pt x="9577" y="5710"/>
                      <a:pt x="9255" y="5759"/>
                    </a:cubicBezTo>
                    <a:cubicBezTo>
                      <a:pt x="9131" y="5784"/>
                      <a:pt x="8999" y="5800"/>
                      <a:pt x="8875" y="5825"/>
                    </a:cubicBezTo>
                    <a:cubicBezTo>
                      <a:pt x="8528" y="5875"/>
                      <a:pt x="8189" y="5924"/>
                      <a:pt x="7842" y="5982"/>
                    </a:cubicBezTo>
                    <a:cubicBezTo>
                      <a:pt x="7685" y="5999"/>
                      <a:pt x="7536" y="6015"/>
                      <a:pt x="7379" y="6032"/>
                    </a:cubicBezTo>
                    <a:cubicBezTo>
                      <a:pt x="7164" y="6048"/>
                      <a:pt x="6950" y="6065"/>
                      <a:pt x="6735" y="6090"/>
                    </a:cubicBezTo>
                    <a:lnTo>
                      <a:pt x="6586" y="6106"/>
                    </a:lnTo>
                    <a:cubicBezTo>
                      <a:pt x="6056" y="6175"/>
                      <a:pt x="5520" y="6209"/>
                      <a:pt x="4983" y="6209"/>
                    </a:cubicBezTo>
                    <a:cubicBezTo>
                      <a:pt x="4876" y="6209"/>
                      <a:pt x="4768" y="6208"/>
                      <a:pt x="4661" y="6205"/>
                    </a:cubicBezTo>
                    <a:lnTo>
                      <a:pt x="4628" y="6205"/>
                    </a:lnTo>
                    <a:cubicBezTo>
                      <a:pt x="4421" y="6197"/>
                      <a:pt x="4223" y="6156"/>
                      <a:pt x="4025" y="6090"/>
                    </a:cubicBezTo>
                    <a:cubicBezTo>
                      <a:pt x="3777" y="6007"/>
                      <a:pt x="3661" y="5858"/>
                      <a:pt x="3661" y="5668"/>
                    </a:cubicBezTo>
                    <a:cubicBezTo>
                      <a:pt x="3661" y="5561"/>
                      <a:pt x="3686" y="5462"/>
                      <a:pt x="3735" y="5371"/>
                    </a:cubicBezTo>
                    <a:cubicBezTo>
                      <a:pt x="3835" y="5172"/>
                      <a:pt x="3967" y="4991"/>
                      <a:pt x="4132" y="4834"/>
                    </a:cubicBezTo>
                    <a:cubicBezTo>
                      <a:pt x="4272" y="4693"/>
                      <a:pt x="4421" y="4569"/>
                      <a:pt x="4578" y="4454"/>
                    </a:cubicBezTo>
                    <a:cubicBezTo>
                      <a:pt x="5396" y="3842"/>
                      <a:pt x="6272" y="3330"/>
                      <a:pt x="7206" y="2925"/>
                    </a:cubicBezTo>
                    <a:cubicBezTo>
                      <a:pt x="7594" y="2743"/>
                      <a:pt x="7991" y="2586"/>
                      <a:pt x="8387" y="2429"/>
                    </a:cubicBezTo>
                    <a:cubicBezTo>
                      <a:pt x="9453" y="2024"/>
                      <a:pt x="10560" y="1719"/>
                      <a:pt x="11684" y="1529"/>
                    </a:cubicBezTo>
                    <a:lnTo>
                      <a:pt x="11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238125" y="3229825"/>
                <a:ext cx="242100" cy="723625"/>
              </a:xfrm>
              <a:custGeom>
                <a:avLst/>
                <a:gdLst/>
                <a:ahLst/>
                <a:cxnLst/>
                <a:rect l="l" t="t" r="r" b="b"/>
                <a:pathLst>
                  <a:path w="9684" h="28945" extrusionOk="0">
                    <a:moveTo>
                      <a:pt x="645" y="0"/>
                    </a:moveTo>
                    <a:cubicBezTo>
                      <a:pt x="421" y="0"/>
                      <a:pt x="200" y="52"/>
                      <a:pt x="0" y="157"/>
                    </a:cubicBezTo>
                    <a:lnTo>
                      <a:pt x="0" y="9453"/>
                    </a:lnTo>
                    <a:cubicBezTo>
                      <a:pt x="33" y="9808"/>
                      <a:pt x="58" y="10164"/>
                      <a:pt x="58" y="10527"/>
                    </a:cubicBezTo>
                    <a:cubicBezTo>
                      <a:pt x="58" y="11386"/>
                      <a:pt x="83" y="12246"/>
                      <a:pt x="0" y="13097"/>
                    </a:cubicBezTo>
                    <a:lnTo>
                      <a:pt x="0" y="19897"/>
                    </a:lnTo>
                    <a:cubicBezTo>
                      <a:pt x="157" y="19666"/>
                      <a:pt x="297" y="19426"/>
                      <a:pt x="430" y="19178"/>
                    </a:cubicBezTo>
                    <a:cubicBezTo>
                      <a:pt x="702" y="18633"/>
                      <a:pt x="942" y="18071"/>
                      <a:pt x="1149" y="17501"/>
                    </a:cubicBezTo>
                    <a:cubicBezTo>
                      <a:pt x="1512" y="16518"/>
                      <a:pt x="1735" y="15493"/>
                      <a:pt x="1826" y="14452"/>
                    </a:cubicBezTo>
                    <a:cubicBezTo>
                      <a:pt x="1884" y="13807"/>
                      <a:pt x="1900" y="13163"/>
                      <a:pt x="1884" y="12518"/>
                    </a:cubicBezTo>
                    <a:cubicBezTo>
                      <a:pt x="1900" y="12320"/>
                      <a:pt x="1892" y="12122"/>
                      <a:pt x="1876" y="11924"/>
                    </a:cubicBezTo>
                    <a:cubicBezTo>
                      <a:pt x="1810" y="11527"/>
                      <a:pt x="1826" y="11122"/>
                      <a:pt x="1793" y="10725"/>
                    </a:cubicBezTo>
                    <a:cubicBezTo>
                      <a:pt x="1760" y="10436"/>
                      <a:pt x="1735" y="10139"/>
                      <a:pt x="1710" y="9850"/>
                    </a:cubicBezTo>
                    <a:cubicBezTo>
                      <a:pt x="1694" y="9660"/>
                      <a:pt x="1677" y="9470"/>
                      <a:pt x="1653" y="9288"/>
                    </a:cubicBezTo>
                    <a:cubicBezTo>
                      <a:pt x="1603" y="8932"/>
                      <a:pt x="1562" y="8577"/>
                      <a:pt x="1512" y="8230"/>
                    </a:cubicBezTo>
                    <a:cubicBezTo>
                      <a:pt x="1471" y="7900"/>
                      <a:pt x="1438" y="7569"/>
                      <a:pt x="1380" y="7247"/>
                    </a:cubicBezTo>
                    <a:cubicBezTo>
                      <a:pt x="1264" y="6520"/>
                      <a:pt x="1115" y="5793"/>
                      <a:pt x="1008" y="5057"/>
                    </a:cubicBezTo>
                    <a:cubicBezTo>
                      <a:pt x="942" y="4479"/>
                      <a:pt x="909" y="3900"/>
                      <a:pt x="917" y="3322"/>
                    </a:cubicBezTo>
                    <a:cubicBezTo>
                      <a:pt x="917" y="3165"/>
                      <a:pt x="950" y="3016"/>
                      <a:pt x="1016" y="2876"/>
                    </a:cubicBezTo>
                    <a:cubicBezTo>
                      <a:pt x="1063" y="2766"/>
                      <a:pt x="1177" y="2693"/>
                      <a:pt x="1295" y="2693"/>
                    </a:cubicBezTo>
                    <a:cubicBezTo>
                      <a:pt x="1301" y="2693"/>
                      <a:pt x="1307" y="2694"/>
                      <a:pt x="1314" y="2694"/>
                    </a:cubicBezTo>
                    <a:cubicBezTo>
                      <a:pt x="1471" y="2694"/>
                      <a:pt x="1619" y="2752"/>
                      <a:pt x="1735" y="2843"/>
                    </a:cubicBezTo>
                    <a:cubicBezTo>
                      <a:pt x="2090" y="3107"/>
                      <a:pt x="2404" y="3421"/>
                      <a:pt x="2669" y="3777"/>
                    </a:cubicBezTo>
                    <a:cubicBezTo>
                      <a:pt x="3297" y="4586"/>
                      <a:pt x="3850" y="5462"/>
                      <a:pt x="4321" y="6379"/>
                    </a:cubicBezTo>
                    <a:cubicBezTo>
                      <a:pt x="4701" y="7148"/>
                      <a:pt x="5098" y="7916"/>
                      <a:pt x="5470" y="8693"/>
                    </a:cubicBezTo>
                    <a:cubicBezTo>
                      <a:pt x="5743" y="9263"/>
                      <a:pt x="5999" y="9850"/>
                      <a:pt x="6247" y="10428"/>
                    </a:cubicBezTo>
                    <a:cubicBezTo>
                      <a:pt x="6660" y="11411"/>
                      <a:pt x="7015" y="12411"/>
                      <a:pt x="7304" y="13436"/>
                    </a:cubicBezTo>
                    <a:cubicBezTo>
                      <a:pt x="7527" y="14179"/>
                      <a:pt x="7701" y="14931"/>
                      <a:pt x="7817" y="15708"/>
                    </a:cubicBezTo>
                    <a:cubicBezTo>
                      <a:pt x="7866" y="16080"/>
                      <a:pt x="7891" y="16451"/>
                      <a:pt x="7932" y="16823"/>
                    </a:cubicBezTo>
                    <a:cubicBezTo>
                      <a:pt x="8007" y="17468"/>
                      <a:pt x="7998" y="18129"/>
                      <a:pt x="7907" y="18773"/>
                    </a:cubicBezTo>
                    <a:cubicBezTo>
                      <a:pt x="7800" y="19500"/>
                      <a:pt x="7610" y="20211"/>
                      <a:pt x="7337" y="20897"/>
                    </a:cubicBezTo>
                    <a:cubicBezTo>
                      <a:pt x="6932" y="21996"/>
                      <a:pt x="6395" y="23045"/>
                      <a:pt x="5751" y="24028"/>
                    </a:cubicBezTo>
                    <a:cubicBezTo>
                      <a:pt x="5197" y="24838"/>
                      <a:pt x="4586" y="25607"/>
                      <a:pt x="3908" y="26325"/>
                    </a:cubicBezTo>
                    <a:cubicBezTo>
                      <a:pt x="3446" y="26838"/>
                      <a:pt x="2991" y="27358"/>
                      <a:pt x="2561" y="27887"/>
                    </a:cubicBezTo>
                    <a:cubicBezTo>
                      <a:pt x="2289" y="28218"/>
                      <a:pt x="2057" y="28573"/>
                      <a:pt x="1859" y="28945"/>
                    </a:cubicBezTo>
                    <a:lnTo>
                      <a:pt x="3669" y="28945"/>
                    </a:lnTo>
                    <a:cubicBezTo>
                      <a:pt x="3776" y="28746"/>
                      <a:pt x="3900" y="28556"/>
                      <a:pt x="4032" y="28366"/>
                    </a:cubicBezTo>
                    <a:cubicBezTo>
                      <a:pt x="4454" y="27763"/>
                      <a:pt x="4958" y="27234"/>
                      <a:pt x="5453" y="26689"/>
                    </a:cubicBezTo>
                    <a:cubicBezTo>
                      <a:pt x="5974" y="26127"/>
                      <a:pt x="6470" y="25532"/>
                      <a:pt x="6941" y="24921"/>
                    </a:cubicBezTo>
                    <a:cubicBezTo>
                      <a:pt x="7858" y="23640"/>
                      <a:pt x="8701" y="22310"/>
                      <a:pt x="9271" y="20831"/>
                    </a:cubicBezTo>
                    <a:cubicBezTo>
                      <a:pt x="9469" y="20351"/>
                      <a:pt x="9585" y="19856"/>
                      <a:pt x="9634" y="19343"/>
                    </a:cubicBezTo>
                    <a:cubicBezTo>
                      <a:pt x="9684" y="18682"/>
                      <a:pt x="9659" y="18021"/>
                      <a:pt x="9577" y="17360"/>
                    </a:cubicBezTo>
                    <a:cubicBezTo>
                      <a:pt x="9494" y="16716"/>
                      <a:pt x="9378" y="16080"/>
                      <a:pt x="9279" y="15427"/>
                    </a:cubicBezTo>
                    <a:cubicBezTo>
                      <a:pt x="9097" y="14320"/>
                      <a:pt x="8825" y="13221"/>
                      <a:pt x="8478" y="12155"/>
                    </a:cubicBezTo>
                    <a:cubicBezTo>
                      <a:pt x="7932" y="10469"/>
                      <a:pt x="7213" y="8858"/>
                      <a:pt x="6437" y="7272"/>
                    </a:cubicBezTo>
                    <a:cubicBezTo>
                      <a:pt x="5668" y="5685"/>
                      <a:pt x="4858" y="4099"/>
                      <a:pt x="3809" y="2653"/>
                    </a:cubicBezTo>
                    <a:cubicBezTo>
                      <a:pt x="3297" y="1950"/>
                      <a:pt x="2776" y="1273"/>
                      <a:pt x="2124" y="695"/>
                    </a:cubicBezTo>
                    <a:cubicBezTo>
                      <a:pt x="1776" y="389"/>
                      <a:pt x="1396" y="124"/>
                      <a:pt x="917" y="25"/>
                    </a:cubicBezTo>
                    <a:cubicBezTo>
                      <a:pt x="827" y="9"/>
                      <a:pt x="735" y="0"/>
                      <a:pt x="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619450" y="3615650"/>
                <a:ext cx="585850" cy="337800"/>
              </a:xfrm>
              <a:custGeom>
                <a:avLst/>
                <a:gdLst/>
                <a:ahLst/>
                <a:cxnLst/>
                <a:rect l="l" t="t" r="r" b="b"/>
                <a:pathLst>
                  <a:path w="23434" h="13512" extrusionOk="0">
                    <a:moveTo>
                      <a:pt x="20967" y="1"/>
                    </a:moveTo>
                    <a:cubicBezTo>
                      <a:pt x="20436" y="1"/>
                      <a:pt x="19906" y="51"/>
                      <a:pt x="19384" y="151"/>
                    </a:cubicBezTo>
                    <a:cubicBezTo>
                      <a:pt x="17195" y="514"/>
                      <a:pt x="15046" y="1052"/>
                      <a:pt x="12948" y="1746"/>
                    </a:cubicBezTo>
                    <a:cubicBezTo>
                      <a:pt x="11246" y="2324"/>
                      <a:pt x="9659" y="3134"/>
                      <a:pt x="8139" y="4084"/>
                    </a:cubicBezTo>
                    <a:cubicBezTo>
                      <a:pt x="7693" y="4365"/>
                      <a:pt x="7346" y="4753"/>
                      <a:pt x="6990" y="5133"/>
                    </a:cubicBezTo>
                    <a:cubicBezTo>
                      <a:pt x="5660" y="6579"/>
                      <a:pt x="4429" y="8116"/>
                      <a:pt x="3189" y="9636"/>
                    </a:cubicBezTo>
                    <a:cubicBezTo>
                      <a:pt x="2314" y="10702"/>
                      <a:pt x="1405" y="11752"/>
                      <a:pt x="521" y="12809"/>
                    </a:cubicBezTo>
                    <a:cubicBezTo>
                      <a:pt x="413" y="12942"/>
                      <a:pt x="306" y="13074"/>
                      <a:pt x="215" y="13206"/>
                    </a:cubicBezTo>
                    <a:lnTo>
                      <a:pt x="149" y="13297"/>
                    </a:lnTo>
                    <a:cubicBezTo>
                      <a:pt x="99" y="13363"/>
                      <a:pt x="50" y="13437"/>
                      <a:pt x="0" y="13512"/>
                    </a:cubicBezTo>
                    <a:lnTo>
                      <a:pt x="4280" y="13512"/>
                    </a:lnTo>
                    <a:cubicBezTo>
                      <a:pt x="4454" y="13338"/>
                      <a:pt x="4668" y="13214"/>
                      <a:pt x="4900" y="13132"/>
                    </a:cubicBezTo>
                    <a:cubicBezTo>
                      <a:pt x="5371" y="12975"/>
                      <a:pt x="5825" y="12785"/>
                      <a:pt x="6271" y="12586"/>
                    </a:cubicBezTo>
                    <a:cubicBezTo>
                      <a:pt x="6561" y="12462"/>
                      <a:pt x="6858" y="12355"/>
                      <a:pt x="7164" y="12281"/>
                    </a:cubicBezTo>
                    <a:cubicBezTo>
                      <a:pt x="7321" y="12235"/>
                      <a:pt x="7483" y="12213"/>
                      <a:pt x="7644" y="12213"/>
                    </a:cubicBezTo>
                    <a:cubicBezTo>
                      <a:pt x="7982" y="12213"/>
                      <a:pt x="8319" y="12311"/>
                      <a:pt x="8610" y="12495"/>
                    </a:cubicBezTo>
                    <a:cubicBezTo>
                      <a:pt x="8800" y="12619"/>
                      <a:pt x="8982" y="12743"/>
                      <a:pt x="9163" y="12875"/>
                    </a:cubicBezTo>
                    <a:cubicBezTo>
                      <a:pt x="9420" y="13049"/>
                      <a:pt x="9667" y="13222"/>
                      <a:pt x="9932" y="13371"/>
                    </a:cubicBezTo>
                    <a:cubicBezTo>
                      <a:pt x="10023" y="13421"/>
                      <a:pt x="10114" y="13462"/>
                      <a:pt x="10196" y="13512"/>
                    </a:cubicBezTo>
                    <a:lnTo>
                      <a:pt x="23433" y="13512"/>
                    </a:lnTo>
                    <a:lnTo>
                      <a:pt x="23433" y="11454"/>
                    </a:lnTo>
                    <a:lnTo>
                      <a:pt x="22599" y="11578"/>
                    </a:lnTo>
                    <a:cubicBezTo>
                      <a:pt x="21582" y="11727"/>
                      <a:pt x="20566" y="11834"/>
                      <a:pt x="19550" y="11933"/>
                    </a:cubicBezTo>
                    <a:cubicBezTo>
                      <a:pt x="18475" y="12033"/>
                      <a:pt x="17393" y="12173"/>
                      <a:pt x="16319" y="12281"/>
                    </a:cubicBezTo>
                    <a:cubicBezTo>
                      <a:pt x="15886" y="12321"/>
                      <a:pt x="15453" y="12341"/>
                      <a:pt x="15021" y="12341"/>
                    </a:cubicBezTo>
                    <a:cubicBezTo>
                      <a:pt x="14298" y="12341"/>
                      <a:pt x="13576" y="12284"/>
                      <a:pt x="12857" y="12165"/>
                    </a:cubicBezTo>
                    <a:cubicBezTo>
                      <a:pt x="12502" y="12107"/>
                      <a:pt x="12138" y="12041"/>
                      <a:pt x="11774" y="11975"/>
                    </a:cubicBezTo>
                    <a:cubicBezTo>
                      <a:pt x="11692" y="11958"/>
                      <a:pt x="11617" y="11933"/>
                      <a:pt x="11543" y="11917"/>
                    </a:cubicBezTo>
                    <a:cubicBezTo>
                      <a:pt x="10899" y="11760"/>
                      <a:pt x="10593" y="11330"/>
                      <a:pt x="10485" y="10702"/>
                    </a:cubicBezTo>
                    <a:cubicBezTo>
                      <a:pt x="10378" y="10000"/>
                      <a:pt x="10535" y="9347"/>
                      <a:pt x="10857" y="8728"/>
                    </a:cubicBezTo>
                    <a:cubicBezTo>
                      <a:pt x="11188" y="8116"/>
                      <a:pt x="11626" y="7579"/>
                      <a:pt x="12163" y="7133"/>
                    </a:cubicBezTo>
                    <a:cubicBezTo>
                      <a:pt x="13410" y="6042"/>
                      <a:pt x="14815" y="5142"/>
                      <a:pt x="16327" y="4447"/>
                    </a:cubicBezTo>
                    <a:cubicBezTo>
                      <a:pt x="17434" y="3927"/>
                      <a:pt x="18533" y="3398"/>
                      <a:pt x="19599" y="2811"/>
                    </a:cubicBezTo>
                    <a:cubicBezTo>
                      <a:pt x="20549" y="2291"/>
                      <a:pt x="21549" y="1903"/>
                      <a:pt x="22557" y="1522"/>
                    </a:cubicBezTo>
                    <a:cubicBezTo>
                      <a:pt x="22739" y="1456"/>
                      <a:pt x="22913" y="1390"/>
                      <a:pt x="23086" y="1316"/>
                    </a:cubicBezTo>
                    <a:cubicBezTo>
                      <a:pt x="23202" y="1275"/>
                      <a:pt x="23309" y="1217"/>
                      <a:pt x="23425" y="1151"/>
                    </a:cubicBezTo>
                    <a:lnTo>
                      <a:pt x="23433" y="1142"/>
                    </a:lnTo>
                    <a:lnTo>
                      <a:pt x="23433" y="514"/>
                    </a:lnTo>
                    <a:cubicBezTo>
                      <a:pt x="23045" y="258"/>
                      <a:pt x="22599" y="151"/>
                      <a:pt x="22144" y="85"/>
                    </a:cubicBezTo>
                    <a:cubicBezTo>
                      <a:pt x="21754" y="28"/>
                      <a:pt x="21360" y="1"/>
                      <a:pt x="209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7" name="Google Shape;737;p38"/>
            <p:cNvSpPr/>
            <p:nvPr/>
          </p:nvSpPr>
          <p:spPr>
            <a:xfrm>
              <a:off x="274999" y="276422"/>
              <a:ext cx="3324300" cy="45846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70"/>
          <p:cNvSpPr txBox="1">
            <a:spLocks noGrp="1"/>
          </p:cNvSpPr>
          <p:nvPr>
            <p:ph type="subTitle" idx="1"/>
          </p:nvPr>
        </p:nvSpPr>
        <p:spPr>
          <a:xfrm>
            <a:off x="1739850" y="2363325"/>
            <a:ext cx="56643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a vous d’avoir écouté !</a:t>
            </a:r>
            <a:endParaRPr dirty="0"/>
          </a:p>
        </p:txBody>
      </p:sp>
      <p:sp>
        <p:nvSpPr>
          <p:cNvPr id="1329" name="Google Shape;1329;p70"/>
          <p:cNvSpPr txBox="1">
            <a:spLocks noGrp="1"/>
          </p:cNvSpPr>
          <p:nvPr>
            <p:ph type="title"/>
          </p:nvPr>
        </p:nvSpPr>
        <p:spPr>
          <a:xfrm>
            <a:off x="1739850" y="1551100"/>
            <a:ext cx="56643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0"/>
          <p:cNvSpPr txBox="1">
            <a:spLocks noGrp="1"/>
          </p:cNvSpPr>
          <p:nvPr>
            <p:ph type="subTitle" idx="1"/>
          </p:nvPr>
        </p:nvSpPr>
        <p:spPr>
          <a:xfrm>
            <a:off x="2068025" y="1410860"/>
            <a:ext cx="350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Clientèle</a:t>
            </a:r>
            <a:endParaRPr dirty="0"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2"/>
          </p:nvPr>
        </p:nvSpPr>
        <p:spPr>
          <a:xfrm>
            <a:off x="5650750" y="1246910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</a:t>
            </a:r>
            <a:r>
              <a:rPr lang="en" dirty="0"/>
              <a:t>atisfaire les besoins de la clientèle</a:t>
            </a:r>
            <a:endParaRPr dirty="0"/>
          </a:p>
        </p:txBody>
      </p:sp>
      <p:sp>
        <p:nvSpPr>
          <p:cNvPr id="750" name="Google Shape;750;p40"/>
          <p:cNvSpPr txBox="1">
            <a:spLocks noGrp="1"/>
          </p:cNvSpPr>
          <p:nvPr>
            <p:ph type="title" idx="6"/>
          </p:nvPr>
        </p:nvSpPr>
        <p:spPr>
          <a:xfrm>
            <a:off x="958500" y="3007644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1" name="Google Shape;751;p40"/>
          <p:cNvSpPr txBox="1">
            <a:spLocks noGrp="1"/>
          </p:cNvSpPr>
          <p:nvPr>
            <p:ph type="title" idx="13"/>
          </p:nvPr>
        </p:nvSpPr>
        <p:spPr>
          <a:xfrm>
            <a:off x="958500" y="3845035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title"/>
          </p:nvPr>
        </p:nvSpPr>
        <p:spPr>
          <a:xfrm>
            <a:off x="958500" y="1332860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 idx="3"/>
          </p:nvPr>
        </p:nvSpPr>
        <p:spPr>
          <a:xfrm>
            <a:off x="958500" y="2170252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4" name="Google Shape;754;p40"/>
          <p:cNvSpPr txBox="1">
            <a:spLocks noGrp="1"/>
          </p:cNvSpPr>
          <p:nvPr>
            <p:ph type="subTitle" idx="4"/>
          </p:nvPr>
        </p:nvSpPr>
        <p:spPr>
          <a:xfrm>
            <a:off x="2068025" y="2248242"/>
            <a:ext cx="350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Expérience</a:t>
            </a:r>
            <a:endParaRPr dirty="0"/>
          </a:p>
        </p:txBody>
      </p:sp>
      <p:sp>
        <p:nvSpPr>
          <p:cNvPr id="755" name="Google Shape;755;p40"/>
          <p:cNvSpPr txBox="1">
            <a:spLocks noGrp="1"/>
          </p:cNvSpPr>
          <p:nvPr>
            <p:ph type="subTitle" idx="5"/>
          </p:nvPr>
        </p:nvSpPr>
        <p:spPr>
          <a:xfrm>
            <a:off x="5650750" y="2921694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Créer un projet en équipe </a:t>
            </a:r>
            <a:endParaRPr dirty="0"/>
          </a:p>
        </p:txBody>
      </p:sp>
      <p:sp>
        <p:nvSpPr>
          <p:cNvPr id="756" name="Google Shape;756;p40"/>
          <p:cNvSpPr txBox="1">
            <a:spLocks noGrp="1"/>
          </p:cNvSpPr>
          <p:nvPr>
            <p:ph type="subTitle" idx="7"/>
          </p:nvPr>
        </p:nvSpPr>
        <p:spPr>
          <a:xfrm>
            <a:off x="2068025" y="3085633"/>
            <a:ext cx="350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Equipe</a:t>
            </a:r>
            <a:endParaRPr dirty="0"/>
          </a:p>
        </p:txBody>
      </p:sp>
      <p:sp>
        <p:nvSpPr>
          <p:cNvPr id="757" name="Google Shape;757;p40"/>
          <p:cNvSpPr txBox="1">
            <a:spLocks noGrp="1"/>
          </p:cNvSpPr>
          <p:nvPr>
            <p:ph type="subTitle" idx="8"/>
          </p:nvPr>
        </p:nvSpPr>
        <p:spPr>
          <a:xfrm>
            <a:off x="5650750" y="2084302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Nouveau défi, nouveau projet afin de s’enrichir</a:t>
            </a:r>
            <a:endParaRPr dirty="0"/>
          </a:p>
        </p:txBody>
      </p:sp>
      <p:sp>
        <p:nvSpPr>
          <p:cNvPr id="758" name="Google Shape;758;p40"/>
          <p:cNvSpPr txBox="1">
            <a:spLocks noGrp="1"/>
          </p:cNvSpPr>
          <p:nvPr>
            <p:ph type="subTitle" idx="14"/>
          </p:nvPr>
        </p:nvSpPr>
        <p:spPr>
          <a:xfrm>
            <a:off x="2068025" y="3923025"/>
            <a:ext cx="350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Appliquer</a:t>
            </a:r>
            <a:endParaRPr dirty="0"/>
          </a:p>
        </p:txBody>
      </p:sp>
      <p:sp>
        <p:nvSpPr>
          <p:cNvPr id="759" name="Google Shape;759;p40"/>
          <p:cNvSpPr txBox="1">
            <a:spLocks noGrp="1"/>
          </p:cNvSpPr>
          <p:nvPr>
            <p:ph type="subTitle" idx="15"/>
          </p:nvPr>
        </p:nvSpPr>
        <p:spPr>
          <a:xfrm>
            <a:off x="5650750" y="3759085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Appliquer nos connaissances acquises </a:t>
            </a:r>
            <a:endParaRPr dirty="0"/>
          </a:p>
        </p:txBody>
      </p:sp>
      <p:sp>
        <p:nvSpPr>
          <p:cNvPr id="760" name="Google Shape;760;p40"/>
          <p:cNvSpPr txBox="1">
            <a:spLocks noGrp="1"/>
          </p:cNvSpPr>
          <p:nvPr>
            <p:ph type="title" idx="9"/>
          </p:nvPr>
        </p:nvSpPr>
        <p:spPr>
          <a:xfrm>
            <a:off x="958499" y="387600"/>
            <a:ext cx="3156301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Pourquoi ?</a:t>
            </a:r>
            <a:endParaRPr dirty="0"/>
          </a:p>
        </p:txBody>
      </p:sp>
      <p:grpSp>
        <p:nvGrpSpPr>
          <p:cNvPr id="2" name="Google Shape;1431;p73">
            <a:extLst>
              <a:ext uri="{FF2B5EF4-FFF2-40B4-BE49-F238E27FC236}">
                <a16:creationId xmlns:a16="http://schemas.microsoft.com/office/drawing/2014/main" id="{A1488DFC-4367-1ACF-B445-5A80357EFF1F}"/>
              </a:ext>
            </a:extLst>
          </p:cNvPr>
          <p:cNvGrpSpPr/>
          <p:nvPr/>
        </p:nvGrpSpPr>
        <p:grpSpPr>
          <a:xfrm>
            <a:off x="8421850" y="271155"/>
            <a:ext cx="449202" cy="4600648"/>
            <a:chOff x="4671921" y="1769018"/>
            <a:chExt cx="277200" cy="2137682"/>
          </a:xfrm>
        </p:grpSpPr>
        <p:grpSp>
          <p:nvGrpSpPr>
            <p:cNvPr id="3" name="Google Shape;1432;p73">
              <a:extLst>
                <a:ext uri="{FF2B5EF4-FFF2-40B4-BE49-F238E27FC236}">
                  <a16:creationId xmlns:a16="http://schemas.microsoft.com/office/drawing/2014/main" id="{D37E86C2-1311-8DD0-9A81-A3110B98524F}"/>
                </a:ext>
              </a:extLst>
            </p:cNvPr>
            <p:cNvGrpSpPr/>
            <p:nvPr/>
          </p:nvGrpSpPr>
          <p:grpSpPr>
            <a:xfrm>
              <a:off x="4671921" y="1769018"/>
              <a:ext cx="276207" cy="2137682"/>
              <a:chOff x="5602900" y="1759700"/>
              <a:chExt cx="172500" cy="1335050"/>
            </a:xfrm>
          </p:grpSpPr>
          <p:sp>
            <p:nvSpPr>
              <p:cNvPr id="5" name="Google Shape;1433;p73">
                <a:extLst>
                  <a:ext uri="{FF2B5EF4-FFF2-40B4-BE49-F238E27FC236}">
                    <a16:creationId xmlns:a16="http://schemas.microsoft.com/office/drawing/2014/main" id="{5F4C180F-F28D-5207-D386-2283842254C0}"/>
                  </a:ext>
                </a:extLst>
              </p:cNvPr>
              <p:cNvSpPr/>
              <p:nvPr/>
            </p:nvSpPr>
            <p:spPr>
              <a:xfrm>
                <a:off x="5602900" y="1759700"/>
                <a:ext cx="172500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661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434;p73">
                <a:extLst>
                  <a:ext uri="{FF2B5EF4-FFF2-40B4-BE49-F238E27FC236}">
                    <a16:creationId xmlns:a16="http://schemas.microsoft.com/office/drawing/2014/main" id="{C45FC2F0-1BAE-3816-74FF-3E7A5094CD97}"/>
                  </a:ext>
                </a:extLst>
              </p:cNvPr>
              <p:cNvSpPr/>
              <p:nvPr/>
            </p:nvSpPr>
            <p:spPr>
              <a:xfrm>
                <a:off x="5603100" y="1819800"/>
                <a:ext cx="172300" cy="11507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603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435;p73">
                <a:extLst>
                  <a:ext uri="{FF2B5EF4-FFF2-40B4-BE49-F238E27FC236}">
                    <a16:creationId xmlns:a16="http://schemas.microsoft.com/office/drawing/2014/main" id="{E8654BBA-DB98-BB95-18EA-11BBC693D6A2}"/>
                  </a:ext>
                </a:extLst>
              </p:cNvPr>
              <p:cNvSpPr/>
              <p:nvPr/>
            </p:nvSpPr>
            <p:spPr>
              <a:xfrm>
                <a:off x="5602900" y="2042075"/>
                <a:ext cx="172500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726" extrusionOk="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36;p73">
                <a:extLst>
                  <a:ext uri="{FF2B5EF4-FFF2-40B4-BE49-F238E27FC236}">
                    <a16:creationId xmlns:a16="http://schemas.microsoft.com/office/drawing/2014/main" id="{5F29C5AD-53A9-0CE7-2886-EEDAAA66D9FF}"/>
                  </a:ext>
                </a:extLst>
              </p:cNvPr>
              <p:cNvSpPr/>
              <p:nvPr/>
            </p:nvSpPr>
            <p:spPr>
              <a:xfrm>
                <a:off x="5602900" y="2149675"/>
                <a:ext cx="172500" cy="1607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430" extrusionOk="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37;p73">
                <a:extLst>
                  <a:ext uri="{FF2B5EF4-FFF2-40B4-BE49-F238E27FC236}">
                    <a16:creationId xmlns:a16="http://schemas.microsoft.com/office/drawing/2014/main" id="{732C060A-EB78-9B4B-3231-A61B805D4847}"/>
                  </a:ext>
                </a:extLst>
              </p:cNvPr>
              <p:cNvSpPr/>
              <p:nvPr/>
            </p:nvSpPr>
            <p:spPr>
              <a:xfrm>
                <a:off x="5602900" y="2304000"/>
                <a:ext cx="172500" cy="2390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561" extrusionOk="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38;p73">
                <a:extLst>
                  <a:ext uri="{FF2B5EF4-FFF2-40B4-BE49-F238E27FC236}">
                    <a16:creationId xmlns:a16="http://schemas.microsoft.com/office/drawing/2014/main" id="{E4AA6C62-E082-21DB-5013-DC8C594B9D72}"/>
                  </a:ext>
                </a:extLst>
              </p:cNvPr>
              <p:cNvSpPr/>
              <p:nvPr/>
            </p:nvSpPr>
            <p:spPr>
              <a:xfrm>
                <a:off x="5602900" y="2409750"/>
                <a:ext cx="172500" cy="68500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400" extrusionOk="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39;p73">
                <a:extLst>
                  <a:ext uri="{FF2B5EF4-FFF2-40B4-BE49-F238E27FC236}">
                    <a16:creationId xmlns:a16="http://schemas.microsoft.com/office/drawing/2014/main" id="{D0EE6B5D-BB3E-038A-B325-653A128147B4}"/>
                  </a:ext>
                </a:extLst>
              </p:cNvPr>
              <p:cNvSpPr/>
              <p:nvPr/>
            </p:nvSpPr>
            <p:spPr>
              <a:xfrm>
                <a:off x="5602900" y="2783625"/>
                <a:ext cx="770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710" extrusionOk="0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440;p73">
              <a:extLst>
                <a:ext uri="{FF2B5EF4-FFF2-40B4-BE49-F238E27FC236}">
                  <a16:creationId xmlns:a16="http://schemas.microsoft.com/office/drawing/2014/main" id="{BBF69F79-B9C8-815D-49FA-4D981259EB2C}"/>
                </a:ext>
              </a:extLst>
            </p:cNvPr>
            <p:cNvSpPr/>
            <p:nvPr/>
          </p:nvSpPr>
          <p:spPr>
            <a:xfrm flipH="1">
              <a:off x="4671921" y="1769018"/>
              <a:ext cx="277200" cy="21357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6"/>
          <p:cNvSpPr txBox="1">
            <a:spLocks noGrp="1"/>
          </p:cNvSpPr>
          <p:nvPr>
            <p:ph type="title"/>
          </p:nvPr>
        </p:nvSpPr>
        <p:spPr>
          <a:xfrm>
            <a:off x="-1586475" y="413671"/>
            <a:ext cx="57813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Comment ? </a:t>
            </a:r>
            <a:endParaRPr dirty="0"/>
          </a:p>
        </p:txBody>
      </p:sp>
      <p:sp>
        <p:nvSpPr>
          <p:cNvPr id="841" name="Google Shape;841;p46"/>
          <p:cNvSpPr txBox="1">
            <a:spLocks noGrp="1"/>
          </p:cNvSpPr>
          <p:nvPr>
            <p:ph type="subTitle" idx="1"/>
          </p:nvPr>
        </p:nvSpPr>
        <p:spPr>
          <a:xfrm>
            <a:off x="958500" y="2696215"/>
            <a:ext cx="1707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Initialisation</a:t>
            </a:r>
            <a:endParaRPr sz="1200" dirty="0"/>
          </a:p>
        </p:txBody>
      </p:sp>
      <p:sp>
        <p:nvSpPr>
          <p:cNvPr id="842" name="Google Shape;842;p46"/>
          <p:cNvSpPr txBox="1">
            <a:spLocks noGrp="1"/>
          </p:cNvSpPr>
          <p:nvPr>
            <p:ph type="subTitle" idx="2"/>
          </p:nvPr>
        </p:nvSpPr>
        <p:spPr>
          <a:xfrm>
            <a:off x="958500" y="3133092"/>
            <a:ext cx="1707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Création du personnage </a:t>
            </a:r>
            <a:endParaRPr dirty="0"/>
          </a:p>
        </p:txBody>
      </p:sp>
      <p:sp>
        <p:nvSpPr>
          <p:cNvPr id="843" name="Google Shape;843;p46"/>
          <p:cNvSpPr txBox="1">
            <a:spLocks noGrp="1"/>
          </p:cNvSpPr>
          <p:nvPr>
            <p:ph type="subTitle" idx="3"/>
          </p:nvPr>
        </p:nvSpPr>
        <p:spPr>
          <a:xfrm>
            <a:off x="2877752" y="2696215"/>
            <a:ext cx="1707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</a:t>
            </a:r>
            <a:endParaRPr dirty="0"/>
          </a:p>
        </p:txBody>
      </p:sp>
      <p:sp>
        <p:nvSpPr>
          <p:cNvPr id="844" name="Google Shape;844;p46"/>
          <p:cNvSpPr txBox="1">
            <a:spLocks noGrp="1"/>
          </p:cNvSpPr>
          <p:nvPr>
            <p:ph type="subTitle" idx="4"/>
          </p:nvPr>
        </p:nvSpPr>
        <p:spPr>
          <a:xfrm>
            <a:off x="2877752" y="3143814"/>
            <a:ext cx="1707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 du menu</a:t>
            </a:r>
            <a:endParaRPr dirty="0"/>
          </a:p>
        </p:txBody>
      </p:sp>
      <p:sp>
        <p:nvSpPr>
          <p:cNvPr id="845" name="Google Shape;845;p46"/>
          <p:cNvSpPr txBox="1">
            <a:spLocks noGrp="1"/>
          </p:cNvSpPr>
          <p:nvPr>
            <p:ph type="subTitle" idx="5"/>
          </p:nvPr>
        </p:nvSpPr>
        <p:spPr>
          <a:xfrm>
            <a:off x="4797004" y="2696215"/>
            <a:ext cx="1707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Interfaces</a:t>
            </a:r>
            <a:endParaRPr sz="1400" dirty="0"/>
          </a:p>
        </p:txBody>
      </p:sp>
      <p:sp>
        <p:nvSpPr>
          <p:cNvPr id="846" name="Google Shape;846;p46"/>
          <p:cNvSpPr txBox="1">
            <a:spLocks noGrp="1"/>
          </p:cNvSpPr>
          <p:nvPr>
            <p:ph type="subTitle" idx="6"/>
          </p:nvPr>
        </p:nvSpPr>
        <p:spPr>
          <a:xfrm>
            <a:off x="4797004" y="3143814"/>
            <a:ext cx="1707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Elaboration de l’interface</a:t>
            </a:r>
            <a:endParaRPr dirty="0"/>
          </a:p>
        </p:txBody>
      </p:sp>
      <p:sp>
        <p:nvSpPr>
          <p:cNvPr id="847" name="Google Shape;847;p46"/>
          <p:cNvSpPr txBox="1">
            <a:spLocks noGrp="1"/>
          </p:cNvSpPr>
          <p:nvPr>
            <p:ph type="subTitle" idx="7"/>
          </p:nvPr>
        </p:nvSpPr>
        <p:spPr>
          <a:xfrm>
            <a:off x="6716256" y="2696215"/>
            <a:ext cx="1707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Apparence</a:t>
            </a:r>
            <a:endParaRPr sz="1200" dirty="0"/>
          </a:p>
        </p:txBody>
      </p:sp>
      <p:sp>
        <p:nvSpPr>
          <p:cNvPr id="848" name="Google Shape;848;p46"/>
          <p:cNvSpPr txBox="1">
            <a:spLocks noGrp="1"/>
          </p:cNvSpPr>
          <p:nvPr>
            <p:ph type="subTitle" idx="8"/>
          </p:nvPr>
        </p:nvSpPr>
        <p:spPr>
          <a:xfrm>
            <a:off x="6716256" y="3143814"/>
            <a:ext cx="1707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Esthetique du projet</a:t>
            </a:r>
            <a:endParaRPr dirty="0"/>
          </a:p>
        </p:txBody>
      </p:sp>
      <p:grpSp>
        <p:nvGrpSpPr>
          <p:cNvPr id="2" name="Google Shape;7750;p88">
            <a:extLst>
              <a:ext uri="{FF2B5EF4-FFF2-40B4-BE49-F238E27FC236}">
                <a16:creationId xmlns:a16="http://schemas.microsoft.com/office/drawing/2014/main" id="{66557834-90BD-5857-C9FC-0FC67B52A8BA}"/>
              </a:ext>
            </a:extLst>
          </p:cNvPr>
          <p:cNvGrpSpPr/>
          <p:nvPr/>
        </p:nvGrpSpPr>
        <p:grpSpPr>
          <a:xfrm>
            <a:off x="1657084" y="2079159"/>
            <a:ext cx="440856" cy="364415"/>
            <a:chOff x="-52043575" y="3983125"/>
            <a:chExt cx="319000" cy="318500"/>
          </a:xfrm>
          <a:solidFill>
            <a:schemeClr val="accent1"/>
          </a:solidFill>
        </p:grpSpPr>
        <p:sp>
          <p:nvSpPr>
            <p:cNvPr id="3" name="Google Shape;7751;p88">
              <a:extLst>
                <a:ext uri="{FF2B5EF4-FFF2-40B4-BE49-F238E27FC236}">
                  <a16:creationId xmlns:a16="http://schemas.microsoft.com/office/drawing/2014/main" id="{CBC761C6-88EB-8C03-1FCA-24DEB6F393B1}"/>
                </a:ext>
              </a:extLst>
            </p:cNvPr>
            <p:cNvSpPr/>
            <p:nvPr/>
          </p:nvSpPr>
          <p:spPr>
            <a:xfrm>
              <a:off x="-52043575" y="3983200"/>
              <a:ext cx="55150" cy="105750"/>
            </a:xfrm>
            <a:custGeom>
              <a:avLst/>
              <a:gdLst/>
              <a:ahLst/>
              <a:cxnLst/>
              <a:rect l="l" t="t" r="r" b="b"/>
              <a:pathLst>
                <a:path w="2206" h="4230" extrusionOk="0">
                  <a:moveTo>
                    <a:pt x="367" y="0"/>
                  </a:moveTo>
                  <a:cubicBezTo>
                    <a:pt x="339" y="0"/>
                    <a:pt x="311" y="3"/>
                    <a:pt x="284" y="8"/>
                  </a:cubicBezTo>
                  <a:cubicBezTo>
                    <a:pt x="126" y="40"/>
                    <a:pt x="0" y="197"/>
                    <a:pt x="0" y="355"/>
                  </a:cubicBezTo>
                  <a:lnTo>
                    <a:pt x="0" y="1867"/>
                  </a:lnTo>
                  <a:cubicBezTo>
                    <a:pt x="0" y="2875"/>
                    <a:pt x="630" y="3789"/>
                    <a:pt x="1512" y="4230"/>
                  </a:cubicBezTo>
                  <a:cubicBezTo>
                    <a:pt x="1512" y="3285"/>
                    <a:pt x="1733" y="2371"/>
                    <a:pt x="2206" y="1583"/>
                  </a:cubicBezTo>
                  <a:cubicBezTo>
                    <a:pt x="1607" y="1237"/>
                    <a:pt x="1103" y="764"/>
                    <a:pt x="725" y="166"/>
                  </a:cubicBezTo>
                  <a:cubicBezTo>
                    <a:pt x="647" y="61"/>
                    <a:pt x="503" y="0"/>
                    <a:pt x="3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" name="Google Shape;7752;p88">
              <a:extLst>
                <a:ext uri="{FF2B5EF4-FFF2-40B4-BE49-F238E27FC236}">
                  <a16:creationId xmlns:a16="http://schemas.microsoft.com/office/drawing/2014/main" id="{17930224-52DE-5C05-F9EA-DDA57CF55B1F}"/>
                </a:ext>
              </a:extLst>
            </p:cNvPr>
            <p:cNvSpPr/>
            <p:nvPr/>
          </p:nvSpPr>
          <p:spPr>
            <a:xfrm>
              <a:off x="-51985300" y="3983400"/>
              <a:ext cx="204800" cy="129975"/>
            </a:xfrm>
            <a:custGeom>
              <a:avLst/>
              <a:gdLst/>
              <a:ahLst/>
              <a:cxnLst/>
              <a:rect l="l" t="t" r="r" b="b"/>
              <a:pathLst>
                <a:path w="8192" h="5199" extrusionOk="0">
                  <a:moveTo>
                    <a:pt x="3718" y="0"/>
                  </a:moveTo>
                  <a:lnTo>
                    <a:pt x="3718" y="4096"/>
                  </a:lnTo>
                  <a:cubicBezTo>
                    <a:pt x="3718" y="4285"/>
                    <a:pt x="3561" y="4442"/>
                    <a:pt x="3340" y="4442"/>
                  </a:cubicBezTo>
                  <a:lnTo>
                    <a:pt x="1" y="4442"/>
                  </a:lnTo>
                  <a:lnTo>
                    <a:pt x="1" y="5198"/>
                  </a:lnTo>
                  <a:lnTo>
                    <a:pt x="8192" y="5198"/>
                  </a:lnTo>
                  <a:lnTo>
                    <a:pt x="8192" y="4442"/>
                  </a:lnTo>
                  <a:lnTo>
                    <a:pt x="4852" y="4442"/>
                  </a:lnTo>
                  <a:cubicBezTo>
                    <a:pt x="4814" y="4452"/>
                    <a:pt x="4778" y="4456"/>
                    <a:pt x="4743" y="4456"/>
                  </a:cubicBezTo>
                  <a:cubicBezTo>
                    <a:pt x="4548" y="4456"/>
                    <a:pt x="4411" y="4314"/>
                    <a:pt x="4411" y="4127"/>
                  </a:cubicBezTo>
                  <a:lnTo>
                    <a:pt x="4411" y="32"/>
                  </a:lnTo>
                  <a:cubicBezTo>
                    <a:pt x="4285" y="32"/>
                    <a:pt x="4159" y="0"/>
                    <a:pt x="4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7753;p88">
              <a:extLst>
                <a:ext uri="{FF2B5EF4-FFF2-40B4-BE49-F238E27FC236}">
                  <a16:creationId xmlns:a16="http://schemas.microsoft.com/office/drawing/2014/main" id="{58D30A7F-AF8F-8E32-DCA2-7F33B2E7442A}"/>
                </a:ext>
              </a:extLst>
            </p:cNvPr>
            <p:cNvSpPr/>
            <p:nvPr/>
          </p:nvSpPr>
          <p:spPr>
            <a:xfrm>
              <a:off x="-51855350" y="3987325"/>
              <a:ext cx="74075" cy="89825"/>
            </a:xfrm>
            <a:custGeom>
              <a:avLst/>
              <a:gdLst/>
              <a:ahLst/>
              <a:cxnLst/>
              <a:rect l="l" t="t" r="r" b="b"/>
              <a:pathLst>
                <a:path w="2963" h="3593" extrusionOk="0">
                  <a:moveTo>
                    <a:pt x="1" y="1"/>
                  </a:moveTo>
                  <a:lnTo>
                    <a:pt x="1" y="3592"/>
                  </a:lnTo>
                  <a:lnTo>
                    <a:pt x="2962" y="3592"/>
                  </a:lnTo>
                  <a:cubicBezTo>
                    <a:pt x="2836" y="2647"/>
                    <a:pt x="2427" y="1733"/>
                    <a:pt x="1765" y="1009"/>
                  </a:cubicBezTo>
                  <a:cubicBezTo>
                    <a:pt x="1261" y="505"/>
                    <a:pt x="663" y="19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7754;p88">
              <a:extLst>
                <a:ext uri="{FF2B5EF4-FFF2-40B4-BE49-F238E27FC236}">
                  <a16:creationId xmlns:a16="http://schemas.microsoft.com/office/drawing/2014/main" id="{E0880007-83C4-458E-0DAA-AC3F59DE6132}"/>
                </a:ext>
              </a:extLst>
            </p:cNvPr>
            <p:cNvSpPr/>
            <p:nvPr/>
          </p:nvSpPr>
          <p:spPr>
            <a:xfrm>
              <a:off x="-51985300" y="3987325"/>
              <a:ext cx="74050" cy="89825"/>
            </a:xfrm>
            <a:custGeom>
              <a:avLst/>
              <a:gdLst/>
              <a:ahLst/>
              <a:cxnLst/>
              <a:rect l="l" t="t" r="r" b="b"/>
              <a:pathLst>
                <a:path w="2962" h="3593" extrusionOk="0">
                  <a:moveTo>
                    <a:pt x="2962" y="1"/>
                  </a:moveTo>
                  <a:cubicBezTo>
                    <a:pt x="1324" y="473"/>
                    <a:pt x="158" y="1891"/>
                    <a:pt x="1" y="3592"/>
                  </a:cubicBezTo>
                  <a:lnTo>
                    <a:pt x="2962" y="3592"/>
                  </a:lnTo>
                  <a:lnTo>
                    <a:pt x="2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Google Shape;7755;p88">
              <a:extLst>
                <a:ext uri="{FF2B5EF4-FFF2-40B4-BE49-F238E27FC236}">
                  <a16:creationId xmlns:a16="http://schemas.microsoft.com/office/drawing/2014/main" id="{D4883802-66C8-0C99-F554-527A04120023}"/>
                </a:ext>
              </a:extLst>
            </p:cNvPr>
            <p:cNvSpPr/>
            <p:nvPr/>
          </p:nvSpPr>
          <p:spPr>
            <a:xfrm>
              <a:off x="-51985300" y="4190350"/>
              <a:ext cx="204800" cy="111275"/>
            </a:xfrm>
            <a:custGeom>
              <a:avLst/>
              <a:gdLst/>
              <a:ahLst/>
              <a:cxnLst/>
              <a:rect l="l" t="t" r="r" b="b"/>
              <a:pathLst>
                <a:path w="8192" h="4451" extrusionOk="0">
                  <a:moveTo>
                    <a:pt x="5069" y="1024"/>
                  </a:moveTo>
                  <a:cubicBezTo>
                    <a:pt x="5167" y="1024"/>
                    <a:pt x="5262" y="1063"/>
                    <a:pt x="5325" y="1142"/>
                  </a:cubicBezTo>
                  <a:cubicBezTo>
                    <a:pt x="5514" y="1268"/>
                    <a:pt x="5514" y="1489"/>
                    <a:pt x="5356" y="1646"/>
                  </a:cubicBezTo>
                  <a:cubicBezTo>
                    <a:pt x="5010" y="1993"/>
                    <a:pt x="4537" y="2213"/>
                    <a:pt x="4002" y="2213"/>
                  </a:cubicBezTo>
                  <a:cubicBezTo>
                    <a:pt x="3498" y="2213"/>
                    <a:pt x="3025" y="1993"/>
                    <a:pt x="2710" y="1646"/>
                  </a:cubicBezTo>
                  <a:cubicBezTo>
                    <a:pt x="2552" y="1489"/>
                    <a:pt x="2552" y="1268"/>
                    <a:pt x="2710" y="1142"/>
                  </a:cubicBezTo>
                  <a:cubicBezTo>
                    <a:pt x="2789" y="1063"/>
                    <a:pt x="2891" y="1024"/>
                    <a:pt x="2986" y="1024"/>
                  </a:cubicBezTo>
                  <a:cubicBezTo>
                    <a:pt x="3080" y="1024"/>
                    <a:pt x="3167" y="1063"/>
                    <a:pt x="3214" y="1142"/>
                  </a:cubicBezTo>
                  <a:cubicBezTo>
                    <a:pt x="3435" y="1363"/>
                    <a:pt x="3726" y="1473"/>
                    <a:pt x="4014" y="1473"/>
                  </a:cubicBezTo>
                  <a:cubicBezTo>
                    <a:pt x="4301" y="1473"/>
                    <a:pt x="4585" y="1363"/>
                    <a:pt x="4789" y="1142"/>
                  </a:cubicBezTo>
                  <a:cubicBezTo>
                    <a:pt x="4868" y="1063"/>
                    <a:pt x="4971" y="1024"/>
                    <a:pt x="5069" y="1024"/>
                  </a:cubicBezTo>
                  <a:close/>
                  <a:moveTo>
                    <a:pt x="4080" y="0"/>
                  </a:moveTo>
                  <a:cubicBezTo>
                    <a:pt x="3372" y="0"/>
                    <a:pt x="2663" y="213"/>
                    <a:pt x="2048" y="638"/>
                  </a:cubicBezTo>
                  <a:cubicBezTo>
                    <a:pt x="1954" y="669"/>
                    <a:pt x="1922" y="701"/>
                    <a:pt x="1859" y="701"/>
                  </a:cubicBezTo>
                  <a:lnTo>
                    <a:pt x="1" y="701"/>
                  </a:lnTo>
                  <a:cubicBezTo>
                    <a:pt x="190" y="2780"/>
                    <a:pt x="1922" y="4450"/>
                    <a:pt x="4096" y="4450"/>
                  </a:cubicBezTo>
                  <a:cubicBezTo>
                    <a:pt x="6207" y="4450"/>
                    <a:pt x="8003" y="2780"/>
                    <a:pt x="8192" y="701"/>
                  </a:cubicBezTo>
                  <a:lnTo>
                    <a:pt x="6333" y="701"/>
                  </a:lnTo>
                  <a:cubicBezTo>
                    <a:pt x="6207" y="701"/>
                    <a:pt x="6144" y="701"/>
                    <a:pt x="6113" y="638"/>
                  </a:cubicBezTo>
                  <a:cubicBezTo>
                    <a:pt x="5498" y="213"/>
                    <a:pt x="4789" y="0"/>
                    <a:pt x="4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7756;p88">
              <a:extLst>
                <a:ext uri="{FF2B5EF4-FFF2-40B4-BE49-F238E27FC236}">
                  <a16:creationId xmlns:a16="http://schemas.microsoft.com/office/drawing/2014/main" id="{49800E23-C1BC-C966-9250-DD990427E608}"/>
                </a:ext>
              </a:extLst>
            </p:cNvPr>
            <p:cNvSpPr/>
            <p:nvPr/>
          </p:nvSpPr>
          <p:spPr>
            <a:xfrm>
              <a:off x="-51985300" y="4133050"/>
              <a:ext cx="204800" cy="55925"/>
            </a:xfrm>
            <a:custGeom>
              <a:avLst/>
              <a:gdLst/>
              <a:ahLst/>
              <a:cxnLst/>
              <a:rect l="l" t="t" r="r" b="b"/>
              <a:pathLst>
                <a:path w="8192" h="2237" extrusionOk="0">
                  <a:moveTo>
                    <a:pt x="2552" y="756"/>
                  </a:moveTo>
                  <a:cubicBezTo>
                    <a:pt x="2742" y="756"/>
                    <a:pt x="2899" y="914"/>
                    <a:pt x="2899" y="1103"/>
                  </a:cubicBezTo>
                  <a:cubicBezTo>
                    <a:pt x="2899" y="1292"/>
                    <a:pt x="2742" y="1449"/>
                    <a:pt x="2552" y="1449"/>
                  </a:cubicBezTo>
                  <a:cubicBezTo>
                    <a:pt x="2363" y="1449"/>
                    <a:pt x="2206" y="1292"/>
                    <a:pt x="2206" y="1103"/>
                  </a:cubicBezTo>
                  <a:cubicBezTo>
                    <a:pt x="2206" y="914"/>
                    <a:pt x="2363" y="756"/>
                    <a:pt x="2552" y="756"/>
                  </a:cubicBezTo>
                  <a:close/>
                  <a:moveTo>
                    <a:pt x="5545" y="756"/>
                  </a:moveTo>
                  <a:cubicBezTo>
                    <a:pt x="5734" y="756"/>
                    <a:pt x="5892" y="914"/>
                    <a:pt x="5892" y="1103"/>
                  </a:cubicBezTo>
                  <a:cubicBezTo>
                    <a:pt x="5892" y="1292"/>
                    <a:pt x="5734" y="1449"/>
                    <a:pt x="5545" y="1449"/>
                  </a:cubicBezTo>
                  <a:cubicBezTo>
                    <a:pt x="5356" y="1449"/>
                    <a:pt x="5199" y="1292"/>
                    <a:pt x="5199" y="1103"/>
                  </a:cubicBezTo>
                  <a:cubicBezTo>
                    <a:pt x="5167" y="914"/>
                    <a:pt x="5356" y="756"/>
                    <a:pt x="5545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1733" y="2237"/>
                  </a:lnTo>
                  <a:cubicBezTo>
                    <a:pt x="2458" y="1796"/>
                    <a:pt x="3277" y="1575"/>
                    <a:pt x="4092" y="1575"/>
                  </a:cubicBezTo>
                  <a:cubicBezTo>
                    <a:pt x="4907" y="1575"/>
                    <a:pt x="5719" y="1796"/>
                    <a:pt x="6428" y="2237"/>
                  </a:cubicBezTo>
                  <a:lnTo>
                    <a:pt x="8192" y="2237"/>
                  </a:lnTo>
                  <a:lnTo>
                    <a:pt x="8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7757;p88">
              <a:extLst>
                <a:ext uri="{FF2B5EF4-FFF2-40B4-BE49-F238E27FC236}">
                  <a16:creationId xmlns:a16="http://schemas.microsoft.com/office/drawing/2014/main" id="{DFC9C8FD-0A2B-CEC9-5139-C17FF44A8691}"/>
                </a:ext>
              </a:extLst>
            </p:cNvPr>
            <p:cNvSpPr/>
            <p:nvPr/>
          </p:nvSpPr>
          <p:spPr>
            <a:xfrm>
              <a:off x="-51780525" y="3983125"/>
              <a:ext cx="55950" cy="105825"/>
            </a:xfrm>
            <a:custGeom>
              <a:avLst/>
              <a:gdLst/>
              <a:ahLst/>
              <a:cxnLst/>
              <a:rect l="l" t="t" r="r" b="b"/>
              <a:pathLst>
                <a:path w="2238" h="4233" extrusionOk="0">
                  <a:moveTo>
                    <a:pt x="1849" y="0"/>
                  </a:moveTo>
                  <a:cubicBezTo>
                    <a:pt x="1729" y="0"/>
                    <a:pt x="1618" y="47"/>
                    <a:pt x="1545" y="169"/>
                  </a:cubicBezTo>
                  <a:cubicBezTo>
                    <a:pt x="1135" y="767"/>
                    <a:pt x="631" y="1240"/>
                    <a:pt x="1" y="1586"/>
                  </a:cubicBezTo>
                  <a:cubicBezTo>
                    <a:pt x="473" y="2374"/>
                    <a:pt x="694" y="3288"/>
                    <a:pt x="694" y="4233"/>
                  </a:cubicBezTo>
                  <a:cubicBezTo>
                    <a:pt x="1576" y="3792"/>
                    <a:pt x="2206" y="2910"/>
                    <a:pt x="2206" y="1870"/>
                  </a:cubicBezTo>
                  <a:lnTo>
                    <a:pt x="2206" y="358"/>
                  </a:lnTo>
                  <a:cubicBezTo>
                    <a:pt x="2238" y="200"/>
                    <a:pt x="2112" y="106"/>
                    <a:pt x="1954" y="11"/>
                  </a:cubicBezTo>
                  <a:cubicBezTo>
                    <a:pt x="1919" y="4"/>
                    <a:pt x="1883" y="0"/>
                    <a:pt x="1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7758;p88">
              <a:extLst>
                <a:ext uri="{FF2B5EF4-FFF2-40B4-BE49-F238E27FC236}">
                  <a16:creationId xmlns:a16="http://schemas.microsoft.com/office/drawing/2014/main" id="{5261EFFB-26C1-A259-95D1-2CAF91FCC199}"/>
                </a:ext>
              </a:extLst>
            </p:cNvPr>
            <p:cNvSpPr/>
            <p:nvPr/>
          </p:nvSpPr>
          <p:spPr>
            <a:xfrm>
              <a:off x="-520239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8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7759;p88">
              <a:extLst>
                <a:ext uri="{FF2B5EF4-FFF2-40B4-BE49-F238E27FC236}">
                  <a16:creationId xmlns:a16="http://schemas.microsoft.com/office/drawing/2014/main" id="{CA7C3749-CF79-BFA5-DD43-688FBF82677A}"/>
                </a:ext>
              </a:extLst>
            </p:cNvPr>
            <p:cNvSpPr/>
            <p:nvPr/>
          </p:nvSpPr>
          <p:spPr>
            <a:xfrm>
              <a:off x="-51763200" y="4139350"/>
              <a:ext cx="18925" cy="63800"/>
            </a:xfrm>
            <a:custGeom>
              <a:avLst/>
              <a:gdLst/>
              <a:ahLst/>
              <a:cxnLst/>
              <a:rect l="l" t="t" r="r" b="b"/>
              <a:pathLst>
                <a:path w="757" h="2552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8"/>
                    <a:pt x="757" y="1796"/>
                    <a:pt x="757" y="1260"/>
                  </a:cubicBezTo>
                  <a:cubicBezTo>
                    <a:pt x="757" y="693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4" name="Google Shape;6086;p85">
            <a:extLst>
              <a:ext uri="{FF2B5EF4-FFF2-40B4-BE49-F238E27FC236}">
                <a16:creationId xmlns:a16="http://schemas.microsoft.com/office/drawing/2014/main" id="{429E9C5C-A5D2-D23A-0F8D-D641EBF99CC4}"/>
              </a:ext>
            </a:extLst>
          </p:cNvPr>
          <p:cNvSpPr/>
          <p:nvPr/>
        </p:nvSpPr>
        <p:spPr>
          <a:xfrm>
            <a:off x="3589636" y="2114640"/>
            <a:ext cx="364415" cy="364358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00" y="4592"/>
                </a:moveTo>
                <a:cubicBezTo>
                  <a:pt x="12403" y="4592"/>
                  <a:pt x="14683" y="6872"/>
                  <a:pt x="14683" y="9675"/>
                </a:cubicBezTo>
                <a:cubicBezTo>
                  <a:pt x="14683" y="12476"/>
                  <a:pt x="12403" y="14755"/>
                  <a:pt x="9600" y="14755"/>
                </a:cubicBezTo>
                <a:cubicBezTo>
                  <a:pt x="6799" y="14755"/>
                  <a:pt x="4520" y="12476"/>
                  <a:pt x="4520" y="9675"/>
                </a:cubicBezTo>
                <a:cubicBezTo>
                  <a:pt x="4520" y="6872"/>
                  <a:pt x="6799" y="4592"/>
                  <a:pt x="9600" y="4592"/>
                </a:cubicBezTo>
                <a:close/>
                <a:moveTo>
                  <a:pt x="8471" y="0"/>
                </a:moveTo>
                <a:cubicBezTo>
                  <a:pt x="8212" y="0"/>
                  <a:pt x="7986" y="175"/>
                  <a:pt x="7923" y="428"/>
                </a:cubicBezTo>
                <a:lnTo>
                  <a:pt x="7691" y="1427"/>
                </a:lnTo>
                <a:cubicBezTo>
                  <a:pt x="6778" y="1635"/>
                  <a:pt x="5908" y="1993"/>
                  <a:pt x="5116" y="2490"/>
                </a:cubicBezTo>
                <a:lnTo>
                  <a:pt x="4300" y="2002"/>
                </a:lnTo>
                <a:cubicBezTo>
                  <a:pt x="4210" y="1949"/>
                  <a:pt x="4110" y="1922"/>
                  <a:pt x="4010" y="1922"/>
                </a:cubicBezTo>
                <a:cubicBezTo>
                  <a:pt x="3864" y="1922"/>
                  <a:pt x="3719" y="1978"/>
                  <a:pt x="3611" y="2087"/>
                </a:cubicBezTo>
                <a:lnTo>
                  <a:pt x="2015" y="3683"/>
                </a:lnTo>
                <a:cubicBezTo>
                  <a:pt x="1831" y="3866"/>
                  <a:pt x="1798" y="4153"/>
                  <a:pt x="1930" y="4372"/>
                </a:cubicBezTo>
                <a:lnTo>
                  <a:pt x="2418" y="5188"/>
                </a:lnTo>
                <a:cubicBezTo>
                  <a:pt x="1921" y="5980"/>
                  <a:pt x="1563" y="6851"/>
                  <a:pt x="1355" y="7766"/>
                </a:cubicBezTo>
                <a:lnTo>
                  <a:pt x="431" y="7995"/>
                </a:lnTo>
                <a:cubicBezTo>
                  <a:pt x="178" y="8058"/>
                  <a:pt x="0" y="8284"/>
                  <a:pt x="3" y="8546"/>
                </a:cubicBezTo>
                <a:lnTo>
                  <a:pt x="3" y="10804"/>
                </a:lnTo>
                <a:cubicBezTo>
                  <a:pt x="0" y="11060"/>
                  <a:pt x="178" y="11286"/>
                  <a:pt x="428" y="11349"/>
                </a:cubicBezTo>
                <a:lnTo>
                  <a:pt x="1352" y="11581"/>
                </a:lnTo>
                <a:cubicBezTo>
                  <a:pt x="1560" y="12494"/>
                  <a:pt x="1921" y="13364"/>
                  <a:pt x="2418" y="14159"/>
                </a:cubicBezTo>
                <a:lnTo>
                  <a:pt x="1927" y="14972"/>
                </a:lnTo>
                <a:cubicBezTo>
                  <a:pt x="1795" y="15195"/>
                  <a:pt x="1831" y="15478"/>
                  <a:pt x="2012" y="15662"/>
                </a:cubicBezTo>
                <a:lnTo>
                  <a:pt x="3611" y="17261"/>
                </a:lnTo>
                <a:cubicBezTo>
                  <a:pt x="3720" y="17368"/>
                  <a:pt x="3864" y="17424"/>
                  <a:pt x="4011" y="17424"/>
                </a:cubicBezTo>
                <a:cubicBezTo>
                  <a:pt x="4110" y="17424"/>
                  <a:pt x="4210" y="17398"/>
                  <a:pt x="4300" y="17345"/>
                </a:cubicBezTo>
                <a:lnTo>
                  <a:pt x="5113" y="16854"/>
                </a:lnTo>
                <a:cubicBezTo>
                  <a:pt x="5908" y="17351"/>
                  <a:pt x="6778" y="17712"/>
                  <a:pt x="7691" y="17920"/>
                </a:cubicBezTo>
                <a:lnTo>
                  <a:pt x="7923" y="18844"/>
                </a:lnTo>
                <a:cubicBezTo>
                  <a:pt x="7983" y="19094"/>
                  <a:pt x="8212" y="19272"/>
                  <a:pt x="8471" y="19272"/>
                </a:cubicBezTo>
                <a:lnTo>
                  <a:pt x="10729" y="19272"/>
                </a:lnTo>
                <a:cubicBezTo>
                  <a:pt x="10988" y="19272"/>
                  <a:pt x="11214" y="19097"/>
                  <a:pt x="11277" y="18844"/>
                </a:cubicBezTo>
                <a:lnTo>
                  <a:pt x="11509" y="17920"/>
                </a:lnTo>
                <a:cubicBezTo>
                  <a:pt x="12421" y="17712"/>
                  <a:pt x="13292" y="17354"/>
                  <a:pt x="14084" y="16857"/>
                </a:cubicBezTo>
                <a:lnTo>
                  <a:pt x="14900" y="17345"/>
                </a:lnTo>
                <a:cubicBezTo>
                  <a:pt x="14989" y="17399"/>
                  <a:pt x="15090" y="17425"/>
                  <a:pt x="15190" y="17425"/>
                </a:cubicBezTo>
                <a:cubicBezTo>
                  <a:pt x="15336" y="17425"/>
                  <a:pt x="15480" y="17369"/>
                  <a:pt x="15589" y="17261"/>
                </a:cubicBezTo>
                <a:lnTo>
                  <a:pt x="17185" y="15665"/>
                </a:lnTo>
                <a:cubicBezTo>
                  <a:pt x="17369" y="15481"/>
                  <a:pt x="17402" y="15195"/>
                  <a:pt x="17270" y="14975"/>
                </a:cubicBezTo>
                <a:lnTo>
                  <a:pt x="16782" y="14159"/>
                </a:lnTo>
                <a:cubicBezTo>
                  <a:pt x="17279" y="13367"/>
                  <a:pt x="17637" y="12497"/>
                  <a:pt x="17845" y="11584"/>
                </a:cubicBezTo>
                <a:lnTo>
                  <a:pt x="18844" y="11352"/>
                </a:lnTo>
                <a:cubicBezTo>
                  <a:pt x="19097" y="11289"/>
                  <a:pt x="19275" y="11063"/>
                  <a:pt x="19275" y="10804"/>
                </a:cubicBezTo>
                <a:lnTo>
                  <a:pt x="19275" y="8546"/>
                </a:lnTo>
                <a:cubicBezTo>
                  <a:pt x="19275" y="8287"/>
                  <a:pt x="19097" y="8061"/>
                  <a:pt x="18847" y="7998"/>
                </a:cubicBezTo>
                <a:lnTo>
                  <a:pt x="17848" y="7766"/>
                </a:lnTo>
                <a:cubicBezTo>
                  <a:pt x="17640" y="6854"/>
                  <a:pt x="17279" y="5983"/>
                  <a:pt x="16782" y="5188"/>
                </a:cubicBezTo>
                <a:lnTo>
                  <a:pt x="17273" y="4375"/>
                </a:lnTo>
                <a:cubicBezTo>
                  <a:pt x="17405" y="4153"/>
                  <a:pt x="17369" y="3869"/>
                  <a:pt x="17188" y="3686"/>
                </a:cubicBezTo>
                <a:lnTo>
                  <a:pt x="15589" y="2090"/>
                </a:lnTo>
                <a:cubicBezTo>
                  <a:pt x="15480" y="1980"/>
                  <a:pt x="15335" y="1923"/>
                  <a:pt x="15188" y="1923"/>
                </a:cubicBezTo>
                <a:cubicBezTo>
                  <a:pt x="15089" y="1923"/>
                  <a:pt x="14989" y="1949"/>
                  <a:pt x="14900" y="2002"/>
                </a:cubicBezTo>
                <a:lnTo>
                  <a:pt x="14087" y="2493"/>
                </a:lnTo>
                <a:cubicBezTo>
                  <a:pt x="13292" y="1996"/>
                  <a:pt x="12421" y="1635"/>
                  <a:pt x="11509" y="1427"/>
                </a:cubicBezTo>
                <a:lnTo>
                  <a:pt x="11277" y="428"/>
                </a:lnTo>
                <a:cubicBezTo>
                  <a:pt x="11217" y="178"/>
                  <a:pt x="10988" y="0"/>
                  <a:pt x="107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6" name="Google Shape;8972;p91">
            <a:extLst>
              <a:ext uri="{FF2B5EF4-FFF2-40B4-BE49-F238E27FC236}">
                <a16:creationId xmlns:a16="http://schemas.microsoft.com/office/drawing/2014/main" id="{D96FF126-53BA-83FE-3950-DD0BA14E77F4}"/>
              </a:ext>
            </a:extLst>
          </p:cNvPr>
          <p:cNvGrpSpPr/>
          <p:nvPr/>
        </p:nvGrpSpPr>
        <p:grpSpPr>
          <a:xfrm>
            <a:off x="5501024" y="2100591"/>
            <a:ext cx="394713" cy="421927"/>
            <a:chOff x="-2312225" y="3238300"/>
            <a:chExt cx="274125" cy="293025"/>
          </a:xfrm>
          <a:solidFill>
            <a:schemeClr val="tx1"/>
          </a:solidFill>
        </p:grpSpPr>
        <p:sp>
          <p:nvSpPr>
            <p:cNvPr id="17" name="Google Shape;8973;p91">
              <a:extLst>
                <a:ext uri="{FF2B5EF4-FFF2-40B4-BE49-F238E27FC236}">
                  <a16:creationId xmlns:a16="http://schemas.microsoft.com/office/drawing/2014/main" id="{BB61547A-EA27-C911-D573-831D1EECA0DB}"/>
                </a:ext>
              </a:extLst>
            </p:cNvPr>
            <p:cNvSpPr/>
            <p:nvPr/>
          </p:nvSpPr>
          <p:spPr>
            <a:xfrm>
              <a:off x="-2241325" y="3289500"/>
              <a:ext cx="203225" cy="241825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74;p91">
              <a:extLst>
                <a:ext uri="{FF2B5EF4-FFF2-40B4-BE49-F238E27FC236}">
                  <a16:creationId xmlns:a16="http://schemas.microsoft.com/office/drawing/2014/main" id="{B5B7E205-6466-EF89-AD6C-A64943882D30}"/>
                </a:ext>
              </a:extLst>
            </p:cNvPr>
            <p:cNvSpPr/>
            <p:nvPr/>
          </p:nvSpPr>
          <p:spPr>
            <a:xfrm>
              <a:off x="-2312225" y="3238300"/>
              <a:ext cx="241825" cy="241050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180;p89">
            <a:extLst>
              <a:ext uri="{FF2B5EF4-FFF2-40B4-BE49-F238E27FC236}">
                <a16:creationId xmlns:a16="http://schemas.microsoft.com/office/drawing/2014/main" id="{984A74C2-2BF1-19F4-C82C-E121895A3019}"/>
              </a:ext>
            </a:extLst>
          </p:cNvPr>
          <p:cNvGrpSpPr/>
          <p:nvPr/>
        </p:nvGrpSpPr>
        <p:grpSpPr>
          <a:xfrm>
            <a:off x="7392885" y="2135886"/>
            <a:ext cx="354341" cy="357596"/>
            <a:chOff x="-45673275" y="3199325"/>
            <a:chExt cx="299325" cy="302075"/>
          </a:xfrm>
          <a:solidFill>
            <a:schemeClr val="tx1"/>
          </a:solidFill>
        </p:grpSpPr>
        <p:sp>
          <p:nvSpPr>
            <p:cNvPr id="21" name="Google Shape;8181;p89">
              <a:extLst>
                <a:ext uri="{FF2B5EF4-FFF2-40B4-BE49-F238E27FC236}">
                  <a16:creationId xmlns:a16="http://schemas.microsoft.com/office/drawing/2014/main" id="{3CF7A710-E7EB-2154-97F3-68C746D81D77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82;p89">
              <a:extLst>
                <a:ext uri="{FF2B5EF4-FFF2-40B4-BE49-F238E27FC236}">
                  <a16:creationId xmlns:a16="http://schemas.microsoft.com/office/drawing/2014/main" id="{5961475A-02C2-7805-B4EB-A88AFE28534B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83;p89">
              <a:extLst>
                <a:ext uri="{FF2B5EF4-FFF2-40B4-BE49-F238E27FC236}">
                  <a16:creationId xmlns:a16="http://schemas.microsoft.com/office/drawing/2014/main" id="{B5A6E412-C2B7-2FD2-DDFA-AF4FEFD237C5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1"/>
          <p:cNvSpPr txBox="1">
            <a:spLocks noGrp="1"/>
          </p:cNvSpPr>
          <p:nvPr>
            <p:ph type="title"/>
          </p:nvPr>
        </p:nvSpPr>
        <p:spPr>
          <a:xfrm>
            <a:off x="1416918" y="1645779"/>
            <a:ext cx="6119737" cy="1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Produit</a:t>
            </a:r>
            <a:endParaRPr dirty="0"/>
          </a:p>
        </p:txBody>
      </p:sp>
      <p:sp>
        <p:nvSpPr>
          <p:cNvPr id="6" name="Google Shape;766;p41">
            <a:extLst>
              <a:ext uri="{FF2B5EF4-FFF2-40B4-BE49-F238E27FC236}">
                <a16:creationId xmlns:a16="http://schemas.microsoft.com/office/drawing/2014/main" id="{A036503B-2F3A-7D0D-CFA3-374FE8DC8261}"/>
              </a:ext>
            </a:extLst>
          </p:cNvPr>
          <p:cNvSpPr txBox="1">
            <a:spLocks/>
          </p:cNvSpPr>
          <p:nvPr/>
        </p:nvSpPr>
        <p:spPr>
          <a:xfrm>
            <a:off x="1614489" y="2681661"/>
            <a:ext cx="56958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Goblin One"/>
              <a:buNone/>
              <a:defRPr sz="80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r>
              <a:rPr lang="fr-FR" dirty="0"/>
              <a:t>Final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8"/>
          <p:cNvSpPr txBox="1">
            <a:spLocks noGrp="1"/>
          </p:cNvSpPr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Problèmes</a:t>
            </a:r>
            <a:br>
              <a:rPr lang="en" dirty="0"/>
            </a:br>
            <a:r>
              <a:rPr lang="en" dirty="0"/>
              <a:t>rencontrés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57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42"/>
          <p:cNvGrpSpPr/>
          <p:nvPr/>
        </p:nvGrpSpPr>
        <p:grpSpPr>
          <a:xfrm>
            <a:off x="5543995" y="277539"/>
            <a:ext cx="3325598" cy="4586511"/>
            <a:chOff x="5543995" y="277539"/>
            <a:chExt cx="3325598" cy="4586511"/>
          </a:xfrm>
        </p:grpSpPr>
        <p:grpSp>
          <p:nvGrpSpPr>
            <p:cNvPr id="772" name="Google Shape;772;p42"/>
            <p:cNvGrpSpPr/>
            <p:nvPr/>
          </p:nvGrpSpPr>
          <p:grpSpPr>
            <a:xfrm>
              <a:off x="5543995" y="277539"/>
              <a:ext cx="3325598" cy="4581616"/>
              <a:chOff x="722390" y="277539"/>
              <a:chExt cx="3028778" cy="4172692"/>
            </a:xfrm>
          </p:grpSpPr>
          <p:sp>
            <p:nvSpPr>
              <p:cNvPr id="773" name="Google Shape;773;p42"/>
              <p:cNvSpPr/>
              <p:nvPr/>
            </p:nvSpPr>
            <p:spPr>
              <a:xfrm>
                <a:off x="1404567" y="1480877"/>
                <a:ext cx="2345948" cy="743709"/>
              </a:xfrm>
              <a:custGeom>
                <a:avLst/>
                <a:gdLst/>
                <a:ahLst/>
                <a:cxnLst/>
                <a:rect l="l" t="t" r="r" b="b"/>
                <a:pathLst>
                  <a:path w="61192" h="19399" extrusionOk="0">
                    <a:moveTo>
                      <a:pt x="44388" y="1"/>
                    </a:moveTo>
                    <a:cubicBezTo>
                      <a:pt x="44362" y="1"/>
                      <a:pt x="44335" y="1"/>
                      <a:pt x="44309" y="1"/>
                    </a:cubicBezTo>
                    <a:cubicBezTo>
                      <a:pt x="43432" y="18"/>
                      <a:pt x="42571" y="153"/>
                      <a:pt x="41728" y="372"/>
                    </a:cubicBezTo>
                    <a:cubicBezTo>
                      <a:pt x="39232" y="1047"/>
                      <a:pt x="36938" y="2329"/>
                      <a:pt x="35049" y="4116"/>
                    </a:cubicBezTo>
                    <a:cubicBezTo>
                      <a:pt x="33750" y="5381"/>
                      <a:pt x="32620" y="6815"/>
                      <a:pt x="31709" y="8401"/>
                    </a:cubicBezTo>
                    <a:cubicBezTo>
                      <a:pt x="31119" y="9413"/>
                      <a:pt x="30529" y="10441"/>
                      <a:pt x="29938" y="11470"/>
                    </a:cubicBezTo>
                    <a:cubicBezTo>
                      <a:pt x="29652" y="11976"/>
                      <a:pt x="29264" y="12415"/>
                      <a:pt x="28960" y="12904"/>
                    </a:cubicBezTo>
                    <a:cubicBezTo>
                      <a:pt x="28673" y="13208"/>
                      <a:pt x="28403" y="13528"/>
                      <a:pt x="28117" y="13798"/>
                    </a:cubicBezTo>
                    <a:cubicBezTo>
                      <a:pt x="26042" y="15687"/>
                      <a:pt x="23580" y="17070"/>
                      <a:pt x="20881" y="17846"/>
                    </a:cubicBezTo>
                    <a:cubicBezTo>
                      <a:pt x="18745" y="18477"/>
                      <a:pt x="16562" y="18673"/>
                      <a:pt x="14363" y="18673"/>
                    </a:cubicBezTo>
                    <a:cubicBezTo>
                      <a:pt x="14270" y="18673"/>
                      <a:pt x="14177" y="18673"/>
                      <a:pt x="14084" y="18672"/>
                    </a:cubicBezTo>
                    <a:cubicBezTo>
                      <a:pt x="12431" y="18655"/>
                      <a:pt x="10795" y="18571"/>
                      <a:pt x="9142" y="18504"/>
                    </a:cubicBezTo>
                    <a:cubicBezTo>
                      <a:pt x="8704" y="18490"/>
                      <a:pt x="8266" y="18484"/>
                      <a:pt x="7828" y="18484"/>
                    </a:cubicBezTo>
                    <a:cubicBezTo>
                      <a:pt x="6052" y="18484"/>
                      <a:pt x="4272" y="18594"/>
                      <a:pt x="2513" y="18824"/>
                    </a:cubicBezTo>
                    <a:cubicBezTo>
                      <a:pt x="1670" y="18925"/>
                      <a:pt x="827" y="19026"/>
                      <a:pt x="0" y="19212"/>
                    </a:cubicBezTo>
                    <a:cubicBezTo>
                      <a:pt x="49" y="19309"/>
                      <a:pt x="109" y="19337"/>
                      <a:pt x="176" y="19337"/>
                    </a:cubicBezTo>
                    <a:cubicBezTo>
                      <a:pt x="248" y="19337"/>
                      <a:pt x="326" y="19305"/>
                      <a:pt x="405" y="19296"/>
                    </a:cubicBezTo>
                    <a:cubicBezTo>
                      <a:pt x="1248" y="19229"/>
                      <a:pt x="2058" y="19077"/>
                      <a:pt x="2901" y="19010"/>
                    </a:cubicBezTo>
                    <a:cubicBezTo>
                      <a:pt x="3896" y="18925"/>
                      <a:pt x="4908" y="18858"/>
                      <a:pt x="5904" y="18824"/>
                    </a:cubicBezTo>
                    <a:cubicBezTo>
                      <a:pt x="6123" y="18811"/>
                      <a:pt x="6342" y="18806"/>
                      <a:pt x="6561" y="18806"/>
                    </a:cubicBezTo>
                    <a:cubicBezTo>
                      <a:pt x="7219" y="18806"/>
                      <a:pt x="7877" y="18854"/>
                      <a:pt x="8535" y="18892"/>
                    </a:cubicBezTo>
                    <a:cubicBezTo>
                      <a:pt x="9344" y="18925"/>
                      <a:pt x="10154" y="18993"/>
                      <a:pt x="10947" y="19077"/>
                    </a:cubicBezTo>
                    <a:cubicBezTo>
                      <a:pt x="12094" y="19195"/>
                      <a:pt x="13240" y="19296"/>
                      <a:pt x="14404" y="19347"/>
                    </a:cubicBezTo>
                    <a:cubicBezTo>
                      <a:pt x="14995" y="19381"/>
                      <a:pt x="15589" y="19398"/>
                      <a:pt x="16184" y="19398"/>
                    </a:cubicBezTo>
                    <a:cubicBezTo>
                      <a:pt x="17341" y="19398"/>
                      <a:pt x="18503" y="19335"/>
                      <a:pt x="19650" y="19212"/>
                    </a:cubicBezTo>
                    <a:cubicBezTo>
                      <a:pt x="20780" y="19094"/>
                      <a:pt x="21910" y="18875"/>
                      <a:pt x="23006" y="18605"/>
                    </a:cubicBezTo>
                    <a:cubicBezTo>
                      <a:pt x="24996" y="18082"/>
                      <a:pt x="26936" y="17340"/>
                      <a:pt x="28741" y="16362"/>
                    </a:cubicBezTo>
                    <a:cubicBezTo>
                      <a:pt x="29635" y="15872"/>
                      <a:pt x="30444" y="15265"/>
                      <a:pt x="31136" y="14540"/>
                    </a:cubicBezTo>
                    <a:cubicBezTo>
                      <a:pt x="31709" y="13899"/>
                      <a:pt x="32232" y="13208"/>
                      <a:pt x="32704" y="12482"/>
                    </a:cubicBezTo>
                    <a:cubicBezTo>
                      <a:pt x="33548" y="11234"/>
                      <a:pt x="34374" y="9952"/>
                      <a:pt x="35403" y="8839"/>
                    </a:cubicBezTo>
                    <a:cubicBezTo>
                      <a:pt x="36364" y="7726"/>
                      <a:pt x="37545" y="6849"/>
                      <a:pt x="38861" y="6208"/>
                    </a:cubicBezTo>
                    <a:cubicBezTo>
                      <a:pt x="39919" y="5723"/>
                      <a:pt x="40977" y="5496"/>
                      <a:pt x="42040" y="5496"/>
                    </a:cubicBezTo>
                    <a:cubicBezTo>
                      <a:pt x="43010" y="5496"/>
                      <a:pt x="43984" y="5685"/>
                      <a:pt x="44966" y="6039"/>
                    </a:cubicBezTo>
                    <a:cubicBezTo>
                      <a:pt x="46046" y="6461"/>
                      <a:pt x="47075" y="6984"/>
                      <a:pt x="48053" y="7625"/>
                    </a:cubicBezTo>
                    <a:cubicBezTo>
                      <a:pt x="49520" y="8552"/>
                      <a:pt x="50954" y="9547"/>
                      <a:pt x="52388" y="10509"/>
                    </a:cubicBezTo>
                    <a:cubicBezTo>
                      <a:pt x="54310" y="11841"/>
                      <a:pt x="56318" y="13056"/>
                      <a:pt x="58375" y="14135"/>
                    </a:cubicBezTo>
                    <a:cubicBezTo>
                      <a:pt x="59303" y="14607"/>
                      <a:pt x="60247" y="15029"/>
                      <a:pt x="61192" y="15468"/>
                    </a:cubicBezTo>
                    <a:lnTo>
                      <a:pt x="61192" y="10526"/>
                    </a:lnTo>
                    <a:cubicBezTo>
                      <a:pt x="61074" y="10509"/>
                      <a:pt x="60956" y="10458"/>
                      <a:pt x="60855" y="10391"/>
                    </a:cubicBezTo>
                    <a:cubicBezTo>
                      <a:pt x="58932" y="9446"/>
                      <a:pt x="57093" y="8316"/>
                      <a:pt x="55390" y="7001"/>
                    </a:cubicBezTo>
                    <a:cubicBezTo>
                      <a:pt x="53906" y="5871"/>
                      <a:pt x="52573" y="4589"/>
                      <a:pt x="51224" y="3307"/>
                    </a:cubicBezTo>
                    <a:cubicBezTo>
                      <a:pt x="50583" y="2683"/>
                      <a:pt x="49908" y="2109"/>
                      <a:pt x="49183" y="1586"/>
                    </a:cubicBezTo>
                    <a:cubicBezTo>
                      <a:pt x="47804" y="540"/>
                      <a:pt x="46115" y="1"/>
                      <a:pt x="44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2"/>
              <p:cNvSpPr/>
              <p:nvPr/>
            </p:nvSpPr>
            <p:spPr>
              <a:xfrm>
                <a:off x="1346371" y="2305171"/>
                <a:ext cx="2404796" cy="467717"/>
              </a:xfrm>
              <a:custGeom>
                <a:avLst/>
                <a:gdLst/>
                <a:ahLst/>
                <a:cxnLst/>
                <a:rect l="l" t="t" r="r" b="b"/>
                <a:pathLst>
                  <a:path w="62727" h="12200" extrusionOk="0">
                    <a:moveTo>
                      <a:pt x="4765" y="1"/>
                    </a:moveTo>
                    <a:cubicBezTo>
                      <a:pt x="3172" y="1"/>
                      <a:pt x="1582" y="115"/>
                      <a:pt x="0" y="342"/>
                    </a:cubicBezTo>
                    <a:cubicBezTo>
                      <a:pt x="46" y="433"/>
                      <a:pt x="104" y="459"/>
                      <a:pt x="168" y="459"/>
                    </a:cubicBezTo>
                    <a:cubicBezTo>
                      <a:pt x="246" y="459"/>
                      <a:pt x="331" y="419"/>
                      <a:pt x="405" y="410"/>
                    </a:cubicBezTo>
                    <a:cubicBezTo>
                      <a:pt x="1097" y="410"/>
                      <a:pt x="1754" y="292"/>
                      <a:pt x="2429" y="275"/>
                    </a:cubicBezTo>
                    <a:cubicBezTo>
                      <a:pt x="2999" y="247"/>
                      <a:pt x="3567" y="233"/>
                      <a:pt x="4132" y="233"/>
                    </a:cubicBezTo>
                    <a:cubicBezTo>
                      <a:pt x="4922" y="233"/>
                      <a:pt x="5708" y="259"/>
                      <a:pt x="6494" y="308"/>
                    </a:cubicBezTo>
                    <a:cubicBezTo>
                      <a:pt x="7944" y="443"/>
                      <a:pt x="9378" y="696"/>
                      <a:pt x="10795" y="1034"/>
                    </a:cubicBezTo>
                    <a:cubicBezTo>
                      <a:pt x="13190" y="1590"/>
                      <a:pt x="15585" y="2164"/>
                      <a:pt x="17997" y="2585"/>
                    </a:cubicBezTo>
                    <a:cubicBezTo>
                      <a:pt x="20510" y="3041"/>
                      <a:pt x="23040" y="3429"/>
                      <a:pt x="25587" y="3699"/>
                    </a:cubicBezTo>
                    <a:cubicBezTo>
                      <a:pt x="26953" y="3834"/>
                      <a:pt x="28302" y="3918"/>
                      <a:pt x="29668" y="3985"/>
                    </a:cubicBezTo>
                    <a:cubicBezTo>
                      <a:pt x="30562" y="4019"/>
                      <a:pt x="31452" y="4019"/>
                      <a:pt x="32342" y="4019"/>
                    </a:cubicBezTo>
                    <a:cubicBezTo>
                      <a:pt x="33232" y="4019"/>
                      <a:pt x="34121" y="4019"/>
                      <a:pt x="35015" y="4053"/>
                    </a:cubicBezTo>
                    <a:cubicBezTo>
                      <a:pt x="36314" y="4103"/>
                      <a:pt x="37629" y="4053"/>
                      <a:pt x="38945" y="4137"/>
                    </a:cubicBezTo>
                    <a:cubicBezTo>
                      <a:pt x="40261" y="4205"/>
                      <a:pt x="41509" y="4306"/>
                      <a:pt x="42791" y="4458"/>
                    </a:cubicBezTo>
                    <a:cubicBezTo>
                      <a:pt x="44933" y="4728"/>
                      <a:pt x="47058" y="5200"/>
                      <a:pt x="49116" y="5874"/>
                    </a:cubicBezTo>
                    <a:cubicBezTo>
                      <a:pt x="53045" y="7173"/>
                      <a:pt x="56857" y="8826"/>
                      <a:pt x="60500" y="10816"/>
                    </a:cubicBezTo>
                    <a:cubicBezTo>
                      <a:pt x="61276" y="11221"/>
                      <a:pt x="62018" y="11693"/>
                      <a:pt x="62727" y="12199"/>
                    </a:cubicBezTo>
                    <a:lnTo>
                      <a:pt x="62727" y="9821"/>
                    </a:lnTo>
                    <a:cubicBezTo>
                      <a:pt x="62406" y="9484"/>
                      <a:pt x="62002" y="9332"/>
                      <a:pt x="61614" y="9130"/>
                    </a:cubicBezTo>
                    <a:cubicBezTo>
                      <a:pt x="59573" y="8135"/>
                      <a:pt x="57498" y="7224"/>
                      <a:pt x="55407" y="6364"/>
                    </a:cubicBezTo>
                    <a:cubicBezTo>
                      <a:pt x="52759" y="5284"/>
                      <a:pt x="50077" y="4255"/>
                      <a:pt x="47294" y="3564"/>
                    </a:cubicBezTo>
                    <a:cubicBezTo>
                      <a:pt x="45978" y="3243"/>
                      <a:pt x="44646" y="3007"/>
                      <a:pt x="43297" y="2872"/>
                    </a:cubicBezTo>
                    <a:cubicBezTo>
                      <a:pt x="42352" y="2771"/>
                      <a:pt x="41424" y="2737"/>
                      <a:pt x="40480" y="2704"/>
                    </a:cubicBezTo>
                    <a:cubicBezTo>
                      <a:pt x="40135" y="2680"/>
                      <a:pt x="39787" y="2667"/>
                      <a:pt x="39437" y="2667"/>
                    </a:cubicBezTo>
                    <a:cubicBezTo>
                      <a:pt x="39033" y="2667"/>
                      <a:pt x="38627" y="2684"/>
                      <a:pt x="38220" y="2720"/>
                    </a:cubicBezTo>
                    <a:cubicBezTo>
                      <a:pt x="38119" y="2720"/>
                      <a:pt x="38025" y="2713"/>
                      <a:pt x="37929" y="2713"/>
                    </a:cubicBezTo>
                    <a:cubicBezTo>
                      <a:pt x="37881" y="2713"/>
                      <a:pt x="37832" y="2715"/>
                      <a:pt x="37781" y="2720"/>
                    </a:cubicBezTo>
                    <a:cubicBezTo>
                      <a:pt x="35639" y="2788"/>
                      <a:pt x="33480" y="2889"/>
                      <a:pt x="31338" y="2923"/>
                    </a:cubicBezTo>
                    <a:cubicBezTo>
                      <a:pt x="30820" y="2937"/>
                      <a:pt x="30301" y="2943"/>
                      <a:pt x="29782" y="2943"/>
                    </a:cubicBezTo>
                    <a:cubicBezTo>
                      <a:pt x="27789" y="2943"/>
                      <a:pt x="25797" y="2844"/>
                      <a:pt x="23816" y="2670"/>
                    </a:cubicBezTo>
                    <a:cubicBezTo>
                      <a:pt x="22028" y="2501"/>
                      <a:pt x="20257" y="2299"/>
                      <a:pt x="18486" y="2046"/>
                    </a:cubicBezTo>
                    <a:cubicBezTo>
                      <a:pt x="15990" y="1708"/>
                      <a:pt x="13510" y="1202"/>
                      <a:pt x="11048" y="696"/>
                    </a:cubicBezTo>
                    <a:cubicBezTo>
                      <a:pt x="9496" y="342"/>
                      <a:pt x="7944" y="123"/>
                      <a:pt x="6359" y="39"/>
                    </a:cubicBezTo>
                    <a:cubicBezTo>
                      <a:pt x="5828" y="13"/>
                      <a:pt x="5296" y="1"/>
                      <a:pt x="47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2"/>
              <p:cNvSpPr/>
              <p:nvPr/>
            </p:nvSpPr>
            <p:spPr>
              <a:xfrm>
                <a:off x="723041" y="305334"/>
                <a:ext cx="421597" cy="1330771"/>
              </a:xfrm>
              <a:custGeom>
                <a:avLst/>
                <a:gdLst/>
                <a:ahLst/>
                <a:cxnLst/>
                <a:rect l="l" t="t" r="r" b="b"/>
                <a:pathLst>
                  <a:path w="10997" h="34712" extrusionOk="0">
                    <a:moveTo>
                      <a:pt x="0" y="1"/>
                    </a:moveTo>
                    <a:lnTo>
                      <a:pt x="0" y="9210"/>
                    </a:lnTo>
                    <a:cubicBezTo>
                      <a:pt x="928" y="10728"/>
                      <a:pt x="1822" y="12279"/>
                      <a:pt x="2648" y="13848"/>
                    </a:cubicBezTo>
                    <a:cubicBezTo>
                      <a:pt x="3812" y="15990"/>
                      <a:pt x="4773" y="18217"/>
                      <a:pt x="5532" y="20527"/>
                    </a:cubicBezTo>
                    <a:cubicBezTo>
                      <a:pt x="5971" y="21910"/>
                      <a:pt x="6308" y="23310"/>
                      <a:pt x="6224" y="24778"/>
                    </a:cubicBezTo>
                    <a:cubicBezTo>
                      <a:pt x="6123" y="26616"/>
                      <a:pt x="5347" y="28100"/>
                      <a:pt x="3846" y="29180"/>
                    </a:cubicBezTo>
                    <a:cubicBezTo>
                      <a:pt x="3120" y="29686"/>
                      <a:pt x="2294" y="30057"/>
                      <a:pt x="1434" y="30276"/>
                    </a:cubicBezTo>
                    <a:cubicBezTo>
                      <a:pt x="961" y="30411"/>
                      <a:pt x="489" y="30512"/>
                      <a:pt x="0" y="30597"/>
                    </a:cubicBezTo>
                    <a:lnTo>
                      <a:pt x="0" y="34712"/>
                    </a:lnTo>
                    <a:cubicBezTo>
                      <a:pt x="388" y="34661"/>
                      <a:pt x="793" y="34611"/>
                      <a:pt x="1181" y="34543"/>
                    </a:cubicBezTo>
                    <a:cubicBezTo>
                      <a:pt x="3188" y="34257"/>
                      <a:pt x="5144" y="33801"/>
                      <a:pt x="6949" y="32806"/>
                    </a:cubicBezTo>
                    <a:cubicBezTo>
                      <a:pt x="9293" y="31507"/>
                      <a:pt x="10761" y="29601"/>
                      <a:pt x="10980" y="26852"/>
                    </a:cubicBezTo>
                    <a:cubicBezTo>
                      <a:pt x="10997" y="25014"/>
                      <a:pt x="10693" y="23192"/>
                      <a:pt x="10069" y="21472"/>
                    </a:cubicBezTo>
                    <a:cubicBezTo>
                      <a:pt x="9159" y="18723"/>
                      <a:pt x="7927" y="16108"/>
                      <a:pt x="6696" y="13511"/>
                    </a:cubicBezTo>
                    <a:cubicBezTo>
                      <a:pt x="6021" y="12111"/>
                      <a:pt x="5347" y="10711"/>
                      <a:pt x="4638" y="9328"/>
                    </a:cubicBezTo>
                    <a:cubicBezTo>
                      <a:pt x="3896" y="7877"/>
                      <a:pt x="3171" y="6410"/>
                      <a:pt x="2412" y="4943"/>
                    </a:cubicBezTo>
                    <a:cubicBezTo>
                      <a:pt x="1585" y="3306"/>
                      <a:pt x="776" y="165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2"/>
              <p:cNvSpPr/>
              <p:nvPr/>
            </p:nvSpPr>
            <p:spPr>
              <a:xfrm>
                <a:off x="723041" y="277539"/>
                <a:ext cx="2404796" cy="1822871"/>
              </a:xfrm>
              <a:custGeom>
                <a:avLst/>
                <a:gdLst/>
                <a:ahLst/>
                <a:cxnLst/>
                <a:rect l="l" t="t" r="r" b="b"/>
                <a:pathLst>
                  <a:path w="62727" h="47548" extrusionOk="0">
                    <a:moveTo>
                      <a:pt x="17356" y="0"/>
                    </a:moveTo>
                    <a:cubicBezTo>
                      <a:pt x="17052" y="1383"/>
                      <a:pt x="16951" y="2800"/>
                      <a:pt x="17052" y="4200"/>
                    </a:cubicBezTo>
                    <a:cubicBezTo>
                      <a:pt x="17204" y="6359"/>
                      <a:pt x="17575" y="8484"/>
                      <a:pt x="18131" y="10559"/>
                    </a:cubicBezTo>
                    <a:cubicBezTo>
                      <a:pt x="18688" y="12751"/>
                      <a:pt x="19447" y="14877"/>
                      <a:pt x="20122" y="17019"/>
                    </a:cubicBezTo>
                    <a:cubicBezTo>
                      <a:pt x="20881" y="19296"/>
                      <a:pt x="21522" y="21590"/>
                      <a:pt x="22061" y="23934"/>
                    </a:cubicBezTo>
                    <a:cubicBezTo>
                      <a:pt x="22652" y="26784"/>
                      <a:pt x="22820" y="29652"/>
                      <a:pt x="22247" y="32536"/>
                    </a:cubicBezTo>
                    <a:cubicBezTo>
                      <a:pt x="21876" y="34509"/>
                      <a:pt x="20931" y="36331"/>
                      <a:pt x="19515" y="37765"/>
                    </a:cubicBezTo>
                    <a:cubicBezTo>
                      <a:pt x="18384" y="38878"/>
                      <a:pt x="17052" y="39687"/>
                      <a:pt x="15618" y="40362"/>
                    </a:cubicBezTo>
                    <a:cubicBezTo>
                      <a:pt x="14252" y="41003"/>
                      <a:pt x="12835" y="41560"/>
                      <a:pt x="11402" y="42049"/>
                    </a:cubicBezTo>
                    <a:cubicBezTo>
                      <a:pt x="7792" y="43331"/>
                      <a:pt x="4082" y="44343"/>
                      <a:pt x="304" y="45034"/>
                    </a:cubicBezTo>
                    <a:lnTo>
                      <a:pt x="0" y="45085"/>
                    </a:lnTo>
                    <a:lnTo>
                      <a:pt x="0" y="47547"/>
                    </a:lnTo>
                    <a:cubicBezTo>
                      <a:pt x="2091" y="47176"/>
                      <a:pt x="4183" y="46788"/>
                      <a:pt x="6241" y="46248"/>
                    </a:cubicBezTo>
                    <a:cubicBezTo>
                      <a:pt x="9125" y="45473"/>
                      <a:pt x="11941" y="44494"/>
                      <a:pt x="14741" y="43533"/>
                    </a:cubicBezTo>
                    <a:cubicBezTo>
                      <a:pt x="16226" y="43044"/>
                      <a:pt x="17676" y="42437"/>
                      <a:pt x="19076" y="41728"/>
                    </a:cubicBezTo>
                    <a:cubicBezTo>
                      <a:pt x="20881" y="40801"/>
                      <a:pt x="22500" y="39654"/>
                      <a:pt x="23748" y="38018"/>
                    </a:cubicBezTo>
                    <a:cubicBezTo>
                      <a:pt x="25637" y="35555"/>
                      <a:pt x="26295" y="32688"/>
                      <a:pt x="26514" y="29686"/>
                    </a:cubicBezTo>
                    <a:cubicBezTo>
                      <a:pt x="26514" y="28083"/>
                      <a:pt x="26497" y="26481"/>
                      <a:pt x="26345" y="24879"/>
                    </a:cubicBezTo>
                    <a:cubicBezTo>
                      <a:pt x="26194" y="23428"/>
                      <a:pt x="25991" y="21977"/>
                      <a:pt x="25772" y="20527"/>
                    </a:cubicBezTo>
                    <a:cubicBezTo>
                      <a:pt x="25452" y="18520"/>
                      <a:pt x="25064" y="16530"/>
                      <a:pt x="24726" y="14539"/>
                    </a:cubicBezTo>
                    <a:cubicBezTo>
                      <a:pt x="24372" y="12498"/>
                      <a:pt x="24068" y="10441"/>
                      <a:pt x="24136" y="8366"/>
                    </a:cubicBezTo>
                    <a:cubicBezTo>
                      <a:pt x="24153" y="6882"/>
                      <a:pt x="24473" y="5431"/>
                      <a:pt x="25047" y="4065"/>
                    </a:cubicBezTo>
                    <a:cubicBezTo>
                      <a:pt x="25435" y="3171"/>
                      <a:pt x="26042" y="2395"/>
                      <a:pt x="26818" y="1788"/>
                    </a:cubicBezTo>
                    <a:cubicBezTo>
                      <a:pt x="28205" y="721"/>
                      <a:pt x="29750" y="350"/>
                      <a:pt x="31387" y="350"/>
                    </a:cubicBezTo>
                    <a:cubicBezTo>
                      <a:pt x="31820" y="350"/>
                      <a:pt x="32260" y="376"/>
                      <a:pt x="32704" y="422"/>
                    </a:cubicBezTo>
                    <a:cubicBezTo>
                      <a:pt x="34425" y="608"/>
                      <a:pt x="36077" y="1097"/>
                      <a:pt x="37730" y="1586"/>
                    </a:cubicBezTo>
                    <a:cubicBezTo>
                      <a:pt x="39468" y="2109"/>
                      <a:pt x="41188" y="2632"/>
                      <a:pt x="42959" y="2986"/>
                    </a:cubicBezTo>
                    <a:cubicBezTo>
                      <a:pt x="44932" y="3391"/>
                      <a:pt x="46939" y="3644"/>
                      <a:pt x="48963" y="3728"/>
                    </a:cubicBezTo>
                    <a:cubicBezTo>
                      <a:pt x="49200" y="3735"/>
                      <a:pt x="49437" y="3738"/>
                      <a:pt x="49674" y="3738"/>
                    </a:cubicBezTo>
                    <a:cubicBezTo>
                      <a:pt x="51174" y="3738"/>
                      <a:pt x="52673" y="3600"/>
                      <a:pt x="54158" y="3323"/>
                    </a:cubicBezTo>
                    <a:cubicBezTo>
                      <a:pt x="57177" y="2783"/>
                      <a:pt x="60045" y="1822"/>
                      <a:pt x="62608" y="85"/>
                    </a:cubicBezTo>
                    <a:lnTo>
                      <a:pt x="627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2"/>
              <p:cNvSpPr/>
              <p:nvPr/>
            </p:nvSpPr>
            <p:spPr>
              <a:xfrm>
                <a:off x="723041" y="277539"/>
                <a:ext cx="2729400" cy="1850666"/>
              </a:xfrm>
              <a:custGeom>
                <a:avLst/>
                <a:gdLst/>
                <a:ahLst/>
                <a:cxnLst/>
                <a:rect l="l" t="t" r="r" b="b"/>
                <a:pathLst>
                  <a:path w="71194" h="48273" extrusionOk="0">
                    <a:moveTo>
                      <a:pt x="62474" y="0"/>
                    </a:moveTo>
                    <a:cubicBezTo>
                      <a:pt x="62086" y="253"/>
                      <a:pt x="61698" y="490"/>
                      <a:pt x="61293" y="709"/>
                    </a:cubicBezTo>
                    <a:cubicBezTo>
                      <a:pt x="58189" y="2412"/>
                      <a:pt x="54850" y="3272"/>
                      <a:pt x="51342" y="3509"/>
                    </a:cubicBezTo>
                    <a:cubicBezTo>
                      <a:pt x="50792" y="3539"/>
                      <a:pt x="50242" y="3555"/>
                      <a:pt x="49693" y="3555"/>
                    </a:cubicBezTo>
                    <a:cubicBezTo>
                      <a:pt x="48439" y="3555"/>
                      <a:pt x="47188" y="3476"/>
                      <a:pt x="45944" y="3323"/>
                    </a:cubicBezTo>
                    <a:cubicBezTo>
                      <a:pt x="44679" y="3171"/>
                      <a:pt x="43414" y="2952"/>
                      <a:pt x="42183" y="2665"/>
                    </a:cubicBezTo>
                    <a:cubicBezTo>
                      <a:pt x="40800" y="2345"/>
                      <a:pt x="39434" y="1940"/>
                      <a:pt x="38068" y="1535"/>
                    </a:cubicBezTo>
                    <a:cubicBezTo>
                      <a:pt x="36330" y="1012"/>
                      <a:pt x="34593" y="490"/>
                      <a:pt x="32788" y="287"/>
                    </a:cubicBezTo>
                    <a:cubicBezTo>
                      <a:pt x="32317" y="230"/>
                      <a:pt x="31848" y="198"/>
                      <a:pt x="31381" y="198"/>
                    </a:cubicBezTo>
                    <a:cubicBezTo>
                      <a:pt x="30461" y="198"/>
                      <a:pt x="29551" y="322"/>
                      <a:pt x="28656" y="624"/>
                    </a:cubicBezTo>
                    <a:cubicBezTo>
                      <a:pt x="26953" y="1181"/>
                      <a:pt x="25586" y="2429"/>
                      <a:pt x="24878" y="4065"/>
                    </a:cubicBezTo>
                    <a:cubicBezTo>
                      <a:pt x="24305" y="5398"/>
                      <a:pt x="24001" y="6831"/>
                      <a:pt x="23984" y="8282"/>
                    </a:cubicBezTo>
                    <a:cubicBezTo>
                      <a:pt x="23900" y="10424"/>
                      <a:pt x="24237" y="12549"/>
                      <a:pt x="24591" y="14657"/>
                    </a:cubicBezTo>
                    <a:cubicBezTo>
                      <a:pt x="25030" y="17289"/>
                      <a:pt x="25553" y="19903"/>
                      <a:pt x="25924" y="22534"/>
                    </a:cubicBezTo>
                    <a:cubicBezTo>
                      <a:pt x="26194" y="24440"/>
                      <a:pt x="26345" y="26363"/>
                      <a:pt x="26379" y="28286"/>
                    </a:cubicBezTo>
                    <a:lnTo>
                      <a:pt x="26379" y="29719"/>
                    </a:lnTo>
                    <a:cubicBezTo>
                      <a:pt x="26261" y="31018"/>
                      <a:pt x="26059" y="32300"/>
                      <a:pt x="25738" y="33565"/>
                    </a:cubicBezTo>
                    <a:cubicBezTo>
                      <a:pt x="25030" y="36432"/>
                      <a:pt x="23259" y="38928"/>
                      <a:pt x="20796" y="40548"/>
                    </a:cubicBezTo>
                    <a:cubicBezTo>
                      <a:pt x="19228" y="41610"/>
                      <a:pt x="17524" y="42352"/>
                      <a:pt x="15770" y="43010"/>
                    </a:cubicBezTo>
                    <a:cubicBezTo>
                      <a:pt x="14252" y="43584"/>
                      <a:pt x="12717" y="44056"/>
                      <a:pt x="11182" y="44579"/>
                    </a:cubicBezTo>
                    <a:cubicBezTo>
                      <a:pt x="9715" y="45068"/>
                      <a:pt x="8265" y="45540"/>
                      <a:pt x="6780" y="45962"/>
                    </a:cubicBezTo>
                    <a:cubicBezTo>
                      <a:pt x="4689" y="46518"/>
                      <a:pt x="2581" y="46974"/>
                      <a:pt x="455" y="47328"/>
                    </a:cubicBezTo>
                    <a:lnTo>
                      <a:pt x="0" y="47395"/>
                    </a:lnTo>
                    <a:lnTo>
                      <a:pt x="0" y="48272"/>
                    </a:lnTo>
                    <a:cubicBezTo>
                      <a:pt x="2260" y="47868"/>
                      <a:pt x="4503" y="47446"/>
                      <a:pt x="6713" y="46822"/>
                    </a:cubicBezTo>
                    <a:cubicBezTo>
                      <a:pt x="9412" y="46046"/>
                      <a:pt x="12060" y="45135"/>
                      <a:pt x="14724" y="44275"/>
                    </a:cubicBezTo>
                    <a:cubicBezTo>
                      <a:pt x="16900" y="43567"/>
                      <a:pt x="19059" y="42791"/>
                      <a:pt x="21083" y="41728"/>
                    </a:cubicBezTo>
                    <a:cubicBezTo>
                      <a:pt x="23326" y="40548"/>
                      <a:pt x="25215" y="38962"/>
                      <a:pt x="26497" y="36719"/>
                    </a:cubicBezTo>
                    <a:cubicBezTo>
                      <a:pt x="27560" y="34864"/>
                      <a:pt x="28150" y="32840"/>
                      <a:pt x="28437" y="30731"/>
                    </a:cubicBezTo>
                    <a:cubicBezTo>
                      <a:pt x="28825" y="28049"/>
                      <a:pt x="28741" y="25334"/>
                      <a:pt x="28842" y="22635"/>
                    </a:cubicBezTo>
                    <a:cubicBezTo>
                      <a:pt x="28842" y="22163"/>
                      <a:pt x="28757" y="21708"/>
                      <a:pt x="28757" y="21235"/>
                    </a:cubicBezTo>
                    <a:cubicBezTo>
                      <a:pt x="28757" y="19448"/>
                      <a:pt x="28825" y="17660"/>
                      <a:pt x="28926" y="15872"/>
                    </a:cubicBezTo>
                    <a:cubicBezTo>
                      <a:pt x="28977" y="14556"/>
                      <a:pt x="29213" y="13257"/>
                      <a:pt x="29601" y="11992"/>
                    </a:cubicBezTo>
                    <a:cubicBezTo>
                      <a:pt x="30343" y="9682"/>
                      <a:pt x="31928" y="8349"/>
                      <a:pt x="34340" y="8046"/>
                    </a:cubicBezTo>
                    <a:cubicBezTo>
                      <a:pt x="35160" y="7943"/>
                      <a:pt x="35981" y="7895"/>
                      <a:pt x="36806" y="7895"/>
                    </a:cubicBezTo>
                    <a:cubicBezTo>
                      <a:pt x="37203" y="7895"/>
                      <a:pt x="37601" y="7906"/>
                      <a:pt x="38000" y="7928"/>
                    </a:cubicBezTo>
                    <a:cubicBezTo>
                      <a:pt x="39872" y="8029"/>
                      <a:pt x="41745" y="8231"/>
                      <a:pt x="43634" y="8383"/>
                    </a:cubicBezTo>
                    <a:cubicBezTo>
                      <a:pt x="44824" y="8480"/>
                      <a:pt x="46015" y="8527"/>
                      <a:pt x="47208" y="8527"/>
                    </a:cubicBezTo>
                    <a:cubicBezTo>
                      <a:pt x="48095" y="8527"/>
                      <a:pt x="48983" y="8501"/>
                      <a:pt x="49874" y="8451"/>
                    </a:cubicBezTo>
                    <a:cubicBezTo>
                      <a:pt x="52387" y="8248"/>
                      <a:pt x="54867" y="7742"/>
                      <a:pt x="57245" y="6899"/>
                    </a:cubicBezTo>
                    <a:cubicBezTo>
                      <a:pt x="60551" y="5769"/>
                      <a:pt x="63772" y="4403"/>
                      <a:pt x="66876" y="2817"/>
                    </a:cubicBezTo>
                    <a:cubicBezTo>
                      <a:pt x="68427" y="2058"/>
                      <a:pt x="69878" y="1114"/>
                      <a:pt x="711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2"/>
              <p:cNvSpPr/>
              <p:nvPr/>
            </p:nvSpPr>
            <p:spPr>
              <a:xfrm>
                <a:off x="723041" y="496753"/>
                <a:ext cx="3027474" cy="1758848"/>
              </a:xfrm>
              <a:custGeom>
                <a:avLst/>
                <a:gdLst/>
                <a:ahLst/>
                <a:cxnLst/>
                <a:rect l="l" t="t" r="r" b="b"/>
                <a:pathLst>
                  <a:path w="78969" h="45878" extrusionOk="0">
                    <a:moveTo>
                      <a:pt x="78969" y="0"/>
                    </a:moveTo>
                    <a:cubicBezTo>
                      <a:pt x="78716" y="0"/>
                      <a:pt x="78463" y="34"/>
                      <a:pt x="78227" y="118"/>
                    </a:cubicBezTo>
                    <a:cubicBezTo>
                      <a:pt x="74229" y="827"/>
                      <a:pt x="70401" y="2092"/>
                      <a:pt x="66673" y="3643"/>
                    </a:cubicBezTo>
                    <a:cubicBezTo>
                      <a:pt x="64059" y="4756"/>
                      <a:pt x="61512" y="6021"/>
                      <a:pt x="58982" y="7320"/>
                    </a:cubicBezTo>
                    <a:cubicBezTo>
                      <a:pt x="55423" y="9159"/>
                      <a:pt x="51730" y="10744"/>
                      <a:pt x="47935" y="12043"/>
                    </a:cubicBezTo>
                    <a:cubicBezTo>
                      <a:pt x="45995" y="12718"/>
                      <a:pt x="44089" y="13477"/>
                      <a:pt x="42318" y="14556"/>
                    </a:cubicBezTo>
                    <a:cubicBezTo>
                      <a:pt x="39906" y="15973"/>
                      <a:pt x="37950" y="18030"/>
                      <a:pt x="36651" y="20510"/>
                    </a:cubicBezTo>
                    <a:cubicBezTo>
                      <a:pt x="35841" y="22078"/>
                      <a:pt x="35184" y="23715"/>
                      <a:pt x="34678" y="25418"/>
                    </a:cubicBezTo>
                    <a:cubicBezTo>
                      <a:pt x="34155" y="26987"/>
                      <a:pt x="33682" y="28572"/>
                      <a:pt x="33075" y="30124"/>
                    </a:cubicBezTo>
                    <a:cubicBezTo>
                      <a:pt x="32417" y="31777"/>
                      <a:pt x="31439" y="33295"/>
                      <a:pt x="30191" y="34560"/>
                    </a:cubicBezTo>
                    <a:cubicBezTo>
                      <a:pt x="29128" y="35589"/>
                      <a:pt x="27914" y="36449"/>
                      <a:pt x="26598" y="37123"/>
                    </a:cubicBezTo>
                    <a:cubicBezTo>
                      <a:pt x="24895" y="38017"/>
                      <a:pt x="23057" y="38625"/>
                      <a:pt x="21218" y="39198"/>
                    </a:cubicBezTo>
                    <a:cubicBezTo>
                      <a:pt x="17086" y="40463"/>
                      <a:pt x="12920" y="41627"/>
                      <a:pt x="8754" y="42807"/>
                    </a:cubicBezTo>
                    <a:cubicBezTo>
                      <a:pt x="6544" y="43415"/>
                      <a:pt x="4301" y="43904"/>
                      <a:pt x="2041" y="44309"/>
                    </a:cubicBezTo>
                    <a:cubicBezTo>
                      <a:pt x="1366" y="44427"/>
                      <a:pt x="692" y="44545"/>
                      <a:pt x="0" y="44663"/>
                    </a:cubicBezTo>
                    <a:lnTo>
                      <a:pt x="0" y="45877"/>
                    </a:lnTo>
                    <a:lnTo>
                      <a:pt x="1012" y="45725"/>
                    </a:lnTo>
                    <a:cubicBezTo>
                      <a:pt x="2918" y="45422"/>
                      <a:pt x="4824" y="45068"/>
                      <a:pt x="6696" y="44646"/>
                    </a:cubicBezTo>
                    <a:cubicBezTo>
                      <a:pt x="8990" y="44140"/>
                      <a:pt x="11267" y="43550"/>
                      <a:pt x="13544" y="42959"/>
                    </a:cubicBezTo>
                    <a:cubicBezTo>
                      <a:pt x="16529" y="42200"/>
                      <a:pt x="19515" y="41391"/>
                      <a:pt x="22534" y="40699"/>
                    </a:cubicBezTo>
                    <a:cubicBezTo>
                      <a:pt x="24642" y="40210"/>
                      <a:pt x="26750" y="39738"/>
                      <a:pt x="28791" y="38979"/>
                    </a:cubicBezTo>
                    <a:cubicBezTo>
                      <a:pt x="31574" y="37950"/>
                      <a:pt x="33851" y="36280"/>
                      <a:pt x="35521" y="33801"/>
                    </a:cubicBezTo>
                    <a:cubicBezTo>
                      <a:pt x="36482" y="32350"/>
                      <a:pt x="37207" y="30782"/>
                      <a:pt x="37933" y="29230"/>
                    </a:cubicBezTo>
                    <a:cubicBezTo>
                      <a:pt x="37983" y="29061"/>
                      <a:pt x="38034" y="28926"/>
                      <a:pt x="38101" y="28774"/>
                    </a:cubicBezTo>
                    <a:cubicBezTo>
                      <a:pt x="38658" y="27712"/>
                      <a:pt x="39164" y="26616"/>
                      <a:pt x="39754" y="25553"/>
                    </a:cubicBezTo>
                    <a:cubicBezTo>
                      <a:pt x="41643" y="22062"/>
                      <a:pt x="44477" y="19161"/>
                      <a:pt x="47935" y="17187"/>
                    </a:cubicBezTo>
                    <a:cubicBezTo>
                      <a:pt x="50515" y="15652"/>
                      <a:pt x="53214" y="14320"/>
                      <a:pt x="55845" y="12869"/>
                    </a:cubicBezTo>
                    <a:cubicBezTo>
                      <a:pt x="57245" y="12077"/>
                      <a:pt x="58645" y="11318"/>
                      <a:pt x="60028" y="10508"/>
                    </a:cubicBezTo>
                    <a:cubicBezTo>
                      <a:pt x="61748" y="9513"/>
                      <a:pt x="63469" y="8551"/>
                      <a:pt x="65223" y="7658"/>
                    </a:cubicBezTo>
                    <a:cubicBezTo>
                      <a:pt x="67618" y="6443"/>
                      <a:pt x="70114" y="5448"/>
                      <a:pt x="72678" y="4706"/>
                    </a:cubicBezTo>
                    <a:cubicBezTo>
                      <a:pt x="74617" y="4166"/>
                      <a:pt x="76608" y="3829"/>
                      <a:pt x="78598" y="3711"/>
                    </a:cubicBezTo>
                    <a:cubicBezTo>
                      <a:pt x="78615" y="3713"/>
                      <a:pt x="78633" y="3714"/>
                      <a:pt x="78650" y="3714"/>
                    </a:cubicBezTo>
                    <a:cubicBezTo>
                      <a:pt x="78767" y="3714"/>
                      <a:pt x="78881" y="3666"/>
                      <a:pt x="78969" y="3593"/>
                    </a:cubicBezTo>
                    <a:lnTo>
                      <a:pt x="78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2"/>
              <p:cNvSpPr/>
              <p:nvPr/>
            </p:nvSpPr>
            <p:spPr>
              <a:xfrm>
                <a:off x="723041" y="775773"/>
                <a:ext cx="3027474" cy="1532848"/>
              </a:xfrm>
              <a:custGeom>
                <a:avLst/>
                <a:gdLst/>
                <a:ahLst/>
                <a:cxnLst/>
                <a:rect l="l" t="t" r="r" b="b"/>
                <a:pathLst>
                  <a:path w="78969" h="39983" extrusionOk="0">
                    <a:moveTo>
                      <a:pt x="77949" y="0"/>
                    </a:moveTo>
                    <a:cubicBezTo>
                      <a:pt x="77063" y="0"/>
                      <a:pt x="76180" y="70"/>
                      <a:pt x="75309" y="211"/>
                    </a:cubicBezTo>
                    <a:cubicBezTo>
                      <a:pt x="72324" y="666"/>
                      <a:pt x="69557" y="1729"/>
                      <a:pt x="66876" y="3112"/>
                    </a:cubicBezTo>
                    <a:cubicBezTo>
                      <a:pt x="64666" y="4259"/>
                      <a:pt x="62524" y="5558"/>
                      <a:pt x="60399" y="6856"/>
                    </a:cubicBezTo>
                    <a:cubicBezTo>
                      <a:pt x="57177" y="8830"/>
                      <a:pt x="53872" y="10685"/>
                      <a:pt x="50734" y="12810"/>
                    </a:cubicBezTo>
                    <a:cubicBezTo>
                      <a:pt x="47935" y="14666"/>
                      <a:pt x="45573" y="17094"/>
                      <a:pt x="43785" y="19928"/>
                    </a:cubicBezTo>
                    <a:cubicBezTo>
                      <a:pt x="42790" y="21530"/>
                      <a:pt x="41880" y="23183"/>
                      <a:pt x="40901" y="24802"/>
                    </a:cubicBezTo>
                    <a:cubicBezTo>
                      <a:pt x="40041" y="26270"/>
                      <a:pt x="39147" y="27703"/>
                      <a:pt x="37966" y="28951"/>
                    </a:cubicBezTo>
                    <a:cubicBezTo>
                      <a:pt x="35841" y="31228"/>
                      <a:pt x="33227" y="32561"/>
                      <a:pt x="30191" y="33168"/>
                    </a:cubicBezTo>
                    <a:cubicBezTo>
                      <a:pt x="28066" y="33590"/>
                      <a:pt x="25907" y="33826"/>
                      <a:pt x="23782" y="34146"/>
                    </a:cubicBezTo>
                    <a:cubicBezTo>
                      <a:pt x="20543" y="34636"/>
                      <a:pt x="17356" y="35344"/>
                      <a:pt x="14185" y="36120"/>
                    </a:cubicBezTo>
                    <a:cubicBezTo>
                      <a:pt x="11537" y="36761"/>
                      <a:pt x="8889" y="37368"/>
                      <a:pt x="6224" y="37958"/>
                    </a:cubicBezTo>
                    <a:cubicBezTo>
                      <a:pt x="4166" y="38397"/>
                      <a:pt x="2075" y="38717"/>
                      <a:pt x="0" y="39055"/>
                    </a:cubicBezTo>
                    <a:lnTo>
                      <a:pt x="0" y="39982"/>
                    </a:lnTo>
                    <a:cubicBezTo>
                      <a:pt x="928" y="39864"/>
                      <a:pt x="1855" y="39729"/>
                      <a:pt x="2783" y="39561"/>
                    </a:cubicBezTo>
                    <a:cubicBezTo>
                      <a:pt x="5633" y="39105"/>
                      <a:pt x="8484" y="38532"/>
                      <a:pt x="11301" y="37941"/>
                    </a:cubicBezTo>
                    <a:cubicBezTo>
                      <a:pt x="14134" y="37351"/>
                      <a:pt x="16968" y="36676"/>
                      <a:pt x="19852" y="36204"/>
                    </a:cubicBezTo>
                    <a:cubicBezTo>
                      <a:pt x="21387" y="35951"/>
                      <a:pt x="22938" y="35749"/>
                      <a:pt x="24507" y="35631"/>
                    </a:cubicBezTo>
                    <a:cubicBezTo>
                      <a:pt x="26109" y="35513"/>
                      <a:pt x="27712" y="35462"/>
                      <a:pt x="29314" y="35395"/>
                    </a:cubicBezTo>
                    <a:cubicBezTo>
                      <a:pt x="30545" y="35344"/>
                      <a:pt x="31776" y="35226"/>
                      <a:pt x="32991" y="35057"/>
                    </a:cubicBezTo>
                    <a:cubicBezTo>
                      <a:pt x="34610" y="34821"/>
                      <a:pt x="36162" y="34332"/>
                      <a:pt x="37612" y="33607"/>
                    </a:cubicBezTo>
                    <a:cubicBezTo>
                      <a:pt x="40412" y="32173"/>
                      <a:pt x="42554" y="30031"/>
                      <a:pt x="44207" y="27366"/>
                    </a:cubicBezTo>
                    <a:cubicBezTo>
                      <a:pt x="45050" y="26034"/>
                      <a:pt x="45742" y="24617"/>
                      <a:pt x="46535" y="23284"/>
                    </a:cubicBezTo>
                    <a:cubicBezTo>
                      <a:pt x="47648" y="21294"/>
                      <a:pt x="49082" y="19506"/>
                      <a:pt x="50768" y="17988"/>
                    </a:cubicBezTo>
                    <a:cubicBezTo>
                      <a:pt x="52370" y="16588"/>
                      <a:pt x="54091" y="15340"/>
                      <a:pt x="55912" y="14261"/>
                    </a:cubicBezTo>
                    <a:cubicBezTo>
                      <a:pt x="57768" y="13131"/>
                      <a:pt x="59691" y="12152"/>
                      <a:pt x="61613" y="11140"/>
                    </a:cubicBezTo>
                    <a:cubicBezTo>
                      <a:pt x="63738" y="10061"/>
                      <a:pt x="65847" y="8948"/>
                      <a:pt x="68039" y="7986"/>
                    </a:cubicBezTo>
                    <a:cubicBezTo>
                      <a:pt x="70114" y="7076"/>
                      <a:pt x="72222" y="6266"/>
                      <a:pt x="74482" y="6030"/>
                    </a:cubicBezTo>
                    <a:cubicBezTo>
                      <a:pt x="74913" y="5973"/>
                      <a:pt x="75345" y="5944"/>
                      <a:pt x="75777" y="5944"/>
                    </a:cubicBezTo>
                    <a:cubicBezTo>
                      <a:pt x="76497" y="5944"/>
                      <a:pt x="77217" y="6024"/>
                      <a:pt x="77923" y="6182"/>
                    </a:cubicBezTo>
                    <a:cubicBezTo>
                      <a:pt x="78277" y="6266"/>
                      <a:pt x="78615" y="6367"/>
                      <a:pt x="78969" y="6452"/>
                    </a:cubicBezTo>
                    <a:lnTo>
                      <a:pt x="78969" y="143"/>
                    </a:lnTo>
                    <a:cubicBezTo>
                      <a:pt x="78851" y="55"/>
                      <a:pt x="78695" y="5"/>
                      <a:pt x="78545" y="5"/>
                    </a:cubicBezTo>
                    <a:cubicBezTo>
                      <a:pt x="78523" y="5"/>
                      <a:pt x="78501" y="6"/>
                      <a:pt x="78480" y="8"/>
                    </a:cubicBezTo>
                    <a:cubicBezTo>
                      <a:pt x="78303" y="3"/>
                      <a:pt x="78126" y="0"/>
                      <a:pt x="77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2"/>
              <p:cNvSpPr/>
              <p:nvPr/>
            </p:nvSpPr>
            <p:spPr>
              <a:xfrm>
                <a:off x="723041" y="1890666"/>
                <a:ext cx="3027474" cy="593771"/>
              </a:xfrm>
              <a:custGeom>
                <a:avLst/>
                <a:gdLst/>
                <a:ahLst/>
                <a:cxnLst/>
                <a:rect l="l" t="t" r="r" b="b"/>
                <a:pathLst>
                  <a:path w="78969" h="15488" extrusionOk="0">
                    <a:moveTo>
                      <a:pt x="59855" y="0"/>
                    </a:moveTo>
                    <a:cubicBezTo>
                      <a:pt x="59177" y="0"/>
                      <a:pt x="58501" y="102"/>
                      <a:pt x="57852" y="309"/>
                    </a:cubicBezTo>
                    <a:cubicBezTo>
                      <a:pt x="56435" y="748"/>
                      <a:pt x="55322" y="1608"/>
                      <a:pt x="54260" y="2603"/>
                    </a:cubicBezTo>
                    <a:cubicBezTo>
                      <a:pt x="53298" y="3514"/>
                      <a:pt x="52455" y="4543"/>
                      <a:pt x="51443" y="5403"/>
                    </a:cubicBezTo>
                    <a:cubicBezTo>
                      <a:pt x="50836" y="5959"/>
                      <a:pt x="50161" y="6432"/>
                      <a:pt x="49436" y="6836"/>
                    </a:cubicBezTo>
                    <a:cubicBezTo>
                      <a:pt x="48221" y="7494"/>
                      <a:pt x="46906" y="7899"/>
                      <a:pt x="45573" y="8270"/>
                    </a:cubicBezTo>
                    <a:cubicBezTo>
                      <a:pt x="44005" y="8709"/>
                      <a:pt x="42402" y="9046"/>
                      <a:pt x="40800" y="9299"/>
                    </a:cubicBezTo>
                    <a:cubicBezTo>
                      <a:pt x="39636" y="9468"/>
                      <a:pt x="38489" y="9586"/>
                      <a:pt x="37326" y="9619"/>
                    </a:cubicBezTo>
                    <a:cubicBezTo>
                      <a:pt x="36828" y="9636"/>
                      <a:pt x="36330" y="9645"/>
                      <a:pt x="35833" y="9645"/>
                    </a:cubicBezTo>
                    <a:cubicBezTo>
                      <a:pt x="34340" y="9645"/>
                      <a:pt x="32848" y="9569"/>
                      <a:pt x="31355" y="9417"/>
                    </a:cubicBezTo>
                    <a:cubicBezTo>
                      <a:pt x="30292" y="9299"/>
                      <a:pt x="29230" y="9164"/>
                      <a:pt x="28167" y="9046"/>
                    </a:cubicBezTo>
                    <a:cubicBezTo>
                      <a:pt x="26649" y="8860"/>
                      <a:pt x="25131" y="8759"/>
                      <a:pt x="23596" y="8742"/>
                    </a:cubicBezTo>
                    <a:cubicBezTo>
                      <a:pt x="23474" y="8741"/>
                      <a:pt x="23353" y="8740"/>
                      <a:pt x="23231" y="8740"/>
                    </a:cubicBezTo>
                    <a:cubicBezTo>
                      <a:pt x="22172" y="8740"/>
                      <a:pt x="21115" y="8803"/>
                      <a:pt x="20071" y="8894"/>
                    </a:cubicBezTo>
                    <a:cubicBezTo>
                      <a:pt x="19413" y="8962"/>
                      <a:pt x="18756" y="9063"/>
                      <a:pt x="18098" y="9130"/>
                    </a:cubicBezTo>
                    <a:cubicBezTo>
                      <a:pt x="16782" y="9282"/>
                      <a:pt x="15467" y="9518"/>
                      <a:pt x="14168" y="9771"/>
                    </a:cubicBezTo>
                    <a:cubicBezTo>
                      <a:pt x="12431" y="10092"/>
                      <a:pt x="10710" y="10395"/>
                      <a:pt x="8956" y="10682"/>
                    </a:cubicBezTo>
                    <a:cubicBezTo>
                      <a:pt x="7556" y="10901"/>
                      <a:pt x="6139" y="11137"/>
                      <a:pt x="4723" y="11373"/>
                    </a:cubicBezTo>
                    <a:cubicBezTo>
                      <a:pt x="3913" y="11492"/>
                      <a:pt x="3103" y="11610"/>
                      <a:pt x="2277" y="11711"/>
                    </a:cubicBezTo>
                    <a:cubicBezTo>
                      <a:pt x="1518" y="11829"/>
                      <a:pt x="759" y="11913"/>
                      <a:pt x="0" y="12014"/>
                    </a:cubicBezTo>
                    <a:lnTo>
                      <a:pt x="0" y="12723"/>
                    </a:lnTo>
                    <a:cubicBezTo>
                      <a:pt x="557" y="12672"/>
                      <a:pt x="1113" y="12605"/>
                      <a:pt x="1670" y="12554"/>
                    </a:cubicBezTo>
                    <a:cubicBezTo>
                      <a:pt x="4470" y="12267"/>
                      <a:pt x="7236" y="11812"/>
                      <a:pt x="10019" y="11424"/>
                    </a:cubicBezTo>
                    <a:cubicBezTo>
                      <a:pt x="13190" y="10969"/>
                      <a:pt x="16293" y="10361"/>
                      <a:pt x="19481" y="10092"/>
                    </a:cubicBezTo>
                    <a:cubicBezTo>
                      <a:pt x="20370" y="10007"/>
                      <a:pt x="21266" y="9964"/>
                      <a:pt x="22164" y="9964"/>
                    </a:cubicBezTo>
                    <a:cubicBezTo>
                      <a:pt x="23226" y="9964"/>
                      <a:pt x="24291" y="10023"/>
                      <a:pt x="25350" y="10142"/>
                    </a:cubicBezTo>
                    <a:cubicBezTo>
                      <a:pt x="26936" y="10328"/>
                      <a:pt x="28521" y="10598"/>
                      <a:pt x="30107" y="10867"/>
                    </a:cubicBezTo>
                    <a:cubicBezTo>
                      <a:pt x="32772" y="11340"/>
                      <a:pt x="35453" y="11610"/>
                      <a:pt x="38169" y="11694"/>
                    </a:cubicBezTo>
                    <a:cubicBezTo>
                      <a:pt x="38938" y="11715"/>
                      <a:pt x="39709" y="11727"/>
                      <a:pt x="40480" y="11727"/>
                    </a:cubicBezTo>
                    <a:cubicBezTo>
                      <a:pt x="42146" y="11727"/>
                      <a:pt x="43818" y="11674"/>
                      <a:pt x="45489" y="11559"/>
                    </a:cubicBezTo>
                    <a:cubicBezTo>
                      <a:pt x="47344" y="11424"/>
                      <a:pt x="49200" y="11188"/>
                      <a:pt x="51038" y="10851"/>
                    </a:cubicBezTo>
                    <a:cubicBezTo>
                      <a:pt x="52944" y="10513"/>
                      <a:pt x="54782" y="9923"/>
                      <a:pt x="56655" y="9518"/>
                    </a:cubicBezTo>
                    <a:cubicBezTo>
                      <a:pt x="57703" y="9272"/>
                      <a:pt x="58770" y="9150"/>
                      <a:pt x="59836" y="9150"/>
                    </a:cubicBezTo>
                    <a:cubicBezTo>
                      <a:pt x="60520" y="9150"/>
                      <a:pt x="61204" y="9200"/>
                      <a:pt x="61883" y="9299"/>
                    </a:cubicBezTo>
                    <a:cubicBezTo>
                      <a:pt x="64278" y="9653"/>
                      <a:pt x="66538" y="10480"/>
                      <a:pt x="68748" y="11407"/>
                    </a:cubicBezTo>
                    <a:cubicBezTo>
                      <a:pt x="71969" y="12757"/>
                      <a:pt x="75191" y="14089"/>
                      <a:pt x="78429" y="15371"/>
                    </a:cubicBezTo>
                    <a:cubicBezTo>
                      <a:pt x="78565" y="15420"/>
                      <a:pt x="78691" y="15487"/>
                      <a:pt x="78821" y="15487"/>
                    </a:cubicBezTo>
                    <a:cubicBezTo>
                      <a:pt x="78870" y="15487"/>
                      <a:pt x="78919" y="15478"/>
                      <a:pt x="78969" y="15455"/>
                    </a:cubicBezTo>
                    <a:lnTo>
                      <a:pt x="78969" y="8843"/>
                    </a:lnTo>
                    <a:cubicBezTo>
                      <a:pt x="75731" y="7595"/>
                      <a:pt x="72695" y="5976"/>
                      <a:pt x="69726" y="4205"/>
                    </a:cubicBezTo>
                    <a:cubicBezTo>
                      <a:pt x="68174" y="3261"/>
                      <a:pt x="66623" y="2316"/>
                      <a:pt x="64987" y="1507"/>
                    </a:cubicBezTo>
                    <a:cubicBezTo>
                      <a:pt x="63873" y="933"/>
                      <a:pt x="62676" y="495"/>
                      <a:pt x="61462" y="191"/>
                    </a:cubicBezTo>
                    <a:cubicBezTo>
                      <a:pt x="60932" y="64"/>
                      <a:pt x="60392" y="0"/>
                      <a:pt x="598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2"/>
              <p:cNvSpPr/>
              <p:nvPr/>
            </p:nvSpPr>
            <p:spPr>
              <a:xfrm>
                <a:off x="723041" y="2367355"/>
                <a:ext cx="3027474" cy="2082876"/>
              </a:xfrm>
              <a:custGeom>
                <a:avLst/>
                <a:gdLst/>
                <a:ahLst/>
                <a:cxnLst/>
                <a:rect l="l" t="t" r="r" b="b"/>
                <a:pathLst>
                  <a:path w="78969" h="54330" extrusionOk="0">
                    <a:moveTo>
                      <a:pt x="18754" y="0"/>
                    </a:moveTo>
                    <a:cubicBezTo>
                      <a:pt x="18642" y="0"/>
                      <a:pt x="18530" y="1"/>
                      <a:pt x="18418" y="2"/>
                    </a:cubicBezTo>
                    <a:cubicBezTo>
                      <a:pt x="17575" y="19"/>
                      <a:pt x="16748" y="86"/>
                      <a:pt x="15922" y="137"/>
                    </a:cubicBezTo>
                    <a:cubicBezTo>
                      <a:pt x="14792" y="238"/>
                      <a:pt x="13645" y="323"/>
                      <a:pt x="12515" y="441"/>
                    </a:cubicBezTo>
                    <a:cubicBezTo>
                      <a:pt x="10795" y="609"/>
                      <a:pt x="9091" y="778"/>
                      <a:pt x="7371" y="947"/>
                    </a:cubicBezTo>
                    <a:cubicBezTo>
                      <a:pt x="5617" y="1098"/>
                      <a:pt x="3862" y="1284"/>
                      <a:pt x="2091" y="1368"/>
                    </a:cubicBezTo>
                    <a:cubicBezTo>
                      <a:pt x="1400" y="1385"/>
                      <a:pt x="692" y="1436"/>
                      <a:pt x="0" y="1469"/>
                    </a:cubicBezTo>
                    <a:lnTo>
                      <a:pt x="0" y="2212"/>
                    </a:lnTo>
                    <a:lnTo>
                      <a:pt x="3103" y="2212"/>
                    </a:lnTo>
                    <a:cubicBezTo>
                      <a:pt x="3542" y="2212"/>
                      <a:pt x="3964" y="2161"/>
                      <a:pt x="4385" y="2060"/>
                    </a:cubicBezTo>
                    <a:cubicBezTo>
                      <a:pt x="5414" y="1992"/>
                      <a:pt x="6426" y="1942"/>
                      <a:pt x="7455" y="1874"/>
                    </a:cubicBezTo>
                    <a:cubicBezTo>
                      <a:pt x="9007" y="1756"/>
                      <a:pt x="10575" y="1621"/>
                      <a:pt x="12127" y="1520"/>
                    </a:cubicBezTo>
                    <a:cubicBezTo>
                      <a:pt x="13645" y="1419"/>
                      <a:pt x="15180" y="1335"/>
                      <a:pt x="16698" y="1284"/>
                    </a:cubicBezTo>
                    <a:cubicBezTo>
                      <a:pt x="17081" y="1267"/>
                      <a:pt x="17465" y="1258"/>
                      <a:pt x="17848" y="1258"/>
                    </a:cubicBezTo>
                    <a:cubicBezTo>
                      <a:pt x="19336" y="1258"/>
                      <a:pt x="20822" y="1390"/>
                      <a:pt x="22298" y="1672"/>
                    </a:cubicBezTo>
                    <a:cubicBezTo>
                      <a:pt x="23714" y="1959"/>
                      <a:pt x="25131" y="2330"/>
                      <a:pt x="26514" y="2802"/>
                    </a:cubicBezTo>
                    <a:cubicBezTo>
                      <a:pt x="29466" y="3780"/>
                      <a:pt x="32417" y="4742"/>
                      <a:pt x="35386" y="5619"/>
                    </a:cubicBezTo>
                    <a:cubicBezTo>
                      <a:pt x="38658" y="6580"/>
                      <a:pt x="42065" y="7103"/>
                      <a:pt x="45472" y="7187"/>
                    </a:cubicBezTo>
                    <a:cubicBezTo>
                      <a:pt x="47074" y="7221"/>
                      <a:pt x="48694" y="7322"/>
                      <a:pt x="50279" y="7474"/>
                    </a:cubicBezTo>
                    <a:cubicBezTo>
                      <a:pt x="52286" y="7626"/>
                      <a:pt x="54260" y="7929"/>
                      <a:pt x="56216" y="8368"/>
                    </a:cubicBezTo>
                    <a:cubicBezTo>
                      <a:pt x="57262" y="8587"/>
                      <a:pt x="58291" y="8857"/>
                      <a:pt x="59286" y="9211"/>
                    </a:cubicBezTo>
                    <a:cubicBezTo>
                      <a:pt x="60686" y="9667"/>
                      <a:pt x="62069" y="10223"/>
                      <a:pt x="63401" y="10864"/>
                    </a:cubicBezTo>
                    <a:cubicBezTo>
                      <a:pt x="65644" y="11960"/>
                      <a:pt x="67770" y="13259"/>
                      <a:pt x="69574" y="15013"/>
                    </a:cubicBezTo>
                    <a:cubicBezTo>
                      <a:pt x="70654" y="16008"/>
                      <a:pt x="71565" y="17189"/>
                      <a:pt x="72239" y="18505"/>
                    </a:cubicBezTo>
                    <a:cubicBezTo>
                      <a:pt x="73538" y="21035"/>
                      <a:pt x="73791" y="23750"/>
                      <a:pt x="73437" y="26533"/>
                    </a:cubicBezTo>
                    <a:cubicBezTo>
                      <a:pt x="73099" y="29181"/>
                      <a:pt x="72205" y="31661"/>
                      <a:pt x="71008" y="34039"/>
                    </a:cubicBezTo>
                    <a:cubicBezTo>
                      <a:pt x="69304" y="37328"/>
                      <a:pt x="67331" y="40482"/>
                      <a:pt x="65122" y="43450"/>
                    </a:cubicBezTo>
                    <a:cubicBezTo>
                      <a:pt x="64177" y="44732"/>
                      <a:pt x="63199" y="45997"/>
                      <a:pt x="62322" y="47330"/>
                    </a:cubicBezTo>
                    <a:cubicBezTo>
                      <a:pt x="61394" y="48746"/>
                      <a:pt x="60568" y="50214"/>
                      <a:pt x="60197" y="51884"/>
                    </a:cubicBezTo>
                    <a:cubicBezTo>
                      <a:pt x="59994" y="52693"/>
                      <a:pt x="59960" y="53520"/>
                      <a:pt x="60095" y="54329"/>
                    </a:cubicBezTo>
                    <a:lnTo>
                      <a:pt x="77215" y="54329"/>
                    </a:lnTo>
                    <a:cubicBezTo>
                      <a:pt x="76726" y="54295"/>
                      <a:pt x="76237" y="54245"/>
                      <a:pt x="75747" y="54177"/>
                    </a:cubicBezTo>
                    <a:cubicBezTo>
                      <a:pt x="74432" y="53975"/>
                      <a:pt x="73133" y="53671"/>
                      <a:pt x="72003" y="52912"/>
                    </a:cubicBezTo>
                    <a:cubicBezTo>
                      <a:pt x="70671" y="52002"/>
                      <a:pt x="70047" y="50737"/>
                      <a:pt x="70249" y="49084"/>
                    </a:cubicBezTo>
                    <a:cubicBezTo>
                      <a:pt x="70434" y="47498"/>
                      <a:pt x="71075" y="46081"/>
                      <a:pt x="71784" y="44682"/>
                    </a:cubicBezTo>
                    <a:cubicBezTo>
                      <a:pt x="72644" y="42927"/>
                      <a:pt x="73690" y="41275"/>
                      <a:pt x="74668" y="39588"/>
                    </a:cubicBezTo>
                    <a:cubicBezTo>
                      <a:pt x="76355" y="36754"/>
                      <a:pt x="77704" y="33735"/>
                      <a:pt x="78699" y="30598"/>
                    </a:cubicBezTo>
                    <a:cubicBezTo>
                      <a:pt x="78834" y="30176"/>
                      <a:pt x="78901" y="29721"/>
                      <a:pt x="78935" y="29266"/>
                    </a:cubicBezTo>
                    <a:cubicBezTo>
                      <a:pt x="78935" y="29181"/>
                      <a:pt x="78901" y="29080"/>
                      <a:pt x="78969" y="28979"/>
                    </a:cubicBezTo>
                    <a:lnTo>
                      <a:pt x="78969" y="20950"/>
                    </a:lnTo>
                    <a:cubicBezTo>
                      <a:pt x="78885" y="19888"/>
                      <a:pt x="78480" y="18943"/>
                      <a:pt x="77974" y="18032"/>
                    </a:cubicBezTo>
                    <a:cubicBezTo>
                      <a:pt x="76793" y="15857"/>
                      <a:pt x="75090" y="14153"/>
                      <a:pt x="73083" y="12719"/>
                    </a:cubicBezTo>
                    <a:cubicBezTo>
                      <a:pt x="68529" y="9481"/>
                      <a:pt x="63317" y="7255"/>
                      <a:pt x="57818" y="6209"/>
                    </a:cubicBezTo>
                    <a:cubicBezTo>
                      <a:pt x="54411" y="5534"/>
                      <a:pt x="50954" y="5332"/>
                      <a:pt x="47496" y="5180"/>
                    </a:cubicBezTo>
                    <a:cubicBezTo>
                      <a:pt x="46197" y="5113"/>
                      <a:pt x="44899" y="5045"/>
                      <a:pt x="43617" y="4944"/>
                    </a:cubicBezTo>
                    <a:cubicBezTo>
                      <a:pt x="40834" y="4758"/>
                      <a:pt x="38118" y="4219"/>
                      <a:pt x="35420" y="3561"/>
                    </a:cubicBezTo>
                    <a:cubicBezTo>
                      <a:pt x="32468" y="2853"/>
                      <a:pt x="29567" y="2043"/>
                      <a:pt x="26666" y="1183"/>
                    </a:cubicBezTo>
                    <a:cubicBezTo>
                      <a:pt x="24091" y="389"/>
                      <a:pt x="21439" y="0"/>
                      <a:pt x="18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2"/>
              <p:cNvSpPr/>
              <p:nvPr/>
            </p:nvSpPr>
            <p:spPr>
              <a:xfrm>
                <a:off x="723041" y="2445832"/>
                <a:ext cx="2498570" cy="2004400"/>
              </a:xfrm>
              <a:custGeom>
                <a:avLst/>
                <a:gdLst/>
                <a:ahLst/>
                <a:cxnLst/>
                <a:rect l="l" t="t" r="r" b="b"/>
                <a:pathLst>
                  <a:path w="65173" h="52283" extrusionOk="0">
                    <a:moveTo>
                      <a:pt x="15202" y="1"/>
                    </a:moveTo>
                    <a:cubicBezTo>
                      <a:pt x="13847" y="1"/>
                      <a:pt x="12495" y="45"/>
                      <a:pt x="11149" y="131"/>
                    </a:cubicBezTo>
                    <a:cubicBezTo>
                      <a:pt x="10508" y="165"/>
                      <a:pt x="9884" y="148"/>
                      <a:pt x="9243" y="198"/>
                    </a:cubicBezTo>
                    <a:cubicBezTo>
                      <a:pt x="7792" y="316"/>
                      <a:pt x="6359" y="401"/>
                      <a:pt x="4908" y="418"/>
                    </a:cubicBezTo>
                    <a:cubicBezTo>
                      <a:pt x="3964" y="427"/>
                      <a:pt x="3019" y="437"/>
                      <a:pt x="2074" y="437"/>
                    </a:cubicBezTo>
                    <a:cubicBezTo>
                      <a:pt x="1383" y="437"/>
                      <a:pt x="691" y="432"/>
                      <a:pt x="0" y="418"/>
                    </a:cubicBezTo>
                    <a:lnTo>
                      <a:pt x="0" y="1244"/>
                    </a:lnTo>
                    <a:cubicBezTo>
                      <a:pt x="1063" y="1345"/>
                      <a:pt x="2142" y="1413"/>
                      <a:pt x="3205" y="1446"/>
                    </a:cubicBezTo>
                    <a:cubicBezTo>
                      <a:pt x="4160" y="1469"/>
                      <a:pt x="5114" y="1476"/>
                      <a:pt x="6067" y="1476"/>
                    </a:cubicBezTo>
                    <a:cubicBezTo>
                      <a:pt x="7972" y="1476"/>
                      <a:pt x="9873" y="1446"/>
                      <a:pt x="11773" y="1446"/>
                    </a:cubicBezTo>
                    <a:cubicBezTo>
                      <a:pt x="12036" y="1442"/>
                      <a:pt x="12299" y="1439"/>
                      <a:pt x="12562" y="1439"/>
                    </a:cubicBezTo>
                    <a:cubicBezTo>
                      <a:pt x="14120" y="1439"/>
                      <a:pt x="15676" y="1524"/>
                      <a:pt x="17221" y="1683"/>
                    </a:cubicBezTo>
                    <a:cubicBezTo>
                      <a:pt x="18739" y="1851"/>
                      <a:pt x="20257" y="2189"/>
                      <a:pt x="21724" y="2678"/>
                    </a:cubicBezTo>
                    <a:cubicBezTo>
                      <a:pt x="23225" y="3201"/>
                      <a:pt x="24676" y="3841"/>
                      <a:pt x="26076" y="4600"/>
                    </a:cubicBezTo>
                    <a:cubicBezTo>
                      <a:pt x="28842" y="6034"/>
                      <a:pt x="31540" y="7569"/>
                      <a:pt x="34188" y="9188"/>
                    </a:cubicBezTo>
                    <a:cubicBezTo>
                      <a:pt x="35521" y="10032"/>
                      <a:pt x="37005" y="10588"/>
                      <a:pt x="38557" y="10841"/>
                    </a:cubicBezTo>
                    <a:cubicBezTo>
                      <a:pt x="39856" y="11027"/>
                      <a:pt x="41171" y="11027"/>
                      <a:pt x="42487" y="11077"/>
                    </a:cubicBezTo>
                    <a:cubicBezTo>
                      <a:pt x="43887" y="11111"/>
                      <a:pt x="45270" y="11060"/>
                      <a:pt x="46670" y="11162"/>
                    </a:cubicBezTo>
                    <a:cubicBezTo>
                      <a:pt x="48154" y="11246"/>
                      <a:pt x="49621" y="11533"/>
                      <a:pt x="51021" y="12039"/>
                    </a:cubicBezTo>
                    <a:cubicBezTo>
                      <a:pt x="52219" y="12460"/>
                      <a:pt x="53315" y="13135"/>
                      <a:pt x="54209" y="14029"/>
                    </a:cubicBezTo>
                    <a:cubicBezTo>
                      <a:pt x="55390" y="15193"/>
                      <a:pt x="55946" y="16846"/>
                      <a:pt x="55744" y="18499"/>
                    </a:cubicBezTo>
                    <a:cubicBezTo>
                      <a:pt x="55609" y="19612"/>
                      <a:pt x="55322" y="20691"/>
                      <a:pt x="54917" y="21737"/>
                    </a:cubicBezTo>
                    <a:cubicBezTo>
                      <a:pt x="54260" y="23474"/>
                      <a:pt x="53568" y="25195"/>
                      <a:pt x="52927" y="26932"/>
                    </a:cubicBezTo>
                    <a:cubicBezTo>
                      <a:pt x="52370" y="28416"/>
                      <a:pt x="51864" y="29883"/>
                      <a:pt x="51325" y="31368"/>
                    </a:cubicBezTo>
                    <a:cubicBezTo>
                      <a:pt x="50684" y="33105"/>
                      <a:pt x="49908" y="34775"/>
                      <a:pt x="48845" y="36293"/>
                    </a:cubicBezTo>
                    <a:cubicBezTo>
                      <a:pt x="48188" y="37204"/>
                      <a:pt x="47445" y="38030"/>
                      <a:pt x="46602" y="38738"/>
                    </a:cubicBezTo>
                    <a:cubicBezTo>
                      <a:pt x="45793" y="39413"/>
                      <a:pt x="44915" y="39987"/>
                      <a:pt x="43971" y="40442"/>
                    </a:cubicBezTo>
                    <a:cubicBezTo>
                      <a:pt x="43144" y="40864"/>
                      <a:pt x="42267" y="41201"/>
                      <a:pt x="41374" y="41454"/>
                    </a:cubicBezTo>
                    <a:cubicBezTo>
                      <a:pt x="40463" y="41707"/>
                      <a:pt x="39552" y="41926"/>
                      <a:pt x="38641" y="42095"/>
                    </a:cubicBezTo>
                    <a:cubicBezTo>
                      <a:pt x="37848" y="42230"/>
                      <a:pt x="37039" y="42382"/>
                      <a:pt x="36263" y="42584"/>
                    </a:cubicBezTo>
                    <a:cubicBezTo>
                      <a:pt x="35065" y="42854"/>
                      <a:pt x="33902" y="43326"/>
                      <a:pt x="32839" y="43950"/>
                    </a:cubicBezTo>
                    <a:cubicBezTo>
                      <a:pt x="31776" y="44574"/>
                      <a:pt x="30883" y="45418"/>
                      <a:pt x="30208" y="46446"/>
                    </a:cubicBezTo>
                    <a:cubicBezTo>
                      <a:pt x="29010" y="48369"/>
                      <a:pt x="28926" y="50309"/>
                      <a:pt x="30124" y="52265"/>
                    </a:cubicBezTo>
                    <a:lnTo>
                      <a:pt x="30124" y="52282"/>
                    </a:lnTo>
                    <a:lnTo>
                      <a:pt x="48154" y="52282"/>
                    </a:lnTo>
                    <a:cubicBezTo>
                      <a:pt x="48306" y="51220"/>
                      <a:pt x="48677" y="50208"/>
                      <a:pt x="49284" y="49331"/>
                    </a:cubicBezTo>
                    <a:cubicBezTo>
                      <a:pt x="50110" y="48015"/>
                      <a:pt x="51156" y="46885"/>
                      <a:pt x="52202" y="45755"/>
                    </a:cubicBezTo>
                    <a:cubicBezTo>
                      <a:pt x="53450" y="44422"/>
                      <a:pt x="54681" y="43056"/>
                      <a:pt x="55862" y="41656"/>
                    </a:cubicBezTo>
                    <a:cubicBezTo>
                      <a:pt x="58426" y="38603"/>
                      <a:pt x="60146" y="35095"/>
                      <a:pt x="61343" y="31317"/>
                    </a:cubicBezTo>
                    <a:cubicBezTo>
                      <a:pt x="61968" y="29394"/>
                      <a:pt x="62676" y="27488"/>
                      <a:pt x="63469" y="25616"/>
                    </a:cubicBezTo>
                    <a:cubicBezTo>
                      <a:pt x="63924" y="24537"/>
                      <a:pt x="64312" y="23440"/>
                      <a:pt x="64632" y="22310"/>
                    </a:cubicBezTo>
                    <a:cubicBezTo>
                      <a:pt x="65020" y="20978"/>
                      <a:pt x="65172" y="19595"/>
                      <a:pt x="65054" y="18212"/>
                    </a:cubicBezTo>
                    <a:cubicBezTo>
                      <a:pt x="64801" y="15749"/>
                      <a:pt x="63587" y="13810"/>
                      <a:pt x="61698" y="12275"/>
                    </a:cubicBezTo>
                    <a:cubicBezTo>
                      <a:pt x="58729" y="9863"/>
                      <a:pt x="55238" y="8598"/>
                      <a:pt x="51527" y="7923"/>
                    </a:cubicBezTo>
                    <a:cubicBezTo>
                      <a:pt x="48660" y="7383"/>
                      <a:pt x="45776" y="7400"/>
                      <a:pt x="42875" y="7282"/>
                    </a:cubicBezTo>
                    <a:cubicBezTo>
                      <a:pt x="41306" y="7232"/>
                      <a:pt x="39737" y="7029"/>
                      <a:pt x="38186" y="6675"/>
                    </a:cubicBezTo>
                    <a:cubicBezTo>
                      <a:pt x="36381" y="6220"/>
                      <a:pt x="34661" y="5494"/>
                      <a:pt x="32940" y="4837"/>
                    </a:cubicBezTo>
                    <a:cubicBezTo>
                      <a:pt x="30461" y="3892"/>
                      <a:pt x="28049" y="2829"/>
                      <a:pt x="25603" y="1834"/>
                    </a:cubicBezTo>
                    <a:cubicBezTo>
                      <a:pt x="23040" y="772"/>
                      <a:pt x="20324" y="165"/>
                      <a:pt x="17558" y="47"/>
                    </a:cubicBezTo>
                    <a:cubicBezTo>
                      <a:pt x="16772" y="16"/>
                      <a:pt x="15987" y="1"/>
                      <a:pt x="152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2"/>
              <p:cNvSpPr/>
              <p:nvPr/>
            </p:nvSpPr>
            <p:spPr>
              <a:xfrm>
                <a:off x="722390" y="2488348"/>
                <a:ext cx="2153264" cy="1961883"/>
              </a:xfrm>
              <a:custGeom>
                <a:avLst/>
                <a:gdLst/>
                <a:ahLst/>
                <a:cxnLst/>
                <a:rect l="l" t="t" r="r" b="b"/>
                <a:pathLst>
                  <a:path w="56166" h="51174" extrusionOk="0">
                    <a:moveTo>
                      <a:pt x="0" y="0"/>
                    </a:moveTo>
                    <a:lnTo>
                      <a:pt x="0" y="1029"/>
                    </a:lnTo>
                    <a:cubicBezTo>
                      <a:pt x="1012" y="1181"/>
                      <a:pt x="2024" y="1316"/>
                      <a:pt x="3036" y="1417"/>
                    </a:cubicBezTo>
                    <a:cubicBezTo>
                      <a:pt x="4959" y="1619"/>
                      <a:pt x="6882" y="1704"/>
                      <a:pt x="8804" y="1771"/>
                    </a:cubicBezTo>
                    <a:cubicBezTo>
                      <a:pt x="10356" y="1822"/>
                      <a:pt x="11925" y="1889"/>
                      <a:pt x="13476" y="2024"/>
                    </a:cubicBezTo>
                    <a:cubicBezTo>
                      <a:pt x="14994" y="2159"/>
                      <a:pt x="16512" y="2429"/>
                      <a:pt x="17980" y="2851"/>
                    </a:cubicBezTo>
                    <a:cubicBezTo>
                      <a:pt x="20324" y="3542"/>
                      <a:pt x="22534" y="4655"/>
                      <a:pt x="24473" y="6140"/>
                    </a:cubicBezTo>
                    <a:cubicBezTo>
                      <a:pt x="25620" y="6932"/>
                      <a:pt x="26683" y="7843"/>
                      <a:pt x="27644" y="8872"/>
                    </a:cubicBezTo>
                    <a:cubicBezTo>
                      <a:pt x="28977" y="10390"/>
                      <a:pt x="29770" y="12178"/>
                      <a:pt x="30275" y="14117"/>
                    </a:cubicBezTo>
                    <a:cubicBezTo>
                      <a:pt x="30343" y="14269"/>
                      <a:pt x="30394" y="14438"/>
                      <a:pt x="30444" y="14607"/>
                    </a:cubicBezTo>
                    <a:cubicBezTo>
                      <a:pt x="30765" y="15838"/>
                      <a:pt x="30984" y="17086"/>
                      <a:pt x="31136" y="18351"/>
                    </a:cubicBezTo>
                    <a:cubicBezTo>
                      <a:pt x="31287" y="19346"/>
                      <a:pt x="31355" y="20375"/>
                      <a:pt x="31355" y="21404"/>
                    </a:cubicBezTo>
                    <a:cubicBezTo>
                      <a:pt x="31287" y="23411"/>
                      <a:pt x="30748" y="25317"/>
                      <a:pt x="29972" y="27172"/>
                    </a:cubicBezTo>
                    <a:cubicBezTo>
                      <a:pt x="28808" y="29938"/>
                      <a:pt x="27324" y="32536"/>
                      <a:pt x="25789" y="35083"/>
                    </a:cubicBezTo>
                    <a:cubicBezTo>
                      <a:pt x="24524" y="37191"/>
                      <a:pt x="23225" y="39299"/>
                      <a:pt x="22062" y="41458"/>
                    </a:cubicBezTo>
                    <a:cubicBezTo>
                      <a:pt x="21218" y="43044"/>
                      <a:pt x="20392" y="44629"/>
                      <a:pt x="19683" y="46282"/>
                    </a:cubicBezTo>
                    <a:cubicBezTo>
                      <a:pt x="18958" y="47867"/>
                      <a:pt x="18334" y="49503"/>
                      <a:pt x="17777" y="51173"/>
                    </a:cubicBezTo>
                    <a:lnTo>
                      <a:pt x="30309" y="51173"/>
                    </a:lnTo>
                    <a:cubicBezTo>
                      <a:pt x="29314" y="49588"/>
                      <a:pt x="29095" y="47918"/>
                      <a:pt x="29955" y="46113"/>
                    </a:cubicBezTo>
                    <a:cubicBezTo>
                      <a:pt x="30596" y="44781"/>
                      <a:pt x="31608" y="43786"/>
                      <a:pt x="32856" y="43010"/>
                    </a:cubicBezTo>
                    <a:cubicBezTo>
                      <a:pt x="34526" y="41981"/>
                      <a:pt x="36381" y="41559"/>
                      <a:pt x="38270" y="41205"/>
                    </a:cubicBezTo>
                    <a:cubicBezTo>
                      <a:pt x="39923" y="40901"/>
                      <a:pt x="41576" y="40547"/>
                      <a:pt x="43145" y="39889"/>
                    </a:cubicBezTo>
                    <a:cubicBezTo>
                      <a:pt x="45388" y="38996"/>
                      <a:pt x="47344" y="37478"/>
                      <a:pt x="48795" y="35521"/>
                    </a:cubicBezTo>
                    <a:cubicBezTo>
                      <a:pt x="49992" y="33902"/>
                      <a:pt x="50819" y="32097"/>
                      <a:pt x="51510" y="30225"/>
                    </a:cubicBezTo>
                    <a:cubicBezTo>
                      <a:pt x="52624" y="27223"/>
                      <a:pt x="53669" y="24187"/>
                      <a:pt x="54884" y="21235"/>
                    </a:cubicBezTo>
                    <a:cubicBezTo>
                      <a:pt x="55305" y="20206"/>
                      <a:pt x="55626" y="19127"/>
                      <a:pt x="55828" y="18030"/>
                    </a:cubicBezTo>
                    <a:cubicBezTo>
                      <a:pt x="56166" y="16192"/>
                      <a:pt x="55811" y="14522"/>
                      <a:pt x="54580" y="13072"/>
                    </a:cubicBezTo>
                    <a:cubicBezTo>
                      <a:pt x="53804" y="12161"/>
                      <a:pt x="52809" y="11554"/>
                      <a:pt x="51730" y="11065"/>
                    </a:cubicBezTo>
                    <a:cubicBezTo>
                      <a:pt x="49824" y="10204"/>
                      <a:pt x="47800" y="9884"/>
                      <a:pt x="45725" y="9850"/>
                    </a:cubicBezTo>
                    <a:cubicBezTo>
                      <a:pt x="43651" y="9816"/>
                      <a:pt x="41644" y="9816"/>
                      <a:pt x="39603" y="9682"/>
                    </a:cubicBezTo>
                    <a:cubicBezTo>
                      <a:pt x="37882" y="9580"/>
                      <a:pt x="36229" y="9091"/>
                      <a:pt x="34745" y="8231"/>
                    </a:cubicBezTo>
                    <a:cubicBezTo>
                      <a:pt x="32165" y="6696"/>
                      <a:pt x="29601" y="5161"/>
                      <a:pt x="26936" y="3778"/>
                    </a:cubicBezTo>
                    <a:cubicBezTo>
                      <a:pt x="25300" y="2935"/>
                      <a:pt x="23681" y="2092"/>
                      <a:pt x="21943" y="1467"/>
                    </a:cubicBezTo>
                    <a:cubicBezTo>
                      <a:pt x="19413" y="590"/>
                      <a:pt x="16782" y="253"/>
                      <a:pt x="14117" y="203"/>
                    </a:cubicBezTo>
                    <a:cubicBezTo>
                      <a:pt x="12991" y="188"/>
                      <a:pt x="11865" y="183"/>
                      <a:pt x="10737" y="183"/>
                    </a:cubicBezTo>
                    <a:cubicBezTo>
                      <a:pt x="9197" y="183"/>
                      <a:pt x="7654" y="193"/>
                      <a:pt x="6106" y="203"/>
                    </a:cubicBezTo>
                    <a:cubicBezTo>
                      <a:pt x="4065" y="203"/>
                      <a:pt x="2024" y="16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2"/>
              <p:cNvSpPr/>
              <p:nvPr/>
            </p:nvSpPr>
            <p:spPr>
              <a:xfrm>
                <a:off x="723041" y="2589866"/>
                <a:ext cx="697704" cy="1860366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48526" extrusionOk="0">
                    <a:moveTo>
                      <a:pt x="0" y="0"/>
                    </a:moveTo>
                    <a:lnTo>
                      <a:pt x="0" y="1451"/>
                    </a:lnTo>
                    <a:cubicBezTo>
                      <a:pt x="1400" y="2041"/>
                      <a:pt x="2783" y="2648"/>
                      <a:pt x="4183" y="3255"/>
                    </a:cubicBezTo>
                    <a:cubicBezTo>
                      <a:pt x="6072" y="4099"/>
                      <a:pt x="7978" y="4925"/>
                      <a:pt x="9665" y="6140"/>
                    </a:cubicBezTo>
                    <a:cubicBezTo>
                      <a:pt x="11115" y="7135"/>
                      <a:pt x="12262" y="8535"/>
                      <a:pt x="12937" y="10171"/>
                    </a:cubicBezTo>
                    <a:cubicBezTo>
                      <a:pt x="13510" y="11604"/>
                      <a:pt x="13662" y="13122"/>
                      <a:pt x="13628" y="14657"/>
                    </a:cubicBezTo>
                    <a:cubicBezTo>
                      <a:pt x="13594" y="15956"/>
                      <a:pt x="13510" y="17255"/>
                      <a:pt x="13375" y="18553"/>
                    </a:cubicBezTo>
                    <a:cubicBezTo>
                      <a:pt x="13156" y="20864"/>
                      <a:pt x="12970" y="23192"/>
                      <a:pt x="12852" y="25536"/>
                    </a:cubicBezTo>
                    <a:cubicBezTo>
                      <a:pt x="12751" y="27762"/>
                      <a:pt x="12650" y="30006"/>
                      <a:pt x="12447" y="32232"/>
                    </a:cubicBezTo>
                    <a:cubicBezTo>
                      <a:pt x="12279" y="34340"/>
                      <a:pt x="11925" y="36432"/>
                      <a:pt x="11419" y="38473"/>
                    </a:cubicBezTo>
                    <a:cubicBezTo>
                      <a:pt x="10423" y="42183"/>
                      <a:pt x="8636" y="45607"/>
                      <a:pt x="6139" y="48525"/>
                    </a:cubicBezTo>
                    <a:lnTo>
                      <a:pt x="9277" y="48525"/>
                    </a:lnTo>
                    <a:cubicBezTo>
                      <a:pt x="9546" y="48137"/>
                      <a:pt x="9816" y="47749"/>
                      <a:pt x="10069" y="47361"/>
                    </a:cubicBezTo>
                    <a:cubicBezTo>
                      <a:pt x="12110" y="44241"/>
                      <a:pt x="13679" y="40851"/>
                      <a:pt x="14708" y="37275"/>
                    </a:cubicBezTo>
                    <a:cubicBezTo>
                      <a:pt x="15602" y="34189"/>
                      <a:pt x="16074" y="31035"/>
                      <a:pt x="16512" y="27864"/>
                    </a:cubicBezTo>
                    <a:cubicBezTo>
                      <a:pt x="16664" y="26734"/>
                      <a:pt x="16799" y="25604"/>
                      <a:pt x="16934" y="24474"/>
                    </a:cubicBezTo>
                    <a:cubicBezTo>
                      <a:pt x="17103" y="23141"/>
                      <a:pt x="17288" y="21809"/>
                      <a:pt x="17457" y="20476"/>
                    </a:cubicBezTo>
                    <a:cubicBezTo>
                      <a:pt x="17642" y="18958"/>
                      <a:pt x="17794" y="17423"/>
                      <a:pt x="17963" y="15905"/>
                    </a:cubicBezTo>
                    <a:cubicBezTo>
                      <a:pt x="18131" y="14556"/>
                      <a:pt x="18199" y="13207"/>
                      <a:pt x="18182" y="11840"/>
                    </a:cubicBezTo>
                    <a:cubicBezTo>
                      <a:pt x="18165" y="10778"/>
                      <a:pt x="17946" y="9732"/>
                      <a:pt x="17541" y="8737"/>
                    </a:cubicBezTo>
                    <a:cubicBezTo>
                      <a:pt x="16900" y="7135"/>
                      <a:pt x="15821" y="5769"/>
                      <a:pt x="14421" y="4757"/>
                    </a:cubicBezTo>
                    <a:cubicBezTo>
                      <a:pt x="13476" y="4099"/>
                      <a:pt x="12464" y="3576"/>
                      <a:pt x="11385" y="3188"/>
                    </a:cubicBezTo>
                    <a:cubicBezTo>
                      <a:pt x="10103" y="2733"/>
                      <a:pt x="8787" y="2345"/>
                      <a:pt x="7455" y="2041"/>
                    </a:cubicBezTo>
                    <a:cubicBezTo>
                      <a:pt x="5245" y="1518"/>
                      <a:pt x="3053" y="945"/>
                      <a:pt x="894" y="2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2"/>
              <p:cNvSpPr/>
              <p:nvPr/>
            </p:nvSpPr>
            <p:spPr>
              <a:xfrm>
                <a:off x="723041" y="2521970"/>
                <a:ext cx="1205983" cy="1928261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50297" extrusionOk="0">
                    <a:moveTo>
                      <a:pt x="0" y="0"/>
                    </a:moveTo>
                    <a:lnTo>
                      <a:pt x="0" y="388"/>
                    </a:lnTo>
                    <a:cubicBezTo>
                      <a:pt x="2530" y="827"/>
                      <a:pt x="5077" y="1130"/>
                      <a:pt x="7641" y="1282"/>
                    </a:cubicBezTo>
                    <a:cubicBezTo>
                      <a:pt x="9530" y="1383"/>
                      <a:pt x="11452" y="1501"/>
                      <a:pt x="13341" y="1771"/>
                    </a:cubicBezTo>
                    <a:cubicBezTo>
                      <a:pt x="14994" y="1990"/>
                      <a:pt x="16630" y="2412"/>
                      <a:pt x="18182" y="3036"/>
                    </a:cubicBezTo>
                    <a:cubicBezTo>
                      <a:pt x="19970" y="3795"/>
                      <a:pt x="21623" y="4875"/>
                      <a:pt x="23057" y="6207"/>
                    </a:cubicBezTo>
                    <a:cubicBezTo>
                      <a:pt x="24170" y="7202"/>
                      <a:pt x="25131" y="8349"/>
                      <a:pt x="25671" y="9766"/>
                    </a:cubicBezTo>
                    <a:cubicBezTo>
                      <a:pt x="26447" y="11739"/>
                      <a:pt x="26480" y="13763"/>
                      <a:pt x="26278" y="15838"/>
                    </a:cubicBezTo>
                    <a:cubicBezTo>
                      <a:pt x="26109" y="17491"/>
                      <a:pt x="25856" y="19127"/>
                      <a:pt x="25586" y="20763"/>
                    </a:cubicBezTo>
                    <a:cubicBezTo>
                      <a:pt x="25097" y="24052"/>
                      <a:pt x="24355" y="27290"/>
                      <a:pt x="23360" y="30461"/>
                    </a:cubicBezTo>
                    <a:cubicBezTo>
                      <a:pt x="22281" y="33868"/>
                      <a:pt x="20796" y="37107"/>
                      <a:pt x="19363" y="40345"/>
                    </a:cubicBezTo>
                    <a:cubicBezTo>
                      <a:pt x="17862" y="43701"/>
                      <a:pt x="16242" y="47007"/>
                      <a:pt x="14640" y="50296"/>
                    </a:cubicBezTo>
                    <a:lnTo>
                      <a:pt x="17895" y="50296"/>
                    </a:lnTo>
                    <a:cubicBezTo>
                      <a:pt x="18317" y="48947"/>
                      <a:pt x="18806" y="47648"/>
                      <a:pt x="19363" y="46349"/>
                    </a:cubicBezTo>
                    <a:cubicBezTo>
                      <a:pt x="20813" y="42926"/>
                      <a:pt x="22601" y="39670"/>
                      <a:pt x="24541" y="36483"/>
                    </a:cubicBezTo>
                    <a:cubicBezTo>
                      <a:pt x="26109" y="33885"/>
                      <a:pt x="27729" y="31321"/>
                      <a:pt x="29061" y="28572"/>
                    </a:cubicBezTo>
                    <a:cubicBezTo>
                      <a:pt x="29769" y="27155"/>
                      <a:pt x="30377" y="25671"/>
                      <a:pt x="30866" y="24153"/>
                    </a:cubicBezTo>
                    <a:cubicBezTo>
                      <a:pt x="31254" y="22905"/>
                      <a:pt x="31456" y="21623"/>
                      <a:pt x="31456" y="20307"/>
                    </a:cubicBezTo>
                    <a:cubicBezTo>
                      <a:pt x="31439" y="18469"/>
                      <a:pt x="31220" y="16631"/>
                      <a:pt x="30798" y="14826"/>
                    </a:cubicBezTo>
                    <a:cubicBezTo>
                      <a:pt x="30714" y="14286"/>
                      <a:pt x="30562" y="13746"/>
                      <a:pt x="30377" y="13224"/>
                    </a:cubicBezTo>
                    <a:cubicBezTo>
                      <a:pt x="30377" y="13190"/>
                      <a:pt x="30377" y="13139"/>
                      <a:pt x="30377" y="13105"/>
                    </a:cubicBezTo>
                    <a:cubicBezTo>
                      <a:pt x="30039" y="11790"/>
                      <a:pt x="29516" y="10525"/>
                      <a:pt x="28825" y="9361"/>
                    </a:cubicBezTo>
                    <a:cubicBezTo>
                      <a:pt x="28133" y="8265"/>
                      <a:pt x="27256" y="7270"/>
                      <a:pt x="26261" y="6443"/>
                    </a:cubicBezTo>
                    <a:cubicBezTo>
                      <a:pt x="23613" y="4217"/>
                      <a:pt x="20729" y="2463"/>
                      <a:pt x="17339" y="1619"/>
                    </a:cubicBezTo>
                    <a:cubicBezTo>
                      <a:pt x="15787" y="1248"/>
                      <a:pt x="14202" y="1012"/>
                      <a:pt x="12616" y="894"/>
                    </a:cubicBezTo>
                    <a:cubicBezTo>
                      <a:pt x="10845" y="759"/>
                      <a:pt x="9074" y="725"/>
                      <a:pt x="7286" y="658"/>
                    </a:cubicBezTo>
                    <a:cubicBezTo>
                      <a:pt x="5785" y="590"/>
                      <a:pt x="4267" y="489"/>
                      <a:pt x="2766" y="337"/>
                    </a:cubicBezTo>
                    <a:cubicBezTo>
                      <a:pt x="1838" y="253"/>
                      <a:pt x="911" y="13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6" name="Google Shape;786;p42"/>
            <p:cNvSpPr/>
            <p:nvPr/>
          </p:nvSpPr>
          <p:spPr>
            <a:xfrm>
              <a:off x="5544006" y="279450"/>
              <a:ext cx="3324300" cy="45846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42"/>
          <p:cNvSpPr txBox="1">
            <a:spLocks noGrp="1"/>
          </p:cNvSpPr>
          <p:nvPr>
            <p:ph type="title"/>
          </p:nvPr>
        </p:nvSpPr>
        <p:spPr>
          <a:xfrm>
            <a:off x="258836" y="1489720"/>
            <a:ext cx="5613875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Expèrience</a:t>
            </a:r>
            <a:endParaRPr sz="4800" dirty="0"/>
          </a:p>
        </p:txBody>
      </p:sp>
      <p:grpSp>
        <p:nvGrpSpPr>
          <p:cNvPr id="790" name="Google Shape;790;p42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791" name="Google Shape;791;p4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87;p42">
            <a:extLst>
              <a:ext uri="{FF2B5EF4-FFF2-40B4-BE49-F238E27FC236}">
                <a16:creationId xmlns:a16="http://schemas.microsoft.com/office/drawing/2014/main" id="{880E7B37-46CE-EFE5-5B45-C21E10E6B6BA}"/>
              </a:ext>
            </a:extLst>
          </p:cNvPr>
          <p:cNvSpPr txBox="1">
            <a:spLocks/>
          </p:cNvSpPr>
          <p:nvPr/>
        </p:nvSpPr>
        <p:spPr>
          <a:xfrm>
            <a:off x="510407" y="2114688"/>
            <a:ext cx="5613875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Goblin One"/>
              <a:buNone/>
              <a:defRPr sz="50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blin One"/>
              <a:buNone/>
              <a:defRPr sz="50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blin One"/>
              <a:buNone/>
              <a:defRPr sz="50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blin One"/>
              <a:buNone/>
              <a:defRPr sz="50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blin One"/>
              <a:buNone/>
              <a:defRPr sz="50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blin One"/>
              <a:buNone/>
              <a:defRPr sz="50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blin One"/>
              <a:buNone/>
              <a:defRPr sz="50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blin One"/>
              <a:buNone/>
              <a:defRPr sz="50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oblin One"/>
              <a:buNone/>
              <a:defRPr sz="50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r>
              <a:rPr lang="fr-FR" sz="4000" dirty="0"/>
              <a:t>personnelle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7" name="Google Shape;1287;p66"/>
          <p:cNvGraphicFramePr/>
          <p:nvPr>
            <p:extLst>
              <p:ext uri="{D42A27DB-BD31-4B8C-83A1-F6EECF244321}">
                <p14:modId xmlns:p14="http://schemas.microsoft.com/office/powerpoint/2010/main" val="631488213"/>
              </p:ext>
            </p:extLst>
          </p:nvPr>
        </p:nvGraphicFramePr>
        <p:xfrm>
          <a:off x="722363" y="1328100"/>
          <a:ext cx="7465450" cy="3128250"/>
        </p:xfrm>
        <a:graphic>
          <a:graphicData uri="http://schemas.openxmlformats.org/drawingml/2006/table">
            <a:tbl>
              <a:tblPr>
                <a:noFill/>
                <a:tableStyleId>{748F4A57-142D-40AE-8E03-5C95F2EF9EE0}</a:tableStyleId>
              </a:tblPr>
              <a:tblGrid>
                <a:gridCol w="192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12/09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13/09</a:t>
                      </a: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17/09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TACHE 1</a:t>
                      </a:r>
                      <a:endParaRPr sz="1800" dirty="0">
                        <a:solidFill>
                          <a:schemeClr val="lt1"/>
                        </a:solidFill>
                        <a:latin typeface="Goblin One"/>
                        <a:ea typeface="Goblin One"/>
                        <a:cs typeface="Goblin One"/>
                        <a:sym typeface="Gobli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 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TACHE 2 a 6</a:t>
                      </a:r>
                      <a:endParaRPr sz="1400" dirty="0">
                        <a:solidFill>
                          <a:schemeClr val="lt1"/>
                        </a:solidFill>
                        <a:latin typeface="Goblin One"/>
                        <a:ea typeface="Goblin One"/>
                        <a:cs typeface="Goblin One"/>
                        <a:sym typeface="Gobli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T &amp; 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TACHE 7 </a:t>
                      </a:r>
                      <a:endParaRPr sz="2000" dirty="0">
                        <a:solidFill>
                          <a:schemeClr val="lt1"/>
                        </a:solidFill>
                        <a:latin typeface="Goblin One"/>
                        <a:ea typeface="Goblin One"/>
                        <a:cs typeface="Goblin One"/>
                        <a:sym typeface="Gobli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TACHE 8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  T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TACHE 9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 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88" name="Google Shape;1288;p6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Etape de la conception </a:t>
            </a:r>
            <a:br>
              <a:rPr lang="en" dirty="0"/>
            </a:br>
            <a:r>
              <a:rPr lang="en" dirty="0"/>
              <a:t>du projet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7" name="Google Shape;1287;p66"/>
          <p:cNvGraphicFramePr/>
          <p:nvPr>
            <p:extLst>
              <p:ext uri="{D42A27DB-BD31-4B8C-83A1-F6EECF244321}">
                <p14:modId xmlns:p14="http://schemas.microsoft.com/office/powerpoint/2010/main" val="1670738769"/>
              </p:ext>
            </p:extLst>
          </p:nvPr>
        </p:nvGraphicFramePr>
        <p:xfrm>
          <a:off x="722363" y="1328100"/>
          <a:ext cx="7465450" cy="3304700"/>
        </p:xfrm>
        <a:graphic>
          <a:graphicData uri="http://schemas.openxmlformats.org/drawingml/2006/table">
            <a:tbl>
              <a:tblPr>
                <a:noFill/>
                <a:tableStyleId>{748F4A57-142D-40AE-8E03-5C95F2EF9EE0}</a:tableStyleId>
              </a:tblPr>
              <a:tblGrid>
                <a:gridCol w="192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19/09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20/09</a:t>
                      </a: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21/09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22/09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23/09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24/09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TACHE 10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MISSION 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MISSION 2,1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 T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TACHE 11 A 13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TACHE 14 a 15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88" name="Google Shape;1288;p6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Etape de la conception </a:t>
            </a:r>
            <a:br>
              <a:rPr lang="en" dirty="0"/>
            </a:br>
            <a:r>
              <a:rPr lang="en" dirty="0"/>
              <a:t>du projet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91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7" name="Google Shape;1287;p66"/>
          <p:cNvGraphicFramePr/>
          <p:nvPr>
            <p:extLst>
              <p:ext uri="{D42A27DB-BD31-4B8C-83A1-F6EECF244321}">
                <p14:modId xmlns:p14="http://schemas.microsoft.com/office/powerpoint/2010/main" val="2549052899"/>
              </p:ext>
            </p:extLst>
          </p:nvPr>
        </p:nvGraphicFramePr>
        <p:xfrm>
          <a:off x="722363" y="1328100"/>
          <a:ext cx="7465450" cy="3392925"/>
        </p:xfrm>
        <a:graphic>
          <a:graphicData uri="http://schemas.openxmlformats.org/drawingml/2006/table">
            <a:tbl>
              <a:tblPr>
                <a:noFill/>
                <a:tableStyleId>{748F4A57-142D-40AE-8E03-5C95F2EF9EE0}</a:tableStyleId>
              </a:tblPr>
              <a:tblGrid>
                <a:gridCol w="192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26/09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27/09</a:t>
                      </a: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28/09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29/09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31/09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T</a:t>
                      </a:r>
                      <a:r>
                        <a:rPr lang="en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ache 14 a 15</a:t>
                      </a:r>
                      <a:endParaRPr sz="2000" dirty="0">
                        <a:solidFill>
                          <a:schemeClr val="lt1"/>
                        </a:solidFill>
                        <a:latin typeface="Goblin One"/>
                        <a:ea typeface="Goblin One"/>
                        <a:cs typeface="Goblin One"/>
                        <a:sym typeface="Gobli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MISSION 2,2</a:t>
                      </a:r>
                      <a:endParaRPr sz="2000" dirty="0">
                        <a:solidFill>
                          <a:schemeClr val="lt1"/>
                        </a:solidFill>
                        <a:latin typeface="Goblin One"/>
                        <a:ea typeface="Goblin One"/>
                        <a:cs typeface="Goblin One"/>
                        <a:sym typeface="Gobli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 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TACHE 16 A 20</a:t>
                      </a:r>
                      <a:endParaRPr sz="2000" dirty="0">
                        <a:solidFill>
                          <a:schemeClr val="lt1"/>
                        </a:solidFill>
                        <a:latin typeface="Goblin One"/>
                        <a:ea typeface="Goblin One"/>
                        <a:cs typeface="Goblin One"/>
                        <a:sym typeface="Gobli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Missions</a:t>
                      </a:r>
                      <a:endParaRPr sz="2000" dirty="0">
                        <a:solidFill>
                          <a:schemeClr val="lt1"/>
                        </a:solidFill>
                        <a:latin typeface="Goblin One"/>
                        <a:ea typeface="Goblin One"/>
                        <a:cs typeface="Goblin One"/>
                        <a:sym typeface="Gobli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Goblin One"/>
                          <a:ea typeface="Goblin One"/>
                          <a:cs typeface="Goblin One"/>
                          <a:sym typeface="Goblin One"/>
                        </a:rPr>
                        <a:t>Missions</a:t>
                      </a:r>
                      <a:endParaRPr sz="2000" dirty="0">
                        <a:solidFill>
                          <a:schemeClr val="lt1"/>
                        </a:solidFill>
                        <a:latin typeface="Goblin One"/>
                        <a:ea typeface="Goblin One"/>
                        <a:cs typeface="Goblin One"/>
                        <a:sym typeface="Goblin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5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  T &amp; H</a:t>
                      </a: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88" name="Google Shape;1288;p6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Etape de la conception </a:t>
            </a:r>
            <a:br>
              <a:rPr lang="en" dirty="0"/>
            </a:br>
            <a:r>
              <a:rPr lang="en" dirty="0"/>
              <a:t>du projet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135608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 - 4th Grade: Engineering &amp; Technology by Slidesgo">
  <a:themeElements>
    <a:clrScheme name="Simple Light">
      <a:dk1>
        <a:srgbClr val="0D0D0D"/>
      </a:dk1>
      <a:lt1>
        <a:srgbClr val="F2F2F2"/>
      </a:lt1>
      <a:dk2>
        <a:srgbClr val="A6A6A6"/>
      </a:dk2>
      <a:lt2>
        <a:srgbClr val="595959"/>
      </a:lt2>
      <a:accent1>
        <a:srgbClr val="26262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228</Words>
  <Application>Microsoft Office PowerPoint</Application>
  <PresentationFormat>Affichage à l'écran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DM Sans</vt:lpstr>
      <vt:lpstr>Fredoka One</vt:lpstr>
      <vt:lpstr>Palanquin Dark</vt:lpstr>
      <vt:lpstr>Goblin One</vt:lpstr>
      <vt:lpstr>Arial</vt:lpstr>
      <vt:lpstr>Science Subject for Elementary - 4th Grade: Engineering &amp; Technology by Slidesgo</vt:lpstr>
      <vt:lpstr>Projet RED</vt:lpstr>
      <vt:lpstr>03</vt:lpstr>
      <vt:lpstr>Comment ? </vt:lpstr>
      <vt:lpstr>Produit</vt:lpstr>
      <vt:lpstr>Problèmes rencontrés</vt:lpstr>
      <vt:lpstr>Expèrience</vt:lpstr>
      <vt:lpstr>Etape de la conception  du projet</vt:lpstr>
      <vt:lpstr>Etape de la conception  du projet</vt:lpstr>
      <vt:lpstr>Etape de la conception  du projet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RED</dc:title>
  <dc:creator>Hugo Garrigues</dc:creator>
  <cp:lastModifiedBy>Hugo GARRIGUES</cp:lastModifiedBy>
  <cp:revision>9</cp:revision>
  <dcterms:modified xsi:type="dcterms:W3CDTF">2022-09-29T06:51:10Z</dcterms:modified>
</cp:coreProperties>
</file>