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428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0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3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6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9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5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1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694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ion de chromosomes violet 3D">
            <a:extLst>
              <a:ext uri="{FF2B5EF4-FFF2-40B4-BE49-F238E27FC236}">
                <a16:creationId xmlns:a16="http://schemas.microsoft.com/office/drawing/2014/main" id="{20234858-19E1-5F5A-DEB9-2D4910D43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5" b="218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8737FF-44CF-6A33-BE48-EB90034DD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Projet</a:t>
            </a:r>
            <a:r>
              <a:rPr lang="en-US" dirty="0">
                <a:solidFill>
                  <a:schemeClr val="tx1"/>
                </a:solidFill>
              </a:rPr>
              <a:t> Web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D54BE3-F22B-1406-E950-475F8E3B8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Théo </a:t>
            </a:r>
            <a:r>
              <a:rPr lang="en-US" dirty="0" err="1"/>
              <a:t>colliot-martinez</a:t>
            </a:r>
            <a:endParaRPr lang="en-US" dirty="0"/>
          </a:p>
          <a:p>
            <a:r>
              <a:rPr lang="en-US" dirty="0"/>
              <a:t>Hugo garrigues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58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E4F3D-1190-B327-21EB-D6BEB9CA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F8ADD-A83C-FA07-0B12-FA287B27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Présentation du projet</a:t>
            </a:r>
          </a:p>
          <a:p>
            <a:r>
              <a:rPr lang="fr-FR" sz="2000" dirty="0"/>
              <a:t>Un site automobile</a:t>
            </a:r>
          </a:p>
          <a:p>
            <a:pPr lvl="1"/>
            <a:r>
              <a:rPr lang="fr-FR" sz="2000" dirty="0"/>
              <a:t>Un site en deux partie</a:t>
            </a:r>
          </a:p>
          <a:p>
            <a:pPr lvl="1"/>
            <a:r>
              <a:rPr lang="fr-FR" sz="2000" dirty="0"/>
              <a:t>Pour les amateurs et les novices</a:t>
            </a:r>
          </a:p>
          <a:p>
            <a:r>
              <a:rPr lang="fr-FR" sz="2000" dirty="0"/>
              <a:t>Maquette et palette</a:t>
            </a:r>
          </a:p>
          <a:p>
            <a:r>
              <a:rPr lang="fr-FR" sz="2000" dirty="0"/>
              <a:t>Gestion de projet</a:t>
            </a:r>
          </a:p>
          <a:p>
            <a:r>
              <a:rPr lang="fr-FR" sz="2000" dirty="0"/>
              <a:t>Démonstration du site</a:t>
            </a:r>
          </a:p>
        </p:txBody>
      </p:sp>
    </p:spTree>
    <p:extLst>
      <p:ext uri="{BB962C8B-B14F-4D97-AF65-F5344CB8AC3E}">
        <p14:creationId xmlns:p14="http://schemas.microsoft.com/office/powerpoint/2010/main" val="2215161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864B01-1E72-7AC1-03A7-8F963E5B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projet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386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6025BA-6DEA-D21E-CE3C-4465239B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Un site automobile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17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AAB002-E48E-4009-828A-511F7A82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Une image contenant voiture&#10;&#10;Description générée automatiquement">
            <a:extLst>
              <a:ext uri="{FF2B5EF4-FFF2-40B4-BE49-F238E27FC236}">
                <a16:creationId xmlns:a16="http://schemas.microsoft.com/office/drawing/2014/main" id="{5770816F-C4BB-7A38-9063-EE0CA2A46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" t="3485" r="306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7EF55D5-23F0-4398-B16B-AEF5778C3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423123"/>
            <a:ext cx="4216219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F32581-CAA1-43C6-8532-DC56C843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01200"/>
            <a:ext cx="4214869" cy="575705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429E2B-8D9A-B6A6-9850-6CB9F632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40" y="1131195"/>
            <a:ext cx="3730810" cy="124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0" kern="1200" cap="all">
                <a:latin typeface="+mj-lt"/>
                <a:ea typeface="+mj-ea"/>
                <a:cs typeface="+mj-cs"/>
              </a:rPr>
              <a:t>Un site automobile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F85544-81AB-21C0-DDDB-5A5E05192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531" y="2438399"/>
            <a:ext cx="3730810" cy="3505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/>
              <a:t>Un site </a:t>
            </a:r>
            <a:r>
              <a:rPr lang="en-US" dirty="0" err="1"/>
              <a:t>en</a:t>
            </a:r>
            <a:r>
              <a:rPr lang="en-US" dirty="0"/>
              <a:t> deux </a:t>
            </a:r>
            <a:r>
              <a:rPr lang="en-US" dirty="0" err="1"/>
              <a:t>partie</a:t>
            </a:r>
            <a:endParaRPr lang="en-US" dirty="0"/>
          </a:p>
          <a:p>
            <a:pPr>
              <a:buFont typeface="Wingdings 2" panose="05020102010507070707" pitchFamily="18" charset="2"/>
              <a:buChar char=""/>
            </a:pPr>
            <a:endParaRPr lang="en-US" dirty="0"/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/>
              <a:t>Pour les amateurs et les novices</a:t>
            </a:r>
          </a:p>
        </p:txBody>
      </p:sp>
    </p:spTree>
    <p:extLst>
      <p:ext uri="{BB962C8B-B14F-4D97-AF65-F5344CB8AC3E}">
        <p14:creationId xmlns:p14="http://schemas.microsoft.com/office/powerpoint/2010/main" val="1718660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1D99C-FC8D-41CB-B92C-1BFF4B06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8428"/>
                </a:solidFill>
              </a:rPr>
              <a:t>Maquette et palette</a:t>
            </a:r>
            <a:endParaRPr lang="fr-FR" dirty="0">
              <a:solidFill>
                <a:srgbClr val="ED8428"/>
              </a:solidFill>
            </a:endParaRP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1C579B-C300-789F-1615-1D5711EA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113" y="2411137"/>
            <a:ext cx="5516957" cy="3633787"/>
          </a:xfrm>
          <a:prstGeom prst="rect">
            <a:avLst/>
          </a:prstGeom>
        </p:spPr>
      </p:pic>
      <p:pic>
        <p:nvPicPr>
          <p:cNvPr id="8" name="Image 7" descr="Une image contenant texte">
            <a:extLst>
              <a:ext uri="{FF2B5EF4-FFF2-40B4-BE49-F238E27FC236}">
                <a16:creationId xmlns:a16="http://schemas.microsoft.com/office/drawing/2014/main" id="{223F95B3-8046-5318-B4C9-8688FE050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96012" y="2032129"/>
            <a:ext cx="4731373" cy="32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6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698E7A-2927-3615-6AFE-4E1E7C72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24999"/>
            <a:ext cx="3931814" cy="460800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Police </a:t>
            </a:r>
            <a:r>
              <a:rPr lang="en-US" sz="5400" dirty="0" err="1">
                <a:solidFill>
                  <a:schemeClr val="accent1"/>
                </a:solidFill>
              </a:rPr>
              <a:t>d’écriture</a:t>
            </a:r>
            <a:endParaRPr lang="fr-FR" sz="54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4E99023-6E7E-7CBE-8B55-2857D09D0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67" y="1767193"/>
            <a:ext cx="3379347" cy="896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E5A6947-F662-EA9D-BF6D-6BD92263BE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25" y="3870088"/>
            <a:ext cx="2960641" cy="59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E7447B0-83B5-A286-97DA-018B8366F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8" y="4975983"/>
            <a:ext cx="2029094" cy="100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42C3F81C-E4C0-A540-7223-C984ED5214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462" y="4084443"/>
            <a:ext cx="1805940" cy="891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09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20FB9-BF70-E564-0797-F8084A50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ED8428"/>
                </a:solidFill>
              </a:rPr>
              <a:t>Gestion de </a:t>
            </a:r>
            <a:r>
              <a:rPr lang="en-US" sz="3600" dirty="0" err="1">
                <a:solidFill>
                  <a:srgbClr val="ED8428"/>
                </a:solidFill>
              </a:rPr>
              <a:t>projet</a:t>
            </a:r>
            <a:endParaRPr lang="en-US" sz="3600" dirty="0">
              <a:solidFill>
                <a:srgbClr val="ED8428"/>
              </a:solidFill>
            </a:endParaRPr>
          </a:p>
        </p:txBody>
      </p:sp>
      <p:pic>
        <p:nvPicPr>
          <p:cNvPr id="4" name="Espace réservé du contenu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5DDAA3EC-8141-16C4-5419-41459E8D6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5053" y="1802034"/>
            <a:ext cx="6764864" cy="32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90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BDF18D-82DC-CF6D-4E90-C87D028B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59" y="1066800"/>
            <a:ext cx="6757571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Démonstration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du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10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64</Words>
  <Application>Microsoft Office PowerPoint</Application>
  <PresentationFormat>Grand écran</PresentationFormat>
  <Paragraphs>21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Univers</vt:lpstr>
      <vt:lpstr>Univers Condensed</vt:lpstr>
      <vt:lpstr>Wingdings 2</vt:lpstr>
      <vt:lpstr>DividendVTI</vt:lpstr>
      <vt:lpstr>Projet Web</vt:lpstr>
      <vt:lpstr>Sommaire</vt:lpstr>
      <vt:lpstr>Présentation du projet</vt:lpstr>
      <vt:lpstr>Un site automobile</vt:lpstr>
      <vt:lpstr>Un site automobile</vt:lpstr>
      <vt:lpstr>Maquette et palette</vt:lpstr>
      <vt:lpstr>Police d’écriture</vt:lpstr>
      <vt:lpstr>Gestion de projet</vt:lpstr>
      <vt:lpstr>Démonstration du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</dc:title>
  <dc:creator>COLLIOT - MARTINEZ Théo</dc:creator>
  <cp:lastModifiedBy>COLLIOT - MARTINEZ Théo</cp:lastModifiedBy>
  <cp:revision>2</cp:revision>
  <dcterms:created xsi:type="dcterms:W3CDTF">2023-01-19T23:38:30Z</dcterms:created>
  <dcterms:modified xsi:type="dcterms:W3CDTF">2023-01-20T00:19:11Z</dcterms:modified>
</cp:coreProperties>
</file>