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0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9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0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9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3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5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7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56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F936-6332-4B51-BB95-95CF3EB8A657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73EB-8D16-4C4C-B66B-E590DB6C5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6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6638" y="2571750"/>
            <a:ext cx="1771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BODY</a:t>
            </a:r>
            <a:endParaRPr lang="en-GB" dirty="0"/>
          </a:p>
        </p:txBody>
      </p:sp>
      <p:sp>
        <p:nvSpPr>
          <p:cNvPr id="5" name="Hexagon 4"/>
          <p:cNvSpPr/>
          <p:nvPr/>
        </p:nvSpPr>
        <p:spPr>
          <a:xfrm>
            <a:off x="7372350" y="3328989"/>
            <a:ext cx="1771650" cy="3683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46813" y="3942319"/>
            <a:ext cx="1771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ORBITING BODY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286751" y="3942319"/>
            <a:ext cx="2276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NON-ORBITING BODY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4" idx="2"/>
          </p:cNvCxnSpPr>
          <p:nvPr/>
        </p:nvCxnSpPr>
        <p:spPr>
          <a:xfrm flipV="1">
            <a:off x="8272463" y="2941082"/>
            <a:ext cx="0" cy="38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132638" y="3697284"/>
            <a:ext cx="2292350" cy="245031"/>
            <a:chOff x="7132640" y="3697289"/>
            <a:chExt cx="2292348" cy="245036"/>
          </a:xfrm>
        </p:grpSpPr>
        <p:grpSp>
          <p:nvGrpSpPr>
            <p:cNvPr id="33" name="Group 32"/>
            <p:cNvGrpSpPr/>
            <p:nvPr/>
          </p:nvGrpSpPr>
          <p:grpSpPr>
            <a:xfrm>
              <a:off x="7132640" y="3814763"/>
              <a:ext cx="2292348" cy="127562"/>
              <a:chOff x="7132640" y="3814763"/>
              <a:chExt cx="2292348" cy="127562"/>
            </a:xfrm>
          </p:grpSpPr>
          <p:cxnSp>
            <p:nvCxnSpPr>
              <p:cNvPr id="29" name="Elbow Connector 28"/>
              <p:cNvCxnSpPr>
                <a:stCxn id="6" idx="0"/>
              </p:cNvCxnSpPr>
              <p:nvPr/>
            </p:nvCxnSpPr>
            <p:spPr>
              <a:xfrm rot="5400000" flipH="1" flipV="1">
                <a:off x="7645916" y="3301485"/>
                <a:ext cx="127557" cy="1154113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7" idx="0"/>
              </p:cNvCxnSpPr>
              <p:nvPr/>
            </p:nvCxnSpPr>
            <p:spPr>
              <a:xfrm rot="16200000" flipV="1">
                <a:off x="8784948" y="3302278"/>
                <a:ext cx="127556" cy="1152525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8272463" y="3697289"/>
              <a:ext cx="0" cy="1174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Diamond 40"/>
          <p:cNvSpPr/>
          <p:nvPr/>
        </p:nvSpPr>
        <p:spPr>
          <a:xfrm>
            <a:off x="4757740" y="2378312"/>
            <a:ext cx="1771650" cy="75620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ORBITS</a:t>
            </a:r>
            <a:endParaRPr lang="en-GB" dirty="0"/>
          </a:p>
        </p:txBody>
      </p:sp>
      <p:cxnSp>
        <p:nvCxnSpPr>
          <p:cNvPr id="43" name="Elbow Connector 42"/>
          <p:cNvCxnSpPr>
            <a:stCxn id="6" idx="1"/>
            <a:endCxn id="41" idx="2"/>
          </p:cNvCxnSpPr>
          <p:nvPr/>
        </p:nvCxnSpPr>
        <p:spPr>
          <a:xfrm rot="10800000">
            <a:off x="5643565" y="3134519"/>
            <a:ext cx="603248" cy="99246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3"/>
            <a:endCxn id="4" idx="1"/>
          </p:cNvCxnSpPr>
          <p:nvPr/>
        </p:nvCxnSpPr>
        <p:spPr>
          <a:xfrm>
            <a:off x="6529390" y="2756416"/>
            <a:ext cx="8572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7259638" y="1446212"/>
            <a:ext cx="2039938" cy="75620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TARGETS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757740" y="1639649"/>
            <a:ext cx="1771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SPACE PROBE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7266782" y="483929"/>
            <a:ext cx="1771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IMAGES</a:t>
            </a:r>
            <a:endParaRPr lang="en-GB" dirty="0"/>
          </a:p>
        </p:txBody>
      </p:sp>
      <p:sp>
        <p:nvSpPr>
          <p:cNvPr id="50" name="Diamond 49"/>
          <p:cNvSpPr/>
          <p:nvPr/>
        </p:nvSpPr>
        <p:spPr>
          <a:xfrm>
            <a:off x="4623595" y="290491"/>
            <a:ext cx="2039938" cy="75620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MAKES</a:t>
            </a:r>
            <a:endParaRPr lang="en-GB" dirty="0"/>
          </a:p>
        </p:txBody>
      </p:sp>
      <p:sp>
        <p:nvSpPr>
          <p:cNvPr id="51" name="Diamond 50"/>
          <p:cNvSpPr/>
          <p:nvPr/>
        </p:nvSpPr>
        <p:spPr>
          <a:xfrm>
            <a:off x="2873374" y="1446211"/>
            <a:ext cx="1154117" cy="75620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38140" y="1639648"/>
            <a:ext cx="1771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MODULE</a:t>
            </a:r>
            <a:endParaRPr lang="en-GB" dirty="0"/>
          </a:p>
        </p:txBody>
      </p:sp>
      <p:cxnSp>
        <p:nvCxnSpPr>
          <p:cNvPr id="54" name="Straight Connector 53"/>
          <p:cNvCxnSpPr>
            <a:stCxn id="52" idx="3"/>
            <a:endCxn id="51" idx="1"/>
          </p:cNvCxnSpPr>
          <p:nvPr/>
        </p:nvCxnSpPr>
        <p:spPr>
          <a:xfrm>
            <a:off x="2109790" y="1824314"/>
            <a:ext cx="76358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3"/>
            <a:endCxn id="48" idx="1"/>
          </p:cNvCxnSpPr>
          <p:nvPr/>
        </p:nvCxnSpPr>
        <p:spPr>
          <a:xfrm>
            <a:off x="4027491" y="1824315"/>
            <a:ext cx="7302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3"/>
            <a:endCxn id="47" idx="1"/>
          </p:cNvCxnSpPr>
          <p:nvPr/>
        </p:nvCxnSpPr>
        <p:spPr>
          <a:xfrm>
            <a:off x="6529390" y="1824315"/>
            <a:ext cx="73024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0"/>
            <a:endCxn id="50" idx="2"/>
          </p:cNvCxnSpPr>
          <p:nvPr/>
        </p:nvCxnSpPr>
        <p:spPr>
          <a:xfrm flipH="1" flipV="1">
            <a:off x="5643564" y="1046698"/>
            <a:ext cx="1" cy="592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3"/>
            <a:endCxn id="49" idx="1"/>
          </p:cNvCxnSpPr>
          <p:nvPr/>
        </p:nvCxnSpPr>
        <p:spPr>
          <a:xfrm>
            <a:off x="6663533" y="668595"/>
            <a:ext cx="6032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0"/>
            <a:endCxn id="47" idx="2"/>
          </p:cNvCxnSpPr>
          <p:nvPr/>
        </p:nvCxnSpPr>
        <p:spPr>
          <a:xfrm flipV="1">
            <a:off x="8272463" y="2202419"/>
            <a:ext cx="7144" cy="36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9" idx="3"/>
          </p:cNvCxnSpPr>
          <p:nvPr/>
        </p:nvCxnSpPr>
        <p:spPr>
          <a:xfrm flipV="1">
            <a:off x="9038432" y="668594"/>
            <a:ext cx="38655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24988" y="68429"/>
            <a:ext cx="206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sn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arget</a:t>
            </a:r>
          </a:p>
          <a:p>
            <a:r>
              <a:rPr lang="en-GB" dirty="0"/>
              <a:t>d</a:t>
            </a:r>
            <a:r>
              <a:rPr lang="en-GB" dirty="0" smtClean="0"/>
              <a:t>ate</a:t>
            </a:r>
          </a:p>
          <a:p>
            <a:r>
              <a:rPr lang="en-GB" dirty="0" smtClean="0"/>
              <a:t>url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5645945" y="1270318"/>
            <a:ext cx="5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0:N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6813154" y="329446"/>
            <a:ext cx="5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1:1</a:t>
            </a:r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269583" y="1464785"/>
            <a:ext cx="5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1:N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2108594" y="1487802"/>
            <a:ext cx="5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:1</a:t>
            </a:r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6501606" y="1525107"/>
            <a:ext cx="5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1:N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8258175" y="2236207"/>
            <a:ext cx="5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0:N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6894514" y="2434625"/>
            <a:ext cx="5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0:N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5740400" y="3771063"/>
            <a:ext cx="5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1:N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286547" y="698778"/>
            <a:ext cx="161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number</a:t>
            </a:r>
          </a:p>
          <a:p>
            <a:r>
              <a:rPr lang="en-GB" dirty="0" smtClean="0"/>
              <a:t>power_cons</a:t>
            </a:r>
          </a:p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9332519" y="2289726"/>
            <a:ext cx="161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name</a:t>
            </a:r>
          </a:p>
          <a:p>
            <a:r>
              <a:rPr lang="en-GB" dirty="0" smtClean="0"/>
              <a:t>mass</a:t>
            </a:r>
          </a:p>
          <a:p>
            <a:r>
              <a:rPr lang="en-GB" dirty="0" smtClean="0"/>
              <a:t>diameter</a:t>
            </a:r>
          </a:p>
        </p:txBody>
      </p:sp>
      <p:cxnSp>
        <p:nvCxnSpPr>
          <p:cNvPr id="89" name="Straight Connector 88"/>
          <p:cNvCxnSpPr>
            <a:stCxn id="4" idx="3"/>
            <a:endCxn id="88" idx="1"/>
          </p:cNvCxnSpPr>
          <p:nvPr/>
        </p:nvCxnSpPr>
        <p:spPr>
          <a:xfrm flipV="1">
            <a:off x="9158288" y="2751391"/>
            <a:ext cx="174231" cy="5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36488" y="2434625"/>
            <a:ext cx="161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period</a:t>
            </a:r>
          </a:p>
          <a:p>
            <a:pPr algn="r"/>
            <a:r>
              <a:rPr lang="en-GB" dirty="0" smtClean="0"/>
              <a:t>distance</a:t>
            </a:r>
          </a:p>
        </p:txBody>
      </p:sp>
      <p:cxnSp>
        <p:nvCxnSpPr>
          <p:cNvPr id="94" name="Straight Connector 93"/>
          <p:cNvCxnSpPr>
            <a:stCxn id="93" idx="3"/>
            <a:endCxn id="41" idx="1"/>
          </p:cNvCxnSpPr>
          <p:nvPr/>
        </p:nvCxnSpPr>
        <p:spPr>
          <a:xfrm flipV="1">
            <a:off x="4548194" y="2756416"/>
            <a:ext cx="209546" cy="1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600204" y="1503784"/>
            <a:ext cx="161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ate</a:t>
            </a:r>
          </a:p>
          <a:p>
            <a:r>
              <a:rPr lang="en-GB" dirty="0" smtClean="0"/>
              <a:t>closest_dist</a:t>
            </a:r>
          </a:p>
        </p:txBody>
      </p:sp>
      <p:cxnSp>
        <p:nvCxnSpPr>
          <p:cNvPr id="98" name="Straight Connector 97"/>
          <p:cNvCxnSpPr>
            <a:stCxn id="47" idx="3"/>
            <a:endCxn id="97" idx="1"/>
          </p:cNvCxnSpPr>
          <p:nvPr/>
        </p:nvCxnSpPr>
        <p:spPr>
          <a:xfrm>
            <a:off x="9299576" y="1824316"/>
            <a:ext cx="300628" cy="2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57255" y="186369"/>
            <a:ext cx="161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u="sng" dirty="0" smtClean="0"/>
              <a:t>mission_name</a:t>
            </a:r>
          </a:p>
          <a:p>
            <a:pPr algn="r"/>
            <a:r>
              <a:rPr lang="en-GB" dirty="0"/>
              <a:t>l</a:t>
            </a:r>
            <a:r>
              <a:rPr lang="en-GB" dirty="0" smtClean="0"/>
              <a:t>ast_contact?</a:t>
            </a:r>
          </a:p>
          <a:p>
            <a:pPr algn="r"/>
            <a:r>
              <a:rPr lang="en-GB" dirty="0" smtClean="0"/>
              <a:t>launch_date</a:t>
            </a:r>
          </a:p>
        </p:txBody>
      </p:sp>
      <p:cxnSp>
        <p:nvCxnSpPr>
          <p:cNvPr id="104" name="Straight Connector 103"/>
          <p:cNvCxnSpPr>
            <a:stCxn id="103" idx="3"/>
          </p:cNvCxnSpPr>
          <p:nvPr/>
        </p:nvCxnSpPr>
        <p:spPr>
          <a:xfrm>
            <a:off x="4068961" y="648034"/>
            <a:ext cx="1241027" cy="991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643564" y="4295667"/>
            <a:ext cx="50234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Module(</a:t>
            </a:r>
            <a:r>
              <a:rPr lang="en-GB" sz="1600" u="sng" dirty="0" smtClean="0"/>
              <a:t>number</a:t>
            </a:r>
            <a:r>
              <a:rPr lang="en-GB" sz="1600" dirty="0" smtClean="0"/>
              <a:t>, power_cons, description, </a:t>
            </a:r>
            <a:r>
              <a:rPr lang="en-GB" sz="1600" u="sng" dirty="0" smtClean="0"/>
              <a:t>mission_name</a:t>
            </a:r>
            <a:r>
              <a:rPr lang="en-GB" sz="1600" dirty="0" smtClean="0"/>
              <a:t>)</a:t>
            </a:r>
          </a:p>
          <a:p>
            <a:r>
              <a:rPr lang="en-GB" sz="1600" dirty="0" err="1" smtClean="0"/>
              <a:t>Space_Probe</a:t>
            </a:r>
            <a:r>
              <a:rPr lang="en-GB" sz="1600" dirty="0" smtClean="0"/>
              <a:t>(</a:t>
            </a:r>
            <a:r>
              <a:rPr lang="en-GB" sz="1600" u="sng" dirty="0" smtClean="0"/>
              <a:t>mission_name</a:t>
            </a:r>
            <a:r>
              <a:rPr lang="en-GB" sz="1600" dirty="0" smtClean="0"/>
              <a:t>, last_contact?, launch_date)</a:t>
            </a:r>
          </a:p>
          <a:p>
            <a:r>
              <a:rPr lang="en-GB" sz="1600" dirty="0" smtClean="0"/>
              <a:t>Images(</a:t>
            </a:r>
            <a:r>
              <a:rPr lang="en-GB" sz="1600" u="sng" dirty="0" smtClean="0"/>
              <a:t>sn</a:t>
            </a:r>
            <a:r>
              <a:rPr lang="en-GB" sz="1600" dirty="0" smtClean="0"/>
              <a:t>, target, date, url, </a:t>
            </a:r>
            <a:r>
              <a:rPr lang="en-GB" sz="1600" u="sng" dirty="0" smtClean="0"/>
              <a:t>mission_name</a:t>
            </a:r>
            <a:r>
              <a:rPr lang="en-GB" sz="1600" dirty="0" smtClean="0"/>
              <a:t>)</a:t>
            </a:r>
          </a:p>
          <a:p>
            <a:r>
              <a:rPr lang="en-GB" sz="1600" dirty="0" smtClean="0"/>
              <a:t>Body(</a:t>
            </a:r>
            <a:r>
              <a:rPr lang="en-GB" sz="1600" u="sng" dirty="0" smtClean="0"/>
              <a:t>name</a:t>
            </a:r>
            <a:r>
              <a:rPr lang="en-GB" sz="1600" dirty="0" smtClean="0"/>
              <a:t>, mass, diameter)</a:t>
            </a:r>
          </a:p>
          <a:p>
            <a:r>
              <a:rPr lang="en-GB" sz="1600" dirty="0" err="1" smtClean="0"/>
              <a:t>Orbiting_Body</a:t>
            </a:r>
            <a:r>
              <a:rPr lang="en-GB" sz="1600" dirty="0" smtClean="0"/>
              <a:t>(</a:t>
            </a:r>
            <a:r>
              <a:rPr lang="en-GB" sz="1600" u="sng" dirty="0" smtClean="0"/>
              <a:t>name</a:t>
            </a:r>
            <a:r>
              <a:rPr lang="en-GB" sz="1600" dirty="0" smtClean="0"/>
              <a:t>)</a:t>
            </a:r>
          </a:p>
          <a:p>
            <a:r>
              <a:rPr lang="en-GB" sz="1600" dirty="0" smtClean="0"/>
              <a:t>Non-</a:t>
            </a:r>
            <a:r>
              <a:rPr lang="en-GB" sz="1600" dirty="0" err="1" smtClean="0"/>
              <a:t>Orbiting_Body</a:t>
            </a:r>
            <a:r>
              <a:rPr lang="en-GB" sz="1600" dirty="0" smtClean="0"/>
              <a:t>(</a:t>
            </a:r>
            <a:r>
              <a:rPr lang="en-GB" sz="1600" u="sng" dirty="0" smtClean="0"/>
              <a:t>name</a:t>
            </a:r>
            <a:r>
              <a:rPr lang="en-GB" sz="1600" dirty="0" smtClean="0"/>
              <a:t>)</a:t>
            </a:r>
            <a:endParaRPr lang="en-GB" sz="1600" dirty="0"/>
          </a:p>
          <a:p>
            <a:r>
              <a:rPr lang="en-GB" sz="1600" dirty="0" smtClean="0"/>
              <a:t>Has(</a:t>
            </a:r>
            <a:r>
              <a:rPr lang="en-GB" sz="1600" u="sng" dirty="0" smtClean="0"/>
              <a:t>number, mission_name</a:t>
            </a:r>
            <a:r>
              <a:rPr lang="en-GB" sz="1600" dirty="0" smtClean="0"/>
              <a:t>)</a:t>
            </a:r>
          </a:p>
          <a:p>
            <a:r>
              <a:rPr lang="en-GB" sz="1600" dirty="0" smtClean="0"/>
              <a:t>Makes(</a:t>
            </a:r>
            <a:r>
              <a:rPr lang="en-GB" sz="1600" u="sng" dirty="0" smtClean="0"/>
              <a:t>mission_name, sn)</a:t>
            </a:r>
          </a:p>
          <a:p>
            <a:r>
              <a:rPr lang="en-GB" sz="1600" dirty="0" smtClean="0"/>
              <a:t>Targets(</a:t>
            </a:r>
            <a:r>
              <a:rPr lang="en-GB" sz="1600" u="sng" dirty="0" smtClean="0"/>
              <a:t>mission_name</a:t>
            </a:r>
            <a:r>
              <a:rPr lang="en-GB" sz="1600" dirty="0" smtClean="0"/>
              <a:t>, </a:t>
            </a:r>
            <a:r>
              <a:rPr lang="en-GB" sz="1600" u="sng" dirty="0" smtClean="0"/>
              <a:t>name</a:t>
            </a:r>
            <a:r>
              <a:rPr lang="en-GB" sz="1600" dirty="0" smtClean="0"/>
              <a:t>, date, closest_dist)</a:t>
            </a:r>
          </a:p>
          <a:p>
            <a:r>
              <a:rPr lang="en-GB" sz="1600" dirty="0" smtClean="0"/>
              <a:t>Orbits(</a:t>
            </a:r>
            <a:r>
              <a:rPr lang="en-GB" sz="1600" u="sng" dirty="0" smtClean="0"/>
              <a:t>name</a:t>
            </a:r>
            <a:r>
              <a:rPr lang="en-GB" sz="1600" dirty="0" smtClean="0"/>
              <a:t>, </a:t>
            </a:r>
            <a:r>
              <a:rPr lang="en-GB" sz="1600" u="sng" dirty="0" err="1" smtClean="0"/>
              <a:t>orbiting_body_name</a:t>
            </a:r>
            <a:r>
              <a:rPr lang="en-GB" sz="1600" dirty="0" smtClean="0"/>
              <a:t>, period, distance)</a:t>
            </a:r>
            <a:endParaRPr lang="en-GB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34901" y="2957752"/>
            <a:ext cx="60121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Foreign Keys:</a:t>
            </a:r>
          </a:p>
          <a:p>
            <a:r>
              <a:rPr lang="en-GB" dirty="0" err="1" smtClean="0">
                <a:sym typeface="Wingdings" panose="05000000000000000000" pitchFamily="2" charset="2"/>
              </a:rPr>
              <a:t>Orbiting_Body</a:t>
            </a:r>
            <a:r>
              <a:rPr lang="en-GB" dirty="0" smtClean="0">
                <a:sym typeface="Wingdings" panose="05000000000000000000" pitchFamily="2" charset="2"/>
              </a:rPr>
              <a:t>(name)  Body(name)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Non-</a:t>
            </a:r>
            <a:r>
              <a:rPr lang="en-GB" dirty="0" err="1" smtClean="0">
                <a:sym typeface="Wingdings" panose="05000000000000000000" pitchFamily="2" charset="2"/>
              </a:rPr>
              <a:t>Orbiting_Body</a:t>
            </a:r>
            <a:r>
              <a:rPr lang="en-GB" dirty="0" smtClean="0">
                <a:sym typeface="Wingdings" panose="05000000000000000000" pitchFamily="2" charset="2"/>
              </a:rPr>
              <a:t>(name)  Body(name)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Has(number)  Module(number)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Makes(sn)  Images(sn)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Targets(name)  Body(name)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Orbits(name)  Body(name)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Orbits(name)  </a:t>
            </a:r>
            <a:r>
              <a:rPr lang="en-GB" dirty="0" err="1" smtClean="0">
                <a:sym typeface="Wingdings" panose="05000000000000000000" pitchFamily="2" charset="2"/>
              </a:rPr>
              <a:t>Orbiting_Body</a:t>
            </a:r>
            <a:r>
              <a:rPr lang="en-GB" dirty="0" smtClean="0">
                <a:sym typeface="Wingdings" panose="05000000000000000000" pitchFamily="2" charset="2"/>
              </a:rPr>
              <a:t>(name)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Has(</a:t>
            </a:r>
            <a:r>
              <a:rPr lang="en-GB" dirty="0" err="1" smtClean="0">
                <a:sym typeface="Wingdings" panose="05000000000000000000" pitchFamily="2" charset="2"/>
              </a:rPr>
              <a:t>mission_number</a:t>
            </a:r>
            <a:r>
              <a:rPr lang="en-GB" dirty="0" smtClean="0">
                <a:sym typeface="Wingdings" panose="05000000000000000000" pitchFamily="2" charset="2"/>
              </a:rPr>
              <a:t>)  Space_Probe(mission_name)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Makes(mission_name)  Space_Probe(mission_name)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Targets(mission_name)  Space_Probe(mission_name)</a:t>
            </a: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/>
              <a:t>Module(mission_name) </a:t>
            </a:r>
            <a:r>
              <a:rPr lang="en-GB" dirty="0" smtClean="0">
                <a:sym typeface="Wingdings" panose="05000000000000000000" pitchFamily="2" charset="2"/>
              </a:rPr>
              <a:t> Space_Probe(mission_name)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Images(mission_name)  Space_Probe(mission_name)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95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140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Katie</dc:creator>
  <cp:lastModifiedBy>Shea, Katie</cp:lastModifiedBy>
  <cp:revision>5</cp:revision>
  <dcterms:created xsi:type="dcterms:W3CDTF">2016-04-18T16:35:22Z</dcterms:created>
  <dcterms:modified xsi:type="dcterms:W3CDTF">2016-04-18T17:08:01Z</dcterms:modified>
</cp:coreProperties>
</file>