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58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68"/>
    <a:srgbClr val="C808AD"/>
    <a:srgbClr val="A50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108BA-6506-453E-A811-39DD4A2FA675}" v="3" dt="2021-03-12T06:42:46.241"/>
    <p1510:client id="{590E5904-A761-40C6-95FB-F98A2602607F}" v="139" dt="2021-03-12T05:04:58.788"/>
    <p1510:client id="{7B89274A-D610-49D8-9A28-D42BC9ABD19D}" v="442" dt="2021-03-12T06:56:0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7B62-7993-4653-8FB3-36439DB80170}" type="datetimeFigureOut">
              <a:rPr lang="es-CO" smtClean="0"/>
              <a:t>12/03/2021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E02A-BE0E-4D4F-9725-E43EFABE47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45D9-970D-40E8-960C-1FF7BC2A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44A86-68AD-4A2A-A9BA-A6BE8D62B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41372-DE4E-4EAB-89D9-D30EC2E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3937-010B-4645-8EA1-E7F4FA128720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36548-E6D6-4951-AF78-2C6A3EC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46808-D1BD-4397-B1AE-17577735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92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327A2-C744-4325-8C71-F9DA7BA2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CF9FF-3239-4013-A115-80A08901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FAF97-7640-4304-8198-0521DFE5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D408-6007-41E1-845D-CAD6A705483A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BBD1E-D84C-4879-A104-FE494A6F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66BED-03C3-4CCA-BD33-36B7850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1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DF233E-6790-4002-97CD-D3E0D957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FA5C9-4622-46EB-B87C-46BE06EF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D7D4A-743C-4723-B5CB-C203B5A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6420-ED48-4E6D-9C4D-B912B3FAEB48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23014-CDC9-4023-A39B-0D93A47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6DCC5-5628-497D-8728-FA946546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5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9E29-D4E2-4B47-BA58-FB168655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C462-F32E-40B9-A78D-D9FA02BD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C786B-DB15-4F2A-818D-2B9B6842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2E7-5371-491D-81C8-8BA60CBC6FFF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ED8E6-9893-4F81-8EE6-BE02E194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DEB15-66A6-421C-8ECE-9F63FB4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4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61430-A302-4FB7-BB08-5FA8BA1B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77B1F-1FB0-4260-B295-2A12E726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26EA2-40C4-41DF-B606-ECF61B5A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449E-A8C8-4BCA-9FCA-303E029A0D3A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00851-E460-4D5A-9074-D418ABF5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D6CC8-79D9-45ED-BE69-CD859A5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2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0574D-32F1-4638-9629-F81C4F5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F3453-EC76-42EA-A338-F4ABBAFCB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F7E591-BBF1-448B-8BEF-749922806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526B5-1C6F-4AE1-B471-501FBBD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EED7-93BA-4D20-88C5-55BC45CEDFA1}" type="datetime1">
              <a:rPr lang="es-CO" smtClean="0"/>
              <a:t>12/03/2021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7C425-E764-4614-9515-2C5C323E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86C82-7951-4AE5-B37F-A8486B4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25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E01B2-BDBA-4184-80F8-03143410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2153D-3896-4BDB-B730-191AD1C2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4E349-87DD-4C24-B9F9-3F807054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F2A3BF-C90C-4768-B390-2CB8C8621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E4CCF-C3EB-4D0E-9E75-29199E5F8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D1CC2-339D-450F-8767-D1C9E455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46B-47BE-403E-827A-BA43F95A81F3}" type="datetime1">
              <a:rPr lang="es-CO" smtClean="0"/>
              <a:t>12/03/2021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7D74B9-B08F-48CE-9473-C780E5E9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3C1933-D9E2-4F79-A1C4-869FF031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7FA3-D090-4C2F-9C04-DB54DB46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E5EFD-AE92-49BB-93FF-3DBDD5D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7A96-4694-4924-9679-A88A1A709A7C}" type="datetime1">
              <a:rPr lang="es-CO" smtClean="0"/>
              <a:t>12/03/2021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688FD7-C7B7-4843-909F-36B68CAC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A9F8D-4E96-446B-9519-5FF75124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1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8BFED-F902-4111-B5E4-B222DB50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6114-0135-4308-A08C-4BCCA1640E57}" type="datetime1">
              <a:rPr lang="es-CO" smtClean="0"/>
              <a:t>12/03/2021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80BD8-472C-4D9C-9837-3E1C831D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1153C-C765-4767-9D58-F642A59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2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DFB8-60E6-43FA-9F0B-E67BC81A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50084-C918-4039-93E1-E63A9255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2926CE-A146-4A7B-972C-0E783A80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2F552-777A-4878-AA0F-1C77F87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935B-A7BA-4951-944E-11BC239F594E}" type="datetime1">
              <a:rPr lang="es-CO" smtClean="0"/>
              <a:t>12/03/2021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BBC47-B1D5-4B35-AE95-068F9BD2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BED5A-E657-4067-878C-3120E3D3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9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FC06-CE29-44E7-9253-A9E966C8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0B7C1-1A96-49FC-8D8B-6B52503D2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CA3DE-67F0-4238-9C18-FFB59C7C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C53D5-4F60-4BB7-9F0E-DDCB0F34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54E5-0310-4C12-A1C2-E43C3F988092}" type="datetime1">
              <a:rPr lang="es-CO" smtClean="0"/>
              <a:t>12/03/2021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AA1C9-3222-44E9-93D5-4EC0B56A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1F33E-4C34-46CC-A615-F24C3ED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4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108192-2116-4DFD-BF4D-B73C74EB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0E675-B602-44E0-B7CA-9EAC07EC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33E06-20BE-4292-AC6A-4DAA4850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CDD-2E26-4027-81FF-0D1CD3F6A136}" type="datetime1">
              <a:rPr lang="es-CO" smtClean="0"/>
              <a:t>12/03/2021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9D58-6FF0-48F0-ACBA-2678E2D50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3ED17-2F5D-4E85-9F92-AC06379B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7EA-4493-405D-9A66-B6513C9897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4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Vy35eWe-E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O9v8W1YnWw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78ABC7-4CB7-4764-B6A5-3672E8306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s-CO" sz="6800" b="1"/>
              <a:t>HarmonyApp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2C953-F73F-45FD-BA26-9541E98D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s-CO" b="1"/>
              <a:t>Daniel Felipe Cadavid Duque</a:t>
            </a:r>
          </a:p>
          <a:p>
            <a:pPr algn="l"/>
            <a:r>
              <a:rPr lang="es-CO" b="1"/>
              <a:t>Hugo Alejandro Hernández Cárdenas</a:t>
            </a:r>
          </a:p>
        </p:txBody>
      </p:sp>
      <p:sp>
        <p:nvSpPr>
          <p:cNvPr id="56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891A2-EE35-4072-87C2-A56AE2D2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37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C85FE-BAC2-409F-B9FB-D0EC41AC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3238" cy="1460500"/>
          </a:xfrm>
        </p:spPr>
        <p:txBody>
          <a:bodyPr/>
          <a:lstStyle/>
          <a:p>
            <a:r>
              <a:rPr lang="es-CO" b="1">
                <a:solidFill>
                  <a:schemeClr val="bg1"/>
                </a:solidFill>
              </a:rPr>
              <a:t>Repositorio – Branch: Documentación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0A4679F-2E50-4A56-9FD7-30DAEC86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205831"/>
            <a:ext cx="10229850" cy="3590925"/>
          </a:xfr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1685735-E6C0-4126-8E18-883328B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0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cxnSp>
        <p:nvCxnSpPr>
          <p:cNvPr id="41" name="Straight Connector 14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B2A0D18-0550-4694-8F5F-5BB92A38D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8" y="894609"/>
            <a:ext cx="6436548" cy="5068781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93883-02C8-4DCA-8BAF-ADC3D8D4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11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54ED893-72F3-402A-971E-DF190F13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02" y="818458"/>
            <a:ext cx="6565124" cy="512079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134F91B-66C9-4E40-BC74-8988C7BD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97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contenido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EE1B02-FCA3-408B-94BA-91EC3B1E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8" y="926792"/>
            <a:ext cx="6436548" cy="5004415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F7C8F25-FB7E-4BB0-B240-CEE9279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57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2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5A10C-D0E1-4EC4-B32D-97D90DF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0E097AE-5462-4770-9726-13509580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85" y="566916"/>
            <a:ext cx="3205534" cy="5724168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0F12140-2ED5-4804-9DDC-99FA7430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56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540B1CB7-2E3D-4AF0-B888-64FDFF8E9CB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1472" y="590266"/>
            <a:ext cx="9589696" cy="5671867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2C465-5047-4E9D-917B-44A111FC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ECA3747-9945-410B-9DEA-5CD67F69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824" y="2692909"/>
            <a:ext cx="6729951" cy="1482726"/>
          </a:xfrm>
        </p:spPr>
        <p:txBody>
          <a:bodyPr>
            <a:normAutofit/>
          </a:bodyPr>
          <a:lstStyle/>
          <a:p>
            <a:r>
              <a:rPr lang="es-CO" sz="6000" b="1">
                <a:solidFill>
                  <a:schemeClr val="bg1"/>
                </a:solidFill>
                <a:latin typeface="Calibri Light (Títulos)"/>
                <a:cs typeface="Calibri Light"/>
              </a:rPr>
              <a:t>Aplicación Harmony</a:t>
            </a:r>
            <a:endParaRPr lang="es-CO" sz="6000" b="1">
              <a:solidFill>
                <a:schemeClr val="bg1"/>
              </a:solidFill>
              <a:latin typeface="Calibri Light (Títulos)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9118EF-26A6-4523-BF2D-81EEB4A3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47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DC57B973-1827-4471-9B7C-19DD68BC1B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7134" y="446493"/>
            <a:ext cx="9057734" cy="5945037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F70D35-9E6D-4356-9524-00BE1510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70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568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C85FE-BAC2-409F-B9FB-D0EC41AC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7525" cy="1460500"/>
          </a:xfrm>
        </p:spPr>
        <p:txBody>
          <a:bodyPr>
            <a:normAutofit/>
          </a:bodyPr>
          <a:lstStyle/>
          <a:p>
            <a:r>
              <a:rPr lang="es-CO" sz="4800" b="1">
                <a:solidFill>
                  <a:schemeClr val="bg1"/>
                </a:solidFill>
              </a:rPr>
              <a:t>Repositorio – Branch: Master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8F2E2C-12A3-4259-A30C-726504353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19" y="1825625"/>
            <a:ext cx="8984762" cy="4351338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1643E-181C-40E9-B416-316B9CEB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7EA-4493-405D-9A66-B6513C9897B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56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20</Paragraphs>
  <Slides>10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Calibri Light (Títulos)</vt:lpstr>
      <vt:lpstr>Tw Cen MT</vt:lpstr>
      <vt:lpstr>Tema de Office</vt:lpstr>
      <vt:lpstr>HarmonyApp</vt:lpstr>
      <vt:lpstr>Wireframe</vt:lpstr>
      <vt:lpstr>Wireframe</vt:lpstr>
      <vt:lpstr>Wireframe </vt:lpstr>
      <vt:lpstr>Wireframe</vt:lpstr>
      <vt:lpstr>Presentación de PowerPoint</vt:lpstr>
      <vt:lpstr>Aplicación Harmony</vt:lpstr>
      <vt:lpstr>Presentación de PowerPoint</vt:lpstr>
      <vt:lpstr>Repositorio – Branch: Master</vt:lpstr>
      <vt:lpstr>Repositorio – Branch: 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Cadavid</dc:creator>
  <cp:lastModifiedBy>Daniel Cadavid</cp:lastModifiedBy>
  <cp:revision>2</cp:revision>
  <dcterms:created xsi:type="dcterms:W3CDTF">2021-03-12T03:03:57Z</dcterms:created>
  <dcterms:modified xsi:type="dcterms:W3CDTF">2021-03-12T07:02:38Z</dcterms:modified>
</cp:coreProperties>
</file>