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5"/>
  </p:notesMasterIdLst>
  <p:handoutMasterIdLst>
    <p:handoutMasterId r:id="rId36"/>
  </p:handoutMasterIdLst>
  <p:sldIdLst>
    <p:sldId id="256" r:id="rId5"/>
    <p:sldId id="270" r:id="rId6"/>
    <p:sldId id="274" r:id="rId7"/>
    <p:sldId id="280" r:id="rId8"/>
    <p:sldId id="281" r:id="rId9"/>
    <p:sldId id="283" r:id="rId10"/>
    <p:sldId id="282" r:id="rId11"/>
    <p:sldId id="265" r:id="rId12"/>
    <p:sldId id="272" r:id="rId13"/>
    <p:sldId id="273" r:id="rId14"/>
    <p:sldId id="267" r:id="rId15"/>
    <p:sldId id="286" r:id="rId16"/>
    <p:sldId id="279" r:id="rId17"/>
    <p:sldId id="275" r:id="rId18"/>
    <p:sldId id="277" r:id="rId19"/>
    <p:sldId id="284" r:id="rId20"/>
    <p:sldId id="287" r:id="rId21"/>
    <p:sldId id="285" r:id="rId22"/>
    <p:sldId id="266" r:id="rId23"/>
    <p:sldId id="288" r:id="rId24"/>
    <p:sldId id="276" r:id="rId25"/>
    <p:sldId id="271" r:id="rId26"/>
    <p:sldId id="264" r:id="rId27"/>
    <p:sldId id="258" r:id="rId28"/>
    <p:sldId id="261" r:id="rId29"/>
    <p:sldId id="262" r:id="rId30"/>
    <p:sldId id="263" r:id="rId31"/>
    <p:sldId id="290" r:id="rId32"/>
    <p:sldId id="260" r:id="rId33"/>
    <p:sldId id="259" r:id="rId3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DA9B13E8-11C8-47B5-A755-001BEC4F922C}">
          <p14:sldIdLst>
            <p14:sldId id="256"/>
            <p14:sldId id="270"/>
          </p14:sldIdLst>
        </p14:section>
        <p14:section name="Section sans titre" id="{E993C547-8B39-4DDE-9263-EDED98810CB0}">
          <p14:sldIdLst>
            <p14:sldId id="274"/>
            <p14:sldId id="280"/>
            <p14:sldId id="281"/>
            <p14:sldId id="283"/>
            <p14:sldId id="282"/>
            <p14:sldId id="265"/>
            <p14:sldId id="272"/>
            <p14:sldId id="273"/>
            <p14:sldId id="267"/>
            <p14:sldId id="286"/>
            <p14:sldId id="279"/>
            <p14:sldId id="275"/>
            <p14:sldId id="277"/>
            <p14:sldId id="284"/>
            <p14:sldId id="287"/>
            <p14:sldId id="285"/>
            <p14:sldId id="266"/>
            <p14:sldId id="288"/>
            <p14:sldId id="276"/>
            <p14:sldId id="271"/>
            <p14:sldId id="264"/>
            <p14:sldId id="258"/>
            <p14:sldId id="261"/>
            <p14:sldId id="262"/>
            <p14:sldId id="263"/>
            <p14:sldId id="290"/>
            <p14:sldId id="260"/>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2F09FC2-D6A7-7CFB-FC7F-0A0A1EC9A4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E76505F7-AFF6-E9E3-1635-7D09DF32A0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4C46CD-537F-40A8-A395-46B885D8632D}" type="datetimeFigureOut">
              <a:rPr lang="fr-FR" smtClean="0"/>
              <a:t>03/06/2022</a:t>
            </a:fld>
            <a:endParaRPr lang="fr-FR"/>
          </a:p>
        </p:txBody>
      </p:sp>
      <p:sp>
        <p:nvSpPr>
          <p:cNvPr id="4" name="Espace réservé du pied de page 3">
            <a:extLst>
              <a:ext uri="{FF2B5EF4-FFF2-40B4-BE49-F238E27FC236}">
                <a16:creationId xmlns:a16="http://schemas.microsoft.com/office/drawing/2014/main" id="{A2FA9F04-EEA8-A678-4F4C-7BE9095DA7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E226DE44-795D-C920-E269-46A3A009986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933683-9A4B-4742-8E3A-8ED3E3E52892}" type="slidenum">
              <a:rPr lang="fr-FR" smtClean="0"/>
              <a:t>‹N°›</a:t>
            </a:fld>
            <a:endParaRPr lang="fr-FR"/>
          </a:p>
        </p:txBody>
      </p:sp>
    </p:spTree>
    <p:extLst>
      <p:ext uri="{BB962C8B-B14F-4D97-AF65-F5344CB8AC3E}">
        <p14:creationId xmlns:p14="http://schemas.microsoft.com/office/powerpoint/2010/main" val="3584979990"/>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2T08:25:34.156"/>
    </inkml:context>
    <inkml:brush xml:id="br0">
      <inkml:brushProperty name="width" value="0.35" units="cm"/>
      <inkml:brushProperty name="height" value="0.35" units="cm"/>
      <inkml:brushProperty name="color" value="#FFFFFF"/>
    </inkml:brush>
  </inkml:definitions>
  <inkml:trace contextRef="#ctx0" brushRef="#br0">0 1 24575,'0'4'0,"0"7"0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5:42.765"/>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5:45.749"/>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5:46.130"/>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5:46.916"/>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5:25.672"/>
    </inkml:context>
    <inkml:brush xml:id="br0">
      <inkml:brushProperty name="width" value="0.05" units="cm"/>
      <inkml:brushProperty name="height" value="0.05" units="cm"/>
      <inkml:brushProperty name="color" value="#FFFFFF"/>
    </inkml:brush>
  </inkml:definitions>
  <inkml:trace contextRef="#ctx0" brushRef="#br0">336 37 24575,'-6'5'0,"-1"0"0,1 1 0,0 0 0,-9 12 0,11-13 0,0 0 0,0 0 0,-1 0 0,0 0 0,0-1 0,-10 7 0,14-10 0,0-1 0,-1 0 0,1 1 0,0-1 0,0 0 0,0 0 0,-1 0 0,1 0 0,0 0 0,0 0 0,0 0 0,-1 0 0,1 0 0,0-1 0,0 1 0,0-1 0,0 1 0,-1 0 0,1-1 0,0 0 0,0 1 0,0-1 0,0 0 0,0 1 0,0-1 0,1 0 0,-1 0 0,0 0 0,0 0 0,0 0 0,1 0 0,-1 0 0,1 0 0,-1 0 0,1 0 0,-1-2 0,-20-47 0,19 42 0,1 5 0,1 1 0,-1 0 0,0-1 0,0 1 0,0 0 0,0 0 0,-1 0 0,1 0 0,0 0 0,-1 0 0,1 0 0,-1 1 0,0-1 0,0 0 0,1 1 0,-1-1 0,0 1 0,-4-2 0,4 2 0,-1 1 0,0 0 0,0-1 0,1 1 0,-1 0 0,0 0 0,0 0 0,1 0 0,-1 1 0,0-1 0,1 1 0,-1 0 0,0 0 0,1 0 0,-1 0 0,-3 2 0,-10 5-273,1 2 0,0-1 0,0 2 0,-16 15 0,9-6-6553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5:26.070"/>
    </inkml:context>
    <inkml:brush xml:id="br0">
      <inkml:brushProperty name="width" value="0.05" units="cm"/>
      <inkml:brushProperty name="height" value="0.05" units="cm"/>
      <inkml:brushProperty name="color" value="#FFFFFF"/>
    </inkml:brush>
  </inkml:definitions>
  <inkml:trace contextRef="#ctx0" brushRef="#br0">1 0 24575,'0'0'-8191</inkml:trace>
  <inkml:trace contextRef="#ctx0" brushRef="#br0" timeOffset="1">1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5:26.503"/>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5:26.887"/>
    </inkml:context>
    <inkml:brush xml:id="br0">
      <inkml:brushProperty name="width" value="0.05" units="cm"/>
      <inkml:brushProperty name="height" value="0.05" units="cm"/>
      <inkml:brushProperty name="color" value="#FFFFFF"/>
    </inkml:brush>
  </inkml:definitions>
  <inkml:trace contextRef="#ctx0" brushRef="#br0">1 1 24575,'0'0'-8191</inkml:trace>
  <inkml:trace contextRef="#ctx0" brushRef="#br0" timeOffset="1">1 1 24575,'0'2'0,"0"4"0,0 5 0,0 1-8191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5:27.303"/>
    </inkml:context>
    <inkml:brush xml:id="br0">
      <inkml:brushProperty name="width" value="0.05" units="cm"/>
      <inkml:brushProperty name="height" value="0.05" units="cm"/>
      <inkml:brushProperty name="color" value="#FFFFFF"/>
    </inkml:brush>
  </inkml:definitions>
  <inkml:trace contextRef="#ctx0" brushRef="#br0">26 0 24575,'0'0'-8191</inkml:trace>
  <inkml:trace contextRef="#ctx0" brushRef="#br0" timeOffset="1">26 0 24575,'-3'5'0,"-2"6"0,-4 2 0,0-2-8191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5:27.703"/>
    </inkml:context>
    <inkml:brush xml:id="br0">
      <inkml:brushProperty name="width" value="0.05" units="cm"/>
      <inkml:brushProperty name="height" value="0.05" units="cm"/>
      <inkml:brushProperty name="color" value="#FFFFFF"/>
    </inkml:brush>
  </inkml:definitions>
  <inkml:trace contextRef="#ctx0" brushRef="#br0">0 0 24575</inkml:trace>
  <inkml:trace contextRef="#ctx0" brushRef="#br0" timeOffset="1">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2T08:25:34.810"/>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5:28.103"/>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5:28.503"/>
    </inkml:context>
    <inkml:brush xml:id="br0">
      <inkml:brushProperty name="width" value="0.05" units="cm"/>
      <inkml:brushProperty name="height" value="0.05" units="cm"/>
      <inkml:brushProperty name="color" value="#FFFFFF"/>
    </inkml:brush>
  </inkml:definitions>
  <inkml:trace contextRef="#ctx0" brushRef="#br0">0 28 24575,'0'0'-8191</inkml:trace>
  <inkml:trace contextRef="#ctx0" brushRef="#br0" timeOffset="1">0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5:28.887"/>
    </inkml:context>
    <inkml:brush xml:id="br0">
      <inkml:brushProperty name="width" value="0.05" units="cm"/>
      <inkml:brushProperty name="height" value="0.05" units="cm"/>
      <inkml:brushProperty name="color" value="#FFFFFF"/>
    </inkml:brush>
  </inkml:definitions>
  <inkml:trace contextRef="#ctx0" brushRef="#br0">0 5 24575,'3'-4'0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5:29.236"/>
    </inkml:context>
    <inkml:brush xml:id="br0">
      <inkml:brushProperty name="width" value="0.05" units="cm"/>
      <inkml:brushProperty name="height" value="0.05" units="cm"/>
      <inkml:brushProperty name="color" value="#FFFFFF"/>
    </inkml:brush>
  </inkml:definitions>
  <inkml:trace contextRef="#ctx0" brushRef="#br0">7 0 24575,'0'0'-8191</inkml:trace>
  <inkml:trace contextRef="#ctx0" brushRef="#br0" timeOffset="1">7 85 24575,'0'2'0,"0"6"0,-3 9 0,0 1-8191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5:29.653"/>
    </inkml:context>
    <inkml:brush xml:id="br0">
      <inkml:brushProperty name="width" value="0.05" units="cm"/>
      <inkml:brushProperty name="height" value="0.05" units="cm"/>
      <inkml:brushProperty name="color" value="#FFFFFF"/>
    </inkml:brush>
  </inkml:definitions>
  <inkml:trace contextRef="#ctx0" brushRef="#br0">0 0 24575,'0'0'-8191</inkml:trace>
  <inkml:trace contextRef="#ctx0" brushRef="#br0" timeOffset="1">0 0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5:30.036"/>
    </inkml:context>
    <inkml:brush xml:id="br0">
      <inkml:brushProperty name="width" value="0.05" units="cm"/>
      <inkml:brushProperty name="height" value="0.05" units="cm"/>
      <inkml:brushProperty name="color" value="#FFFFFF"/>
    </inkml:brush>
  </inkml:definitions>
  <inkml:trace contextRef="#ctx0" brushRef="#br0">0 85 24575,'0'3'0,"0"-3"0</inkml:trace>
  <inkml:trace contextRef="#ctx0" brushRef="#br0" timeOffset="1">15 1 24575,'0'0'-8191</inkml:trace>
  <inkml:trace contextRef="#ctx0" brushRef="#br0" timeOffset="2">15 1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5:30.435"/>
    </inkml:context>
    <inkml:brush xml:id="br0">
      <inkml:brushProperty name="width" value="0.05" units="cm"/>
      <inkml:brushProperty name="height" value="0.05" units="cm"/>
      <inkml:brushProperty name="color" value="#FFFFFF"/>
    </inkml:brush>
  </inkml:definitions>
  <inkml:trace contextRef="#ctx0" brushRef="#br0">1 29 24575,'0'0'-8191</inkml:trace>
  <inkml:trace contextRef="#ctx0" brushRef="#br0" timeOffset="1">1 1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5:30.785"/>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5:32.502"/>
    </inkml:context>
    <inkml:brush xml:id="br0">
      <inkml:brushProperty name="width" value="0.05" units="cm"/>
      <inkml:brushProperty name="height" value="0.05" units="cm"/>
      <inkml:brushProperty name="color" value="#FFFFFF"/>
    </inkml:brush>
  </inkml:definitions>
  <inkml:trace contextRef="#ctx0" brushRef="#br0">32 92 24575,'2'2'0,"0"0"0,-1 1 0,1-1 0,-1 1 0,0 0 0,1-1 0,-1 1 0,0 0 0,-1 0 0,1 0 0,0 0 0,-1 0 0,1 4 0,-1 43 0,-1-34 0,1-61 0,0-72 0,0 114 0,1 1 0,-1 0 0,1 0 0,-1 0 0,1-1 0,0 1 0,0 0 0,0 0 0,0 0 0,0 0 0,1 1 0,-1-1 0,0 0 0,1 0 0,-1 1 0,1-1 0,3-1 0,-11 21 0,-43 56-1365,35-56-5461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5:48.781"/>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2T08:25:35.197"/>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6:12.090"/>
    </inkml:context>
    <inkml:brush xml:id="br0">
      <inkml:brushProperty name="width" value="0.05" units="cm"/>
      <inkml:brushProperty name="height" value="0.05" units="cm"/>
      <inkml:brushProperty name="color" value="#FFFFFF"/>
    </inkml:brush>
  </inkml:definitions>
  <inkml:trace contextRef="#ctx0" brushRef="#br0">15 5 24575,'-5'68'0,"3"-51"0,0 0 0,2 0 0,0 0 0,3 29 0,-2-43 0,0-1 0,0 1 0,0-1 0,0 0 0,0 0 0,0 1 0,1-1 0,-1 0 0,1 0 0,-1 0 0,1 0 0,0-1 0,3 3 0,11 15 0,-25-39 0,1-1 0,1 0 0,1 0 0,0-1 0,-4-43 0,10 64 0,0-37 0,0 37 0,0 0 0,0-1 0,0 1 0,0 0 0,0 0 0,0 0 0,0-1 0,1 1 0,-1 0 0,0 0 0,1 0 0,-1 0 0,1 0 0,-1 0 0,1 0 0,-1 0 0,1 0 0,0 0 0,0 0 0,0 0 0,-1 0 0,1 0 0,0 0 0,0 1 0,0-1 0,0 0 0,1 0 0,0 1 0,-1 1 0,0-1 0,1 1 0,-1-1 0,0 1 0,0-1 0,0 1 0,0 0 0,1-1 0,-1 1 0,0 0 0,0 0 0,0 0 0,-1 0 0,1 0 0,0 0 0,0 0 0,0 0 0,-1 0 0,1 0 0,0 1 0,-1-1 0,1 0 0,-1 0 0,0 1 0,1-1 0,-1 2 0,9 37 0,-8-31 0,0-1 0,-1 1 0,2 0 0,-1 0 0,2-1 0,-1 1 0,1-1 0,0 1 0,0-1 0,1 0 0,8 12 0,-15-24 0,0-1 0,0 1 0,0-1 0,1 0 0,0 0 0,0 0 0,0 0 0,1 0 0,-1 0 0,0-8 0,-1-59 0,3 57 0,-1 0 0,-1 26 0,-2 25 0,4-22-115,-1-9 2,1 0-1,0 0 0,0 0 1,0 0-1,1 0 0,-1 0 1,1 0-1,0 0 0,1-1 1,3 10-1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6:05.274"/>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6:05.674"/>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6:06.073"/>
    </inkml:context>
    <inkml:brush xml:id="br0">
      <inkml:brushProperty name="width" value="0.05" units="cm"/>
      <inkml:brushProperty name="height" value="0.05" units="cm"/>
      <inkml:brushProperty name="color" value="#FFFFFF"/>
    </inkml:brush>
  </inkml:definitions>
  <inkml:trace contextRef="#ctx0" brushRef="#br0">18 0 24575</inkml:trace>
  <inkml:trace contextRef="#ctx0" brushRef="#br0" timeOffset="1">0 78 24575,'0'3'0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6:06.440"/>
    </inkml:context>
    <inkml:brush xml:id="br0">
      <inkml:brushProperty name="width" value="0.05" units="cm"/>
      <inkml:brushProperty name="height" value="0.05" units="cm"/>
      <inkml:brushProperty name="color" value="#FFFFFF"/>
    </inkml:brush>
  </inkml:definitions>
  <inkml:trace contextRef="#ctx0" brushRef="#br0">0 29 24575,'0'1'0</inkml:trace>
  <inkml:trace contextRef="#ctx0" brushRef="#br0" timeOffset="1">26 1 24575,'0'0'-8191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6:06.857"/>
    </inkml:context>
    <inkml:brush xml:id="br0">
      <inkml:brushProperty name="width" value="0.05" units="cm"/>
      <inkml:brushProperty name="height" value="0.05" units="cm"/>
      <inkml:brushProperty name="color" value="#FFFFFF"/>
    </inkml:brush>
  </inkml:definitions>
  <inkml:trace contextRef="#ctx0" brushRef="#br0">0 4 24575,'2'-1'0,"1"-1"0,4 2 0,2 0 0,1 3 0,-2 3 0,-1 2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6:09.257"/>
    </inkml:context>
    <inkml:brush xml:id="br0">
      <inkml:brushProperty name="width" value="0.05" units="cm"/>
      <inkml:brushProperty name="height" value="0.05" units="cm"/>
      <inkml:brushProperty name="color" value="#FFFFFF"/>
    </inkml:brush>
  </inkml:definitions>
  <inkml:trace contextRef="#ctx0" brushRef="#br0">63 266 24575,'1'-65'0,"-3"-69"0,-6 213 0,8-7 0,0-164 0,0 50 0,0 31 0,0 12 0,-2 93 0,-1-25 0,13 102 0,-7-158 0,0 1 0,0-1 0,2 1 0,0-1 0,1 0 0,10 16 0,-22-69 0,-12-16 0,4-1 0,3-1 0,-4-114 0,17 138 0,-1 7 0,-4-46 0,-12 122 0,11-20 0,-8 38 0,10-58-341,1-1 0,0 1-1,1 15 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8:11.232"/>
    </inkml:context>
    <inkml:brush xml:id="br0">
      <inkml:brushProperty name="width" value="0.35" units="cm"/>
      <inkml:brushProperty name="height" value="0.35" units="cm"/>
      <inkml:brushProperty name="color" value="#FFFFFF"/>
    </inkml:brush>
  </inkml:definitions>
  <inkml:trace contextRef="#ctx0" brushRef="#br0">318 1 24575,'981'0'0,"-796"7"0,-94 1 0,-25-1 0,-35-1 0,-31-6 0,0 0 0,0 0 0,0 0 0,0 0 0,0 0 0,0 1 0,0-1 0,0 0 0,0 0 0,0 0 0,0 0 0,0 0 0,0 0 0,0 0 0,0 1 0,0-1 0,0 0 0,0 0 0,0 0 0,0 0 0,0 0 0,0 0 0,0 0 0,0 1 0,0-1 0,0 0 0,0 0 0,0 0 0,0 0 0,0 0 0,0 0 0,0 0 0,0 0 0,-1 0 0,1 1 0,0-1 0,0 0 0,0 0 0,0 0 0,0 0 0,0 0 0,0 0 0,0 0 0,0 0 0,-1 0 0,1 0 0,0 0 0,0 0 0,0 0 0,0 0 0,0 0 0,0 0 0,-1 0 0,1 0 0,0 0 0,0 0 0,0 0 0,-21 3 0,-604 6 0,387-11 0,237 2 0,-541-22 0,490 18 0,1 1 0,-56 4 0,106 0 0,-1-1 0,1 1 0,0-1 0,0 1 0,0-1 0,0 1 0,0-1 0,0 1 0,0 0 0,0 0 0,0 0 0,0-1 0,1 1 0,-1 0 0,0 0 0,0 0 0,1 0 0,-1 0 0,1 0 0,-1 1 0,1-1 0,-1 0 0,1 0 0,-1 0 0,1 0 0,0 1 0,0-1 0,0 0 0,0 0 0,0 0 0,0 2 0,2 50 0,-1-36 0,-2 11 0,-5 41 0,-1 3 0,8-13 342,0-54-485,0-1 1,0 1 0,0-1 0,0 0-1,0 1 1,1-1 0,0 0 0,0 0 0,0 0-1,1 0 1,2 3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8:18.395"/>
    </inkml:context>
    <inkml:brush xml:id="br0">
      <inkml:brushProperty name="width" value="0.35" units="cm"/>
      <inkml:brushProperty name="height" value="0.35" units="cm"/>
      <inkml:brushProperty name="color" value="#FFFFFF"/>
    </inkml:brush>
  </inkml:definitions>
  <inkml:trace contextRef="#ctx0" brushRef="#br0">1 1 24575,'0'-1'-8191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8:19.595"/>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2T08:25:37.178"/>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2T08:25:57.081"/>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2T08:25:57.650"/>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2T08:26:02.450"/>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1T11:34:08.020"/>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1T11:34:48.222"/>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1T11:36:54.443"/>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5:40.583"/>
    </inkml:context>
    <inkml:brush xml:id="br0">
      <inkml:brushProperty name="width" value="0.05" units="cm"/>
      <inkml:brushProperty name="height" value="0.05" units="cm"/>
      <inkml:brushProperty name="color" value="#FFFFFF"/>
    </inkml:brush>
  </inkml:definitions>
  <inkml:trace contextRef="#ctx0" brushRef="#br0">24 22 24575,'-1'-1'0,"0"-1"0,0-1 0,0-1 0,-2 0 0,-1 1 0,0 0 0,-1 2 0,2 0 0,3 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5:40.982"/>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5:41.349"/>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5:41.749"/>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1T18:45:42.349"/>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F5011C-D6D8-4892-A848-0B4849424FA6}" type="datetimeFigureOut">
              <a:rPr lang="fr-FR" smtClean="0"/>
              <a:t>03/06/2022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71208-5781-49C7-87A1-59CC1ABDC622}" type="slidenum">
              <a:rPr lang="fr-FR" smtClean="0"/>
              <a:t>‹N°›</a:t>
            </a:fld>
            <a:endParaRPr lang="fr-FR"/>
          </a:p>
        </p:txBody>
      </p:sp>
    </p:spTree>
    <p:extLst>
      <p:ext uri="{BB962C8B-B14F-4D97-AF65-F5344CB8AC3E}">
        <p14:creationId xmlns:p14="http://schemas.microsoft.com/office/powerpoint/2010/main" val="32800803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EB871208-5781-49C7-87A1-59CC1ABDC622}" type="slidenum">
              <a:rPr lang="fr-FR" smtClean="0"/>
              <a:t>28</a:t>
            </a:fld>
            <a:endParaRPr lang="fr-FR"/>
          </a:p>
        </p:txBody>
      </p:sp>
    </p:spTree>
    <p:extLst>
      <p:ext uri="{BB962C8B-B14F-4D97-AF65-F5344CB8AC3E}">
        <p14:creationId xmlns:p14="http://schemas.microsoft.com/office/powerpoint/2010/main" val="3546160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3F013298-3D14-469E-AB54-F2AC8C6A15AB}" type="datetime1">
              <a:rPr lang="fr-FR" smtClean="0"/>
              <a:t>03/06/2022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7D57FB7-701D-437B-B844-176DD4A6E632}" type="datetime1">
              <a:rPr lang="fr-FR" smtClean="0"/>
              <a:t>03/06/2022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2BBC79BE-113F-4B94-8579-71A23EBE6073}" type="datetime1">
              <a:rPr lang="fr-FR" smtClean="0"/>
              <a:t>03/06/2022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90217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E2B083E-E934-4C33-845A-58299C3D55A5}" type="datetime1">
              <a:rPr lang="fr-FR" smtClean="0"/>
              <a:t>03/06/2022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A7AFC0A6-F68C-4592-B3A8-F1A79B376896}" type="datetime1">
              <a:rPr lang="fr-FR" smtClean="0"/>
              <a:t>03/06/2022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C56986BE-8ADA-41BE-8580-976A0391D653}" type="datetime1">
              <a:rPr lang="fr-FR" smtClean="0"/>
              <a:t>03/06/2022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40C52F8C-871D-4845-BB97-F4F982BEB24F}" type="datetime1">
              <a:rPr lang="fr-FR" smtClean="0"/>
              <a:t>03/06/2022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E52FB5E8-7B69-45BE-A2E6-94303F1D8008}" type="datetime1">
              <a:rPr lang="fr-FR" smtClean="0"/>
              <a:t>03/06/2022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169552F-1965-4F0C-97E5-05DD8E36BBEC}" type="datetime1">
              <a:rPr lang="fr-FR" smtClean="0"/>
              <a:t>03/06/2022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21301C6D-629E-46B8-A321-784AC9DD93A4}" type="datetime1">
              <a:rPr lang="fr-FR" smtClean="0"/>
              <a:t>03/06/2022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294FE060-D3F3-419E-8D48-D70C47018660}" type="datetime1">
              <a:rPr lang="fr-FR" smtClean="0"/>
              <a:t>03/06/2022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B2D4AA-9A56-4EDA-87B3-1DB7E55C2D67}" type="datetime1">
              <a:rPr lang="fr-FR" smtClean="0"/>
              <a:t>03/06/2022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6CCC6-2BE5-4E42-96A4-D1E8E81A3D8E}" type="slidenum">
              <a:rPr lang="fr-FR" smtClean="0"/>
              <a:t>‹N°›</a:t>
            </a:fld>
            <a:endParaRPr lang="fr-FR"/>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1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jpeg"/></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60.png"/><Relationship Id="rId7" Type="http://schemas.openxmlformats.org/officeDocument/2006/relationships/customXml" Target="../ink/ink45.xml"/><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customXml" Target="../ink/ink44.xml"/><Relationship Id="rId5" Type="http://schemas.openxmlformats.org/officeDocument/2006/relationships/image" Target="../media/image8.png"/><Relationship Id="rId4" Type="http://schemas.openxmlformats.org/officeDocument/2006/relationships/customXml" Target="../ink/ink4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1.png"/><Relationship Id="rId5" Type="http://schemas.openxmlformats.org/officeDocument/2006/relationships/customXml" Target="../ink/ink2.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6" Type="http://schemas.openxmlformats.org/officeDocument/2006/relationships/image" Target="../media/image24.png"/><Relationship Id="rId21" Type="http://schemas.openxmlformats.org/officeDocument/2006/relationships/image" Target="../media/image22.png"/><Relationship Id="rId34" Type="http://schemas.openxmlformats.org/officeDocument/2006/relationships/image" Target="../media/image27.png"/><Relationship Id="rId42" Type="http://schemas.openxmlformats.org/officeDocument/2006/relationships/customXml" Target="../ink/ink28.xml"/><Relationship Id="rId47" Type="http://schemas.openxmlformats.org/officeDocument/2006/relationships/customXml" Target="../ink/ink31.xml"/><Relationship Id="rId50" Type="http://schemas.openxmlformats.org/officeDocument/2006/relationships/image" Target="../media/image32.png"/><Relationship Id="rId55" Type="http://schemas.openxmlformats.org/officeDocument/2006/relationships/customXml" Target="../ink/ink36.xml"/><Relationship Id="rId63" Type="http://schemas.openxmlformats.org/officeDocument/2006/relationships/customXml" Target="../ink/ink40.xml"/><Relationship Id="rId7" Type="http://schemas.openxmlformats.org/officeDocument/2006/relationships/image" Target="../media/image18.png"/><Relationship Id="rId2" Type="http://schemas.openxmlformats.org/officeDocument/2006/relationships/image" Target="../media/image13.png"/><Relationship Id="rId16" Type="http://schemas.openxmlformats.org/officeDocument/2006/relationships/customXml" Target="../ink/ink10.xml"/><Relationship Id="rId29" Type="http://schemas.openxmlformats.org/officeDocument/2006/relationships/customXml" Target="../ink/ink19.xml"/><Relationship Id="rId11" Type="http://schemas.openxmlformats.org/officeDocument/2006/relationships/customXml" Target="../ink/ink6.xml"/><Relationship Id="rId24" Type="http://schemas.openxmlformats.org/officeDocument/2006/relationships/customXml" Target="../ink/ink16.xml"/><Relationship Id="rId32" Type="http://schemas.openxmlformats.org/officeDocument/2006/relationships/image" Target="../media/image26.png"/><Relationship Id="rId37" Type="http://schemas.openxmlformats.org/officeDocument/2006/relationships/customXml" Target="../ink/ink24.xml"/><Relationship Id="rId40" Type="http://schemas.openxmlformats.org/officeDocument/2006/relationships/customXml" Target="../ink/ink26.xml"/><Relationship Id="rId45" Type="http://schemas.openxmlformats.org/officeDocument/2006/relationships/customXml" Target="../ink/ink30.xml"/><Relationship Id="rId53" Type="http://schemas.openxmlformats.org/officeDocument/2006/relationships/customXml" Target="../ink/ink35.xml"/><Relationship Id="rId58" Type="http://schemas.openxmlformats.org/officeDocument/2006/relationships/image" Target="../media/image36.png"/><Relationship Id="rId66" Type="http://schemas.openxmlformats.org/officeDocument/2006/relationships/image" Target="../media/image38.png"/><Relationship Id="rId5" Type="http://schemas.openxmlformats.org/officeDocument/2006/relationships/image" Target="../media/image16.png"/><Relationship Id="rId61" Type="http://schemas.openxmlformats.org/officeDocument/2006/relationships/customXml" Target="../ink/ink39.xml"/><Relationship Id="rId19" Type="http://schemas.openxmlformats.org/officeDocument/2006/relationships/customXml" Target="../ink/ink13.xml"/><Relationship Id="rId14" Type="http://schemas.openxmlformats.org/officeDocument/2006/relationships/customXml" Target="../ink/ink8.xml"/><Relationship Id="rId22" Type="http://schemas.openxmlformats.org/officeDocument/2006/relationships/customXml" Target="../ink/ink15.xml"/><Relationship Id="rId27" Type="http://schemas.openxmlformats.org/officeDocument/2006/relationships/customXml" Target="../ink/ink18.xml"/><Relationship Id="rId30" Type="http://schemas.openxmlformats.org/officeDocument/2006/relationships/customXml" Target="../ink/ink20.xml"/><Relationship Id="rId35" Type="http://schemas.openxmlformats.org/officeDocument/2006/relationships/customXml" Target="../ink/ink23.xml"/><Relationship Id="rId43" Type="http://schemas.openxmlformats.org/officeDocument/2006/relationships/image" Target="../media/image30.png"/><Relationship Id="rId48" Type="http://schemas.openxmlformats.org/officeDocument/2006/relationships/customXml" Target="../ink/ink32.xml"/><Relationship Id="rId56" Type="http://schemas.openxmlformats.org/officeDocument/2006/relationships/image" Target="../media/image35.png"/><Relationship Id="rId64" Type="http://schemas.openxmlformats.org/officeDocument/2006/relationships/customXml" Target="../ink/ink41.xml"/><Relationship Id="rId8" Type="http://schemas.openxmlformats.org/officeDocument/2006/relationships/image" Target="../media/image19.png"/><Relationship Id="rId51" Type="http://schemas.openxmlformats.org/officeDocument/2006/relationships/customXml" Target="../ink/ink34.xml"/><Relationship Id="rId3" Type="http://schemas.openxmlformats.org/officeDocument/2006/relationships/image" Target="../media/image14.png"/><Relationship Id="rId12" Type="http://schemas.openxmlformats.org/officeDocument/2006/relationships/image" Target="../media/image21.png"/><Relationship Id="rId17" Type="http://schemas.openxmlformats.org/officeDocument/2006/relationships/customXml" Target="../ink/ink11.xml"/><Relationship Id="rId25" Type="http://schemas.openxmlformats.org/officeDocument/2006/relationships/customXml" Target="../ink/ink17.xml"/><Relationship Id="rId33" Type="http://schemas.openxmlformats.org/officeDocument/2006/relationships/customXml" Target="../ink/ink22.xml"/><Relationship Id="rId38" Type="http://schemas.openxmlformats.org/officeDocument/2006/relationships/customXml" Target="../ink/ink25.xml"/><Relationship Id="rId46" Type="http://schemas.openxmlformats.org/officeDocument/2006/relationships/image" Target="../media/image31.png"/><Relationship Id="rId59" Type="http://schemas.openxmlformats.org/officeDocument/2006/relationships/customXml" Target="../ink/ink38.xml"/><Relationship Id="rId67" Type="http://schemas.openxmlformats.org/officeDocument/2006/relationships/image" Target="../media/image39.png"/><Relationship Id="rId20" Type="http://schemas.openxmlformats.org/officeDocument/2006/relationships/customXml" Target="../ink/ink14.xml"/><Relationship Id="rId41" Type="http://schemas.openxmlformats.org/officeDocument/2006/relationships/customXml" Target="../ink/ink27.xml"/><Relationship Id="rId54" Type="http://schemas.openxmlformats.org/officeDocument/2006/relationships/image" Target="../media/image34.png"/><Relationship Id="rId6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7.png"/><Relationship Id="rId15" Type="http://schemas.openxmlformats.org/officeDocument/2006/relationships/customXml" Target="../ink/ink9.xml"/><Relationship Id="rId23" Type="http://schemas.openxmlformats.org/officeDocument/2006/relationships/image" Target="../media/image23.png"/><Relationship Id="rId28" Type="http://schemas.openxmlformats.org/officeDocument/2006/relationships/image" Target="../media/image25.png"/><Relationship Id="rId36" Type="http://schemas.openxmlformats.org/officeDocument/2006/relationships/image" Target="../media/image28.png"/><Relationship Id="rId49" Type="http://schemas.openxmlformats.org/officeDocument/2006/relationships/customXml" Target="../ink/ink33.xml"/><Relationship Id="rId57" Type="http://schemas.openxmlformats.org/officeDocument/2006/relationships/customXml" Target="../ink/ink37.xml"/><Relationship Id="rId10" Type="http://schemas.openxmlformats.org/officeDocument/2006/relationships/image" Target="../media/image20.png"/><Relationship Id="rId31" Type="http://schemas.openxmlformats.org/officeDocument/2006/relationships/customXml" Target="../ink/ink21.xml"/><Relationship Id="rId44" Type="http://schemas.openxmlformats.org/officeDocument/2006/relationships/customXml" Target="../ink/ink29.xml"/><Relationship Id="rId52" Type="http://schemas.openxmlformats.org/officeDocument/2006/relationships/image" Target="../media/image33.png"/><Relationship Id="rId60" Type="http://schemas.openxmlformats.org/officeDocument/2006/relationships/image" Target="../media/image37.png"/><Relationship Id="rId65" Type="http://schemas.openxmlformats.org/officeDocument/2006/relationships/customXml" Target="../ink/ink42.xml"/><Relationship Id="rId4" Type="http://schemas.openxmlformats.org/officeDocument/2006/relationships/image" Target="../media/image15.png"/><Relationship Id="rId9" Type="http://schemas.openxmlformats.org/officeDocument/2006/relationships/customXml" Target="../ink/ink5.xml"/><Relationship Id="rId13" Type="http://schemas.openxmlformats.org/officeDocument/2006/relationships/customXml" Target="../ink/ink7.xml"/><Relationship Id="rId18" Type="http://schemas.openxmlformats.org/officeDocument/2006/relationships/customXml" Target="../ink/ink12.xml"/><Relationship Id="rId39"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0" name="Rectangle 20">
            <a:extLst>
              <a:ext uri="{FF2B5EF4-FFF2-40B4-BE49-F238E27FC236}">
                <a16:creationId xmlns:a16="http://schemas.microsoft.com/office/drawing/2014/main" id="{4A70F4F6-8761-4016-931A-4535464E4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ctrTitle"/>
          </p:nvPr>
        </p:nvSpPr>
        <p:spPr>
          <a:xfrm>
            <a:off x="5101600" y="2390677"/>
            <a:ext cx="6346925" cy="1387521"/>
          </a:xfrm>
        </p:spPr>
        <p:txBody>
          <a:bodyPr>
            <a:normAutofit/>
          </a:bodyPr>
          <a:lstStyle/>
          <a:p>
            <a:pPr algn="l"/>
            <a:r>
              <a:rPr lang="fr-FR" sz="4400">
                <a:latin typeface="Cambria Math" panose="02040503050406030204" pitchFamily="18" charset="0"/>
                <a:ea typeface="Cambria Math" panose="02040503050406030204" pitchFamily="18" charset="0"/>
                <a:cs typeface="+mj-lt"/>
              </a:rPr>
              <a:t>Reconnaissance</a:t>
            </a:r>
            <a:r>
              <a:rPr lang="fr-FR" sz="4800">
                <a:latin typeface="Cambria Math" panose="02040503050406030204" pitchFamily="18" charset="0"/>
                <a:ea typeface="Cambria Math" panose="02040503050406030204" pitchFamily="18" charset="0"/>
                <a:cs typeface="+mj-lt"/>
              </a:rPr>
              <a:t> d'image</a:t>
            </a:r>
            <a:endParaRPr lang="fr-FR" sz="4800">
              <a:latin typeface="Cambria Math" panose="02040503050406030204" pitchFamily="18" charset="0"/>
              <a:ea typeface="Cambria Math" panose="02040503050406030204" pitchFamily="18" charset="0"/>
              <a:cs typeface="Calibri Light"/>
            </a:endParaRPr>
          </a:p>
        </p:txBody>
      </p:sp>
      <p:sp>
        <p:nvSpPr>
          <p:cNvPr id="3" name="Sous-titre 2"/>
          <p:cNvSpPr>
            <a:spLocks noGrp="1"/>
          </p:cNvSpPr>
          <p:nvPr>
            <p:ph type="subTitle" idx="1"/>
          </p:nvPr>
        </p:nvSpPr>
        <p:spPr>
          <a:xfrm>
            <a:off x="633925" y="6185318"/>
            <a:ext cx="2467880" cy="576042"/>
          </a:xfrm>
        </p:spPr>
        <p:txBody>
          <a:bodyPr vert="horz" lIns="91440" tIns="45720" rIns="91440" bIns="45720" rtlCol="0" anchor="t">
            <a:normAutofit/>
          </a:bodyPr>
          <a:lstStyle/>
          <a:p>
            <a:pPr algn="l"/>
            <a:r>
              <a:rPr lang="fr-FR" sz="2800">
                <a:latin typeface="Cambria Math" panose="02040503050406030204" pitchFamily="18" charset="0"/>
                <a:ea typeface="Cambria Math" panose="02040503050406030204" pitchFamily="18" charset="0"/>
                <a:cs typeface="Calibri"/>
              </a:rPr>
              <a:t>CADET Hugo</a:t>
            </a:r>
            <a:endParaRPr lang="fr-FR" sz="2800">
              <a:latin typeface="Cambria Math" panose="02040503050406030204" pitchFamily="18" charset="0"/>
              <a:ea typeface="Cambria Math" panose="02040503050406030204" pitchFamily="18" charset="0"/>
            </a:endParaRPr>
          </a:p>
        </p:txBody>
      </p:sp>
      <p:sp>
        <p:nvSpPr>
          <p:cNvPr id="71" name="Rectangle 22">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24">
            <a:extLst>
              <a:ext uri="{FF2B5EF4-FFF2-40B4-BE49-F238E27FC236}">
                <a16:creationId xmlns:a16="http://schemas.microsoft.com/office/drawing/2014/main" id="{B4C49FD3-CD95-4BA4-8BD3-B4A4C6844F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26" name="Rectangle 64">
              <a:extLst>
                <a:ext uri="{FF2B5EF4-FFF2-40B4-BE49-F238E27FC236}">
                  <a16:creationId xmlns:a16="http://schemas.microsoft.com/office/drawing/2014/main" id="{194125EE-68A0-44AF-9565-81EF0F3118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66">
              <a:extLst>
                <a:ext uri="{FF2B5EF4-FFF2-40B4-BE49-F238E27FC236}">
                  <a16:creationId xmlns:a16="http://schemas.microsoft.com/office/drawing/2014/main" id="{47D98E13-5DFC-4FC3-B217-18D7503F2D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1208B249-52C1-45B2-94CA-7FCF767BD5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6">
              <a:extLst>
                <a:ext uri="{FF2B5EF4-FFF2-40B4-BE49-F238E27FC236}">
                  <a16:creationId xmlns:a16="http://schemas.microsoft.com/office/drawing/2014/main" id="{8E8EC538-BB99-4192-A555-FD23D92C5C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C818F7CD-D8C3-4B0E-8332-5F5D23675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BA3A1026-C945-44C7-95BC-3BF4551EF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E7A2271E-1BF0-4DBF-BDC5-8205DFE2B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FC359C9B-D7DB-4D67-BC20-0ED526C67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5DA7CDCF-326D-40F3-9FA1-F6B696E8F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42EAB6A2-C79F-4E11-BA2B-82394503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0409AE1C-32E7-42F0-8174-D8EC28D1D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6D094018-4CC4-4507-BD21-223B12217D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4971B5B3-87D2-49C1-9AD0-984AF7579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7F8CC77F-5D16-46D1-9E76-844D3D54B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3136B198-9314-404B-9B2A-B12F1C81E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3AD2B785-CD5F-4846-8278-FD202F836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3C6BD3BE-D8A5-4561-9641-5F579267C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883722C6-0687-4FBC-924C-022C334B3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id="{50E3342E-EFDF-4EE7-A275-A46FE15FD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02A591D3-77C5-427A-84E7-5040F9C17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46">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41D621A6-6C94-4D34-A489-697868CC14E9}"/>
              </a:ext>
            </a:extLst>
          </p:cNvPr>
          <p:cNvSpPr txBox="1"/>
          <p:nvPr/>
        </p:nvSpPr>
        <p:spPr>
          <a:xfrm>
            <a:off x="606971" y="5342589"/>
            <a:ext cx="568266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i="1">
                <a:latin typeface="Cambria Math" panose="02040503050406030204" pitchFamily="18" charset="0"/>
                <a:ea typeface="Cambria Math" panose="02040503050406030204" pitchFamily="18" charset="0"/>
              </a:rPr>
              <a:t>Travaux d'initiative personnelle encadrés</a:t>
            </a:r>
          </a:p>
          <a:p>
            <a:endParaRPr lang="fr-FR" sz="2400">
              <a:latin typeface="Cambria Math" panose="02040503050406030204" pitchFamily="18" charset="0"/>
              <a:ea typeface="Cambria Math" panose="02040503050406030204" pitchFamily="18" charset="0"/>
              <a:cs typeface="Calibri"/>
            </a:endParaRPr>
          </a:p>
        </p:txBody>
      </p:sp>
      <p:sp>
        <p:nvSpPr>
          <p:cNvPr id="5" name="ZoneTexte 4">
            <a:extLst>
              <a:ext uri="{FF2B5EF4-FFF2-40B4-BE49-F238E27FC236}">
                <a16:creationId xmlns:a16="http://schemas.microsoft.com/office/drawing/2014/main" id="{EA7CB576-04D6-B484-2EE1-8C7A8D73C276}"/>
              </a:ext>
            </a:extLst>
          </p:cNvPr>
          <p:cNvSpPr txBox="1"/>
          <p:nvPr/>
        </p:nvSpPr>
        <p:spPr>
          <a:xfrm>
            <a:off x="9807213" y="5462912"/>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400">
                <a:latin typeface="Cambria Math" panose="02040503050406030204" pitchFamily="18" charset="0"/>
                <a:ea typeface="Cambria Math" panose="02040503050406030204" pitchFamily="18" charset="0"/>
              </a:rPr>
              <a:t>2021-2022</a:t>
            </a:r>
            <a:endParaRPr lang="fr-FR">
              <a:latin typeface="Cambria Math" panose="02040503050406030204" pitchFamily="18" charset="0"/>
              <a:ea typeface="Cambria Math" panose="02040503050406030204" pitchFamily="18" charset="0"/>
              <a:cs typeface="Calibri"/>
            </a:endParaRPr>
          </a:p>
        </p:txBody>
      </p:sp>
    </p:spTree>
    <p:extLst>
      <p:ext uri="{BB962C8B-B14F-4D97-AF65-F5344CB8AC3E}">
        <p14:creationId xmlns:p14="http://schemas.microsoft.com/office/powerpoint/2010/main" val="378408903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162ABDA-E22F-2FB8-B75E-04DF2BB58BE9}"/>
              </a:ext>
            </a:extLst>
          </p:cNvPr>
          <p:cNvSpPr>
            <a:spLocks noGrp="1"/>
          </p:cNvSpPr>
          <p:nvPr>
            <p:ph type="sldNum" sz="quarter" idx="12"/>
          </p:nvPr>
        </p:nvSpPr>
        <p:spPr/>
        <p:txBody>
          <a:bodyPr/>
          <a:lstStyle/>
          <a:p>
            <a:fld id="{27C6CCC6-2BE5-4E42-96A4-D1E8E81A3D8E}" type="slidenum">
              <a:rPr lang="fr-FR" smtClean="0"/>
              <a:t>10</a:t>
            </a:fld>
            <a:endParaRPr lang="fr-FR"/>
          </a:p>
        </p:txBody>
      </p:sp>
      <p:pic>
        <p:nvPicPr>
          <p:cNvPr id="3" name="Image 2">
            <a:extLst>
              <a:ext uri="{FF2B5EF4-FFF2-40B4-BE49-F238E27FC236}">
                <a16:creationId xmlns:a16="http://schemas.microsoft.com/office/drawing/2014/main" id="{3EC74C99-D22E-A18E-E8D7-921AA87150F2}"/>
              </a:ext>
            </a:extLst>
          </p:cNvPr>
          <p:cNvPicPr>
            <a:picLocks noChangeAspect="1"/>
          </p:cNvPicPr>
          <p:nvPr/>
        </p:nvPicPr>
        <p:blipFill>
          <a:blip r:embed="rId2"/>
          <a:stretch>
            <a:fillRect/>
          </a:stretch>
        </p:blipFill>
        <p:spPr>
          <a:xfrm>
            <a:off x="4565534" y="3071207"/>
            <a:ext cx="3067879" cy="2352499"/>
          </a:xfrm>
          <a:prstGeom prst="rect">
            <a:avLst/>
          </a:prstGeom>
        </p:spPr>
      </p:pic>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7B093522-93B9-AE3F-8983-0105530CF698}"/>
                  </a:ext>
                </a:extLst>
              </p:cNvPr>
              <p:cNvSpPr txBox="1"/>
              <p:nvPr/>
            </p:nvSpPr>
            <p:spPr>
              <a:xfrm>
                <a:off x="766964" y="962757"/>
                <a:ext cx="9425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𝑦</m:t>
                      </m:r>
                      <m:r>
                        <a:rPr lang="fr-FR" b="0" i="1" smtClean="0">
                          <a:latin typeface="Cambria Math" panose="02040503050406030204" pitchFamily="18" charset="0"/>
                          <a:ea typeface="Cambria Math" panose="02040503050406030204" pitchFamily="18" charset="0"/>
                        </a:rPr>
                        <m:t>∈</m:t>
                      </m:r>
                      <m:d>
                        <m:dPr>
                          <m:begChr m:val="{"/>
                          <m:endChr m:val="}"/>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0,1</m:t>
                          </m:r>
                        </m:e>
                      </m:d>
                    </m:oMath>
                  </m:oMathPara>
                </a14:m>
                <a:endParaRPr lang="fr-FR"/>
              </a:p>
            </p:txBody>
          </p:sp>
        </mc:Choice>
        <mc:Fallback xmlns="">
          <p:sp>
            <p:nvSpPr>
              <p:cNvPr id="4" name="ZoneTexte 3">
                <a:extLst>
                  <a:ext uri="{FF2B5EF4-FFF2-40B4-BE49-F238E27FC236}">
                    <a16:creationId xmlns:a16="http://schemas.microsoft.com/office/drawing/2014/main" id="{7B093522-93B9-AE3F-8983-0105530CF698}"/>
                  </a:ext>
                </a:extLst>
              </p:cNvPr>
              <p:cNvSpPr txBox="1">
                <a:spLocks noRot="1" noChangeAspect="1" noMove="1" noResize="1" noEditPoints="1" noAdjustHandles="1" noChangeArrowheads="1" noChangeShapeType="1" noTextEdit="1"/>
              </p:cNvSpPr>
              <p:nvPr/>
            </p:nvSpPr>
            <p:spPr>
              <a:xfrm>
                <a:off x="766964" y="962757"/>
                <a:ext cx="942566" cy="276999"/>
              </a:xfrm>
              <a:prstGeom prst="rect">
                <a:avLst/>
              </a:prstGeom>
              <a:blipFill>
                <a:blip r:embed="rId3"/>
                <a:stretch>
                  <a:fillRect l="-5844"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EA16AE4D-860B-3B2C-96AA-1A2A27C833C6}"/>
                  </a:ext>
                </a:extLst>
              </p:cNvPr>
              <p:cNvSpPr txBox="1"/>
              <p:nvPr/>
            </p:nvSpPr>
            <p:spPr>
              <a:xfrm>
                <a:off x="626165" y="1376624"/>
                <a:ext cx="10624930" cy="761940"/>
              </a:xfrm>
              <a:prstGeom prst="rect">
                <a:avLst/>
              </a:prstGeom>
              <a:noFill/>
            </p:spPr>
            <p:txBody>
              <a:bodyPr wrap="square">
                <a:spAutoFit/>
              </a:bodyPr>
              <a:lstStyle/>
              <a:p>
                <a14:m>
                  <m:oMath xmlns:m="http://schemas.openxmlformats.org/officeDocument/2006/math">
                    <m:r>
                      <a:rPr lang="fr-FR" b="0" i="1" smtClean="0">
                        <a:latin typeface="Cambria Math" panose="02040503050406030204" pitchFamily="18" charset="0"/>
                      </a:rPr>
                      <m:t>𝐿𝑒</m:t>
                    </m:r>
                    <m:func>
                      <m:funcPr>
                        <m:ctrlPr>
                          <a:rPr lang="fr-FR" b="0" i="1" smtClean="0">
                            <a:latin typeface="Cambria Math" panose="02040503050406030204" pitchFamily="18" charset="0"/>
                          </a:rPr>
                        </m:ctrlPr>
                      </m:funcPr>
                      <m:fName>
                        <m:r>
                          <m:rPr>
                            <m:sty m:val="p"/>
                          </m:rPr>
                          <a:rPr lang="fr-FR" b="0" i="0" smtClean="0">
                            <a:latin typeface="Cambria Math" panose="02040503050406030204" pitchFamily="18" charset="0"/>
                          </a:rPr>
                          <m:t>log</m:t>
                        </m:r>
                      </m:fName>
                      <m:e/>
                    </m:func>
                    <m:r>
                      <a:rPr lang="fr-FR" b="0" i="1" smtClean="0">
                        <a:latin typeface="Cambria Math" panose="02040503050406030204" pitchFamily="18" charset="0"/>
                      </a:rPr>
                      <m:t>𝑃𝑒𝑟𝑡𝑒</m:t>
                    </m:r>
                    <m:r>
                      <a:rPr lang="fr-FR" b="0" i="1" smtClean="0">
                        <a:latin typeface="Cambria Math" panose="02040503050406030204" pitchFamily="18" charset="0"/>
                      </a:rPr>
                      <m:t> : </m:t>
                    </m:r>
                    <m:sSub>
                      <m:sSubPr>
                        <m:ctrlPr>
                          <a:rPr lang="fr-FR" b="0" i="1" smtClean="0">
                            <a:latin typeface="Cambria Math" panose="02040503050406030204" pitchFamily="18" charset="0"/>
                          </a:rPr>
                        </m:ctrlPr>
                      </m:sSubPr>
                      <m:e>
                        <m:r>
                          <a:rPr lang="fr-FR" i="1">
                            <a:latin typeface="Cambria Math" panose="02040503050406030204" pitchFamily="18" charset="0"/>
                          </a:rPr>
                          <m:t>ℒ</m:t>
                        </m:r>
                      </m:e>
                      <m:sub>
                        <m:r>
                          <a:rPr lang="fr-FR" b="0" i="1" smtClean="0">
                            <a:latin typeface="Cambria Math" panose="02040503050406030204" pitchFamily="18" charset="0"/>
                          </a:rPr>
                          <m:t>𝑙𝑜𝑔</m:t>
                        </m:r>
                      </m:sub>
                    </m:sSub>
                    <m:r>
                      <a:rPr lang="fr-FR" b="0" i="1" smtClean="0">
                        <a:latin typeface="Cambria Math" panose="02040503050406030204" pitchFamily="18" charset="0"/>
                      </a:rPr>
                      <m:t>(</m:t>
                    </m:r>
                    <m:r>
                      <a:rPr lang="fr-FR" b="0" i="1" smtClean="0">
                        <a:latin typeface="Cambria Math" panose="02040503050406030204" pitchFamily="18" charset="0"/>
                      </a:rPr>
                      <m:t>𝑝</m:t>
                    </m:r>
                    <m:r>
                      <a:rPr lang="fr-FR" b="0" i="1" smtClean="0">
                        <a:latin typeface="Cambria Math" panose="02040503050406030204" pitchFamily="18" charset="0"/>
                      </a:rPr>
                      <m:t>,</m:t>
                    </m:r>
                    <m:r>
                      <a:rPr lang="fr-FR" b="0" i="1" smtClean="0">
                        <a:latin typeface="Cambria Math" panose="02040503050406030204" pitchFamily="18" charset="0"/>
                      </a:rPr>
                      <m:t>𝑦</m:t>
                    </m:r>
                    <m:r>
                      <a:rPr lang="fr-FR" b="0" i="1" smtClean="0">
                        <a:latin typeface="Cambria Math" panose="02040503050406030204" pitchFamily="18" charset="0"/>
                      </a:rPr>
                      <m:t>)</m:t>
                    </m:r>
                  </m:oMath>
                </a14:m>
                <a:r>
                  <a:rPr lang="fr-FR"/>
                  <a:t>=-y</a:t>
                </a:r>
                <a:r>
                  <a:rPr lang="fr-FR">
                    <a:latin typeface="Cambria Math" panose="02040503050406030204" pitchFamily="18" charset="0"/>
                    <a:ea typeface="Cambria Math" panose="02040503050406030204" pitchFamily="18" charset="0"/>
                  </a:rPr>
                  <a:t>.</a:t>
                </a:r>
                <a:r>
                  <a:rPr lang="fr-FR"/>
                  <a:t>log(p) - (1-y).log(1-p) =-y.log(</a:t>
                </a:r>
                <a14:m>
                  <m:oMath xmlns:m="http://schemas.openxmlformats.org/officeDocument/2006/math">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1+</m:t>
                        </m:r>
                        <m:sSup>
                          <m:sSupPr>
                            <m:ctrlPr>
                              <a:rPr lang="fr-FR" i="1">
                                <a:latin typeface="Cambria Math" panose="02040503050406030204" pitchFamily="18" charset="0"/>
                              </a:rPr>
                            </m:ctrlPr>
                          </m:sSupPr>
                          <m:e>
                            <m:r>
                              <a:rPr lang="fr-FR" i="1">
                                <a:latin typeface="Cambria Math" panose="02040503050406030204" pitchFamily="18" charset="0"/>
                              </a:rPr>
                              <m:t>𝑒</m:t>
                            </m:r>
                          </m:e>
                          <m:sup>
                            <m:r>
                              <a:rPr lang="fr-FR" i="1">
                                <a:latin typeface="Cambria Math" panose="02040503050406030204" pitchFamily="18" charset="0"/>
                              </a:rPr>
                              <m:t>−</m:t>
                            </m:r>
                            <m:r>
                              <a:rPr lang="fr-FR" i="1">
                                <a:latin typeface="Cambria Math" panose="02040503050406030204" pitchFamily="18" charset="0"/>
                              </a:rPr>
                              <m:t>𝑤𝑥</m:t>
                            </m:r>
                            <m:r>
                              <a:rPr lang="fr-FR" i="1">
                                <a:latin typeface="Cambria Math" panose="02040503050406030204" pitchFamily="18" charset="0"/>
                              </a:rPr>
                              <m:t>−</m:t>
                            </m:r>
                            <m:r>
                              <a:rPr lang="fr-FR" i="1">
                                <a:latin typeface="Cambria Math" panose="02040503050406030204" pitchFamily="18" charset="0"/>
                              </a:rPr>
                              <m:t>𝑏</m:t>
                            </m:r>
                          </m:sup>
                        </m:sSup>
                      </m:den>
                    </m:f>
                    <m:r>
                      <a:rPr lang="fr-FR" i="1">
                        <a:latin typeface="Cambria Math" panose="02040503050406030204" pitchFamily="18" charset="0"/>
                      </a:rPr>
                      <m:t>)−</m:t>
                    </m:r>
                    <m:d>
                      <m:dPr>
                        <m:ctrlPr>
                          <a:rPr lang="fr-FR" i="1">
                            <a:latin typeface="Cambria Math" panose="02040503050406030204" pitchFamily="18" charset="0"/>
                          </a:rPr>
                        </m:ctrlPr>
                      </m:dPr>
                      <m:e>
                        <m:r>
                          <a:rPr lang="fr-FR" i="1">
                            <a:latin typeface="Cambria Math" panose="02040503050406030204" pitchFamily="18" charset="0"/>
                          </a:rPr>
                          <m:t>1−</m:t>
                        </m:r>
                        <m:r>
                          <a:rPr lang="fr-FR" i="1">
                            <a:latin typeface="Cambria Math" panose="02040503050406030204" pitchFamily="18" charset="0"/>
                          </a:rPr>
                          <m:t>𝑦</m:t>
                        </m:r>
                      </m:e>
                    </m:d>
                    <m:r>
                      <a:rPr lang="fr-FR" i="1">
                        <a:latin typeface="Cambria Math" panose="02040503050406030204" pitchFamily="18" charset="0"/>
                      </a:rPr>
                      <m:t>.</m:t>
                    </m:r>
                    <m:r>
                      <m:rPr>
                        <m:sty m:val="p"/>
                      </m:rPr>
                      <a:rPr lang="fr-FR">
                        <a:latin typeface="Cambria Math" panose="02040503050406030204" pitchFamily="18" charset="0"/>
                      </a:rPr>
                      <m:t>log</m:t>
                    </m:r>
                    <m:r>
                      <a:rPr lang="fr-FR" i="1">
                        <a:latin typeface="Cambria Math" panose="02040503050406030204" pitchFamily="18" charset="0"/>
                      </a:rPr>
                      <m:t>⁡(1−</m:t>
                    </m:r>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1+</m:t>
                        </m:r>
                        <m:sSup>
                          <m:sSupPr>
                            <m:ctrlPr>
                              <a:rPr lang="fr-FR" i="1">
                                <a:latin typeface="Cambria Math" panose="02040503050406030204" pitchFamily="18" charset="0"/>
                              </a:rPr>
                            </m:ctrlPr>
                          </m:sSupPr>
                          <m:e>
                            <m:r>
                              <a:rPr lang="fr-FR" i="1">
                                <a:latin typeface="Cambria Math" panose="02040503050406030204" pitchFamily="18" charset="0"/>
                              </a:rPr>
                              <m:t>𝑒</m:t>
                            </m:r>
                          </m:e>
                          <m:sup>
                            <m:r>
                              <a:rPr lang="fr-FR" i="1">
                                <a:latin typeface="Cambria Math" panose="02040503050406030204" pitchFamily="18" charset="0"/>
                              </a:rPr>
                              <m:t>−</m:t>
                            </m:r>
                            <m:r>
                              <a:rPr lang="fr-FR" i="1">
                                <a:latin typeface="Cambria Math" panose="02040503050406030204" pitchFamily="18" charset="0"/>
                              </a:rPr>
                              <m:t>𝑤𝑥</m:t>
                            </m:r>
                            <m:r>
                              <a:rPr lang="fr-FR" i="1">
                                <a:latin typeface="Cambria Math" panose="02040503050406030204" pitchFamily="18" charset="0"/>
                              </a:rPr>
                              <m:t>−</m:t>
                            </m:r>
                            <m:r>
                              <a:rPr lang="fr-FR" i="1">
                                <a:latin typeface="Cambria Math" panose="02040503050406030204" pitchFamily="18" charset="0"/>
                              </a:rPr>
                              <m:t>𝑏</m:t>
                            </m:r>
                          </m:sup>
                        </m:sSup>
                      </m:den>
                    </m:f>
                  </m:oMath>
                </a14:m>
                <a:r>
                  <a:rPr lang="fr-FR"/>
                  <a:t>)</a:t>
                </a:r>
              </a:p>
              <a:p>
                <a:r>
                  <a:rPr lang="fr-FR"/>
                  <a:t>			</a:t>
                </a:r>
              </a:p>
            </p:txBody>
          </p:sp>
        </mc:Choice>
        <mc:Fallback xmlns="">
          <p:sp>
            <p:nvSpPr>
              <p:cNvPr id="5" name="ZoneTexte 4">
                <a:extLst>
                  <a:ext uri="{FF2B5EF4-FFF2-40B4-BE49-F238E27FC236}">
                    <a16:creationId xmlns:a16="http://schemas.microsoft.com/office/drawing/2014/main" id="{EA16AE4D-860B-3B2C-96AA-1A2A27C833C6}"/>
                  </a:ext>
                </a:extLst>
              </p:cNvPr>
              <p:cNvSpPr txBox="1">
                <a:spLocks noRot="1" noChangeAspect="1" noMove="1" noResize="1" noEditPoints="1" noAdjustHandles="1" noChangeArrowheads="1" noChangeShapeType="1" noTextEdit="1"/>
              </p:cNvSpPr>
              <p:nvPr/>
            </p:nvSpPr>
            <p:spPr>
              <a:xfrm>
                <a:off x="626165" y="1376624"/>
                <a:ext cx="10624930" cy="761940"/>
              </a:xfrm>
              <a:prstGeom prst="rect">
                <a:avLst/>
              </a:prstGeom>
              <a:blipFill>
                <a:blip r:embed="rId4"/>
                <a:stretch>
                  <a:fillRect/>
                </a:stretch>
              </a:blipFill>
            </p:spPr>
            <p:txBody>
              <a:bodyPr/>
              <a:lstStyle/>
              <a:p>
                <a:r>
                  <a:rPr lang="en-US">
                    <a:noFill/>
                  </a:rPr>
                  <a:t> </a:t>
                </a:r>
              </a:p>
            </p:txBody>
          </p:sp>
        </mc:Fallback>
      </mc:AlternateContent>
      <p:sp>
        <p:nvSpPr>
          <p:cNvPr id="6" name="ZoneTexte 5">
            <a:extLst>
              <a:ext uri="{FF2B5EF4-FFF2-40B4-BE49-F238E27FC236}">
                <a16:creationId xmlns:a16="http://schemas.microsoft.com/office/drawing/2014/main" id="{ABDEE258-5ED7-4483-0D2B-8D4215281D09}"/>
              </a:ext>
            </a:extLst>
          </p:cNvPr>
          <p:cNvSpPr txBox="1"/>
          <p:nvPr/>
        </p:nvSpPr>
        <p:spPr>
          <a:xfrm>
            <a:off x="4723011" y="4093567"/>
            <a:ext cx="1640264" cy="307777"/>
          </a:xfrm>
          <a:prstGeom prst="rect">
            <a:avLst/>
          </a:prstGeom>
          <a:noFill/>
        </p:spPr>
        <p:txBody>
          <a:bodyPr wrap="square" rtlCol="0">
            <a:spAutoFit/>
          </a:bodyPr>
          <a:lstStyle/>
          <a:p>
            <a:r>
              <a:rPr lang="fr-FR" sz="1400"/>
              <a:t>Y(x)= - log(x)</a:t>
            </a:r>
          </a:p>
        </p:txBody>
      </p:sp>
      <p:sp>
        <p:nvSpPr>
          <p:cNvPr id="8" name="ZoneTexte 7">
            <a:extLst>
              <a:ext uri="{FF2B5EF4-FFF2-40B4-BE49-F238E27FC236}">
                <a16:creationId xmlns:a16="http://schemas.microsoft.com/office/drawing/2014/main" id="{B790CD36-553C-B99B-DA50-227F5B9C345A}"/>
              </a:ext>
            </a:extLst>
          </p:cNvPr>
          <p:cNvSpPr txBox="1"/>
          <p:nvPr/>
        </p:nvSpPr>
        <p:spPr>
          <a:xfrm>
            <a:off x="626165" y="198783"/>
            <a:ext cx="2166731" cy="369332"/>
          </a:xfrm>
          <a:prstGeom prst="rect">
            <a:avLst/>
          </a:prstGeom>
          <a:noFill/>
        </p:spPr>
        <p:txBody>
          <a:bodyPr wrap="square" rtlCol="0">
            <a:spAutoFit/>
          </a:bodyPr>
          <a:lstStyle/>
          <a:p>
            <a:r>
              <a:rPr lang="fr-FR" b="1" u="sng" err="1"/>
              <a:t>Retropropagation</a:t>
            </a:r>
            <a:r>
              <a:rPr lang="fr-FR" b="1" u="sng"/>
              <a:t> :</a:t>
            </a:r>
          </a:p>
        </p:txBody>
      </p:sp>
    </p:spTree>
    <p:extLst>
      <p:ext uri="{BB962C8B-B14F-4D97-AF65-F5344CB8AC3E}">
        <p14:creationId xmlns:p14="http://schemas.microsoft.com/office/powerpoint/2010/main" val="606455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9E03AED0-34C2-5910-6A44-DD5966099A05}"/>
                  </a:ext>
                </a:extLst>
              </p:cNvPr>
              <p:cNvSpPr txBox="1"/>
              <p:nvPr/>
            </p:nvSpPr>
            <p:spPr>
              <a:xfrm>
                <a:off x="5031956" y="3110337"/>
                <a:ext cx="2128083" cy="370166"/>
              </a:xfrm>
              <a:prstGeom prst="rect">
                <a:avLst/>
              </a:prstGeom>
              <a:noFill/>
            </p:spPr>
            <p:txBody>
              <a:bodyPr wrap="none" lIns="0" tIns="0" rIns="0" bIns="0" rtlCol="0">
                <a:spAutoFit/>
              </a:bodyPr>
              <a:lstStyle/>
              <a:p>
                <a:pPr algn="ctr"/>
                <a14:m>
                  <m:oMath xmlns:m="http://schemas.openxmlformats.org/officeDocument/2006/math">
                    <m:sSup>
                      <m:sSupPr>
                        <m:ctrlPr>
                          <a:rPr lang="fr-FR" b="0" i="1" smtClean="0">
                            <a:latin typeface="Cambria Math" panose="02040503050406030204" pitchFamily="18" charset="0"/>
                          </a:rPr>
                        </m:ctrlPr>
                      </m:sSupPr>
                      <m:e>
                        <m:r>
                          <a:rPr lang="fr-FR" i="1">
                            <a:latin typeface="Cambria Math" panose="02040503050406030204" pitchFamily="18" charset="0"/>
                          </a:rPr>
                          <m:t>𝑊</m:t>
                        </m:r>
                      </m:e>
                      <m:sup>
                        <m:r>
                          <a:rPr lang="fr-FR" b="0" i="1" smtClean="0">
                            <a:latin typeface="Cambria Math" panose="02040503050406030204" pitchFamily="18" charset="0"/>
                          </a:rPr>
                          <m:t>(</m:t>
                        </m:r>
                        <m:r>
                          <a:rPr lang="fr-FR" b="0" i="1" smtClean="0">
                            <a:latin typeface="Cambria Math" panose="02040503050406030204" pitchFamily="18" charset="0"/>
                          </a:rPr>
                          <m:t>𝑙</m:t>
                        </m:r>
                        <m:r>
                          <a:rPr lang="fr-FR" b="0" i="1" smtClean="0">
                            <a:latin typeface="Cambria Math" panose="02040503050406030204" pitchFamily="18" charset="0"/>
                          </a:rPr>
                          <m:t>)</m:t>
                        </m:r>
                      </m:sup>
                    </m:sSup>
                    <m:groupChr>
                      <m:groupChrPr>
                        <m:chr m:val="←"/>
                        <m:pos m:val="top"/>
                        <m:ctrlPr>
                          <a:rPr lang="fr-FR" b="0" i="1" smtClean="0">
                            <a:latin typeface="Cambria Math" panose="02040503050406030204" pitchFamily="18" charset="0"/>
                          </a:rPr>
                        </m:ctrlPr>
                      </m:groupChrPr>
                      <m:e/>
                    </m:groupChr>
                    <m:r>
                      <a:rPr lang="fr-FR" b="0" i="1" smtClean="0">
                        <a:latin typeface="Cambria Math" panose="02040503050406030204" pitchFamily="18" charset="0"/>
                      </a:rPr>
                      <m:t> </m:t>
                    </m:r>
                    <m:sSup>
                      <m:sSupPr>
                        <m:ctrlPr>
                          <a:rPr lang="fr-FR" b="0" i="1" smtClean="0">
                            <a:latin typeface="Cambria Math" panose="02040503050406030204" pitchFamily="18" charset="0"/>
                          </a:rPr>
                        </m:ctrlPr>
                      </m:sSupPr>
                      <m:e>
                        <m:r>
                          <a:rPr lang="fr-FR" i="1">
                            <a:latin typeface="Cambria Math" panose="02040503050406030204" pitchFamily="18" charset="0"/>
                          </a:rPr>
                          <m:t>𝑊</m:t>
                        </m:r>
                      </m:e>
                      <m:sup>
                        <m:r>
                          <a:rPr lang="fr-FR" b="0" i="1" smtClean="0">
                            <a:latin typeface="Cambria Math" panose="02040503050406030204" pitchFamily="18" charset="0"/>
                          </a:rPr>
                          <m:t>(</m:t>
                        </m:r>
                        <m:r>
                          <a:rPr lang="fr-FR" b="0" i="1" smtClean="0">
                            <a:latin typeface="Cambria Math" panose="02040503050406030204" pitchFamily="18" charset="0"/>
                          </a:rPr>
                          <m:t>𝑙</m:t>
                        </m:r>
                        <m:r>
                          <a:rPr lang="fr-FR" b="0" i="1" smtClean="0">
                            <a:latin typeface="Cambria Math" panose="02040503050406030204" pitchFamily="18" charset="0"/>
                          </a:rPr>
                          <m:t>)</m:t>
                        </m:r>
                      </m:sup>
                    </m:sSup>
                    <m:r>
                      <a:rPr lang="fr-FR" b="0" i="1" smtClean="0">
                        <a:latin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𝜂</m:t>
                    </m:r>
                  </m:oMath>
                </a14:m>
                <a:r>
                  <a:rPr lang="fr-FR">
                    <a:ea typeface="Cambria Math" panose="02040503050406030204" pitchFamily="18" charset="0"/>
                  </a:rPr>
                  <a:t> </a:t>
                </a:r>
                <a14:m>
                  <m:oMath xmlns:m="http://schemas.openxmlformats.org/officeDocument/2006/math">
                    <m:sSub>
                      <m:sSubPr>
                        <m:ctrlPr>
                          <a:rPr lang="fr-FR" i="1">
                            <a:latin typeface="Cambria Math" panose="02040503050406030204" pitchFamily="18" charset="0"/>
                            <a:ea typeface="Cambria Math" panose="02040503050406030204" pitchFamily="18" charset="0"/>
                          </a:rPr>
                        </m:ctrlPr>
                      </m:sSubPr>
                      <m:e>
                        <m:r>
                          <m:rPr>
                            <m:sty m:val="p"/>
                          </m:rPr>
                          <a:rPr lang="fr-FR" i="1">
                            <a:latin typeface="Cambria Math" panose="02040503050406030204" pitchFamily="18" charset="0"/>
                            <a:ea typeface="Cambria Math" panose="02040503050406030204" pitchFamily="18" charset="0"/>
                          </a:rPr>
                          <m:t>∇</m:t>
                        </m:r>
                      </m:e>
                      <m:sub>
                        <m:r>
                          <a:rPr lang="fr-FR" i="1">
                            <a:latin typeface="Cambria Math" panose="02040503050406030204" pitchFamily="18" charset="0"/>
                            <a:ea typeface="Cambria Math" panose="02040503050406030204" pitchFamily="18" charset="0"/>
                          </a:rPr>
                          <m:t>𝑘</m:t>
                        </m:r>
                      </m:sub>
                    </m:sSub>
                    <m:r>
                      <a:rPr lang="fr-FR" smtClean="0">
                        <a:latin typeface="Cambria Math" panose="02040503050406030204" pitchFamily="18" charset="0"/>
                        <a:ea typeface="Cambria Math" panose="02040503050406030204" pitchFamily="18" charset="0"/>
                      </a:rPr>
                      <m:t>ℒ</m:t>
                    </m:r>
                  </m:oMath>
                </a14:m>
                <a:endParaRPr lang="fr-FR"/>
              </a:p>
            </p:txBody>
          </p:sp>
        </mc:Choice>
        <mc:Fallback xmlns="">
          <p:sp>
            <p:nvSpPr>
              <p:cNvPr id="6" name="ZoneTexte 5">
                <a:extLst>
                  <a:ext uri="{FF2B5EF4-FFF2-40B4-BE49-F238E27FC236}">
                    <a16:creationId xmlns:a16="http://schemas.microsoft.com/office/drawing/2014/main" id="{9E03AED0-34C2-5910-6A44-DD5966099A05}"/>
                  </a:ext>
                </a:extLst>
              </p:cNvPr>
              <p:cNvSpPr txBox="1">
                <a:spLocks noRot="1" noChangeAspect="1" noMove="1" noResize="1" noEditPoints="1" noAdjustHandles="1" noChangeArrowheads="1" noChangeShapeType="1" noTextEdit="1"/>
              </p:cNvSpPr>
              <p:nvPr/>
            </p:nvSpPr>
            <p:spPr>
              <a:xfrm>
                <a:off x="5031956" y="3110337"/>
                <a:ext cx="2128083" cy="370166"/>
              </a:xfrm>
              <a:prstGeom prst="rect">
                <a:avLst/>
              </a:prstGeom>
              <a:blipFill>
                <a:blip r:embed="rId2"/>
                <a:stretch>
                  <a:fillRect l="-3429" t="-22951" r="-2857" b="-393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78B49433-254A-2596-EE39-88DFFAC8269A}"/>
                  </a:ext>
                </a:extLst>
              </p:cNvPr>
              <p:cNvSpPr txBox="1"/>
              <p:nvPr/>
            </p:nvSpPr>
            <p:spPr>
              <a:xfrm>
                <a:off x="5081843" y="2700697"/>
                <a:ext cx="2028311" cy="370166"/>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sSup>
                        <m:sSupPr>
                          <m:ctrlPr>
                            <a:rPr lang="fr-FR" b="0" i="1" smtClean="0">
                              <a:latin typeface="Cambria Math" panose="02040503050406030204" pitchFamily="18" charset="0"/>
                            </a:rPr>
                          </m:ctrlPr>
                        </m:sSupPr>
                        <m:e>
                          <m:r>
                            <a:rPr lang="fr-FR" i="1">
                              <a:latin typeface="Cambria Math" panose="02040503050406030204" pitchFamily="18" charset="0"/>
                            </a:rPr>
                            <m:t>𝐵</m:t>
                          </m:r>
                        </m:e>
                        <m:sup>
                          <m:r>
                            <a:rPr lang="fr-FR" b="0" i="1" smtClean="0">
                              <a:latin typeface="Cambria Math" panose="02040503050406030204" pitchFamily="18" charset="0"/>
                            </a:rPr>
                            <m:t>(</m:t>
                          </m:r>
                          <m:r>
                            <a:rPr lang="fr-FR" b="0" i="1" smtClean="0">
                              <a:latin typeface="Cambria Math" panose="02040503050406030204" pitchFamily="18" charset="0"/>
                            </a:rPr>
                            <m:t>𝑙</m:t>
                          </m:r>
                          <m:r>
                            <a:rPr lang="fr-FR" b="0" i="1" smtClean="0">
                              <a:latin typeface="Cambria Math" panose="02040503050406030204" pitchFamily="18" charset="0"/>
                            </a:rPr>
                            <m:t>)</m:t>
                          </m:r>
                        </m:sup>
                      </m:sSup>
                      <m:groupChr>
                        <m:groupChrPr>
                          <m:chr m:val="←"/>
                          <m:pos m:val="top"/>
                          <m:ctrlPr>
                            <a:rPr lang="fr-FR" b="0" i="1" smtClean="0">
                              <a:latin typeface="Cambria Math" panose="02040503050406030204" pitchFamily="18" charset="0"/>
                            </a:rPr>
                          </m:ctrlPr>
                        </m:groupChrPr>
                        <m:e/>
                      </m:groupChr>
                      <m:r>
                        <a:rPr lang="fr-FR" b="0" i="1" smtClean="0">
                          <a:latin typeface="Cambria Math" panose="02040503050406030204" pitchFamily="18" charset="0"/>
                        </a:rPr>
                        <m:t> </m:t>
                      </m:r>
                      <m:sSup>
                        <m:sSupPr>
                          <m:ctrlPr>
                            <a:rPr lang="fr-FR" b="0" i="1" smtClean="0">
                              <a:latin typeface="Cambria Math" panose="02040503050406030204" pitchFamily="18" charset="0"/>
                            </a:rPr>
                          </m:ctrlPr>
                        </m:sSupPr>
                        <m:e>
                          <m:r>
                            <a:rPr lang="fr-FR" i="1">
                              <a:latin typeface="Cambria Math" panose="02040503050406030204" pitchFamily="18" charset="0"/>
                            </a:rPr>
                            <m:t>𝐵</m:t>
                          </m:r>
                        </m:e>
                        <m:sup>
                          <m:r>
                            <a:rPr lang="fr-FR" b="0" i="1" smtClean="0">
                              <a:latin typeface="Cambria Math" panose="02040503050406030204" pitchFamily="18" charset="0"/>
                            </a:rPr>
                            <m:t>(</m:t>
                          </m:r>
                          <m:r>
                            <a:rPr lang="fr-FR" b="0" i="1" smtClean="0">
                              <a:latin typeface="Cambria Math" panose="02040503050406030204" pitchFamily="18" charset="0"/>
                            </a:rPr>
                            <m:t>𝑙</m:t>
                          </m:r>
                          <m:r>
                            <a:rPr lang="fr-FR" b="0" i="1" smtClean="0">
                              <a:latin typeface="Cambria Math" panose="02040503050406030204" pitchFamily="18" charset="0"/>
                            </a:rPr>
                            <m:t>)</m:t>
                          </m:r>
                        </m:sup>
                      </m:sSup>
                      <m:r>
                        <a:rPr lang="fr-FR" b="0" i="1" smtClean="0">
                          <a:latin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𝜂</m:t>
                      </m:r>
                      <m:sSub>
                        <m:sSubPr>
                          <m:ctrlPr>
                            <a:rPr lang="fr-FR" b="0" i="1" smtClean="0">
                              <a:latin typeface="Cambria Math" panose="02040503050406030204" pitchFamily="18" charset="0"/>
                              <a:ea typeface="Cambria Math" panose="02040503050406030204" pitchFamily="18" charset="0"/>
                            </a:rPr>
                          </m:ctrlPr>
                        </m:sSubPr>
                        <m:e>
                          <m:r>
                            <m:rPr>
                              <m:sty m:val="p"/>
                            </m:rPr>
                            <a:rPr lang="fr-FR" i="1">
                              <a:latin typeface="Cambria Math" panose="02040503050406030204" pitchFamily="18" charset="0"/>
                              <a:ea typeface="Cambria Math" panose="02040503050406030204" pitchFamily="18" charset="0"/>
                            </a:rPr>
                            <m:t>∇</m:t>
                          </m:r>
                        </m:e>
                        <m:sub>
                          <m:r>
                            <a:rPr lang="fr-FR" b="0" i="1" smtClean="0">
                              <a:latin typeface="Cambria Math" panose="02040503050406030204" pitchFamily="18" charset="0"/>
                              <a:ea typeface="Cambria Math" panose="02040503050406030204" pitchFamily="18" charset="0"/>
                            </a:rPr>
                            <m:t>𝑘</m:t>
                          </m:r>
                        </m:sub>
                      </m:sSub>
                      <m:r>
                        <a:rPr lang="fr-FR" b="0" i="1" smtClean="0">
                          <a:latin typeface="Cambria Math" panose="02040503050406030204" pitchFamily="18" charset="0"/>
                          <a:ea typeface="Cambria Math" panose="02040503050406030204" pitchFamily="18" charset="0"/>
                        </a:rPr>
                        <m:t>ℒ</m:t>
                      </m:r>
                      <m:r>
                        <a:rPr lang="fr-FR" b="0" i="1" smtClean="0">
                          <a:latin typeface="Cambria Math" panose="02040503050406030204" pitchFamily="18" charset="0"/>
                          <a:ea typeface="Cambria Math" panose="02040503050406030204" pitchFamily="18" charset="0"/>
                        </a:rPr>
                        <m:t> </m:t>
                      </m:r>
                    </m:oMath>
                  </m:oMathPara>
                </a14:m>
                <a:endParaRPr lang="fr-FR"/>
              </a:p>
            </p:txBody>
          </p:sp>
        </mc:Choice>
        <mc:Fallback xmlns="">
          <p:sp>
            <p:nvSpPr>
              <p:cNvPr id="7" name="ZoneTexte 6">
                <a:extLst>
                  <a:ext uri="{FF2B5EF4-FFF2-40B4-BE49-F238E27FC236}">
                    <a16:creationId xmlns:a16="http://schemas.microsoft.com/office/drawing/2014/main" id="{78B49433-254A-2596-EE39-88DFFAC8269A}"/>
                  </a:ext>
                </a:extLst>
              </p:cNvPr>
              <p:cNvSpPr txBox="1">
                <a:spLocks noRot="1" noChangeAspect="1" noMove="1" noResize="1" noEditPoints="1" noAdjustHandles="1" noChangeArrowheads="1" noChangeShapeType="1" noTextEdit="1"/>
              </p:cNvSpPr>
              <p:nvPr/>
            </p:nvSpPr>
            <p:spPr>
              <a:xfrm>
                <a:off x="5081843" y="2700697"/>
                <a:ext cx="2028311" cy="370166"/>
              </a:xfrm>
              <a:prstGeom prst="rect">
                <a:avLst/>
              </a:prstGeom>
              <a:blipFill>
                <a:blip r:embed="rId3"/>
                <a:stretch>
                  <a:fillRect l="-3614" t="-22951" b="-39344"/>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9D5695C0-BB95-BC0E-D176-1996EB426DFB}"/>
              </a:ext>
            </a:extLst>
          </p:cNvPr>
          <p:cNvSpPr/>
          <p:nvPr/>
        </p:nvSpPr>
        <p:spPr>
          <a:xfrm>
            <a:off x="4719686" y="2527643"/>
            <a:ext cx="2752627" cy="1251408"/>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9" name="Espace réservé du numéro de diapositive 8">
            <a:extLst>
              <a:ext uri="{FF2B5EF4-FFF2-40B4-BE49-F238E27FC236}">
                <a16:creationId xmlns:a16="http://schemas.microsoft.com/office/drawing/2014/main" id="{3E725E2C-89D0-7EDC-EBB9-C8BCA7DA987B}"/>
              </a:ext>
            </a:extLst>
          </p:cNvPr>
          <p:cNvSpPr>
            <a:spLocks noGrp="1"/>
          </p:cNvSpPr>
          <p:nvPr>
            <p:ph type="sldNum" sz="quarter" idx="12"/>
          </p:nvPr>
        </p:nvSpPr>
        <p:spPr/>
        <p:txBody>
          <a:bodyPr/>
          <a:lstStyle/>
          <a:p>
            <a:pPr algn="ctr"/>
            <a:fld id="{27C6CCC6-2BE5-4E42-96A4-D1E8E81A3D8E}" type="slidenum">
              <a:rPr lang="fr-FR" smtClean="0"/>
              <a:pPr algn="ctr"/>
              <a:t>11</a:t>
            </a:fld>
            <a:endParaRPr lang="fr-F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818F942F-9DCC-F627-3598-0DE9F8A5BDAC}"/>
                  </a:ext>
                </a:extLst>
              </p:cNvPr>
              <p:cNvSpPr txBox="1"/>
              <p:nvPr/>
            </p:nvSpPr>
            <p:spPr>
              <a:xfrm>
                <a:off x="1049904" y="844439"/>
                <a:ext cx="10648760" cy="657359"/>
              </a:xfrm>
              <a:prstGeom prst="rect">
                <a:avLst/>
              </a:prstGeom>
              <a:noFill/>
            </p:spPr>
            <p:txBody>
              <a:bodyPr wrap="square" lIns="0" tIns="0" rIns="0" bIns="0" rtlCol="0">
                <a:spAutoFit/>
              </a:bodyPr>
              <a:lstStyle/>
              <a:p>
                <a:r>
                  <a:rPr lang="fr-FR">
                    <a:ea typeface="Cambria Math" panose="02040503050406030204" pitchFamily="18" charset="0"/>
                  </a:rPr>
                  <a:t>On définit le gradient de la perte par rapport aux poids de la </a:t>
                </a:r>
                <a14:m>
                  <m:oMath xmlns:m="http://schemas.openxmlformats.org/officeDocument/2006/math">
                    <m:sSup>
                      <m:sSupPr>
                        <m:ctrlPr>
                          <a:rPr lang="fr-FR"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𝑘</m:t>
                        </m:r>
                      </m:e>
                      <m:sup>
                        <m:r>
                          <a:rPr lang="fr-FR" b="0" i="1" smtClean="0">
                            <a:latin typeface="Cambria Math" panose="02040503050406030204" pitchFamily="18" charset="0"/>
                            <a:ea typeface="Cambria Math" panose="02040503050406030204" pitchFamily="18" charset="0"/>
                          </a:rPr>
                          <m:t>𝑖</m:t>
                        </m:r>
                        <m:r>
                          <a:rPr lang="fr-FR" b="0" i="1" smtClean="0">
                            <a:latin typeface="Cambria Math" panose="02040503050406030204" pitchFamily="18" charset="0"/>
                            <a:ea typeface="Cambria Math" panose="02040503050406030204" pitchFamily="18" charset="0"/>
                          </a:rPr>
                          <m:t>è</m:t>
                        </m:r>
                        <m:r>
                          <a:rPr lang="fr-FR" b="0" i="1" smtClean="0">
                            <a:latin typeface="Cambria Math" panose="02040503050406030204" pitchFamily="18" charset="0"/>
                            <a:ea typeface="Cambria Math" panose="02040503050406030204" pitchFamily="18" charset="0"/>
                          </a:rPr>
                          <m:t>𝑚𝑒</m:t>
                        </m:r>
                      </m:sup>
                    </m:sSup>
                  </m:oMath>
                </a14:m>
                <a:r>
                  <a:rPr lang="fr-FR"/>
                  <a:t> couche comme :</a:t>
                </a:r>
                <a:r>
                  <a:rPr lang="fr-FR">
                    <a:ea typeface="Cambria Math" panose="02040503050406030204" pitchFamily="18" charset="0"/>
                  </a:rPr>
                  <a:t> </a:t>
                </a:r>
                <a14:m>
                  <m:oMath xmlns:m="http://schemas.openxmlformats.org/officeDocument/2006/math">
                    <m:sSub>
                      <m:sSubPr>
                        <m:ctrlPr>
                          <a:rPr lang="fr-FR" i="1">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 </m:t>
                        </m:r>
                        <m:r>
                          <m:rPr>
                            <m:sty m:val="p"/>
                          </m:rPr>
                          <a:rPr lang="fr-FR" i="1">
                            <a:latin typeface="Cambria Math" panose="02040503050406030204" pitchFamily="18" charset="0"/>
                            <a:ea typeface="Cambria Math" panose="02040503050406030204" pitchFamily="18" charset="0"/>
                          </a:rPr>
                          <m:t>∇</m:t>
                        </m:r>
                      </m:e>
                      <m:sub>
                        <m:r>
                          <a:rPr lang="fr-FR" i="1">
                            <a:latin typeface="Cambria Math" panose="02040503050406030204" pitchFamily="18" charset="0"/>
                            <a:ea typeface="Cambria Math" panose="02040503050406030204" pitchFamily="18" charset="0"/>
                          </a:rPr>
                          <m:t>𝑘</m:t>
                        </m:r>
                      </m:sub>
                    </m:sSub>
                    <m:r>
                      <a:rPr lang="fr-FR">
                        <a:latin typeface="Cambria Math" panose="02040503050406030204" pitchFamily="18" charset="0"/>
                        <a:ea typeface="Cambria Math" panose="02040503050406030204" pitchFamily="18" charset="0"/>
                      </a:rPr>
                      <m:t>ℒ</m:t>
                    </m:r>
                    <m:d>
                      <m:dPr>
                        <m:ctrlPr>
                          <a:rPr lang="fr-FR" i="1">
                            <a:latin typeface="Cambria Math" panose="02040503050406030204" pitchFamily="18" charset="0"/>
                            <a:ea typeface="Cambria Math" panose="02040503050406030204" pitchFamily="18" charset="0"/>
                          </a:rPr>
                        </m:ctrlPr>
                      </m:dPr>
                      <m:e>
                        <m:r>
                          <m:rPr>
                            <m:sty m:val="p"/>
                          </m:rPr>
                          <a:rPr lang="fr-FR">
                            <a:latin typeface="Cambria Math" panose="02040503050406030204" pitchFamily="18" charset="0"/>
                            <a:ea typeface="Cambria Math" panose="02040503050406030204" pitchFamily="18" charset="0"/>
                          </a:rPr>
                          <m:t>W</m:t>
                        </m:r>
                      </m:e>
                    </m:d>
                    <m:r>
                      <a:rPr lang="fr-FR">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ea typeface="Cambria Math" panose="02040503050406030204" pitchFamily="18" charset="0"/>
                          </a:rPr>
                        </m:ctrlPr>
                      </m:sSubPr>
                      <m:e>
                        <m:d>
                          <m:dPr>
                            <m:ctrlPr>
                              <a:rPr lang="fr-FR" i="1">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𝑑</m:t>
                                </m:r>
                                <m:r>
                                  <a:rPr lang="fr-FR" i="1">
                                    <a:latin typeface="Cambria Math" panose="02040503050406030204" pitchFamily="18" charset="0"/>
                                    <a:ea typeface="Cambria Math" panose="02040503050406030204" pitchFamily="18" charset="0"/>
                                  </a:rPr>
                                  <m:t>ℒ</m:t>
                                </m:r>
                              </m:num>
                              <m:den>
                                <m:r>
                                  <a:rPr lang="fr-FR" i="1">
                                    <a:latin typeface="Cambria Math" panose="02040503050406030204" pitchFamily="18" charset="0"/>
                                    <a:ea typeface="Cambria Math" panose="02040503050406030204" pitchFamily="18" charset="0"/>
                                  </a:rPr>
                                  <m:t>𝑑</m:t>
                                </m:r>
                                <m:sSup>
                                  <m:sSupPr>
                                    <m:ctrlPr>
                                      <a:rPr lang="fr-FR" i="1">
                                        <a:latin typeface="Cambria Math" panose="02040503050406030204" pitchFamily="18" charset="0"/>
                                        <a:ea typeface="Cambria Math" panose="02040503050406030204" pitchFamily="18" charset="0"/>
                                      </a:rPr>
                                    </m:ctrlPr>
                                  </m:sSupPr>
                                  <m:e>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𝑤</m:t>
                                        </m:r>
                                      </m:e>
                                      <m:sub>
                                        <m:r>
                                          <a:rPr lang="fr-FR" i="1">
                                            <a:latin typeface="Cambria Math" panose="02040503050406030204" pitchFamily="18" charset="0"/>
                                            <a:ea typeface="Cambria Math" panose="02040503050406030204" pitchFamily="18" charset="0"/>
                                          </a:rPr>
                                          <m:t>𝑖</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𝑗</m:t>
                                        </m:r>
                                      </m:sub>
                                    </m:sSub>
                                  </m:e>
                                  <m:sup>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𝑘</m:t>
                                    </m:r>
                                    <m:r>
                                      <a:rPr lang="fr-FR" i="1">
                                        <a:latin typeface="Cambria Math" panose="02040503050406030204" pitchFamily="18" charset="0"/>
                                        <a:ea typeface="Cambria Math" panose="02040503050406030204" pitchFamily="18" charset="0"/>
                                      </a:rPr>
                                      <m:t>)</m:t>
                                    </m:r>
                                  </m:sup>
                                </m:sSup>
                              </m:den>
                            </m:f>
                          </m:e>
                        </m:d>
                      </m:e>
                      <m:sub>
                        <m:eqArr>
                          <m:eqArrPr>
                            <m:ctrlPr>
                              <a:rPr lang="fr-FR" i="1">
                                <a:latin typeface="Cambria Math" panose="02040503050406030204" pitchFamily="18" charset="0"/>
                                <a:ea typeface="Cambria Math" panose="02040503050406030204" pitchFamily="18" charset="0"/>
                              </a:rPr>
                            </m:ctrlPr>
                          </m:eqArrPr>
                          <m:e>
                            <m:r>
                              <a:rPr lang="fr-FR" i="1">
                                <a:latin typeface="Cambria Math" panose="02040503050406030204" pitchFamily="18" charset="0"/>
                                <a:ea typeface="Cambria Math" panose="02040503050406030204" pitchFamily="18" charset="0"/>
                              </a:rPr>
                              <m:t>1≤</m:t>
                            </m:r>
                            <m:r>
                              <a:rPr lang="fr-FR" i="1">
                                <a:latin typeface="Cambria Math" panose="02040503050406030204" pitchFamily="18" charset="0"/>
                                <a:ea typeface="Cambria Math" panose="02040503050406030204" pitchFamily="18" charset="0"/>
                              </a:rPr>
                              <m:t>𝑖</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𝑛</m:t>
                            </m:r>
                          </m:e>
                          <m:e>
                            <m:r>
                              <a:rPr lang="fr-FR" i="1">
                                <a:latin typeface="Cambria Math" panose="02040503050406030204" pitchFamily="18" charset="0"/>
                                <a:ea typeface="Cambria Math" panose="02040503050406030204" pitchFamily="18" charset="0"/>
                              </a:rPr>
                              <m:t>1≤</m:t>
                            </m:r>
                            <m:r>
                              <a:rPr lang="fr-FR" i="1">
                                <a:latin typeface="Cambria Math" panose="02040503050406030204" pitchFamily="18" charset="0"/>
                                <a:ea typeface="Cambria Math" panose="02040503050406030204" pitchFamily="18" charset="0"/>
                              </a:rPr>
                              <m:t>𝑖</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𝑞</m:t>
                            </m:r>
                          </m:e>
                        </m:eqArr>
                      </m:sub>
                    </m:sSub>
                  </m:oMath>
                </a14:m>
                <a:endParaRPr lang="fr-FR"/>
              </a:p>
            </p:txBody>
          </p:sp>
        </mc:Choice>
        <mc:Fallback xmlns="">
          <p:sp>
            <p:nvSpPr>
              <p:cNvPr id="8" name="ZoneTexte 7">
                <a:extLst>
                  <a:ext uri="{FF2B5EF4-FFF2-40B4-BE49-F238E27FC236}">
                    <a16:creationId xmlns:a16="http://schemas.microsoft.com/office/drawing/2014/main" id="{818F942F-9DCC-F627-3598-0DE9F8A5BDAC}"/>
                  </a:ext>
                </a:extLst>
              </p:cNvPr>
              <p:cNvSpPr txBox="1">
                <a:spLocks noRot="1" noChangeAspect="1" noMove="1" noResize="1" noEditPoints="1" noAdjustHandles="1" noChangeArrowheads="1" noChangeShapeType="1" noTextEdit="1"/>
              </p:cNvSpPr>
              <p:nvPr/>
            </p:nvSpPr>
            <p:spPr>
              <a:xfrm>
                <a:off x="1049904" y="844439"/>
                <a:ext cx="10648760" cy="657359"/>
              </a:xfrm>
              <a:prstGeom prst="rect">
                <a:avLst/>
              </a:prstGeom>
              <a:blipFill>
                <a:blip r:embed="rId4"/>
                <a:stretch>
                  <a:fillRect l="-1317"/>
                </a:stretch>
              </a:blipFill>
            </p:spPr>
            <p:txBody>
              <a:bodyPr/>
              <a:lstStyle/>
              <a:p>
                <a:r>
                  <a:rPr lang="en-US">
                    <a:noFill/>
                  </a:rPr>
                  <a:t> </a:t>
                </a:r>
              </a:p>
            </p:txBody>
          </p:sp>
        </mc:Fallback>
      </mc:AlternateContent>
    </p:spTree>
    <p:extLst>
      <p:ext uri="{BB962C8B-B14F-4D97-AF65-F5344CB8AC3E}">
        <p14:creationId xmlns:p14="http://schemas.microsoft.com/office/powerpoint/2010/main" val="3429770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046FEC28-BDD4-B49E-F09F-247418F2CE96}"/>
              </a:ext>
            </a:extLst>
          </p:cNvPr>
          <p:cNvPicPr>
            <a:picLocks noChangeAspect="1"/>
          </p:cNvPicPr>
          <p:nvPr/>
        </p:nvPicPr>
        <p:blipFill>
          <a:blip r:embed="rId2"/>
          <a:stretch>
            <a:fillRect/>
          </a:stretch>
        </p:blipFill>
        <p:spPr>
          <a:xfrm>
            <a:off x="2116666" y="785283"/>
            <a:ext cx="7958668" cy="5571067"/>
          </a:xfrm>
          <a:prstGeom prst="rect">
            <a:avLst/>
          </a:prstGeom>
        </p:spPr>
      </p:pic>
      <p:sp>
        <p:nvSpPr>
          <p:cNvPr id="4" name="Espace réservé du numéro de diapositive 3">
            <a:extLst>
              <a:ext uri="{FF2B5EF4-FFF2-40B4-BE49-F238E27FC236}">
                <a16:creationId xmlns:a16="http://schemas.microsoft.com/office/drawing/2014/main" id="{C6A70A18-B438-9A90-790F-797314E7CE1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7C6CCC6-2BE5-4E42-96A4-D1E8E81A3D8E}" type="slidenum">
              <a:rPr lang="en-US" smtClean="0"/>
              <a:pPr>
                <a:spcAft>
                  <a:spcPts val="600"/>
                </a:spcAft>
              </a:pPr>
              <a:t>12</a:t>
            </a:fld>
            <a:endParaRPr lang="en-US"/>
          </a:p>
        </p:txBody>
      </p:sp>
      <mc:AlternateContent xmlns:mc="http://schemas.openxmlformats.org/markup-compatibility/2006">
        <mc:Choice xmlns:a14="http://schemas.microsoft.com/office/drawing/2010/main" Requires="a14">
          <p:sp>
            <p:nvSpPr>
              <p:cNvPr id="7" name="ZoneTexte 6">
                <a:extLst>
                  <a:ext uri="{FF2B5EF4-FFF2-40B4-BE49-F238E27FC236}">
                    <a16:creationId xmlns:a16="http://schemas.microsoft.com/office/drawing/2014/main" id="{F46130F2-50D7-E2E1-9FA5-1D475D45C94B}"/>
                  </a:ext>
                </a:extLst>
              </p:cNvPr>
              <p:cNvSpPr txBox="1"/>
              <p:nvPr/>
            </p:nvSpPr>
            <p:spPr>
              <a:xfrm>
                <a:off x="477520" y="203226"/>
                <a:ext cx="10962640" cy="369332"/>
              </a:xfrm>
              <a:prstGeom prst="rect">
                <a:avLst/>
              </a:prstGeom>
              <a:noFill/>
            </p:spPr>
            <p:txBody>
              <a:bodyPr wrap="square" rtlCol="0">
                <a:spAutoFit/>
              </a:bodyPr>
              <a:lstStyle/>
              <a:p>
                <a:r>
                  <a:rPr lang="fr-FR" dirty="0"/>
                  <a:t>Illustration de de l’entrainement en se limitant au cinq premiers </a:t>
                </a:r>
                <a:r>
                  <a:rPr lang="fr-FR" dirty="0" err="1"/>
                  <a:t>imla</a:t>
                </a:r>
                <a:r>
                  <a:rPr lang="fr-FR" dirty="0"/>
                  <a:t> diminution de </a:t>
                </a:r>
                <a14:m>
                  <m:oMath xmlns:m="http://schemas.openxmlformats.org/officeDocument/2006/math">
                    <m:r>
                      <a:rPr lang="fr-FR" i="1">
                        <a:latin typeface="Cambria Math" panose="02040503050406030204" pitchFamily="18" charset="0"/>
                      </a:rPr>
                      <m:t>ℒ</m:t>
                    </m:r>
                  </m:oMath>
                </a14:m>
                <a:r>
                  <a:rPr lang="fr-FR" dirty="0"/>
                  <a:t> au fur et à mesure ages :</a:t>
                </a:r>
              </a:p>
            </p:txBody>
          </p:sp>
        </mc:Choice>
        <mc:Fallback>
          <p:sp>
            <p:nvSpPr>
              <p:cNvPr id="7" name="ZoneTexte 6">
                <a:extLst>
                  <a:ext uri="{FF2B5EF4-FFF2-40B4-BE49-F238E27FC236}">
                    <a16:creationId xmlns:a16="http://schemas.microsoft.com/office/drawing/2014/main" id="{F46130F2-50D7-E2E1-9FA5-1D475D45C94B}"/>
                  </a:ext>
                </a:extLst>
              </p:cNvPr>
              <p:cNvSpPr txBox="1">
                <a:spLocks noRot="1" noChangeAspect="1" noMove="1" noResize="1" noEditPoints="1" noAdjustHandles="1" noChangeArrowheads="1" noChangeShapeType="1" noTextEdit="1"/>
              </p:cNvSpPr>
              <p:nvPr/>
            </p:nvSpPr>
            <p:spPr>
              <a:xfrm>
                <a:off x="477520" y="203226"/>
                <a:ext cx="10962640" cy="369332"/>
              </a:xfrm>
              <a:prstGeom prst="rect">
                <a:avLst/>
              </a:prstGeom>
              <a:blipFill>
                <a:blip r:embed="rId3"/>
                <a:stretch>
                  <a:fillRect l="-445" t="-8197" b="-24590"/>
                </a:stretch>
              </a:blipFill>
            </p:spPr>
            <p:txBody>
              <a:bodyPr/>
              <a:lstStyle/>
              <a:p>
                <a:r>
                  <a:rPr lang="fr-FR">
                    <a:noFill/>
                  </a:rPr>
                  <a:t> </a:t>
                </a:r>
              </a:p>
            </p:txBody>
          </p:sp>
        </mc:Fallback>
      </mc:AlternateContent>
      <p:sp>
        <p:nvSpPr>
          <p:cNvPr id="13" name="ZoneTexte 12">
            <a:extLst>
              <a:ext uri="{FF2B5EF4-FFF2-40B4-BE49-F238E27FC236}">
                <a16:creationId xmlns:a16="http://schemas.microsoft.com/office/drawing/2014/main" id="{69427BF4-BD65-6262-A619-F7948510D2EC}"/>
              </a:ext>
            </a:extLst>
          </p:cNvPr>
          <p:cNvSpPr txBox="1"/>
          <p:nvPr/>
        </p:nvSpPr>
        <p:spPr>
          <a:xfrm>
            <a:off x="3667760" y="1100905"/>
            <a:ext cx="1473200" cy="369332"/>
          </a:xfrm>
          <a:prstGeom prst="rect">
            <a:avLst/>
          </a:prstGeom>
          <a:noFill/>
        </p:spPr>
        <p:txBody>
          <a:bodyPr wrap="square" rtlCol="0">
            <a:spAutoFit/>
          </a:bodyPr>
          <a:lstStyle/>
          <a:p>
            <a:r>
              <a:rPr lang="fr-FR">
                <a:solidFill>
                  <a:schemeClr val="bg1"/>
                </a:solidFill>
              </a:rPr>
              <a:t>Vecteur perte </a:t>
            </a:r>
          </a:p>
        </p:txBody>
      </p:sp>
      <p:sp>
        <p:nvSpPr>
          <p:cNvPr id="14" name="Accolade fermante 13">
            <a:extLst>
              <a:ext uri="{FF2B5EF4-FFF2-40B4-BE49-F238E27FC236}">
                <a16:creationId xmlns:a16="http://schemas.microsoft.com/office/drawing/2014/main" id="{50EBF81C-8824-31E7-BD6B-20E377B7F43E}"/>
              </a:ext>
            </a:extLst>
          </p:cNvPr>
          <p:cNvSpPr/>
          <p:nvPr/>
        </p:nvSpPr>
        <p:spPr>
          <a:xfrm>
            <a:off x="3119120" y="785283"/>
            <a:ext cx="406400" cy="952075"/>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4030067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9CBC1B-0A13-EA06-DCE1-08A49C406932}"/>
              </a:ext>
            </a:extLst>
          </p:cNvPr>
          <p:cNvSpPr>
            <a:spLocks noGrp="1"/>
          </p:cNvSpPr>
          <p:nvPr>
            <p:ph type="title"/>
          </p:nvPr>
        </p:nvSpPr>
        <p:spPr>
          <a:xfrm>
            <a:off x="838200" y="365125"/>
            <a:ext cx="2879035" cy="1325563"/>
          </a:xfrm>
        </p:spPr>
        <p:txBody>
          <a:bodyPr/>
          <a:lstStyle/>
          <a:p>
            <a:pPr algn="ctr"/>
            <a:r>
              <a:rPr lang="fr-FR" b="1" i="1"/>
              <a:t>Expérience : </a:t>
            </a:r>
            <a:r>
              <a:rPr lang="fr-FR" b="1" i="1" u="sng">
                <a:effectLst>
                  <a:outerShdw blurRad="38100" dist="38100" dir="2700000" algn="tl">
                    <a:srgbClr val="000000">
                      <a:alpha val="43137"/>
                    </a:srgbClr>
                  </a:outerShdw>
                </a:effectLst>
              </a:rPr>
              <a:t> </a:t>
            </a:r>
          </a:p>
        </p:txBody>
      </p:sp>
      <p:sp>
        <p:nvSpPr>
          <p:cNvPr id="4" name="Espace réservé du numéro de diapositive 3">
            <a:extLst>
              <a:ext uri="{FF2B5EF4-FFF2-40B4-BE49-F238E27FC236}">
                <a16:creationId xmlns:a16="http://schemas.microsoft.com/office/drawing/2014/main" id="{EBB5A600-9662-A706-27E6-46DA4589FB42}"/>
              </a:ext>
            </a:extLst>
          </p:cNvPr>
          <p:cNvSpPr>
            <a:spLocks noGrp="1"/>
          </p:cNvSpPr>
          <p:nvPr>
            <p:ph type="sldNum" sz="quarter" idx="12"/>
          </p:nvPr>
        </p:nvSpPr>
        <p:spPr/>
        <p:txBody>
          <a:bodyPr/>
          <a:lstStyle/>
          <a:p>
            <a:fld id="{27C6CCC6-2BE5-4E42-96A4-D1E8E81A3D8E}" type="slidenum">
              <a:rPr lang="fr-FR" smtClean="0"/>
              <a:t>13</a:t>
            </a:fld>
            <a:endParaRPr lang="fr-FR"/>
          </a:p>
        </p:txBody>
      </p:sp>
      <p:cxnSp>
        <p:nvCxnSpPr>
          <p:cNvPr id="6" name="Connecteur droit 5">
            <a:extLst>
              <a:ext uri="{FF2B5EF4-FFF2-40B4-BE49-F238E27FC236}">
                <a16:creationId xmlns:a16="http://schemas.microsoft.com/office/drawing/2014/main" id="{BA00A23A-D39C-176D-C167-97FBA4102A68}"/>
              </a:ext>
            </a:extLst>
          </p:cNvPr>
          <p:cNvCxnSpPr>
            <a:cxnSpLocks/>
          </p:cNvCxnSpPr>
          <p:nvPr/>
        </p:nvCxnSpPr>
        <p:spPr>
          <a:xfrm flipH="1">
            <a:off x="954157" y="1222513"/>
            <a:ext cx="2474843"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10" name="ZoneTexte 9">
            <a:extLst>
              <a:ext uri="{FF2B5EF4-FFF2-40B4-BE49-F238E27FC236}">
                <a16:creationId xmlns:a16="http://schemas.microsoft.com/office/drawing/2014/main" id="{10FC04BF-DF4C-569E-AA84-5038FF6E69F4}"/>
              </a:ext>
            </a:extLst>
          </p:cNvPr>
          <p:cNvSpPr txBox="1"/>
          <p:nvPr/>
        </p:nvSpPr>
        <p:spPr>
          <a:xfrm>
            <a:off x="731196" y="3429000"/>
            <a:ext cx="10038521" cy="646331"/>
          </a:xfrm>
          <a:prstGeom prst="rect">
            <a:avLst/>
          </a:prstGeom>
          <a:noFill/>
        </p:spPr>
        <p:txBody>
          <a:bodyPr wrap="square" rtlCol="0">
            <a:spAutoFit/>
          </a:bodyPr>
          <a:lstStyle/>
          <a:p>
            <a:r>
              <a:rPr lang="fr-FR" u="sng"/>
              <a:t>Moyen pour y parvenir </a:t>
            </a:r>
            <a:r>
              <a:rPr lang="fr-FR"/>
              <a:t>:  Faire des captures de manière rapprochée du flux vidéo pour ensuite les faire analyser par l’intelligence artificielle.</a:t>
            </a:r>
          </a:p>
        </p:txBody>
      </p:sp>
      <p:sp>
        <p:nvSpPr>
          <p:cNvPr id="13" name="ZoneTexte 12">
            <a:extLst>
              <a:ext uri="{FF2B5EF4-FFF2-40B4-BE49-F238E27FC236}">
                <a16:creationId xmlns:a16="http://schemas.microsoft.com/office/drawing/2014/main" id="{55C5020A-B228-B5D9-4F56-018F1EBBBA1B}"/>
              </a:ext>
            </a:extLst>
          </p:cNvPr>
          <p:cNvSpPr txBox="1"/>
          <p:nvPr/>
        </p:nvSpPr>
        <p:spPr>
          <a:xfrm>
            <a:off x="731196" y="1876184"/>
            <a:ext cx="10622604" cy="646331"/>
          </a:xfrm>
          <a:prstGeom prst="rect">
            <a:avLst/>
          </a:prstGeom>
          <a:noFill/>
        </p:spPr>
        <p:txBody>
          <a:bodyPr wrap="square" rtlCol="0">
            <a:spAutoFit/>
          </a:bodyPr>
          <a:lstStyle/>
          <a:p>
            <a:r>
              <a:rPr lang="fr-FR" b="1"/>
              <a:t>Rappel du but</a:t>
            </a:r>
            <a:r>
              <a:rPr lang="fr-FR"/>
              <a:t> : A partir de la lecture du flux camera de son environnement, le robot doit être capable de prédire si l’objet qui se trouve devant lui est un déchet ou pas.</a:t>
            </a:r>
          </a:p>
        </p:txBody>
      </p:sp>
    </p:spTree>
    <p:extLst>
      <p:ext uri="{BB962C8B-B14F-4D97-AF65-F5344CB8AC3E}">
        <p14:creationId xmlns:p14="http://schemas.microsoft.com/office/powerpoint/2010/main" val="3915100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41C9B46-AFA7-4AE9-149E-BB033EA32F7A}"/>
              </a:ext>
            </a:extLst>
          </p:cNvPr>
          <p:cNvSpPr>
            <a:spLocks noGrp="1"/>
          </p:cNvSpPr>
          <p:nvPr>
            <p:ph type="sldNum" sz="quarter" idx="12"/>
          </p:nvPr>
        </p:nvSpPr>
        <p:spPr/>
        <p:txBody>
          <a:bodyPr/>
          <a:lstStyle/>
          <a:p>
            <a:fld id="{27C6CCC6-2BE5-4E42-96A4-D1E8E81A3D8E}" type="slidenum">
              <a:rPr lang="fr-FR" u="sng" smtClean="0"/>
              <a:t>14</a:t>
            </a:fld>
            <a:endParaRPr lang="fr-FR" u="sng"/>
          </a:p>
        </p:txBody>
      </p:sp>
      <p:pic>
        <p:nvPicPr>
          <p:cNvPr id="1026" name="Picture 2">
            <a:extLst>
              <a:ext uri="{FF2B5EF4-FFF2-40B4-BE49-F238E27FC236}">
                <a16:creationId xmlns:a16="http://schemas.microsoft.com/office/drawing/2014/main" id="{6D1E572C-F114-D34F-F5E9-D98286447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592" y="4136530"/>
            <a:ext cx="2390775" cy="23907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2AA0328-6F64-3F7E-8905-7C14B0A330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966" y="4136530"/>
            <a:ext cx="2390775" cy="2390775"/>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F0B45724-8B2E-002C-A5FB-528826C0921F}"/>
              </a:ext>
            </a:extLst>
          </p:cNvPr>
          <p:cNvSpPr txBox="1"/>
          <p:nvPr/>
        </p:nvSpPr>
        <p:spPr>
          <a:xfrm>
            <a:off x="908899" y="3449429"/>
            <a:ext cx="3657600" cy="646331"/>
          </a:xfrm>
          <a:prstGeom prst="rect">
            <a:avLst/>
          </a:prstGeom>
          <a:noFill/>
        </p:spPr>
        <p:txBody>
          <a:bodyPr wrap="square" rtlCol="0">
            <a:spAutoFit/>
          </a:bodyPr>
          <a:lstStyle/>
          <a:p>
            <a:r>
              <a:rPr lang="fr-FR" u="sng"/>
              <a:t>Même image lue par le réseau provenant de la base de donnée 1</a:t>
            </a:r>
          </a:p>
        </p:txBody>
      </p:sp>
      <p:sp>
        <p:nvSpPr>
          <p:cNvPr id="11" name="ZoneTexte 10">
            <a:extLst>
              <a:ext uri="{FF2B5EF4-FFF2-40B4-BE49-F238E27FC236}">
                <a16:creationId xmlns:a16="http://schemas.microsoft.com/office/drawing/2014/main" id="{542EC398-0C8C-B963-3674-BF55D49F154B}"/>
              </a:ext>
            </a:extLst>
          </p:cNvPr>
          <p:cNvSpPr txBox="1"/>
          <p:nvPr/>
        </p:nvSpPr>
        <p:spPr>
          <a:xfrm>
            <a:off x="7488702" y="3405203"/>
            <a:ext cx="3448256" cy="646331"/>
          </a:xfrm>
          <a:prstGeom prst="rect">
            <a:avLst/>
          </a:prstGeom>
          <a:noFill/>
        </p:spPr>
        <p:txBody>
          <a:bodyPr wrap="square">
            <a:spAutoFit/>
          </a:bodyPr>
          <a:lstStyle/>
          <a:p>
            <a:r>
              <a:rPr lang="fr-FR" u="sng"/>
              <a:t>Même image lue par le réseau provenant du </a:t>
            </a:r>
            <a:r>
              <a:rPr lang="fr-FR" u="sng" err="1"/>
              <a:t>data_set</a:t>
            </a:r>
            <a:r>
              <a:rPr lang="fr-FR" u="sng"/>
              <a:t> 0</a:t>
            </a:r>
          </a:p>
        </p:txBody>
      </p:sp>
      <p:pic>
        <p:nvPicPr>
          <p:cNvPr id="3" name="Image 2">
            <a:extLst>
              <a:ext uri="{FF2B5EF4-FFF2-40B4-BE49-F238E27FC236}">
                <a16:creationId xmlns:a16="http://schemas.microsoft.com/office/drawing/2014/main" id="{568090B2-8810-56D1-8C3B-28C933BF00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6768" y="1209085"/>
            <a:ext cx="2638425" cy="1733550"/>
          </a:xfrm>
          <a:prstGeom prst="rect">
            <a:avLst/>
          </a:prstGeom>
        </p:spPr>
      </p:pic>
      <p:pic>
        <p:nvPicPr>
          <p:cNvPr id="7" name="Image 6" descr="Une image contenant poisson, poisson à nageoires piquantes&#10;&#10;Description générée automatiquement">
            <a:extLst>
              <a:ext uri="{FF2B5EF4-FFF2-40B4-BE49-F238E27FC236}">
                <a16:creationId xmlns:a16="http://schemas.microsoft.com/office/drawing/2014/main" id="{4AC195A4-0FDE-51F3-B0A8-A0B87D23F3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5026" y="1209085"/>
            <a:ext cx="3415608" cy="1733550"/>
          </a:xfrm>
          <a:prstGeom prst="rect">
            <a:avLst/>
          </a:prstGeom>
        </p:spPr>
      </p:pic>
      <p:sp>
        <p:nvSpPr>
          <p:cNvPr id="8" name="ZoneTexte 7">
            <a:extLst>
              <a:ext uri="{FF2B5EF4-FFF2-40B4-BE49-F238E27FC236}">
                <a16:creationId xmlns:a16="http://schemas.microsoft.com/office/drawing/2014/main" id="{D6543BA1-14AA-DFCC-D443-9B88C668FA03}"/>
              </a:ext>
            </a:extLst>
          </p:cNvPr>
          <p:cNvSpPr txBox="1"/>
          <p:nvPr/>
        </p:nvSpPr>
        <p:spPr>
          <a:xfrm>
            <a:off x="1018095" y="424206"/>
            <a:ext cx="3817856" cy="646331"/>
          </a:xfrm>
          <a:prstGeom prst="rect">
            <a:avLst/>
          </a:prstGeom>
          <a:noFill/>
        </p:spPr>
        <p:txBody>
          <a:bodyPr wrap="square" rtlCol="0">
            <a:spAutoFit/>
          </a:bodyPr>
          <a:lstStyle/>
          <a:p>
            <a:r>
              <a:rPr lang="fr-FR" u="sng"/>
              <a:t>Sac plastique provenant de la base de donnée 1</a:t>
            </a:r>
          </a:p>
        </p:txBody>
      </p:sp>
      <p:cxnSp>
        <p:nvCxnSpPr>
          <p:cNvPr id="10" name="Connecteur droit avec flèche 9">
            <a:extLst>
              <a:ext uri="{FF2B5EF4-FFF2-40B4-BE49-F238E27FC236}">
                <a16:creationId xmlns:a16="http://schemas.microsoft.com/office/drawing/2014/main" id="{F217EC2C-F2D8-0917-76C5-D6ECA78B9711}"/>
              </a:ext>
            </a:extLst>
          </p:cNvPr>
          <p:cNvCxnSpPr>
            <a:stCxn id="3" idx="2"/>
          </p:cNvCxnSpPr>
          <p:nvPr/>
        </p:nvCxnSpPr>
        <p:spPr>
          <a:xfrm flipH="1">
            <a:off x="2765980" y="2942635"/>
            <a:ext cx="1" cy="499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29FBA9D4-0EF8-77B3-16AD-A1ECC7F99E24}"/>
              </a:ext>
            </a:extLst>
          </p:cNvPr>
          <p:cNvSpPr txBox="1"/>
          <p:nvPr/>
        </p:nvSpPr>
        <p:spPr>
          <a:xfrm>
            <a:off x="7135426" y="369589"/>
            <a:ext cx="3817856" cy="646331"/>
          </a:xfrm>
          <a:prstGeom prst="rect">
            <a:avLst/>
          </a:prstGeom>
          <a:noFill/>
        </p:spPr>
        <p:txBody>
          <a:bodyPr wrap="square" rtlCol="0">
            <a:spAutoFit/>
          </a:bodyPr>
          <a:lstStyle/>
          <a:p>
            <a:r>
              <a:rPr lang="fr-FR" u="sng"/>
              <a:t>Sac plastique provenant de la base de donnée 0</a:t>
            </a:r>
          </a:p>
        </p:txBody>
      </p:sp>
      <p:cxnSp>
        <p:nvCxnSpPr>
          <p:cNvPr id="13" name="Connecteur droit avec flèche 12">
            <a:extLst>
              <a:ext uri="{FF2B5EF4-FFF2-40B4-BE49-F238E27FC236}">
                <a16:creationId xmlns:a16="http://schemas.microsoft.com/office/drawing/2014/main" id="{B6A32CC9-1B03-790F-561C-B4A98D6B1591}"/>
              </a:ext>
            </a:extLst>
          </p:cNvPr>
          <p:cNvCxnSpPr>
            <a:cxnSpLocks/>
            <a:stCxn id="7" idx="2"/>
          </p:cNvCxnSpPr>
          <p:nvPr/>
        </p:nvCxnSpPr>
        <p:spPr>
          <a:xfrm flipH="1">
            <a:off x="9044354" y="2942635"/>
            <a:ext cx="0" cy="486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33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78AD720-3D2E-556E-D312-CC34AFE846AB}"/>
              </a:ext>
            </a:extLst>
          </p:cNvPr>
          <p:cNvSpPr>
            <a:spLocks noGrp="1"/>
          </p:cNvSpPr>
          <p:nvPr>
            <p:ph type="sldNum" sz="quarter" idx="12"/>
          </p:nvPr>
        </p:nvSpPr>
        <p:spPr/>
        <p:txBody>
          <a:bodyPr/>
          <a:lstStyle/>
          <a:p>
            <a:fld id="{27C6CCC6-2BE5-4E42-96A4-D1E8E81A3D8E}" type="slidenum">
              <a:rPr lang="fr-FR" smtClean="0"/>
              <a:t>15</a:t>
            </a:fld>
            <a:endParaRPr lang="fr-FR"/>
          </a:p>
        </p:txBody>
      </p:sp>
      <p:pic>
        <p:nvPicPr>
          <p:cNvPr id="3080" name="Picture 8">
            <a:extLst>
              <a:ext uri="{FF2B5EF4-FFF2-40B4-BE49-F238E27FC236}">
                <a16:creationId xmlns:a16="http://schemas.microsoft.com/office/drawing/2014/main" id="{6A62D5FB-8192-61AE-557E-6C1898FC27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964" y="3814198"/>
            <a:ext cx="2390775" cy="239077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95EA4154-5137-0445-A157-3C803EAE9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0503" y="3814197"/>
            <a:ext cx="2390775" cy="2390775"/>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7B45A7E8-B6D7-9778-ECDA-183D6E922535}"/>
              </a:ext>
            </a:extLst>
          </p:cNvPr>
          <p:cNvSpPr txBox="1"/>
          <p:nvPr/>
        </p:nvSpPr>
        <p:spPr>
          <a:xfrm>
            <a:off x="0" y="2782193"/>
            <a:ext cx="6890994" cy="738664"/>
          </a:xfrm>
          <a:prstGeom prst="rect">
            <a:avLst/>
          </a:prstGeom>
          <a:noFill/>
        </p:spPr>
        <p:txBody>
          <a:bodyPr wrap="square" rtlCol="0">
            <a:spAutoFit/>
          </a:bodyPr>
          <a:lstStyle/>
          <a:p>
            <a:r>
              <a:rPr lang="fr-FR" sz="1400" b="0" err="1">
                <a:solidFill>
                  <a:srgbClr val="000000"/>
                </a:solidFill>
                <a:effectLst/>
                <a:latin typeface="Courier New" panose="02070309020205020404" pitchFamily="49" charset="0"/>
              </a:rPr>
              <a:t>plt.imshow</a:t>
            </a:r>
            <a:r>
              <a:rPr lang="fr-FR" sz="1400" b="0">
                <a:solidFill>
                  <a:srgbClr val="000000"/>
                </a:solidFill>
                <a:effectLst/>
                <a:latin typeface="Courier New" panose="02070309020205020404" pitchFamily="49" charset="0"/>
              </a:rPr>
              <a:t>(</a:t>
            </a:r>
            <a:r>
              <a:rPr lang="fr-FR" sz="1400" b="0" err="1">
                <a:solidFill>
                  <a:srgbClr val="000000"/>
                </a:solidFill>
                <a:effectLst/>
                <a:latin typeface="Courier New" panose="02070309020205020404" pitchFamily="49" charset="0"/>
              </a:rPr>
              <a:t>model.stack</a:t>
            </a:r>
            <a:r>
              <a:rPr lang="fr-FR" sz="1400" b="0">
                <a:solidFill>
                  <a:srgbClr val="000000"/>
                </a:solidFill>
                <a:effectLst/>
                <a:latin typeface="Courier New" panose="02070309020205020404" pitchFamily="49" charset="0"/>
              </a:rPr>
              <a:t>[</a:t>
            </a:r>
            <a:r>
              <a:rPr lang="fr-FR" sz="1400" b="0">
                <a:solidFill>
                  <a:srgbClr val="09885A"/>
                </a:solidFill>
                <a:effectLst/>
                <a:latin typeface="Courier New" panose="02070309020205020404" pitchFamily="49" charset="0"/>
              </a:rPr>
              <a:t>0</a:t>
            </a:r>
            <a:r>
              <a:rPr lang="fr-FR" sz="1400" b="0">
                <a:solidFill>
                  <a:srgbClr val="000000"/>
                </a:solidFill>
                <a:effectLst/>
                <a:latin typeface="Courier New" panose="02070309020205020404" pitchFamily="49" charset="0"/>
              </a:rPr>
              <a:t>].</a:t>
            </a:r>
            <a:r>
              <a:rPr lang="fr-FR" sz="1400" b="0" err="1">
                <a:solidFill>
                  <a:srgbClr val="000000"/>
                </a:solidFill>
                <a:effectLst/>
                <a:latin typeface="Courier New" panose="02070309020205020404" pitchFamily="49" charset="0"/>
              </a:rPr>
              <a:t>weights.mean</a:t>
            </a:r>
            <a:r>
              <a:rPr lang="fr-FR" sz="1400" b="0">
                <a:solidFill>
                  <a:srgbClr val="000000"/>
                </a:solidFill>
                <a:effectLst/>
                <a:latin typeface="Courier New" panose="02070309020205020404" pitchFamily="49" charset="0"/>
              </a:rPr>
              <a:t>(axis=</a:t>
            </a:r>
            <a:r>
              <a:rPr lang="fr-FR" sz="1400" b="0">
                <a:solidFill>
                  <a:srgbClr val="09885A"/>
                </a:solidFill>
                <a:effectLst/>
                <a:latin typeface="Courier New" panose="02070309020205020404" pitchFamily="49" charset="0"/>
              </a:rPr>
              <a:t>1</a:t>
            </a:r>
            <a:r>
              <a:rPr lang="fr-FR" sz="1400" b="0">
                <a:solidFill>
                  <a:srgbClr val="000000"/>
                </a:solidFill>
                <a:effectLst/>
                <a:latin typeface="Courier New" panose="02070309020205020404" pitchFamily="49" charset="0"/>
              </a:rPr>
              <a:t>).</a:t>
            </a:r>
            <a:r>
              <a:rPr lang="fr-FR" sz="1400" b="0" err="1">
                <a:solidFill>
                  <a:srgbClr val="000000"/>
                </a:solidFill>
                <a:effectLst/>
                <a:latin typeface="Courier New" panose="02070309020205020404" pitchFamily="49" charset="0"/>
              </a:rPr>
              <a:t>reshape</a:t>
            </a:r>
            <a:r>
              <a:rPr lang="fr-FR" sz="1400" b="0">
                <a:solidFill>
                  <a:srgbClr val="000000"/>
                </a:solidFill>
                <a:effectLst/>
                <a:latin typeface="Courier New" panose="02070309020205020404" pitchFamily="49" charset="0"/>
              </a:rPr>
              <a:t>(</a:t>
            </a:r>
            <a:r>
              <a:rPr lang="fr-FR" sz="1400" b="0">
                <a:solidFill>
                  <a:srgbClr val="09885A"/>
                </a:solidFill>
                <a:effectLst/>
                <a:latin typeface="Courier New" panose="02070309020205020404" pitchFamily="49" charset="0"/>
              </a:rPr>
              <a:t>64</a:t>
            </a:r>
            <a:r>
              <a:rPr lang="fr-FR" sz="1400" b="0">
                <a:solidFill>
                  <a:srgbClr val="000000"/>
                </a:solidFill>
                <a:effectLst/>
                <a:latin typeface="Courier New" panose="02070309020205020404" pitchFamily="49" charset="0"/>
              </a:rPr>
              <a:t>,</a:t>
            </a:r>
            <a:r>
              <a:rPr lang="fr-FR" sz="1400" b="0">
                <a:solidFill>
                  <a:srgbClr val="09885A"/>
                </a:solidFill>
                <a:effectLst/>
                <a:latin typeface="Courier New" panose="02070309020205020404" pitchFamily="49" charset="0"/>
              </a:rPr>
              <a:t>64</a:t>
            </a:r>
            <a:r>
              <a:rPr lang="fr-FR" sz="1400" b="0">
                <a:solidFill>
                  <a:srgbClr val="000000"/>
                </a:solidFill>
                <a:effectLst/>
                <a:latin typeface="Courier New" panose="02070309020205020404" pitchFamily="49" charset="0"/>
              </a:rPr>
              <a:t>))</a:t>
            </a:r>
          </a:p>
          <a:p>
            <a:r>
              <a:rPr lang="fr-FR" sz="1400" b="0" err="1">
                <a:solidFill>
                  <a:srgbClr val="000000"/>
                </a:solidFill>
                <a:effectLst/>
                <a:latin typeface="Courier New" panose="02070309020205020404" pitchFamily="49" charset="0"/>
              </a:rPr>
              <a:t>plt.show</a:t>
            </a:r>
            <a:r>
              <a:rPr lang="fr-FR" sz="1400" b="0">
                <a:solidFill>
                  <a:srgbClr val="000000"/>
                </a:solidFill>
                <a:effectLst/>
                <a:latin typeface="Courier New" panose="02070309020205020404" pitchFamily="49" charset="0"/>
              </a:rPr>
              <a:t>()</a:t>
            </a:r>
          </a:p>
          <a:p>
            <a:endParaRPr lang="fr-FR" sz="1400"/>
          </a:p>
        </p:txBody>
      </p:sp>
      <p:sp>
        <p:nvSpPr>
          <p:cNvPr id="13" name="ZoneTexte 12">
            <a:extLst>
              <a:ext uri="{FF2B5EF4-FFF2-40B4-BE49-F238E27FC236}">
                <a16:creationId xmlns:a16="http://schemas.microsoft.com/office/drawing/2014/main" id="{F4AE8848-A346-F0D0-DC79-281482FA856A}"/>
              </a:ext>
            </a:extLst>
          </p:cNvPr>
          <p:cNvSpPr txBox="1"/>
          <p:nvPr/>
        </p:nvSpPr>
        <p:spPr>
          <a:xfrm>
            <a:off x="7537173" y="2782193"/>
            <a:ext cx="4890053" cy="523220"/>
          </a:xfrm>
          <a:prstGeom prst="rect">
            <a:avLst/>
          </a:prstGeom>
          <a:noFill/>
        </p:spPr>
        <p:txBody>
          <a:bodyPr wrap="square">
            <a:spAutoFit/>
          </a:bodyPr>
          <a:lstStyle/>
          <a:p>
            <a:r>
              <a:rPr lang="en-US" sz="1400" b="0" err="1">
                <a:solidFill>
                  <a:srgbClr val="000000"/>
                </a:solidFill>
                <a:effectLst/>
                <a:latin typeface="Courier New" panose="02070309020205020404" pitchFamily="49" charset="0"/>
              </a:rPr>
              <a:t>plt.imshow</a:t>
            </a:r>
            <a:r>
              <a:rPr lang="en-US" sz="1400" b="0">
                <a:solidFill>
                  <a:srgbClr val="000000"/>
                </a:solidFill>
                <a:effectLst/>
                <a:latin typeface="Courier New" panose="02070309020205020404" pitchFamily="49" charset="0"/>
              </a:rPr>
              <a:t>(</a:t>
            </a:r>
            <a:r>
              <a:rPr lang="en-US" sz="1400" b="0" err="1">
                <a:solidFill>
                  <a:srgbClr val="000000"/>
                </a:solidFill>
                <a:effectLst/>
                <a:latin typeface="Courier New" panose="02070309020205020404" pitchFamily="49" charset="0"/>
              </a:rPr>
              <a:t>model.stack</a:t>
            </a:r>
            <a:r>
              <a:rPr lang="en-US" sz="1400" b="0">
                <a:solidFill>
                  <a:srgbClr val="000000"/>
                </a:solidFill>
                <a:effectLst/>
                <a:latin typeface="Courier New" panose="02070309020205020404" pitchFamily="49" charset="0"/>
              </a:rPr>
              <a:t>[</a:t>
            </a:r>
            <a:r>
              <a:rPr lang="en-US" sz="1400" b="0">
                <a:solidFill>
                  <a:srgbClr val="09885A"/>
                </a:solidFill>
                <a:effectLst/>
                <a:latin typeface="Courier New" panose="02070309020205020404" pitchFamily="49" charset="0"/>
              </a:rPr>
              <a:t>2</a:t>
            </a:r>
            <a:r>
              <a:rPr lang="en-US" sz="1400" b="0">
                <a:solidFill>
                  <a:srgbClr val="000000"/>
                </a:solidFill>
                <a:effectLst/>
                <a:latin typeface="Courier New" panose="02070309020205020404" pitchFamily="49" charset="0"/>
              </a:rPr>
              <a:t>].weights)</a:t>
            </a:r>
          </a:p>
          <a:p>
            <a:r>
              <a:rPr lang="en-US" sz="1400" b="0" err="1">
                <a:solidFill>
                  <a:srgbClr val="000000"/>
                </a:solidFill>
                <a:effectLst/>
                <a:latin typeface="Courier New" panose="02070309020205020404" pitchFamily="49" charset="0"/>
              </a:rPr>
              <a:t>plt.show</a:t>
            </a:r>
            <a:r>
              <a:rPr lang="en-US" sz="1400" b="0">
                <a:solidFill>
                  <a:srgbClr val="000000"/>
                </a:solidFill>
                <a:effectLst/>
                <a:latin typeface="Courier New" panose="02070309020205020404" pitchFamily="49" charset="0"/>
              </a:rPr>
              <a:t>()</a:t>
            </a:r>
          </a:p>
        </p:txBody>
      </p:sp>
      <p:sp>
        <p:nvSpPr>
          <p:cNvPr id="3" name="ZoneTexte 2">
            <a:extLst>
              <a:ext uri="{FF2B5EF4-FFF2-40B4-BE49-F238E27FC236}">
                <a16:creationId xmlns:a16="http://schemas.microsoft.com/office/drawing/2014/main" id="{319B8E87-1F6E-A6E8-0476-8F25EB945458}"/>
              </a:ext>
            </a:extLst>
          </p:cNvPr>
          <p:cNvSpPr txBox="1"/>
          <p:nvPr/>
        </p:nvSpPr>
        <p:spPr>
          <a:xfrm>
            <a:off x="622169" y="1468710"/>
            <a:ext cx="4732256" cy="646331"/>
          </a:xfrm>
          <a:prstGeom prst="rect">
            <a:avLst/>
          </a:prstGeom>
          <a:noFill/>
        </p:spPr>
        <p:txBody>
          <a:bodyPr wrap="square" rtlCol="0">
            <a:spAutoFit/>
          </a:bodyPr>
          <a:lstStyle/>
          <a:p>
            <a:r>
              <a:rPr lang="fr-FR"/>
              <a:t>Pixel jaune = pixel associé à un poids fort</a:t>
            </a:r>
          </a:p>
          <a:p>
            <a:r>
              <a:rPr lang="fr-FR"/>
              <a:t>Pixel bleu =  pixel associé à un poids faible</a:t>
            </a:r>
          </a:p>
        </p:txBody>
      </p:sp>
      <p:sp>
        <p:nvSpPr>
          <p:cNvPr id="5" name="ZoneTexte 4">
            <a:extLst>
              <a:ext uri="{FF2B5EF4-FFF2-40B4-BE49-F238E27FC236}">
                <a16:creationId xmlns:a16="http://schemas.microsoft.com/office/drawing/2014/main" id="{680400CD-CDD7-F5F8-1F6C-112AD61B8365}"/>
              </a:ext>
            </a:extLst>
          </p:cNvPr>
          <p:cNvSpPr txBox="1"/>
          <p:nvPr/>
        </p:nvSpPr>
        <p:spPr>
          <a:xfrm>
            <a:off x="707010" y="416466"/>
            <a:ext cx="11232082" cy="646331"/>
          </a:xfrm>
          <a:prstGeom prst="rect">
            <a:avLst/>
          </a:prstGeom>
          <a:noFill/>
        </p:spPr>
        <p:txBody>
          <a:bodyPr wrap="square" lIns="91440" tIns="45720" rIns="91440" bIns="45720" rtlCol="0" anchor="t">
            <a:spAutoFit/>
          </a:bodyPr>
          <a:lstStyle/>
          <a:p>
            <a:r>
              <a:rPr lang="fr-FR" u="sng"/>
              <a:t>Moyenne des poids associée à chaque pixel, de la première couche dense (à gauche) et à de la </a:t>
            </a:r>
            <a:r>
              <a:rPr lang="fr-FR" u="sng" err="1"/>
              <a:t>deuxieme</a:t>
            </a:r>
            <a:r>
              <a:rPr lang="fr-FR" u="sng"/>
              <a:t> couche dense (à droite) :</a:t>
            </a:r>
          </a:p>
        </p:txBody>
      </p:sp>
    </p:spTree>
    <p:extLst>
      <p:ext uri="{BB962C8B-B14F-4D97-AF65-F5344CB8AC3E}">
        <p14:creationId xmlns:p14="http://schemas.microsoft.com/office/powerpoint/2010/main" val="1171460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descr="Une image contenant texte, intérieur, capture d’écran&#10;&#10;Description générée automatiquement">
            <a:extLst>
              <a:ext uri="{FF2B5EF4-FFF2-40B4-BE49-F238E27FC236}">
                <a16:creationId xmlns:a16="http://schemas.microsoft.com/office/drawing/2014/main" id="{A7CE977C-71BB-E8D1-2181-D5FF074353F0}"/>
              </a:ext>
            </a:extLst>
          </p:cNvPr>
          <p:cNvPicPr>
            <a:picLocks noChangeAspect="1"/>
          </p:cNvPicPr>
          <p:nvPr/>
        </p:nvPicPr>
        <p:blipFill rotWithShape="1">
          <a:blip r:embed="rId2">
            <a:extLst>
              <a:ext uri="{28A0092B-C50C-407E-A947-70E740481C1C}">
                <a14:useLocalDpi xmlns:a14="http://schemas.microsoft.com/office/drawing/2010/main" val="0"/>
              </a:ext>
            </a:extLst>
          </a:blip>
          <a:srcRect l="446" t="546"/>
          <a:stretch/>
        </p:blipFill>
        <p:spPr>
          <a:xfrm>
            <a:off x="758757" y="778213"/>
            <a:ext cx="10846340" cy="5311302"/>
          </a:xfrm>
          <a:prstGeom prst="rect">
            <a:avLst/>
          </a:prstGeom>
        </p:spPr>
      </p:pic>
      <p:sp>
        <p:nvSpPr>
          <p:cNvPr id="2" name="Espace réservé du numéro de diapositive 1">
            <a:extLst>
              <a:ext uri="{FF2B5EF4-FFF2-40B4-BE49-F238E27FC236}">
                <a16:creationId xmlns:a16="http://schemas.microsoft.com/office/drawing/2014/main" id="{40798D8F-A78C-A16C-7E8F-840B2CE7D081}"/>
              </a:ext>
            </a:extLst>
          </p:cNvPr>
          <p:cNvSpPr>
            <a:spLocks noGrp="1"/>
          </p:cNvSpPr>
          <p:nvPr>
            <p:ph type="sldNum" sz="quarter" idx="12"/>
          </p:nvPr>
        </p:nvSpPr>
        <p:spPr>
          <a:xfrm>
            <a:off x="8610600" y="6356350"/>
            <a:ext cx="2743200" cy="365125"/>
          </a:xfrm>
        </p:spPr>
        <p:txBody>
          <a:bodyPr>
            <a:normAutofit/>
          </a:bodyPr>
          <a:lstStyle/>
          <a:p>
            <a:pPr>
              <a:spcAft>
                <a:spcPts val="600"/>
              </a:spcAft>
            </a:pPr>
            <a:fld id="{27C6CCC6-2BE5-4E42-96A4-D1E8E81A3D8E}" type="slidenum">
              <a:rPr lang="fr-FR" smtClean="0"/>
              <a:pPr>
                <a:spcAft>
                  <a:spcPts val="600"/>
                </a:spcAft>
              </a:pPr>
              <a:t>16</a:t>
            </a:fld>
            <a:endParaRPr lang="fr-FR"/>
          </a:p>
        </p:txBody>
      </p:sp>
      <p:sp>
        <p:nvSpPr>
          <p:cNvPr id="9" name="Rectangle 8">
            <a:extLst>
              <a:ext uri="{FF2B5EF4-FFF2-40B4-BE49-F238E27FC236}">
                <a16:creationId xmlns:a16="http://schemas.microsoft.com/office/drawing/2014/main" id="{0AF4BD2E-92D8-A9E3-A304-F897D6FE64B8}"/>
              </a:ext>
            </a:extLst>
          </p:cNvPr>
          <p:cNvSpPr/>
          <p:nvPr/>
        </p:nvSpPr>
        <p:spPr>
          <a:xfrm>
            <a:off x="4387173" y="778213"/>
            <a:ext cx="457200" cy="5301574"/>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ACE743DC-617F-AA0C-ADF7-98EF2F6996D1}"/>
              </a:ext>
            </a:extLst>
          </p:cNvPr>
          <p:cNvSpPr/>
          <p:nvPr/>
        </p:nvSpPr>
        <p:spPr>
          <a:xfrm>
            <a:off x="758757" y="3610466"/>
            <a:ext cx="3628417" cy="2469321"/>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22CA5D8E-CDCF-24F9-14CC-0ED8B6244954}"/>
              </a:ext>
            </a:extLst>
          </p:cNvPr>
          <p:cNvSpPr/>
          <p:nvPr/>
        </p:nvSpPr>
        <p:spPr>
          <a:xfrm>
            <a:off x="758757" y="952106"/>
            <a:ext cx="3628416" cy="26486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7" name="Connecteur droit avec flèche 26">
            <a:extLst>
              <a:ext uri="{FF2B5EF4-FFF2-40B4-BE49-F238E27FC236}">
                <a16:creationId xmlns:a16="http://schemas.microsoft.com/office/drawing/2014/main" id="{74C10999-B411-6B5E-F49F-1B53B0F4B765}"/>
              </a:ext>
            </a:extLst>
          </p:cNvPr>
          <p:cNvCxnSpPr>
            <a:cxnSpLocks/>
          </p:cNvCxnSpPr>
          <p:nvPr/>
        </p:nvCxnSpPr>
        <p:spPr>
          <a:xfrm flipH="1">
            <a:off x="2941163" y="357917"/>
            <a:ext cx="875689" cy="584462"/>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0" name="ZoneTexte 29">
            <a:extLst>
              <a:ext uri="{FF2B5EF4-FFF2-40B4-BE49-F238E27FC236}">
                <a16:creationId xmlns:a16="http://schemas.microsoft.com/office/drawing/2014/main" id="{FD317A9D-CCC4-2C7B-E68A-6D5F17A1306D}"/>
              </a:ext>
            </a:extLst>
          </p:cNvPr>
          <p:cNvSpPr txBox="1"/>
          <p:nvPr/>
        </p:nvSpPr>
        <p:spPr>
          <a:xfrm>
            <a:off x="3816851" y="202339"/>
            <a:ext cx="4045103" cy="307777"/>
          </a:xfrm>
          <a:prstGeom prst="rect">
            <a:avLst/>
          </a:prstGeom>
          <a:noFill/>
        </p:spPr>
        <p:txBody>
          <a:bodyPr wrap="square" rtlCol="0">
            <a:spAutoFit/>
          </a:bodyPr>
          <a:lstStyle/>
          <a:p>
            <a:r>
              <a:rPr lang="fr-FR" sz="1400"/>
              <a:t>Zone d’analyse vidéo de la webcam de l’ordinateur </a:t>
            </a:r>
          </a:p>
        </p:txBody>
      </p:sp>
      <p:sp>
        <p:nvSpPr>
          <p:cNvPr id="36" name="ZoneTexte 35">
            <a:extLst>
              <a:ext uri="{FF2B5EF4-FFF2-40B4-BE49-F238E27FC236}">
                <a16:creationId xmlns:a16="http://schemas.microsoft.com/office/drawing/2014/main" id="{90A9F35F-EE89-5E6A-7626-7961716A09B0}"/>
              </a:ext>
            </a:extLst>
          </p:cNvPr>
          <p:cNvSpPr txBox="1"/>
          <p:nvPr/>
        </p:nvSpPr>
        <p:spPr>
          <a:xfrm>
            <a:off x="8864253" y="4556440"/>
            <a:ext cx="2287656" cy="369332"/>
          </a:xfrm>
          <a:prstGeom prst="rect">
            <a:avLst/>
          </a:prstGeom>
          <a:noFill/>
        </p:spPr>
        <p:txBody>
          <a:bodyPr wrap="square" rtlCol="0">
            <a:spAutoFit/>
          </a:bodyPr>
          <a:lstStyle/>
          <a:p>
            <a:r>
              <a:rPr lang="fr-FR">
                <a:solidFill>
                  <a:schemeClr val="bg1"/>
                </a:solidFill>
              </a:rPr>
              <a:t>Prédictions correctes</a:t>
            </a:r>
          </a:p>
        </p:txBody>
      </p:sp>
      <p:sp>
        <p:nvSpPr>
          <p:cNvPr id="39" name="Accolade fermante 38">
            <a:extLst>
              <a:ext uri="{FF2B5EF4-FFF2-40B4-BE49-F238E27FC236}">
                <a16:creationId xmlns:a16="http://schemas.microsoft.com/office/drawing/2014/main" id="{74823272-C0BA-E34E-3399-22AD11D3C37C}"/>
              </a:ext>
            </a:extLst>
          </p:cNvPr>
          <p:cNvSpPr/>
          <p:nvPr/>
        </p:nvSpPr>
        <p:spPr>
          <a:xfrm>
            <a:off x="8442881" y="3415714"/>
            <a:ext cx="335438" cy="2650785"/>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3966861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age 7">
            <a:extLst>
              <a:ext uri="{FF2B5EF4-FFF2-40B4-BE49-F238E27FC236}">
                <a16:creationId xmlns:a16="http://schemas.microsoft.com/office/drawing/2014/main" id="{5E90153C-BD2F-3D42-EF6C-418D97B0B425}"/>
              </a:ext>
            </a:extLst>
          </p:cNvPr>
          <p:cNvPicPr>
            <a:picLocks noChangeAspect="1"/>
          </p:cNvPicPr>
          <p:nvPr/>
        </p:nvPicPr>
        <p:blipFill>
          <a:blip r:embed="rId2"/>
          <a:stretch>
            <a:fillRect/>
          </a:stretch>
        </p:blipFill>
        <p:spPr>
          <a:xfrm>
            <a:off x="660814" y="643466"/>
            <a:ext cx="10870372" cy="5571067"/>
          </a:xfrm>
          <a:prstGeom prst="rect">
            <a:avLst/>
          </a:prstGeom>
        </p:spPr>
      </p:pic>
      <p:sp>
        <p:nvSpPr>
          <p:cNvPr id="2" name="Espace réservé du numéro de diapositive 1">
            <a:extLst>
              <a:ext uri="{FF2B5EF4-FFF2-40B4-BE49-F238E27FC236}">
                <a16:creationId xmlns:a16="http://schemas.microsoft.com/office/drawing/2014/main" id="{B2D70092-01C7-3FCA-9D16-06BB826BF350}"/>
              </a:ext>
            </a:extLst>
          </p:cNvPr>
          <p:cNvSpPr>
            <a:spLocks noGrp="1"/>
          </p:cNvSpPr>
          <p:nvPr>
            <p:ph type="sldNum" sz="quarter" idx="12"/>
          </p:nvPr>
        </p:nvSpPr>
        <p:spPr>
          <a:xfrm>
            <a:off x="8610600" y="6356350"/>
            <a:ext cx="2743200" cy="365125"/>
          </a:xfrm>
        </p:spPr>
        <p:txBody>
          <a:bodyPr>
            <a:normAutofit/>
          </a:bodyPr>
          <a:lstStyle/>
          <a:p>
            <a:pPr>
              <a:spcAft>
                <a:spcPts val="600"/>
              </a:spcAft>
            </a:pPr>
            <a:fld id="{27C6CCC6-2BE5-4E42-96A4-D1E8E81A3D8E}" type="slidenum">
              <a:rPr lang="fr-FR" smtClean="0"/>
              <a:pPr>
                <a:spcAft>
                  <a:spcPts val="600"/>
                </a:spcAft>
              </a:pPr>
              <a:t>17</a:t>
            </a:fld>
            <a:endParaRPr lang="fr-FR"/>
          </a:p>
        </p:txBody>
      </p:sp>
      <p:sp>
        <p:nvSpPr>
          <p:cNvPr id="4" name="Rectangle 3">
            <a:extLst>
              <a:ext uri="{FF2B5EF4-FFF2-40B4-BE49-F238E27FC236}">
                <a16:creationId xmlns:a16="http://schemas.microsoft.com/office/drawing/2014/main" id="{15D29007-312C-5C25-5B72-72B45FBB5D5C}"/>
              </a:ext>
            </a:extLst>
          </p:cNvPr>
          <p:cNvSpPr/>
          <p:nvPr/>
        </p:nvSpPr>
        <p:spPr>
          <a:xfrm>
            <a:off x="660814" y="643466"/>
            <a:ext cx="4062015" cy="29952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67567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5D57E67-C936-63B9-12AE-E32769423F68}"/>
              </a:ext>
            </a:extLst>
          </p:cNvPr>
          <p:cNvSpPr>
            <a:spLocks noGrp="1"/>
          </p:cNvSpPr>
          <p:nvPr>
            <p:ph type="sldNum" sz="quarter" idx="12"/>
          </p:nvPr>
        </p:nvSpPr>
        <p:spPr/>
        <p:txBody>
          <a:bodyPr/>
          <a:lstStyle/>
          <a:p>
            <a:fld id="{27C6CCC6-2BE5-4E42-96A4-D1E8E81A3D8E}" type="slidenum">
              <a:rPr lang="fr-FR" smtClean="0"/>
              <a:t>18</a:t>
            </a:fld>
            <a:endParaRPr lang="fr-FR"/>
          </a:p>
        </p:txBody>
      </p:sp>
      <p:sp>
        <p:nvSpPr>
          <p:cNvPr id="3" name="ZoneTexte 2">
            <a:extLst>
              <a:ext uri="{FF2B5EF4-FFF2-40B4-BE49-F238E27FC236}">
                <a16:creationId xmlns:a16="http://schemas.microsoft.com/office/drawing/2014/main" id="{D4596C9E-6403-5D5A-7814-1755B34F8216}"/>
              </a:ext>
            </a:extLst>
          </p:cNvPr>
          <p:cNvSpPr txBox="1"/>
          <p:nvPr/>
        </p:nvSpPr>
        <p:spPr>
          <a:xfrm>
            <a:off x="873760" y="548640"/>
            <a:ext cx="6106160" cy="400110"/>
          </a:xfrm>
          <a:prstGeom prst="rect">
            <a:avLst/>
          </a:prstGeom>
          <a:noFill/>
        </p:spPr>
        <p:txBody>
          <a:bodyPr wrap="square" rtlCol="0">
            <a:spAutoFit/>
          </a:bodyPr>
          <a:lstStyle/>
          <a:p>
            <a:r>
              <a:rPr lang="fr-FR" sz="2000" u="sng"/>
              <a:t>Critique :</a:t>
            </a:r>
          </a:p>
        </p:txBody>
      </p:sp>
      <mc:AlternateContent xmlns:mc="http://schemas.openxmlformats.org/markup-compatibility/2006">
        <mc:Choice xmlns:a14="http://schemas.microsoft.com/office/drawing/2010/main" Requires="a14">
          <p:sp>
            <p:nvSpPr>
              <p:cNvPr id="4" name="ZoneTexte 3">
                <a:extLst>
                  <a:ext uri="{FF2B5EF4-FFF2-40B4-BE49-F238E27FC236}">
                    <a16:creationId xmlns:a16="http://schemas.microsoft.com/office/drawing/2014/main" id="{D03C3D15-B7F0-A261-DFB6-23CD4C55A093}"/>
                  </a:ext>
                </a:extLst>
              </p:cNvPr>
              <p:cNvSpPr txBox="1"/>
              <p:nvPr/>
            </p:nvSpPr>
            <p:spPr>
              <a:xfrm>
                <a:off x="1197205" y="1602556"/>
                <a:ext cx="10633435" cy="1483548"/>
              </a:xfrm>
              <a:prstGeom prst="rect">
                <a:avLst/>
              </a:prstGeom>
              <a:noFill/>
            </p:spPr>
            <p:txBody>
              <a:bodyPr wrap="square" rtlCol="0">
                <a:spAutoFit/>
              </a:bodyPr>
              <a:lstStyle/>
              <a:p>
                <a:pPr marL="342900" indent="-342900">
                  <a:buAutoNum type="arabicParenR"/>
                </a:pPr>
                <a:r>
                  <a:rPr lang="fr-FR" dirty="0"/>
                  <a:t>Cf diapositive </a:t>
                </a:r>
                <a14:m>
                  <m:oMath xmlns:m="http://schemas.openxmlformats.org/officeDocument/2006/math">
                    <m:sSup>
                      <m:sSupPr>
                        <m:ctrlPr>
                          <a:rPr lang="fr-FR" i="1" smtClean="0">
                            <a:latin typeface="Cambria Math" panose="02040503050406030204" pitchFamily="18" charset="0"/>
                          </a:rPr>
                        </m:ctrlPr>
                      </m:sSupPr>
                      <m:e>
                        <m:r>
                          <m:rPr>
                            <m:sty m:val="p"/>
                          </m:rPr>
                          <a:rPr lang="fr-FR" b="0" i="0" smtClean="0">
                            <a:latin typeface="Cambria Math" panose="02040503050406030204" pitchFamily="18" charset="0"/>
                          </a:rPr>
                          <m:t>n</m:t>
                        </m:r>
                      </m:e>
                      <m:sup>
                        <m:r>
                          <a:rPr lang="fr-FR" i="1" smtClean="0">
                            <a:latin typeface="Cambria Math" panose="02040503050406030204" pitchFamily="18" charset="0"/>
                            <a:ea typeface="Cambria Math" panose="02040503050406030204" pitchFamily="18" charset="0"/>
                          </a:rPr>
                          <m:t>°</m:t>
                        </m:r>
                      </m:sup>
                    </m:sSup>
                  </m:oMath>
                </a14:m>
                <a:r>
                  <a:rPr lang="fr-FR" dirty="0"/>
                  <a:t> 17</a:t>
                </a:r>
              </a:p>
              <a:p>
                <a:pPr marL="342900" indent="-342900">
                  <a:buAutoNum type="arabicParenR"/>
                </a:pPr>
                <a:endParaRPr lang="fr-FR" dirty="0"/>
              </a:p>
              <a:p>
                <a:pPr marL="342900" indent="-342900">
                  <a:buAutoNum type="arabicParenR"/>
                </a:pPr>
                <a:endParaRPr lang="fr-FR" dirty="0"/>
              </a:p>
              <a:p>
                <a:pPr marL="342900" indent="-342900">
                  <a:buAutoNum type="arabicParenR"/>
                </a:pPr>
                <a:r>
                  <a:rPr lang="fr-FR" dirty="0"/>
                  <a:t>La vidéo est saccadée en utilisant le réseau de neurones confectionné, ce qui rend délicat son utilisation réelle pour le robot en mouvement et soumis aux courants.</a:t>
                </a:r>
              </a:p>
            </p:txBody>
          </p:sp>
        </mc:Choice>
        <mc:Fallback>
          <p:sp>
            <p:nvSpPr>
              <p:cNvPr id="4" name="ZoneTexte 3">
                <a:extLst>
                  <a:ext uri="{FF2B5EF4-FFF2-40B4-BE49-F238E27FC236}">
                    <a16:creationId xmlns:a16="http://schemas.microsoft.com/office/drawing/2014/main" id="{D03C3D15-B7F0-A261-DFB6-23CD4C55A093}"/>
                  </a:ext>
                </a:extLst>
              </p:cNvPr>
              <p:cNvSpPr txBox="1">
                <a:spLocks noRot="1" noChangeAspect="1" noMove="1" noResize="1" noEditPoints="1" noAdjustHandles="1" noChangeArrowheads="1" noChangeShapeType="1" noTextEdit="1"/>
              </p:cNvSpPr>
              <p:nvPr/>
            </p:nvSpPr>
            <p:spPr>
              <a:xfrm>
                <a:off x="1197205" y="1602556"/>
                <a:ext cx="10633435" cy="1483548"/>
              </a:xfrm>
              <a:prstGeom prst="rect">
                <a:avLst/>
              </a:prstGeom>
              <a:blipFill>
                <a:blip r:embed="rId2"/>
                <a:stretch>
                  <a:fillRect l="-458" t="-2058" b="-5761"/>
                </a:stretch>
              </a:blipFill>
            </p:spPr>
            <p:txBody>
              <a:bodyPr/>
              <a:lstStyle/>
              <a:p>
                <a:r>
                  <a:rPr lang="fr-FR">
                    <a:noFill/>
                  </a:rPr>
                  <a:t> </a:t>
                </a:r>
              </a:p>
            </p:txBody>
          </p:sp>
        </mc:Fallback>
      </mc:AlternateContent>
      <p:sp>
        <p:nvSpPr>
          <p:cNvPr id="5" name="ZoneTexte 4">
            <a:extLst>
              <a:ext uri="{FF2B5EF4-FFF2-40B4-BE49-F238E27FC236}">
                <a16:creationId xmlns:a16="http://schemas.microsoft.com/office/drawing/2014/main" id="{E788731B-1EC9-0080-2315-801329770A00}"/>
              </a:ext>
            </a:extLst>
          </p:cNvPr>
          <p:cNvSpPr txBox="1"/>
          <p:nvPr/>
        </p:nvSpPr>
        <p:spPr>
          <a:xfrm>
            <a:off x="873760" y="3746816"/>
            <a:ext cx="10740063" cy="923330"/>
          </a:xfrm>
          <a:prstGeom prst="rect">
            <a:avLst/>
          </a:prstGeom>
          <a:noFill/>
        </p:spPr>
        <p:txBody>
          <a:bodyPr wrap="square" rtlCol="0">
            <a:spAutoFit/>
          </a:bodyPr>
          <a:lstStyle/>
          <a:p>
            <a:r>
              <a:rPr lang="fr-FR" dirty="0"/>
              <a:t>Solutions possibles : </a:t>
            </a:r>
          </a:p>
          <a:p>
            <a:r>
              <a:rPr lang="fr-FR" dirty="0">
                <a:latin typeface="Cambria Math" panose="02040503050406030204" pitchFamily="18" charset="0"/>
                <a:ea typeface="Cambria Math" panose="02040503050406030204" pitchFamily="18" charset="0"/>
              </a:rPr>
              <a:t>→ Utiliser un réseau plus efficace avec notamment un réseau de convolution </a:t>
            </a:r>
          </a:p>
          <a:p>
            <a:r>
              <a:rPr lang="fr-FR" dirty="0">
                <a:latin typeface="Cambria Math" panose="02040503050406030204" pitchFamily="18" charset="0"/>
                <a:ea typeface="Cambria Math" panose="02040503050406030204" pitchFamily="18" charset="0"/>
              </a:rPr>
              <a:t>→ Utiliser un autre langage que python, du type C++, plus rapide.</a:t>
            </a:r>
            <a:endParaRPr lang="fr-FR" dirty="0"/>
          </a:p>
        </p:txBody>
      </p:sp>
    </p:spTree>
    <p:extLst>
      <p:ext uri="{BB962C8B-B14F-4D97-AF65-F5344CB8AC3E}">
        <p14:creationId xmlns:p14="http://schemas.microsoft.com/office/powerpoint/2010/main" val="3607131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984BEFF4-4FE6-B6CD-4E9C-62446C958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222" y="1762100"/>
            <a:ext cx="4547818" cy="3410864"/>
          </a:xfrm>
          <a:prstGeom prst="rect">
            <a:avLst/>
          </a:prstGeom>
        </p:spPr>
      </p:pic>
      <p:pic>
        <p:nvPicPr>
          <p:cNvPr id="13" name="Image 12">
            <a:extLst>
              <a:ext uri="{FF2B5EF4-FFF2-40B4-BE49-F238E27FC236}">
                <a16:creationId xmlns:a16="http://schemas.microsoft.com/office/drawing/2014/main" id="{89188193-2D2E-CA78-2CAC-D7A4420DFF93}"/>
              </a:ext>
            </a:extLst>
          </p:cNvPr>
          <p:cNvPicPr>
            <a:picLocks noChangeAspect="1"/>
          </p:cNvPicPr>
          <p:nvPr/>
        </p:nvPicPr>
        <p:blipFill rotWithShape="1">
          <a:blip r:embed="rId3">
            <a:extLst>
              <a:ext uri="{28A0092B-C50C-407E-A947-70E740481C1C}">
                <a14:useLocalDpi xmlns:a14="http://schemas.microsoft.com/office/drawing/2010/main" val="0"/>
              </a:ext>
            </a:extLst>
          </a:blip>
          <a:srcRect r="9021"/>
          <a:stretch/>
        </p:blipFill>
        <p:spPr>
          <a:xfrm>
            <a:off x="40114" y="1801887"/>
            <a:ext cx="4073124" cy="3352077"/>
          </a:xfrm>
          <a:prstGeom prst="rect">
            <a:avLst/>
          </a:prstGeom>
        </p:spPr>
      </p:pic>
      <p:sp>
        <p:nvSpPr>
          <p:cNvPr id="2" name="ZoneTexte 1">
            <a:extLst>
              <a:ext uri="{FF2B5EF4-FFF2-40B4-BE49-F238E27FC236}">
                <a16:creationId xmlns:a16="http://schemas.microsoft.com/office/drawing/2014/main" id="{004370E5-DE07-19E7-1DAD-89E7FF225DCA}"/>
              </a:ext>
            </a:extLst>
          </p:cNvPr>
          <p:cNvSpPr txBox="1"/>
          <p:nvPr/>
        </p:nvSpPr>
        <p:spPr>
          <a:xfrm>
            <a:off x="537327" y="268664"/>
            <a:ext cx="6504495" cy="369332"/>
          </a:xfrm>
          <a:prstGeom prst="rect">
            <a:avLst/>
          </a:prstGeom>
          <a:noFill/>
        </p:spPr>
        <p:txBody>
          <a:bodyPr wrap="square" rtlCol="0">
            <a:spAutoFit/>
          </a:bodyPr>
          <a:lstStyle/>
          <a:p>
            <a:r>
              <a:rPr lang="fr-FR" i="1" u="sng"/>
              <a:t>Influence sur les performances des différentes </a:t>
            </a:r>
            <a:r>
              <a:rPr lang="fr-FR" i="1" u="sng" err="1"/>
              <a:t>hyper-paramètres</a:t>
            </a:r>
            <a:r>
              <a:rPr lang="fr-FR" i="1" u="sng"/>
              <a:t> :</a:t>
            </a:r>
          </a:p>
        </p:txBody>
      </p:sp>
      <p:sp>
        <p:nvSpPr>
          <p:cNvPr id="3" name="ZoneTexte 2">
            <a:extLst>
              <a:ext uri="{FF2B5EF4-FFF2-40B4-BE49-F238E27FC236}">
                <a16:creationId xmlns:a16="http://schemas.microsoft.com/office/drawing/2014/main" id="{BFDD0041-6C75-D262-404E-2503FD9D326F}"/>
              </a:ext>
            </a:extLst>
          </p:cNvPr>
          <p:cNvSpPr txBox="1"/>
          <p:nvPr/>
        </p:nvSpPr>
        <p:spPr>
          <a:xfrm>
            <a:off x="367644" y="1007630"/>
            <a:ext cx="6101421" cy="369332"/>
          </a:xfrm>
          <a:prstGeom prst="rect">
            <a:avLst/>
          </a:prstGeom>
          <a:noFill/>
        </p:spPr>
        <p:txBody>
          <a:bodyPr wrap="square" rtlCol="0">
            <a:spAutoFit/>
          </a:bodyPr>
          <a:lstStyle/>
          <a:p>
            <a:r>
              <a:rPr lang="fr-FR"/>
              <a:t>Log perte en fonction du taux d’apprentissage sans «lot »  :</a:t>
            </a:r>
          </a:p>
        </p:txBody>
      </p:sp>
      <mc:AlternateContent xmlns:mc="http://schemas.openxmlformats.org/markup-compatibility/2006" xmlns:p14="http://schemas.microsoft.com/office/powerpoint/2010/main">
        <mc:Choice Requires="p14">
          <p:contentPart p14:bwMode="auto" r:id="rId4">
            <p14:nvContentPartPr>
              <p14:cNvPr id="43" name="Encre 42">
                <a:extLst>
                  <a:ext uri="{FF2B5EF4-FFF2-40B4-BE49-F238E27FC236}">
                    <a16:creationId xmlns:a16="http://schemas.microsoft.com/office/drawing/2014/main" id="{0C66A0A0-A614-DADF-7B8F-CB3EE4FE2729}"/>
                  </a:ext>
                </a:extLst>
              </p14:cNvPr>
              <p14:cNvContentPartPr/>
              <p14:nvPr/>
            </p14:nvContentPartPr>
            <p14:xfrm>
              <a:off x="2479810" y="3686653"/>
              <a:ext cx="360" cy="360"/>
            </p14:xfrm>
          </p:contentPart>
        </mc:Choice>
        <mc:Fallback xmlns="">
          <p:pic>
            <p:nvPicPr>
              <p:cNvPr id="43" name="Encre 42">
                <a:extLst>
                  <a:ext uri="{FF2B5EF4-FFF2-40B4-BE49-F238E27FC236}">
                    <a16:creationId xmlns:a16="http://schemas.microsoft.com/office/drawing/2014/main" id="{0C66A0A0-A614-DADF-7B8F-CB3EE4FE2729}"/>
                  </a:ext>
                </a:extLst>
              </p:cNvPr>
              <p:cNvPicPr/>
              <p:nvPr/>
            </p:nvPicPr>
            <p:blipFill>
              <a:blip r:embed="rId5"/>
              <a:stretch>
                <a:fillRect/>
              </a:stretch>
            </p:blipFill>
            <p:spPr>
              <a:xfrm>
                <a:off x="2416810" y="362365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9" name="Encre 58">
                <a:extLst>
                  <a:ext uri="{FF2B5EF4-FFF2-40B4-BE49-F238E27FC236}">
                    <a16:creationId xmlns:a16="http://schemas.microsoft.com/office/drawing/2014/main" id="{C9ABA14A-56C5-F9AB-B794-55B94AD12D28}"/>
                  </a:ext>
                </a:extLst>
              </p14:cNvPr>
              <p14:cNvContentPartPr/>
              <p14:nvPr/>
            </p14:nvContentPartPr>
            <p14:xfrm>
              <a:off x="3599050" y="3112453"/>
              <a:ext cx="360" cy="360"/>
            </p14:xfrm>
          </p:contentPart>
        </mc:Choice>
        <mc:Fallback xmlns="">
          <p:pic>
            <p:nvPicPr>
              <p:cNvPr id="59" name="Encre 58">
                <a:extLst>
                  <a:ext uri="{FF2B5EF4-FFF2-40B4-BE49-F238E27FC236}">
                    <a16:creationId xmlns:a16="http://schemas.microsoft.com/office/drawing/2014/main" id="{C9ABA14A-56C5-F9AB-B794-55B94AD12D28}"/>
                  </a:ext>
                </a:extLst>
              </p:cNvPr>
              <p:cNvPicPr/>
              <p:nvPr/>
            </p:nvPicPr>
            <p:blipFill>
              <a:blip r:embed="rId5"/>
              <a:stretch>
                <a:fillRect/>
              </a:stretch>
            </p:blipFill>
            <p:spPr>
              <a:xfrm>
                <a:off x="3536050" y="304945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9" name="Encre 68">
                <a:extLst>
                  <a:ext uri="{FF2B5EF4-FFF2-40B4-BE49-F238E27FC236}">
                    <a16:creationId xmlns:a16="http://schemas.microsoft.com/office/drawing/2014/main" id="{C69E30A3-AE7A-849A-DDE3-3B0D2C8BC436}"/>
                  </a:ext>
                </a:extLst>
              </p14:cNvPr>
              <p14:cNvContentPartPr/>
              <p14:nvPr/>
            </p14:nvContentPartPr>
            <p14:xfrm>
              <a:off x="8493473" y="5014652"/>
              <a:ext cx="360" cy="360"/>
            </p14:xfrm>
          </p:contentPart>
        </mc:Choice>
        <mc:Fallback xmlns="">
          <p:pic>
            <p:nvPicPr>
              <p:cNvPr id="69" name="Encre 68">
                <a:extLst>
                  <a:ext uri="{FF2B5EF4-FFF2-40B4-BE49-F238E27FC236}">
                    <a16:creationId xmlns:a16="http://schemas.microsoft.com/office/drawing/2014/main" id="{C69E30A3-AE7A-849A-DDE3-3B0D2C8BC436}"/>
                  </a:ext>
                </a:extLst>
              </p:cNvPr>
              <p:cNvPicPr/>
              <p:nvPr/>
            </p:nvPicPr>
            <p:blipFill>
              <a:blip r:embed="rId5"/>
              <a:stretch>
                <a:fillRect/>
              </a:stretch>
            </p:blipFill>
            <p:spPr>
              <a:xfrm>
                <a:off x="8430473" y="4951652"/>
                <a:ext cx="126000" cy="126000"/>
              </a:xfrm>
              <a:prstGeom prst="rect">
                <a:avLst/>
              </a:prstGeom>
            </p:spPr>
          </p:pic>
        </mc:Fallback>
      </mc:AlternateContent>
      <p:sp>
        <p:nvSpPr>
          <p:cNvPr id="4" name="ZoneTexte 3">
            <a:extLst>
              <a:ext uri="{FF2B5EF4-FFF2-40B4-BE49-F238E27FC236}">
                <a16:creationId xmlns:a16="http://schemas.microsoft.com/office/drawing/2014/main" id="{BB5E20BE-9CA8-1CAC-D893-49E506511557}"/>
              </a:ext>
            </a:extLst>
          </p:cNvPr>
          <p:cNvSpPr txBox="1"/>
          <p:nvPr/>
        </p:nvSpPr>
        <p:spPr>
          <a:xfrm>
            <a:off x="1571613" y="1704036"/>
            <a:ext cx="1404593" cy="369332"/>
          </a:xfrm>
          <a:prstGeom prst="rect">
            <a:avLst/>
          </a:prstGeom>
          <a:noFill/>
        </p:spPr>
        <p:txBody>
          <a:bodyPr wrap="square" rtlCol="0">
            <a:spAutoFit/>
          </a:bodyPr>
          <a:lstStyle/>
          <a:p>
            <a:r>
              <a:rPr lang="fr-FR"/>
              <a:t>Trop grand</a:t>
            </a:r>
          </a:p>
        </p:txBody>
      </p:sp>
      <p:sp>
        <p:nvSpPr>
          <p:cNvPr id="5" name="ZoneTexte 4">
            <a:extLst>
              <a:ext uri="{FF2B5EF4-FFF2-40B4-BE49-F238E27FC236}">
                <a16:creationId xmlns:a16="http://schemas.microsoft.com/office/drawing/2014/main" id="{5724CBC9-4EE7-A05D-EE2C-80CB195C7FC6}"/>
              </a:ext>
            </a:extLst>
          </p:cNvPr>
          <p:cNvSpPr txBox="1"/>
          <p:nvPr/>
        </p:nvSpPr>
        <p:spPr>
          <a:xfrm>
            <a:off x="5491265" y="1751577"/>
            <a:ext cx="2875176" cy="369332"/>
          </a:xfrm>
          <a:prstGeom prst="rect">
            <a:avLst/>
          </a:prstGeom>
          <a:noFill/>
        </p:spPr>
        <p:txBody>
          <a:bodyPr wrap="square" lIns="91440" tIns="45720" rIns="91440" bIns="45720" rtlCol="0" anchor="t">
            <a:spAutoFit/>
          </a:bodyPr>
          <a:lstStyle/>
          <a:p>
            <a:r>
              <a:rPr lang="fr-FR"/>
              <a:t>Trop faible </a:t>
            </a:r>
          </a:p>
        </p:txBody>
      </p:sp>
      <p:pic>
        <p:nvPicPr>
          <p:cNvPr id="75" name="Image 74">
            <a:extLst>
              <a:ext uri="{FF2B5EF4-FFF2-40B4-BE49-F238E27FC236}">
                <a16:creationId xmlns:a16="http://schemas.microsoft.com/office/drawing/2014/main" id="{3D79DDCB-3D34-5CF9-9B45-3CDFE87CDA03}"/>
              </a:ext>
            </a:extLst>
          </p:cNvPr>
          <p:cNvPicPr>
            <a:picLocks noChangeAspect="1"/>
          </p:cNvPicPr>
          <p:nvPr/>
        </p:nvPicPr>
        <p:blipFill rotWithShape="1">
          <a:blip r:embed="rId8">
            <a:extLst>
              <a:ext uri="{28A0092B-C50C-407E-A947-70E740481C1C}">
                <a14:useLocalDpi xmlns:a14="http://schemas.microsoft.com/office/drawing/2010/main" val="0"/>
              </a:ext>
            </a:extLst>
          </a:blip>
          <a:srcRect l="6214" t="10479" r="6824" b="9628"/>
          <a:stretch/>
        </p:blipFill>
        <p:spPr>
          <a:xfrm>
            <a:off x="8314205" y="1987115"/>
            <a:ext cx="3877795" cy="3070387"/>
          </a:xfrm>
          <a:prstGeom prst="rect">
            <a:avLst/>
          </a:prstGeom>
        </p:spPr>
      </p:pic>
      <p:sp>
        <p:nvSpPr>
          <p:cNvPr id="72" name="ZoneTexte 71">
            <a:extLst>
              <a:ext uri="{FF2B5EF4-FFF2-40B4-BE49-F238E27FC236}">
                <a16:creationId xmlns:a16="http://schemas.microsoft.com/office/drawing/2014/main" id="{106C6D01-49DB-54F1-01A0-6AACB07CC835}"/>
              </a:ext>
            </a:extLst>
          </p:cNvPr>
          <p:cNvSpPr txBox="1"/>
          <p:nvPr/>
        </p:nvSpPr>
        <p:spPr>
          <a:xfrm>
            <a:off x="9989662" y="1748256"/>
            <a:ext cx="1054551" cy="369332"/>
          </a:xfrm>
          <a:prstGeom prst="rect">
            <a:avLst/>
          </a:prstGeom>
          <a:noFill/>
        </p:spPr>
        <p:txBody>
          <a:bodyPr wrap="square" rtlCol="0">
            <a:spAutoFit/>
          </a:bodyPr>
          <a:lstStyle/>
          <a:p>
            <a:r>
              <a:rPr lang="fr-FR"/>
              <a:t>Optimal</a:t>
            </a:r>
          </a:p>
        </p:txBody>
      </p:sp>
      <p:sp>
        <p:nvSpPr>
          <p:cNvPr id="9" name="Espace réservé du numéro de diapositive 8">
            <a:extLst>
              <a:ext uri="{FF2B5EF4-FFF2-40B4-BE49-F238E27FC236}">
                <a16:creationId xmlns:a16="http://schemas.microsoft.com/office/drawing/2014/main" id="{7786E4FE-5D0F-0604-C6A3-60221D9A870B}"/>
              </a:ext>
            </a:extLst>
          </p:cNvPr>
          <p:cNvSpPr>
            <a:spLocks noGrp="1"/>
          </p:cNvSpPr>
          <p:nvPr>
            <p:ph type="sldNum" sz="quarter" idx="12"/>
          </p:nvPr>
        </p:nvSpPr>
        <p:spPr/>
        <p:txBody>
          <a:bodyPr/>
          <a:lstStyle/>
          <a:p>
            <a:fld id="{27C6CCC6-2BE5-4E42-96A4-D1E8E81A3D8E}" type="slidenum">
              <a:rPr lang="fr-FR" smtClean="0"/>
              <a:t>19</a:t>
            </a:fld>
            <a:endParaRPr lang="fr-FR"/>
          </a:p>
        </p:txBody>
      </p:sp>
      <p:sp>
        <p:nvSpPr>
          <p:cNvPr id="10" name="ZoneTexte 9">
            <a:extLst>
              <a:ext uri="{FF2B5EF4-FFF2-40B4-BE49-F238E27FC236}">
                <a16:creationId xmlns:a16="http://schemas.microsoft.com/office/drawing/2014/main" id="{25524470-D6C6-A236-A8F2-04E0209B0264}"/>
              </a:ext>
            </a:extLst>
          </p:cNvPr>
          <p:cNvSpPr txBox="1"/>
          <p:nvPr/>
        </p:nvSpPr>
        <p:spPr>
          <a:xfrm>
            <a:off x="543308" y="5300298"/>
            <a:ext cx="3461202" cy="923330"/>
          </a:xfrm>
          <a:prstGeom prst="rect">
            <a:avLst/>
          </a:prstGeom>
          <a:noFill/>
        </p:spPr>
        <p:txBody>
          <a:bodyPr wrap="square" rtlCol="0">
            <a:spAutoFit/>
          </a:bodyPr>
          <a:lstStyle/>
          <a:p>
            <a:r>
              <a:rPr lang="fr-FR"/>
              <a:t>La fonction de perte augmente et ne converge pas vers le minimum.	</a:t>
            </a:r>
          </a:p>
        </p:txBody>
      </p:sp>
      <p:sp>
        <p:nvSpPr>
          <p:cNvPr id="11" name="ZoneTexte 10">
            <a:extLst>
              <a:ext uri="{FF2B5EF4-FFF2-40B4-BE49-F238E27FC236}">
                <a16:creationId xmlns:a16="http://schemas.microsoft.com/office/drawing/2014/main" id="{51A24020-F3D3-3A66-C37C-AAC4FFAC37B3}"/>
              </a:ext>
            </a:extLst>
          </p:cNvPr>
          <p:cNvSpPr txBox="1"/>
          <p:nvPr/>
        </p:nvSpPr>
        <p:spPr>
          <a:xfrm>
            <a:off x="4292384" y="5300298"/>
            <a:ext cx="4012630" cy="923330"/>
          </a:xfrm>
          <a:prstGeom prst="rect">
            <a:avLst/>
          </a:prstGeom>
          <a:noFill/>
        </p:spPr>
        <p:txBody>
          <a:bodyPr wrap="square" rtlCol="0">
            <a:spAutoFit/>
          </a:bodyPr>
          <a:lstStyle/>
          <a:p>
            <a:r>
              <a:rPr lang="fr-FR"/>
              <a:t>La fonction de perte converge trop rapidement sans avoir pu atteindre la valeur optimale. </a:t>
            </a:r>
          </a:p>
        </p:txBody>
      </p:sp>
      <p:sp>
        <p:nvSpPr>
          <p:cNvPr id="29" name="ZoneTexte 28">
            <a:extLst>
              <a:ext uri="{FF2B5EF4-FFF2-40B4-BE49-F238E27FC236}">
                <a16:creationId xmlns:a16="http://schemas.microsoft.com/office/drawing/2014/main" id="{997594E7-073B-5A89-0028-EAE187BAD452}"/>
              </a:ext>
            </a:extLst>
          </p:cNvPr>
          <p:cNvSpPr txBox="1"/>
          <p:nvPr/>
        </p:nvSpPr>
        <p:spPr>
          <a:xfrm>
            <a:off x="8493473" y="5474655"/>
            <a:ext cx="3763259" cy="646331"/>
          </a:xfrm>
          <a:prstGeom prst="rect">
            <a:avLst/>
          </a:prstGeom>
          <a:noFill/>
        </p:spPr>
        <p:txBody>
          <a:bodyPr wrap="square">
            <a:spAutoFit/>
          </a:bodyPr>
          <a:lstStyle/>
          <a:p>
            <a:r>
              <a:rPr lang="fr-FR"/>
              <a:t>La fonction de perte converge de manière optimale. </a:t>
            </a:r>
          </a:p>
        </p:txBody>
      </p:sp>
      <p:sp>
        <p:nvSpPr>
          <p:cNvPr id="6" name="ZoneTexte 5">
            <a:extLst>
              <a:ext uri="{FF2B5EF4-FFF2-40B4-BE49-F238E27FC236}">
                <a16:creationId xmlns:a16="http://schemas.microsoft.com/office/drawing/2014/main" id="{0F7F3995-27BE-6394-27D0-0041DE8BED7B}"/>
              </a:ext>
            </a:extLst>
          </p:cNvPr>
          <p:cNvSpPr txBox="1"/>
          <p:nvPr/>
        </p:nvSpPr>
        <p:spPr>
          <a:xfrm>
            <a:off x="93809" y="1718143"/>
            <a:ext cx="2275854" cy="461665"/>
          </a:xfrm>
          <a:prstGeom prst="rect">
            <a:avLst/>
          </a:prstGeom>
          <a:noFill/>
        </p:spPr>
        <p:txBody>
          <a:bodyPr wrap="square" rtlCol="0">
            <a:spAutoFit/>
          </a:bodyPr>
          <a:lstStyle/>
          <a:p>
            <a:r>
              <a:rPr lang="fr-FR" sz="1200"/>
              <a:t>Log-perte en phase  d’entrainement </a:t>
            </a:r>
          </a:p>
        </p:txBody>
      </p:sp>
      <p:sp>
        <p:nvSpPr>
          <p:cNvPr id="22" name="ZoneTexte 21">
            <a:extLst>
              <a:ext uri="{FF2B5EF4-FFF2-40B4-BE49-F238E27FC236}">
                <a16:creationId xmlns:a16="http://schemas.microsoft.com/office/drawing/2014/main" id="{A690F140-FE4A-4869-19BA-26A4044443FE}"/>
              </a:ext>
            </a:extLst>
          </p:cNvPr>
          <p:cNvSpPr txBox="1"/>
          <p:nvPr/>
        </p:nvSpPr>
        <p:spPr>
          <a:xfrm>
            <a:off x="3825616" y="1655923"/>
            <a:ext cx="1990635" cy="461665"/>
          </a:xfrm>
          <a:prstGeom prst="rect">
            <a:avLst/>
          </a:prstGeom>
          <a:noFill/>
        </p:spPr>
        <p:txBody>
          <a:bodyPr wrap="square" rtlCol="0">
            <a:spAutoFit/>
          </a:bodyPr>
          <a:lstStyle/>
          <a:p>
            <a:r>
              <a:rPr lang="fr-FR" sz="1200"/>
              <a:t>Log-perte en phase  d’entrainement </a:t>
            </a:r>
          </a:p>
        </p:txBody>
      </p:sp>
      <p:sp>
        <p:nvSpPr>
          <p:cNvPr id="23" name="ZoneTexte 22">
            <a:extLst>
              <a:ext uri="{FF2B5EF4-FFF2-40B4-BE49-F238E27FC236}">
                <a16:creationId xmlns:a16="http://schemas.microsoft.com/office/drawing/2014/main" id="{F8516F20-4FBF-B612-D52D-A39090D279AF}"/>
              </a:ext>
            </a:extLst>
          </p:cNvPr>
          <p:cNvSpPr txBox="1"/>
          <p:nvPr/>
        </p:nvSpPr>
        <p:spPr>
          <a:xfrm>
            <a:off x="8160710" y="1650577"/>
            <a:ext cx="1470582" cy="461665"/>
          </a:xfrm>
          <a:prstGeom prst="rect">
            <a:avLst/>
          </a:prstGeom>
          <a:noFill/>
        </p:spPr>
        <p:txBody>
          <a:bodyPr wrap="square" rtlCol="0">
            <a:spAutoFit/>
          </a:bodyPr>
          <a:lstStyle/>
          <a:p>
            <a:r>
              <a:rPr lang="fr-FR" sz="1200"/>
              <a:t>Log-perte en phase  d’entrainement </a:t>
            </a:r>
          </a:p>
        </p:txBody>
      </p:sp>
      <p:sp>
        <p:nvSpPr>
          <p:cNvPr id="7" name="ZoneTexte 6">
            <a:extLst>
              <a:ext uri="{FF2B5EF4-FFF2-40B4-BE49-F238E27FC236}">
                <a16:creationId xmlns:a16="http://schemas.microsoft.com/office/drawing/2014/main" id="{0A2580F0-89CE-5C27-8682-DC5488DEC264}"/>
              </a:ext>
            </a:extLst>
          </p:cNvPr>
          <p:cNvSpPr txBox="1"/>
          <p:nvPr/>
        </p:nvSpPr>
        <p:spPr>
          <a:xfrm>
            <a:off x="2765328" y="4930423"/>
            <a:ext cx="1527056" cy="276999"/>
          </a:xfrm>
          <a:prstGeom prst="rect">
            <a:avLst/>
          </a:prstGeom>
          <a:noFill/>
        </p:spPr>
        <p:txBody>
          <a:bodyPr wrap="square" rtlCol="0">
            <a:spAutoFit/>
          </a:bodyPr>
          <a:lstStyle/>
          <a:p>
            <a:r>
              <a:rPr lang="fr-FR" sz="1200"/>
              <a:t>Nombre d’itération </a:t>
            </a:r>
          </a:p>
        </p:txBody>
      </p:sp>
      <p:sp>
        <p:nvSpPr>
          <p:cNvPr id="25" name="ZoneTexte 24">
            <a:extLst>
              <a:ext uri="{FF2B5EF4-FFF2-40B4-BE49-F238E27FC236}">
                <a16:creationId xmlns:a16="http://schemas.microsoft.com/office/drawing/2014/main" id="{3784DE90-D7CB-734F-5B68-59F01080DAC0}"/>
              </a:ext>
            </a:extLst>
          </p:cNvPr>
          <p:cNvSpPr txBox="1"/>
          <p:nvPr/>
        </p:nvSpPr>
        <p:spPr>
          <a:xfrm>
            <a:off x="6795391" y="4930424"/>
            <a:ext cx="1527056" cy="276999"/>
          </a:xfrm>
          <a:prstGeom prst="rect">
            <a:avLst/>
          </a:prstGeom>
          <a:noFill/>
        </p:spPr>
        <p:txBody>
          <a:bodyPr wrap="square" rtlCol="0">
            <a:spAutoFit/>
          </a:bodyPr>
          <a:lstStyle/>
          <a:p>
            <a:r>
              <a:rPr lang="fr-FR" sz="1200"/>
              <a:t>Nombre d’itération </a:t>
            </a:r>
          </a:p>
        </p:txBody>
      </p:sp>
      <p:sp>
        <p:nvSpPr>
          <p:cNvPr id="26" name="ZoneTexte 25">
            <a:extLst>
              <a:ext uri="{FF2B5EF4-FFF2-40B4-BE49-F238E27FC236}">
                <a16:creationId xmlns:a16="http://schemas.microsoft.com/office/drawing/2014/main" id="{7EEB3E54-3A9A-A6A9-1C90-EB01905D4DD6}"/>
              </a:ext>
            </a:extLst>
          </p:cNvPr>
          <p:cNvSpPr txBox="1"/>
          <p:nvPr/>
        </p:nvSpPr>
        <p:spPr>
          <a:xfrm>
            <a:off x="10818439" y="4919002"/>
            <a:ext cx="1527056" cy="276999"/>
          </a:xfrm>
          <a:prstGeom prst="rect">
            <a:avLst/>
          </a:prstGeom>
          <a:noFill/>
        </p:spPr>
        <p:txBody>
          <a:bodyPr wrap="square" rtlCol="0">
            <a:spAutoFit/>
          </a:bodyPr>
          <a:lstStyle/>
          <a:p>
            <a:r>
              <a:rPr lang="fr-FR" sz="1200"/>
              <a:t>Nombre d’itération </a:t>
            </a:r>
          </a:p>
        </p:txBody>
      </p:sp>
    </p:spTree>
    <p:extLst>
      <p:ext uri="{BB962C8B-B14F-4D97-AF65-F5344CB8AC3E}">
        <p14:creationId xmlns:p14="http://schemas.microsoft.com/office/powerpoint/2010/main" val="1844677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5EC95B2-6D7B-737E-D991-CE2E06B91549}"/>
              </a:ext>
            </a:extLst>
          </p:cNvPr>
          <p:cNvSpPr>
            <a:spLocks noGrp="1"/>
          </p:cNvSpPr>
          <p:nvPr>
            <p:ph type="title"/>
          </p:nvPr>
        </p:nvSpPr>
        <p:spPr>
          <a:xfrm>
            <a:off x="1148022" y="278535"/>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Table des matières</a:t>
            </a:r>
          </a:p>
        </p:txBody>
      </p:sp>
      <p:sp>
        <p:nvSpPr>
          <p:cNvPr id="5" name="ZoneTexte 4">
            <a:extLst>
              <a:ext uri="{FF2B5EF4-FFF2-40B4-BE49-F238E27FC236}">
                <a16:creationId xmlns:a16="http://schemas.microsoft.com/office/drawing/2014/main" id="{1EE32068-E677-444E-CC28-BCF9EB1E5C79}"/>
              </a:ext>
            </a:extLst>
          </p:cNvPr>
          <p:cNvSpPr txBox="1"/>
          <p:nvPr/>
        </p:nvSpPr>
        <p:spPr>
          <a:xfrm>
            <a:off x="1371599" y="2954635"/>
            <a:ext cx="9724031" cy="3683358"/>
          </a:xfrm>
          <a:prstGeom prst="rect">
            <a:avLst/>
          </a:prstGeom>
        </p:spPr>
        <p:txBody>
          <a:bodyPr vert="horz" lIns="91440" tIns="45720" rIns="91440" bIns="45720" rtlCol="0" anchor="ctr">
            <a:normAutofit lnSpcReduction="10000"/>
          </a:bodyPr>
          <a:lstStyle/>
          <a:p>
            <a:pPr marL="342900" indent="-228600">
              <a:lnSpc>
                <a:spcPct val="90000"/>
              </a:lnSpc>
              <a:spcAft>
                <a:spcPts val="600"/>
              </a:spcAft>
              <a:buFont typeface="Arial" panose="020B0604020202020204" pitchFamily="34" charset="0"/>
              <a:buChar char="•"/>
            </a:pPr>
            <a:endParaRPr lang="en-US" sz="2000"/>
          </a:p>
          <a:p>
            <a:pPr marL="342900" indent="-228600">
              <a:lnSpc>
                <a:spcPct val="90000"/>
              </a:lnSpc>
              <a:spcAft>
                <a:spcPts val="600"/>
              </a:spcAft>
              <a:buFont typeface="Arial" panose="020B0604020202020204" pitchFamily="34" charset="0"/>
              <a:buChar char="•"/>
            </a:pPr>
            <a:r>
              <a:rPr lang="en-US" sz="2000"/>
              <a:t>1)  Preamble </a:t>
            </a:r>
          </a:p>
          <a:p>
            <a:pPr marL="342900" indent="-228600">
              <a:lnSpc>
                <a:spcPct val="90000"/>
              </a:lnSpc>
              <a:spcAft>
                <a:spcPts val="600"/>
              </a:spcAft>
              <a:buFont typeface="Arial" panose="020B0604020202020204" pitchFamily="34" charset="0"/>
              <a:buChar char="•"/>
            </a:pPr>
            <a:endParaRPr lang="en-US" sz="2000"/>
          </a:p>
          <a:p>
            <a:pPr marL="342900" indent="-228600">
              <a:lnSpc>
                <a:spcPct val="90000"/>
              </a:lnSpc>
              <a:spcAft>
                <a:spcPts val="600"/>
              </a:spcAft>
              <a:buFont typeface="Arial" panose="020B0604020202020204" pitchFamily="34" charset="0"/>
              <a:buChar char="•"/>
            </a:pPr>
            <a:endParaRPr lang="en-US" sz="2000"/>
          </a:p>
          <a:p>
            <a:pPr marL="342900" indent="-228600">
              <a:lnSpc>
                <a:spcPct val="90000"/>
              </a:lnSpc>
              <a:spcAft>
                <a:spcPts val="600"/>
              </a:spcAft>
              <a:buFont typeface="Arial" panose="020B0604020202020204" pitchFamily="34" charset="0"/>
              <a:buChar char="•"/>
            </a:pPr>
            <a:r>
              <a:rPr lang="en-US" sz="2000"/>
              <a:t>2)  Aspect </a:t>
            </a:r>
            <a:r>
              <a:rPr lang="en-US" sz="2000" err="1"/>
              <a:t>théorique</a:t>
            </a:r>
            <a:endParaRPr lang="en-US" sz="2000"/>
          </a:p>
          <a:p>
            <a:pPr marL="342900" indent="-228600">
              <a:lnSpc>
                <a:spcPct val="90000"/>
              </a:lnSpc>
              <a:spcAft>
                <a:spcPts val="600"/>
              </a:spcAft>
              <a:buFont typeface="Arial" panose="020B0604020202020204" pitchFamily="34" charset="0"/>
              <a:buChar char="•"/>
            </a:pPr>
            <a:endParaRPr lang="en-US" sz="2000"/>
          </a:p>
          <a:p>
            <a:pPr marL="342900" indent="-228600">
              <a:lnSpc>
                <a:spcPct val="90000"/>
              </a:lnSpc>
              <a:spcAft>
                <a:spcPts val="600"/>
              </a:spcAft>
              <a:buFont typeface="Arial" panose="020B0604020202020204" pitchFamily="34" charset="0"/>
              <a:buChar char="•"/>
            </a:pPr>
            <a:endParaRPr lang="en-US" sz="2000"/>
          </a:p>
          <a:p>
            <a:pPr marL="342900" indent="-228600">
              <a:lnSpc>
                <a:spcPct val="90000"/>
              </a:lnSpc>
              <a:spcAft>
                <a:spcPts val="600"/>
              </a:spcAft>
              <a:buFont typeface="Arial" panose="020B0604020202020204" pitchFamily="34" charset="0"/>
              <a:buChar char="•"/>
            </a:pPr>
            <a:r>
              <a:rPr lang="en-US" sz="2000"/>
              <a:t>3)  Mon experience</a:t>
            </a:r>
          </a:p>
          <a:p>
            <a:pPr marL="342900" indent="-228600">
              <a:lnSpc>
                <a:spcPct val="90000"/>
              </a:lnSpc>
              <a:spcAft>
                <a:spcPts val="600"/>
              </a:spcAft>
              <a:buFont typeface="Arial" panose="020B0604020202020204" pitchFamily="34" charset="0"/>
              <a:buChar char="•"/>
            </a:pPr>
            <a:endParaRPr lang="en-US" sz="2000"/>
          </a:p>
          <a:p>
            <a:pPr marL="342900" indent="-228600">
              <a:lnSpc>
                <a:spcPct val="90000"/>
              </a:lnSpc>
              <a:spcAft>
                <a:spcPts val="600"/>
              </a:spcAft>
              <a:buFont typeface="Arial" panose="020B0604020202020204" pitchFamily="34" charset="0"/>
              <a:buChar char="•"/>
            </a:pPr>
            <a:endParaRPr lang="en-US" sz="2000"/>
          </a:p>
          <a:p>
            <a:pPr marL="342900" indent="-228600">
              <a:lnSpc>
                <a:spcPct val="90000"/>
              </a:lnSpc>
              <a:spcAft>
                <a:spcPts val="600"/>
              </a:spcAft>
              <a:buFont typeface="Arial" panose="020B0604020202020204" pitchFamily="34" charset="0"/>
              <a:buChar char="•"/>
            </a:pPr>
            <a:r>
              <a:rPr lang="en-US" sz="2000"/>
              <a:t>4 )  </a:t>
            </a:r>
            <a:r>
              <a:rPr lang="en-US" sz="2000" err="1"/>
              <a:t>Annexe</a:t>
            </a:r>
            <a:endParaRPr lang="en-US" sz="2000"/>
          </a:p>
          <a:p>
            <a:pPr marL="114300">
              <a:lnSpc>
                <a:spcPct val="90000"/>
              </a:lnSpc>
              <a:spcAft>
                <a:spcPts val="600"/>
              </a:spcAft>
            </a:pPr>
            <a:endParaRPr lang="en-US" sz="2000"/>
          </a:p>
          <a:p>
            <a:pPr marL="114300">
              <a:lnSpc>
                <a:spcPct val="90000"/>
              </a:lnSpc>
              <a:spcAft>
                <a:spcPts val="600"/>
              </a:spcAft>
            </a:pPr>
            <a:endParaRPr lang="en-US" sz="2000"/>
          </a:p>
          <a:p>
            <a:pPr marL="114300">
              <a:lnSpc>
                <a:spcPct val="90000"/>
              </a:lnSpc>
              <a:spcAft>
                <a:spcPts val="600"/>
              </a:spcAft>
            </a:pPr>
            <a:endParaRPr lang="en-US" sz="2000"/>
          </a:p>
          <a:p>
            <a:pPr marL="342900" indent="-228600">
              <a:lnSpc>
                <a:spcPct val="90000"/>
              </a:lnSpc>
              <a:spcAft>
                <a:spcPts val="600"/>
              </a:spcAft>
              <a:buFont typeface="Arial" panose="020B0604020202020204" pitchFamily="34" charset="0"/>
              <a:buChar char="•"/>
            </a:pPr>
            <a:endParaRPr lang="en-US" sz="2000"/>
          </a:p>
          <a:p>
            <a:pPr marL="342900" indent="-228600">
              <a:lnSpc>
                <a:spcPct val="90000"/>
              </a:lnSpc>
              <a:spcAft>
                <a:spcPts val="600"/>
              </a:spcAft>
              <a:buFont typeface="Arial" panose="020B0604020202020204" pitchFamily="34" charset="0"/>
              <a:buChar char="•"/>
            </a:pPr>
            <a:endParaRPr lang="en-US" sz="2000"/>
          </a:p>
        </p:txBody>
      </p:sp>
      <p:sp>
        <p:nvSpPr>
          <p:cNvPr id="4" name="Espace réservé du numéro de diapositive 3">
            <a:extLst>
              <a:ext uri="{FF2B5EF4-FFF2-40B4-BE49-F238E27FC236}">
                <a16:creationId xmlns:a16="http://schemas.microsoft.com/office/drawing/2014/main" id="{69DCB291-7B96-B516-E081-35581BF604A5}"/>
              </a:ext>
            </a:extLst>
          </p:cNvPr>
          <p:cNvSpPr>
            <a:spLocks noGrp="1"/>
          </p:cNvSpPr>
          <p:nvPr>
            <p:ph type="sldNum" sz="quarter" idx="12"/>
          </p:nvPr>
        </p:nvSpPr>
        <p:spPr>
          <a:xfrm>
            <a:off x="11704320" y="6455431"/>
            <a:ext cx="445913" cy="365125"/>
          </a:xfrm>
        </p:spPr>
        <p:txBody>
          <a:bodyPr vert="horz" lIns="91440" tIns="45720" rIns="91440" bIns="45720" rtlCol="0" anchor="ctr">
            <a:normAutofit/>
          </a:bodyPr>
          <a:lstStyle/>
          <a:p>
            <a:pPr>
              <a:spcAft>
                <a:spcPts val="600"/>
              </a:spcAft>
            </a:pPr>
            <a:fld id="{27C6CCC6-2BE5-4E42-96A4-D1E8E81A3D8E}" type="slidenum">
              <a:rPr lang="en-US" sz="1100">
                <a:solidFill>
                  <a:schemeClr val="tx1">
                    <a:lumMod val="50000"/>
                    <a:lumOff val="50000"/>
                  </a:schemeClr>
                </a:solidFill>
              </a:rPr>
              <a:pPr>
                <a:spcAft>
                  <a:spcPts val="600"/>
                </a:spcAft>
              </a:pPr>
              <a:t>2</a:t>
            </a:fld>
            <a:endParaRPr lang="en-US" sz="1100">
              <a:solidFill>
                <a:schemeClr val="tx1">
                  <a:lumMod val="50000"/>
                  <a:lumOff val="50000"/>
                </a:schemeClr>
              </a:solidFill>
            </a:endParaRPr>
          </a:p>
        </p:txBody>
      </p:sp>
    </p:spTree>
    <p:extLst>
      <p:ext uri="{BB962C8B-B14F-4D97-AF65-F5344CB8AC3E}">
        <p14:creationId xmlns:p14="http://schemas.microsoft.com/office/powerpoint/2010/main" val="422664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F6B28631-A10B-2BB7-94E2-9F4356DF6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507" y="1880085"/>
            <a:ext cx="4484018" cy="3363013"/>
          </a:xfrm>
          <a:prstGeom prst="rect">
            <a:avLst/>
          </a:prstGeom>
        </p:spPr>
      </p:pic>
      <p:sp>
        <p:nvSpPr>
          <p:cNvPr id="4" name="Espace réservé du numéro de diapositive 3">
            <a:extLst>
              <a:ext uri="{FF2B5EF4-FFF2-40B4-BE49-F238E27FC236}">
                <a16:creationId xmlns:a16="http://schemas.microsoft.com/office/drawing/2014/main" id="{5447CD35-F386-FE87-A6AF-572FE4811C80}"/>
              </a:ext>
            </a:extLst>
          </p:cNvPr>
          <p:cNvSpPr>
            <a:spLocks noGrp="1"/>
          </p:cNvSpPr>
          <p:nvPr>
            <p:ph type="sldNum" sz="quarter" idx="12"/>
          </p:nvPr>
        </p:nvSpPr>
        <p:spPr/>
        <p:txBody>
          <a:bodyPr/>
          <a:lstStyle/>
          <a:p>
            <a:fld id="{27C6CCC6-2BE5-4E42-96A4-D1E8E81A3D8E}" type="slidenum">
              <a:rPr lang="fr-FR" smtClean="0"/>
              <a:t>20</a:t>
            </a:fld>
            <a:endParaRPr lang="fr-FR"/>
          </a:p>
        </p:txBody>
      </p:sp>
      <p:sp>
        <p:nvSpPr>
          <p:cNvPr id="5" name="ZoneTexte 4">
            <a:extLst>
              <a:ext uri="{FF2B5EF4-FFF2-40B4-BE49-F238E27FC236}">
                <a16:creationId xmlns:a16="http://schemas.microsoft.com/office/drawing/2014/main" id="{49FC0F2D-6CA5-E034-30C7-A3C11A05FB7D}"/>
              </a:ext>
            </a:extLst>
          </p:cNvPr>
          <p:cNvSpPr txBox="1"/>
          <p:nvPr/>
        </p:nvSpPr>
        <p:spPr>
          <a:xfrm>
            <a:off x="1121790" y="697584"/>
            <a:ext cx="2290713" cy="369332"/>
          </a:xfrm>
          <a:prstGeom prst="rect">
            <a:avLst/>
          </a:prstGeom>
          <a:noFill/>
        </p:spPr>
        <p:txBody>
          <a:bodyPr wrap="square" rtlCol="0">
            <a:spAutoFit/>
          </a:bodyPr>
          <a:lstStyle/>
          <a:p>
            <a:r>
              <a:rPr lang="fr-FR" u="sng"/>
              <a:t>Utilisation de lots : </a:t>
            </a:r>
          </a:p>
        </p:txBody>
      </p:sp>
      <p:cxnSp>
        <p:nvCxnSpPr>
          <p:cNvPr id="11" name="Connecteur droit avec flèche 10">
            <a:extLst>
              <a:ext uri="{FF2B5EF4-FFF2-40B4-BE49-F238E27FC236}">
                <a16:creationId xmlns:a16="http://schemas.microsoft.com/office/drawing/2014/main" id="{44D1B8CF-CDE8-1731-2CE5-D9A582129234}"/>
              </a:ext>
            </a:extLst>
          </p:cNvPr>
          <p:cNvCxnSpPr/>
          <p:nvPr/>
        </p:nvCxnSpPr>
        <p:spPr>
          <a:xfrm flipH="1" flipV="1">
            <a:off x="4308049" y="4807670"/>
            <a:ext cx="537328" cy="9709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ZoneTexte 11">
            <a:extLst>
              <a:ext uri="{FF2B5EF4-FFF2-40B4-BE49-F238E27FC236}">
                <a16:creationId xmlns:a16="http://schemas.microsoft.com/office/drawing/2014/main" id="{624CE217-6B4F-2CCC-0874-620DDCF19902}"/>
              </a:ext>
            </a:extLst>
          </p:cNvPr>
          <p:cNvSpPr txBox="1"/>
          <p:nvPr/>
        </p:nvSpPr>
        <p:spPr>
          <a:xfrm>
            <a:off x="4364610" y="5938887"/>
            <a:ext cx="1630837" cy="307777"/>
          </a:xfrm>
          <a:prstGeom prst="rect">
            <a:avLst/>
          </a:prstGeom>
          <a:noFill/>
        </p:spPr>
        <p:txBody>
          <a:bodyPr wrap="square" rtlCol="0">
            <a:spAutoFit/>
          </a:bodyPr>
          <a:lstStyle/>
          <a:p>
            <a:r>
              <a:rPr lang="fr-FR" sz="1400"/>
              <a:t>Log perte de 0,08</a:t>
            </a:r>
          </a:p>
        </p:txBody>
      </p:sp>
      <p:sp>
        <p:nvSpPr>
          <p:cNvPr id="13" name="ZoneTexte 12">
            <a:extLst>
              <a:ext uri="{FF2B5EF4-FFF2-40B4-BE49-F238E27FC236}">
                <a16:creationId xmlns:a16="http://schemas.microsoft.com/office/drawing/2014/main" id="{C91BE02A-2FA9-4020-5CBC-D0BD6EE93A82}"/>
              </a:ext>
            </a:extLst>
          </p:cNvPr>
          <p:cNvSpPr txBox="1"/>
          <p:nvPr/>
        </p:nvSpPr>
        <p:spPr>
          <a:xfrm>
            <a:off x="3714160" y="4966099"/>
            <a:ext cx="999242" cy="276999"/>
          </a:xfrm>
          <a:prstGeom prst="rect">
            <a:avLst/>
          </a:prstGeom>
          <a:noFill/>
        </p:spPr>
        <p:txBody>
          <a:bodyPr wrap="square" rtlCol="0">
            <a:spAutoFit/>
          </a:bodyPr>
          <a:lstStyle/>
          <a:p>
            <a:r>
              <a:rPr lang="fr-FR" sz="1200"/>
              <a:t>Itérations</a:t>
            </a:r>
          </a:p>
        </p:txBody>
      </p:sp>
      <p:sp>
        <p:nvSpPr>
          <p:cNvPr id="14" name="ZoneTexte 13">
            <a:extLst>
              <a:ext uri="{FF2B5EF4-FFF2-40B4-BE49-F238E27FC236}">
                <a16:creationId xmlns:a16="http://schemas.microsoft.com/office/drawing/2014/main" id="{79AEF6A7-E32D-AD6C-E772-3A6E0B62B823}"/>
              </a:ext>
            </a:extLst>
          </p:cNvPr>
          <p:cNvSpPr txBox="1"/>
          <p:nvPr/>
        </p:nvSpPr>
        <p:spPr>
          <a:xfrm>
            <a:off x="622169" y="2040340"/>
            <a:ext cx="735291" cy="261610"/>
          </a:xfrm>
          <a:prstGeom prst="rect">
            <a:avLst/>
          </a:prstGeom>
          <a:noFill/>
        </p:spPr>
        <p:txBody>
          <a:bodyPr wrap="square" rtlCol="0">
            <a:spAutoFit/>
          </a:bodyPr>
          <a:lstStyle/>
          <a:p>
            <a:r>
              <a:rPr lang="fr-FR" sz="1100"/>
              <a:t>Log </a:t>
            </a:r>
            <a:r>
              <a:rPr lang="fr-FR" sz="1100" err="1"/>
              <a:t>loss</a:t>
            </a:r>
            <a:endParaRPr lang="fr-FR" sz="1100"/>
          </a:p>
        </p:txBody>
      </p:sp>
      <p:sp>
        <p:nvSpPr>
          <p:cNvPr id="15" name="ZoneTexte 14">
            <a:extLst>
              <a:ext uri="{FF2B5EF4-FFF2-40B4-BE49-F238E27FC236}">
                <a16:creationId xmlns:a16="http://schemas.microsoft.com/office/drawing/2014/main" id="{970E782B-E3E9-E6D4-32A7-531F1078BFBC}"/>
              </a:ext>
            </a:extLst>
          </p:cNvPr>
          <p:cNvSpPr txBox="1"/>
          <p:nvPr/>
        </p:nvSpPr>
        <p:spPr>
          <a:xfrm>
            <a:off x="989814" y="1344552"/>
            <a:ext cx="3063711" cy="523220"/>
          </a:xfrm>
          <a:prstGeom prst="rect">
            <a:avLst/>
          </a:prstGeom>
          <a:noFill/>
        </p:spPr>
        <p:txBody>
          <a:bodyPr wrap="square" rtlCol="0">
            <a:spAutoFit/>
          </a:bodyPr>
          <a:lstStyle/>
          <a:p>
            <a:r>
              <a:rPr lang="fr-FR" sz="1400"/>
              <a:t>Lot de 32, avec un taux d’apprentissage de 0,1</a:t>
            </a:r>
          </a:p>
        </p:txBody>
      </p:sp>
    </p:spTree>
    <p:extLst>
      <p:ext uri="{BB962C8B-B14F-4D97-AF65-F5344CB8AC3E}">
        <p14:creationId xmlns:p14="http://schemas.microsoft.com/office/powerpoint/2010/main" val="408076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0BB07F33-D6A0-1F27-E788-CF2FB5E031A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879941"/>
            <a:ext cx="10905066" cy="5098117"/>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a:extLst>
              <a:ext uri="{FF2B5EF4-FFF2-40B4-BE49-F238E27FC236}">
                <a16:creationId xmlns:a16="http://schemas.microsoft.com/office/drawing/2014/main" id="{84E4EEF4-0B7D-CE88-45E2-F9E7F251D6A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7C6CCC6-2BE5-4E42-96A4-D1E8E81A3D8E}" type="slidenum">
              <a:rPr lang="en-US" smtClean="0"/>
              <a:pPr>
                <a:spcAft>
                  <a:spcPts val="600"/>
                </a:spcAft>
              </a:pPr>
              <a:t>21</a:t>
            </a:fld>
            <a:endParaRPr lang="en-US"/>
          </a:p>
        </p:txBody>
      </p:sp>
      <p:sp>
        <p:nvSpPr>
          <p:cNvPr id="7" name="ZoneTexte 6">
            <a:extLst>
              <a:ext uri="{FF2B5EF4-FFF2-40B4-BE49-F238E27FC236}">
                <a16:creationId xmlns:a16="http://schemas.microsoft.com/office/drawing/2014/main" id="{5C0FA922-6C23-8124-67CA-79565E7144B9}"/>
              </a:ext>
            </a:extLst>
          </p:cNvPr>
          <p:cNvSpPr txBox="1"/>
          <p:nvPr/>
        </p:nvSpPr>
        <p:spPr>
          <a:xfrm>
            <a:off x="848001" y="316983"/>
            <a:ext cx="1696720" cy="369332"/>
          </a:xfrm>
          <a:prstGeom prst="rect">
            <a:avLst/>
          </a:prstGeom>
          <a:noFill/>
        </p:spPr>
        <p:txBody>
          <a:bodyPr wrap="square" rtlCol="0">
            <a:spAutoFit/>
          </a:bodyPr>
          <a:lstStyle/>
          <a:p>
            <a:r>
              <a:rPr lang="fr-FR" i="1" u="sng"/>
              <a:t>Comparaison </a:t>
            </a:r>
          </a:p>
        </p:txBody>
      </p:sp>
      <p:cxnSp>
        <p:nvCxnSpPr>
          <p:cNvPr id="6" name="Connecteur droit avec flèche 5">
            <a:extLst>
              <a:ext uri="{FF2B5EF4-FFF2-40B4-BE49-F238E27FC236}">
                <a16:creationId xmlns:a16="http://schemas.microsoft.com/office/drawing/2014/main" id="{0DF7788A-9B46-0BFA-4FE6-F584F85F74C4}"/>
              </a:ext>
            </a:extLst>
          </p:cNvPr>
          <p:cNvCxnSpPr>
            <a:cxnSpLocks/>
          </p:cNvCxnSpPr>
          <p:nvPr/>
        </p:nvCxnSpPr>
        <p:spPr>
          <a:xfrm>
            <a:off x="10764078" y="496957"/>
            <a:ext cx="477079" cy="9939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ZoneTexte 9">
            <a:extLst>
              <a:ext uri="{FF2B5EF4-FFF2-40B4-BE49-F238E27FC236}">
                <a16:creationId xmlns:a16="http://schemas.microsoft.com/office/drawing/2014/main" id="{05362BA1-D317-8CF0-C0F2-81643FAC04E2}"/>
              </a:ext>
            </a:extLst>
          </p:cNvPr>
          <p:cNvSpPr txBox="1"/>
          <p:nvPr/>
        </p:nvSpPr>
        <p:spPr>
          <a:xfrm>
            <a:off x="9459659" y="79219"/>
            <a:ext cx="2088874" cy="646331"/>
          </a:xfrm>
          <a:prstGeom prst="rect">
            <a:avLst/>
          </a:prstGeom>
          <a:noFill/>
        </p:spPr>
        <p:txBody>
          <a:bodyPr wrap="square" rtlCol="0">
            <a:spAutoFit/>
          </a:bodyPr>
          <a:lstStyle/>
          <a:p>
            <a:r>
              <a:rPr lang="fr-FR"/>
              <a:t>Possibilité d’</a:t>
            </a:r>
            <a:r>
              <a:rPr lang="fr-FR" err="1"/>
              <a:t>overFitting</a:t>
            </a:r>
            <a:r>
              <a:rPr lang="fr-FR"/>
              <a:t> </a:t>
            </a:r>
          </a:p>
        </p:txBody>
      </p:sp>
      <p:sp>
        <p:nvSpPr>
          <p:cNvPr id="2" name="ZoneTexte 1">
            <a:extLst>
              <a:ext uri="{FF2B5EF4-FFF2-40B4-BE49-F238E27FC236}">
                <a16:creationId xmlns:a16="http://schemas.microsoft.com/office/drawing/2014/main" id="{6A685B69-9107-8C31-2A38-7001CE8D0070}"/>
              </a:ext>
            </a:extLst>
          </p:cNvPr>
          <p:cNvSpPr txBox="1"/>
          <p:nvPr/>
        </p:nvSpPr>
        <p:spPr>
          <a:xfrm>
            <a:off x="10103126" y="5859427"/>
            <a:ext cx="1950016" cy="307777"/>
          </a:xfrm>
          <a:prstGeom prst="rect">
            <a:avLst/>
          </a:prstGeom>
          <a:noFill/>
        </p:spPr>
        <p:txBody>
          <a:bodyPr wrap="square" rtlCol="0">
            <a:spAutoFit/>
          </a:bodyPr>
          <a:lstStyle/>
          <a:p>
            <a:r>
              <a:rPr lang="fr-FR" sz="1400"/>
              <a:t>Nombre d’itérations</a:t>
            </a:r>
          </a:p>
        </p:txBody>
      </p:sp>
      <p:sp>
        <p:nvSpPr>
          <p:cNvPr id="3" name="ZoneTexte 2">
            <a:extLst>
              <a:ext uri="{FF2B5EF4-FFF2-40B4-BE49-F238E27FC236}">
                <a16:creationId xmlns:a16="http://schemas.microsoft.com/office/drawing/2014/main" id="{68C26B1E-033A-9FA8-673F-7A85B93FCC68}"/>
              </a:ext>
            </a:extLst>
          </p:cNvPr>
          <p:cNvSpPr txBox="1"/>
          <p:nvPr/>
        </p:nvSpPr>
        <p:spPr>
          <a:xfrm>
            <a:off x="725349" y="629942"/>
            <a:ext cx="886636" cy="307777"/>
          </a:xfrm>
          <a:prstGeom prst="rect">
            <a:avLst/>
          </a:prstGeom>
          <a:noFill/>
        </p:spPr>
        <p:txBody>
          <a:bodyPr wrap="square" rtlCol="0">
            <a:spAutoFit/>
          </a:bodyPr>
          <a:lstStyle/>
          <a:p>
            <a:r>
              <a:rPr lang="fr-FR" sz="1400"/>
              <a:t>Précision</a:t>
            </a:r>
          </a:p>
        </p:txBody>
      </p:sp>
      <p:cxnSp>
        <p:nvCxnSpPr>
          <p:cNvPr id="8" name="Connecteur droit avec flèche 7">
            <a:extLst>
              <a:ext uri="{FF2B5EF4-FFF2-40B4-BE49-F238E27FC236}">
                <a16:creationId xmlns:a16="http://schemas.microsoft.com/office/drawing/2014/main" id="{24D554ED-C5E4-AF56-85D7-64F1BBC874DB}"/>
              </a:ext>
            </a:extLst>
          </p:cNvPr>
          <p:cNvCxnSpPr/>
          <p:nvPr/>
        </p:nvCxnSpPr>
        <p:spPr>
          <a:xfrm>
            <a:off x="4845377" y="2036190"/>
            <a:ext cx="348792" cy="11029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necteur droit avec flèche 10">
            <a:extLst>
              <a:ext uri="{FF2B5EF4-FFF2-40B4-BE49-F238E27FC236}">
                <a16:creationId xmlns:a16="http://schemas.microsoft.com/office/drawing/2014/main" id="{FB25BCFB-6D3A-DB7B-F783-ACC43CBC42FD}"/>
              </a:ext>
            </a:extLst>
          </p:cNvPr>
          <p:cNvCxnSpPr/>
          <p:nvPr/>
        </p:nvCxnSpPr>
        <p:spPr>
          <a:xfrm>
            <a:off x="5674936" y="2205872"/>
            <a:ext cx="348792" cy="11029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ZoneTexte 8">
            <a:extLst>
              <a:ext uri="{FF2B5EF4-FFF2-40B4-BE49-F238E27FC236}">
                <a16:creationId xmlns:a16="http://schemas.microsoft.com/office/drawing/2014/main" id="{489FCDA8-7035-90F8-F0A5-0976B3FCC108}"/>
              </a:ext>
            </a:extLst>
          </p:cNvPr>
          <p:cNvSpPr txBox="1"/>
          <p:nvPr/>
        </p:nvSpPr>
        <p:spPr>
          <a:xfrm>
            <a:off x="4392892" y="3139126"/>
            <a:ext cx="1451728" cy="738664"/>
          </a:xfrm>
          <a:prstGeom prst="rect">
            <a:avLst/>
          </a:prstGeom>
          <a:noFill/>
        </p:spPr>
        <p:txBody>
          <a:bodyPr wrap="square" rtlCol="0">
            <a:spAutoFit/>
          </a:bodyPr>
          <a:lstStyle/>
          <a:p>
            <a:r>
              <a:rPr lang="fr-FR" sz="1400"/>
              <a:t>Précision sur la base de donnée d ’entrainement </a:t>
            </a:r>
          </a:p>
        </p:txBody>
      </p:sp>
      <p:sp>
        <p:nvSpPr>
          <p:cNvPr id="13" name="ZoneTexte 12">
            <a:extLst>
              <a:ext uri="{FF2B5EF4-FFF2-40B4-BE49-F238E27FC236}">
                <a16:creationId xmlns:a16="http://schemas.microsoft.com/office/drawing/2014/main" id="{F82B9058-7839-1683-8123-16C099B915B7}"/>
              </a:ext>
            </a:extLst>
          </p:cNvPr>
          <p:cNvSpPr txBox="1"/>
          <p:nvPr/>
        </p:nvSpPr>
        <p:spPr>
          <a:xfrm>
            <a:off x="5844620" y="3223967"/>
            <a:ext cx="1781665" cy="738664"/>
          </a:xfrm>
          <a:prstGeom prst="rect">
            <a:avLst/>
          </a:prstGeom>
          <a:noFill/>
        </p:spPr>
        <p:txBody>
          <a:bodyPr wrap="square" rtlCol="0">
            <a:spAutoFit/>
          </a:bodyPr>
          <a:lstStyle/>
          <a:p>
            <a:r>
              <a:rPr lang="fr-FR" sz="1400"/>
              <a:t>Précision sur la base de donnée </a:t>
            </a:r>
          </a:p>
          <a:p>
            <a:r>
              <a:rPr lang="fr-FR" sz="1400"/>
              <a:t>« Test »</a:t>
            </a:r>
          </a:p>
        </p:txBody>
      </p:sp>
      <p:sp>
        <p:nvSpPr>
          <p:cNvPr id="5" name="Rectangle 4">
            <a:extLst>
              <a:ext uri="{FF2B5EF4-FFF2-40B4-BE49-F238E27FC236}">
                <a16:creationId xmlns:a16="http://schemas.microsoft.com/office/drawing/2014/main" id="{F350BCCF-F490-E8AE-BD58-416BDE5E6E43}"/>
              </a:ext>
            </a:extLst>
          </p:cNvPr>
          <p:cNvSpPr/>
          <p:nvPr/>
        </p:nvSpPr>
        <p:spPr>
          <a:xfrm>
            <a:off x="1125995" y="976132"/>
            <a:ext cx="1621666" cy="4969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09735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4E8FE0D-0E28-67DF-BD47-B86E7C12D65B}"/>
              </a:ext>
            </a:extLst>
          </p:cNvPr>
          <p:cNvSpPr>
            <a:spLocks noGrp="1"/>
          </p:cNvSpPr>
          <p:nvPr>
            <p:ph type="sldNum" sz="quarter" idx="12"/>
          </p:nvPr>
        </p:nvSpPr>
        <p:spPr>
          <a:xfrm>
            <a:off x="8590722" y="6336472"/>
            <a:ext cx="2743200" cy="365125"/>
          </a:xfrm>
        </p:spPr>
        <p:txBody>
          <a:bodyPr/>
          <a:lstStyle/>
          <a:p>
            <a:pPr algn="ctr"/>
            <a:fld id="{27C6CCC6-2BE5-4E42-96A4-D1E8E81A3D8E}" type="slidenum">
              <a:rPr lang="fr-FR" smtClean="0"/>
              <a:pPr algn="ctr"/>
              <a:t>22</a:t>
            </a:fld>
            <a:endParaRPr lang="fr-FR"/>
          </a:p>
        </p:txBody>
      </p:sp>
      <p:sp>
        <p:nvSpPr>
          <p:cNvPr id="5" name="ZoneTexte 4">
            <a:extLst>
              <a:ext uri="{FF2B5EF4-FFF2-40B4-BE49-F238E27FC236}">
                <a16:creationId xmlns:a16="http://schemas.microsoft.com/office/drawing/2014/main" id="{F727EE6F-A833-20E9-593D-4FAF9EA36596}"/>
              </a:ext>
            </a:extLst>
          </p:cNvPr>
          <p:cNvSpPr txBox="1"/>
          <p:nvPr/>
        </p:nvSpPr>
        <p:spPr>
          <a:xfrm>
            <a:off x="360956" y="791697"/>
            <a:ext cx="6289450" cy="400110"/>
          </a:xfrm>
          <a:prstGeom prst="rect">
            <a:avLst/>
          </a:prstGeom>
          <a:noFill/>
        </p:spPr>
        <p:txBody>
          <a:bodyPr wrap="square" rtlCol="0">
            <a:spAutoFit/>
          </a:bodyPr>
          <a:lstStyle/>
          <a:p>
            <a:pPr algn="ctr"/>
            <a:r>
              <a:rPr lang="fr-FR" sz="2000" u="sng">
                <a:ea typeface="Cambria Math" panose="02040503050406030204" pitchFamily="18" charset="0"/>
              </a:rPr>
              <a:t>Les équations fondamentales de la Rétropropagation :  </a:t>
            </a: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CF8322DA-0F3D-8C4B-3764-52F9FE205019}"/>
                  </a:ext>
                </a:extLst>
              </p:cNvPr>
              <p:cNvSpPr txBox="1"/>
              <p:nvPr/>
            </p:nvSpPr>
            <p:spPr>
              <a:xfrm>
                <a:off x="2669385" y="2011163"/>
                <a:ext cx="6853222" cy="1333570"/>
              </a:xfrm>
              <a:prstGeom prst="rect">
                <a:avLst/>
              </a:prstGeom>
              <a:noFill/>
            </p:spPr>
            <p:txBody>
              <a:bodyPr wrap="square" lIns="0" tIns="0" rIns="0" bIns="0" rtlCol="0">
                <a:spAutoFit/>
              </a:bodyPr>
              <a:lstStyle/>
              <a:p>
                <a:pPr algn="ctr"/>
                <a14:m>
                  <m:oMath xmlns:m="http://schemas.openxmlformats.org/officeDocument/2006/math">
                    <m:f>
                      <m:fPr>
                        <m:ctrlPr>
                          <a:rPr lang="fr-FR" sz="2000" i="1" smtClean="0">
                            <a:latin typeface="Cambria Math" panose="02040503050406030204" pitchFamily="18" charset="0"/>
                          </a:rPr>
                        </m:ctrlPr>
                      </m:fPr>
                      <m:num>
                        <m:r>
                          <a:rPr lang="fr-FR" sz="2000" i="1" smtClean="0">
                            <a:latin typeface="Cambria Math" panose="02040503050406030204" pitchFamily="18" charset="0"/>
                          </a:rPr>
                          <m:t>𝜕</m:t>
                        </m:r>
                        <m:r>
                          <a:rPr lang="fr-FR" sz="2000" i="1">
                            <a:latin typeface="Cambria Math" panose="02040503050406030204" pitchFamily="18" charset="0"/>
                          </a:rPr>
                          <m:t>ℒ</m:t>
                        </m:r>
                      </m:num>
                      <m:den>
                        <m:r>
                          <a:rPr lang="fr-FR" sz="2000" b="0" i="1" smtClean="0">
                            <a:latin typeface="Cambria Math" panose="02040503050406030204" pitchFamily="18" charset="0"/>
                          </a:rPr>
                          <m:t> </m:t>
                        </m:r>
                        <m:r>
                          <a:rPr lang="fr-FR" sz="2000" i="1" smtClean="0">
                            <a:latin typeface="Cambria Math" panose="02040503050406030204" pitchFamily="18" charset="0"/>
                          </a:rPr>
                          <m:t>𝜕</m:t>
                        </m:r>
                        <m:r>
                          <a:rPr lang="fr-FR" sz="2000" b="0" i="1" smtClean="0">
                            <a:latin typeface="Cambria Math" panose="02040503050406030204" pitchFamily="18" charset="0"/>
                          </a:rPr>
                          <m:t>𝑊</m:t>
                        </m:r>
                      </m:den>
                    </m:f>
                  </m:oMath>
                </a14:m>
                <a:r>
                  <a:rPr lang="fr-FR" sz="2000"/>
                  <a:t> = </a:t>
                </a:r>
                <a14:m>
                  <m:oMath xmlns:m="http://schemas.openxmlformats.org/officeDocument/2006/math">
                    <m:sSup>
                      <m:sSupPr>
                        <m:ctrlPr>
                          <a:rPr lang="fr-FR" sz="2000" i="1">
                            <a:latin typeface="Cambria Math" panose="02040503050406030204" pitchFamily="18" charset="0"/>
                          </a:rPr>
                        </m:ctrlPr>
                      </m:sSupPr>
                      <m:e>
                        <m:r>
                          <m:rPr>
                            <m:nor/>
                          </m:rPr>
                          <a:rPr lang="fr-FR" sz="2000" dirty="0"/>
                          <m:t>X</m:t>
                        </m:r>
                      </m:e>
                      <m:sup>
                        <m:r>
                          <a:rPr lang="fr-FR" sz="2000" i="1">
                            <a:latin typeface="Cambria Math" panose="02040503050406030204" pitchFamily="18" charset="0"/>
                          </a:rPr>
                          <m:t>𝑇</m:t>
                        </m:r>
                      </m:sup>
                    </m:sSup>
                    <m:r>
                      <a:rPr lang="fr-FR" sz="2000" i="1">
                        <a:latin typeface="Cambria Math" panose="02040503050406030204" pitchFamily="18" charset="0"/>
                      </a:rPr>
                      <m:t> </m:t>
                    </m:r>
                    <m:r>
                      <a:rPr lang="fr-FR" sz="2000" b="0" i="1" smtClean="0">
                        <a:latin typeface="Cambria Math" panose="02040503050406030204" pitchFamily="18" charset="0"/>
                      </a:rPr>
                      <m:t>.</m:t>
                    </m:r>
                    <m:f>
                      <m:fPr>
                        <m:ctrlPr>
                          <a:rPr lang="fr-FR" sz="2000" i="1">
                            <a:latin typeface="Cambria Math" panose="02040503050406030204" pitchFamily="18" charset="0"/>
                          </a:rPr>
                        </m:ctrlPr>
                      </m:fPr>
                      <m:num>
                        <m:r>
                          <a:rPr lang="fr-FR" sz="2000" i="1">
                            <a:latin typeface="Cambria Math" panose="02040503050406030204" pitchFamily="18" charset="0"/>
                          </a:rPr>
                          <m:t>𝜕</m:t>
                        </m:r>
                        <m:r>
                          <a:rPr lang="fr-FR" sz="2000" i="1">
                            <a:latin typeface="Cambria Math" panose="02040503050406030204" pitchFamily="18" charset="0"/>
                          </a:rPr>
                          <m:t>ℒ</m:t>
                        </m:r>
                      </m:num>
                      <m:den>
                        <m:r>
                          <a:rPr lang="fr-FR" sz="2000" i="1">
                            <a:latin typeface="Cambria Math" panose="02040503050406030204" pitchFamily="18" charset="0"/>
                          </a:rPr>
                          <m:t>𝜕</m:t>
                        </m:r>
                        <m:r>
                          <a:rPr lang="fr-FR" sz="2000" i="1">
                            <a:latin typeface="Cambria Math" panose="02040503050406030204" pitchFamily="18" charset="0"/>
                          </a:rPr>
                          <m:t>𝑌</m:t>
                        </m:r>
                      </m:den>
                    </m:f>
                  </m:oMath>
                </a14:m>
                <a:r>
                  <a:rPr lang="fr-FR" sz="2000"/>
                  <a:t>,</a:t>
                </a:r>
                <a:r>
                  <a:rPr lang="fr-FR" sz="1600"/>
                  <a:t>avec </a:t>
                </a:r>
                <a14:m>
                  <m:oMath xmlns:m="http://schemas.openxmlformats.org/officeDocument/2006/math">
                    <m:f>
                      <m:fPr>
                        <m:ctrlPr>
                          <a:rPr lang="fr-FR" sz="2000" i="1">
                            <a:latin typeface="Cambria Math" panose="02040503050406030204" pitchFamily="18" charset="0"/>
                          </a:rPr>
                        </m:ctrlPr>
                      </m:fPr>
                      <m:num>
                        <m:r>
                          <a:rPr lang="fr-FR" sz="2000" i="1">
                            <a:latin typeface="Cambria Math" panose="02040503050406030204" pitchFamily="18" charset="0"/>
                          </a:rPr>
                          <m:t>𝜕</m:t>
                        </m:r>
                        <m:r>
                          <a:rPr lang="fr-FR" sz="2000" i="1">
                            <a:latin typeface="Cambria Math" panose="02040503050406030204" pitchFamily="18" charset="0"/>
                          </a:rPr>
                          <m:t>ℒ</m:t>
                        </m:r>
                      </m:num>
                      <m:den>
                        <m:r>
                          <a:rPr lang="fr-FR" sz="2000" i="1">
                            <a:latin typeface="Cambria Math" panose="02040503050406030204" pitchFamily="18" charset="0"/>
                          </a:rPr>
                          <m:t>𝜕</m:t>
                        </m:r>
                        <m:r>
                          <a:rPr lang="fr-FR" sz="2000" i="1">
                            <a:latin typeface="Cambria Math" panose="02040503050406030204" pitchFamily="18" charset="0"/>
                          </a:rPr>
                          <m:t>𝑌</m:t>
                        </m:r>
                      </m:den>
                    </m:f>
                    <m:r>
                      <a:rPr lang="fr-FR" sz="2000" i="1" smtClean="0">
                        <a:latin typeface="Cambria Math" panose="02040503050406030204" pitchFamily="18" charset="0"/>
                      </a:rPr>
                      <m:t>≝</m:t>
                    </m:r>
                    <m:d>
                      <m:dPr>
                        <m:begChr m:val="["/>
                        <m:endChr m:val="]"/>
                        <m:ctrlPr>
                          <a:rPr lang="fr-FR" sz="2000" i="1" smtClean="0">
                            <a:latin typeface="Cambria Math" panose="02040503050406030204" pitchFamily="18" charset="0"/>
                          </a:rPr>
                        </m:ctrlPr>
                      </m:dPr>
                      <m:e>
                        <m:m>
                          <m:mPr>
                            <m:mcs>
                              <m:mc>
                                <m:mcPr>
                                  <m:count m:val="3"/>
                                  <m:mcJc m:val="center"/>
                                </m:mcPr>
                              </m:mc>
                            </m:mcs>
                            <m:ctrlPr>
                              <a:rPr lang="fr-FR" sz="2000" i="1" smtClean="0">
                                <a:latin typeface="Cambria Math" panose="02040503050406030204" pitchFamily="18" charset="0"/>
                              </a:rPr>
                            </m:ctrlPr>
                          </m:mPr>
                          <m:mr>
                            <m:e>
                              <m:f>
                                <m:fPr>
                                  <m:ctrlPr>
                                    <a:rPr lang="fr-FR" sz="2000" i="1">
                                      <a:latin typeface="Cambria Math" panose="02040503050406030204" pitchFamily="18" charset="0"/>
                                    </a:rPr>
                                  </m:ctrlPr>
                                </m:fPr>
                                <m:num>
                                  <m:r>
                                    <a:rPr lang="fr-FR" sz="2000" i="1">
                                      <a:latin typeface="Cambria Math" panose="02040503050406030204" pitchFamily="18" charset="0"/>
                                    </a:rPr>
                                    <m:t>𝜕</m:t>
                                  </m:r>
                                  <m:r>
                                    <a:rPr lang="fr-FR" sz="2000" i="1">
                                      <a:latin typeface="Cambria Math" panose="02040503050406030204" pitchFamily="18" charset="0"/>
                                    </a:rPr>
                                    <m:t>ℒ</m:t>
                                  </m:r>
                                </m:num>
                                <m:den>
                                  <m:r>
                                    <a:rPr lang="fr-FR" sz="2000" i="1">
                                      <a:latin typeface="Cambria Math" panose="02040503050406030204" pitchFamily="18" charset="0"/>
                                    </a:rPr>
                                    <m:t>𝜕</m:t>
                                  </m:r>
                                  <m:sSub>
                                    <m:sSubPr>
                                      <m:ctrlPr>
                                        <a:rPr lang="fr-FR" sz="2000" i="1">
                                          <a:latin typeface="Cambria Math" panose="02040503050406030204" pitchFamily="18" charset="0"/>
                                        </a:rPr>
                                      </m:ctrlPr>
                                    </m:sSubPr>
                                    <m:e>
                                      <m:r>
                                        <a:rPr lang="fr-FR" sz="2000" i="1">
                                          <a:latin typeface="Cambria Math" panose="02040503050406030204" pitchFamily="18" charset="0"/>
                                        </a:rPr>
                                        <m:t>𝑦</m:t>
                                      </m:r>
                                    </m:e>
                                    <m:sub>
                                      <m:r>
                                        <a:rPr lang="fr-FR" sz="2000" i="1">
                                          <a:latin typeface="Cambria Math" panose="02040503050406030204" pitchFamily="18" charset="0"/>
                                        </a:rPr>
                                        <m:t>1</m:t>
                                      </m:r>
                                    </m:sub>
                                  </m:sSub>
                                </m:den>
                              </m:f>
                            </m:e>
                            <m:e>
                              <m:r>
                                <a:rPr lang="fr-FR" sz="2000" i="1" smtClean="0">
                                  <a:latin typeface="Cambria Math" panose="02040503050406030204" pitchFamily="18" charset="0"/>
                                </a:rPr>
                                <m:t>…</m:t>
                              </m:r>
                            </m:e>
                            <m:e>
                              <m:f>
                                <m:fPr>
                                  <m:ctrlPr>
                                    <a:rPr lang="fr-FR" sz="2000" i="1">
                                      <a:latin typeface="Cambria Math" panose="02040503050406030204" pitchFamily="18" charset="0"/>
                                    </a:rPr>
                                  </m:ctrlPr>
                                </m:fPr>
                                <m:num>
                                  <m:r>
                                    <a:rPr lang="fr-FR" sz="2000" i="1">
                                      <a:latin typeface="Cambria Math" panose="02040503050406030204" pitchFamily="18" charset="0"/>
                                    </a:rPr>
                                    <m:t>𝜕</m:t>
                                  </m:r>
                                  <m:r>
                                    <a:rPr lang="fr-FR" sz="2000" i="1">
                                      <a:latin typeface="Cambria Math" panose="02040503050406030204" pitchFamily="18" charset="0"/>
                                    </a:rPr>
                                    <m:t>ℒ</m:t>
                                  </m:r>
                                </m:num>
                                <m:den>
                                  <m:r>
                                    <a:rPr lang="fr-FR" sz="2000" i="1">
                                      <a:latin typeface="Cambria Math" panose="02040503050406030204" pitchFamily="18" charset="0"/>
                                    </a:rPr>
                                    <m:t>𝜕</m:t>
                                  </m:r>
                                  <m:sSub>
                                    <m:sSubPr>
                                      <m:ctrlPr>
                                        <a:rPr lang="fr-FR" sz="2000" i="1">
                                          <a:latin typeface="Cambria Math" panose="02040503050406030204" pitchFamily="18" charset="0"/>
                                        </a:rPr>
                                      </m:ctrlPr>
                                    </m:sSubPr>
                                    <m:e>
                                      <m:r>
                                        <a:rPr lang="fr-FR" sz="2000" i="1">
                                          <a:latin typeface="Cambria Math" panose="02040503050406030204" pitchFamily="18" charset="0"/>
                                        </a:rPr>
                                        <m:t>𝑦</m:t>
                                      </m:r>
                                    </m:e>
                                    <m:sub>
                                      <m:r>
                                        <a:rPr lang="fr-FR" sz="2000" i="1">
                                          <a:latin typeface="Cambria Math" panose="02040503050406030204" pitchFamily="18" charset="0"/>
                                        </a:rPr>
                                        <m:t>𝑞</m:t>
                                      </m:r>
                                    </m:sub>
                                  </m:sSub>
                                </m:den>
                              </m:f>
                              <m:r>
                                <m:rPr>
                                  <m:nor/>
                                </m:rPr>
                                <a:rPr lang="fr-FR" sz="2000" dirty="0"/>
                                <m:t> </m:t>
                              </m:r>
                            </m:e>
                          </m:mr>
                        </m:m>
                      </m:e>
                    </m:d>
                  </m:oMath>
                </a14:m>
                <a:r>
                  <a:rPr lang="fr-FR" sz="1600"/>
                  <a:t>et </a:t>
                </a:r>
                <a14:m>
                  <m:oMath xmlns:m="http://schemas.openxmlformats.org/officeDocument/2006/math">
                    <m:f>
                      <m:fPr>
                        <m:ctrlPr>
                          <a:rPr lang="fr-FR" sz="2000" i="1">
                            <a:latin typeface="Cambria Math" panose="02040503050406030204" pitchFamily="18" charset="0"/>
                          </a:rPr>
                        </m:ctrlPr>
                      </m:fPr>
                      <m:num>
                        <m:r>
                          <a:rPr lang="fr-FR" sz="2000" i="1">
                            <a:latin typeface="Cambria Math" panose="02040503050406030204" pitchFamily="18" charset="0"/>
                          </a:rPr>
                          <m:t>𝜕</m:t>
                        </m:r>
                        <m:r>
                          <a:rPr lang="fr-FR" sz="2000" i="1">
                            <a:latin typeface="Cambria Math" panose="02040503050406030204" pitchFamily="18" charset="0"/>
                          </a:rPr>
                          <m:t>ℒ</m:t>
                        </m:r>
                      </m:num>
                      <m:den>
                        <m:r>
                          <a:rPr lang="fr-FR" sz="2000" i="1">
                            <a:latin typeface="Cambria Math" panose="02040503050406030204" pitchFamily="18" charset="0"/>
                          </a:rPr>
                          <m:t>𝜕</m:t>
                        </m:r>
                        <m:r>
                          <a:rPr lang="fr-FR" sz="2000" i="1">
                            <a:latin typeface="Cambria Math" panose="02040503050406030204" pitchFamily="18" charset="0"/>
                          </a:rPr>
                          <m:t>𝑊</m:t>
                        </m:r>
                      </m:den>
                    </m:f>
                    <m:r>
                      <a:rPr lang="fr-FR" sz="2000" i="1" smtClean="0">
                        <a:latin typeface="Cambria Math" panose="02040503050406030204" pitchFamily="18" charset="0"/>
                      </a:rPr>
                      <m:t>≝</m:t>
                    </m:r>
                    <m:d>
                      <m:dPr>
                        <m:begChr m:val="["/>
                        <m:endChr m:val="]"/>
                        <m:ctrlPr>
                          <a:rPr lang="fr-FR" sz="2000" i="1" smtClean="0">
                            <a:latin typeface="Cambria Math" panose="02040503050406030204" pitchFamily="18" charset="0"/>
                          </a:rPr>
                        </m:ctrlPr>
                      </m:dPr>
                      <m:e>
                        <m:m>
                          <m:mPr>
                            <m:mcs>
                              <m:mc>
                                <m:mcPr>
                                  <m:count m:val="3"/>
                                  <m:mcJc m:val="center"/>
                                </m:mcPr>
                              </m:mc>
                            </m:mcs>
                            <m:ctrlPr>
                              <a:rPr lang="fr-FR" sz="2000" i="1" smtClean="0">
                                <a:latin typeface="Cambria Math" panose="02040503050406030204" pitchFamily="18" charset="0"/>
                              </a:rPr>
                            </m:ctrlPr>
                          </m:mPr>
                          <m:mr>
                            <m:e>
                              <m:f>
                                <m:fPr>
                                  <m:ctrlPr>
                                    <a:rPr lang="fr-FR" sz="2000" i="1">
                                      <a:latin typeface="Cambria Math" panose="02040503050406030204" pitchFamily="18" charset="0"/>
                                    </a:rPr>
                                  </m:ctrlPr>
                                </m:fPr>
                                <m:num>
                                  <m:r>
                                    <a:rPr lang="fr-FR" sz="2000" i="1">
                                      <a:latin typeface="Cambria Math" panose="02040503050406030204" pitchFamily="18" charset="0"/>
                                    </a:rPr>
                                    <m:t>𝜕</m:t>
                                  </m:r>
                                  <m:r>
                                    <a:rPr lang="fr-FR" sz="2000" i="1">
                                      <a:latin typeface="Cambria Math" panose="02040503050406030204" pitchFamily="18" charset="0"/>
                                    </a:rPr>
                                    <m:t>ℒ</m:t>
                                  </m:r>
                                </m:num>
                                <m:den>
                                  <m:r>
                                    <a:rPr lang="fr-FR" sz="2000" i="1">
                                      <a:latin typeface="Cambria Math" panose="02040503050406030204" pitchFamily="18" charset="0"/>
                                    </a:rPr>
                                    <m:t>𝜕</m:t>
                                  </m:r>
                                  <m:sSub>
                                    <m:sSubPr>
                                      <m:ctrlPr>
                                        <a:rPr lang="fr-FR" sz="2000" i="1" smtClean="0">
                                          <a:latin typeface="Cambria Math" panose="02040503050406030204" pitchFamily="18" charset="0"/>
                                        </a:rPr>
                                      </m:ctrlPr>
                                    </m:sSubPr>
                                    <m:e>
                                      <m:r>
                                        <a:rPr lang="fr-FR" sz="2000" b="0" i="1" smtClean="0">
                                          <a:latin typeface="Cambria Math" panose="02040503050406030204" pitchFamily="18" charset="0"/>
                                        </a:rPr>
                                        <m:t>𝑤</m:t>
                                      </m:r>
                                    </m:e>
                                    <m:sub>
                                      <m:r>
                                        <a:rPr lang="fr-FR" sz="2000" b="0" i="1" smtClean="0">
                                          <a:latin typeface="Cambria Math" panose="02040503050406030204" pitchFamily="18" charset="0"/>
                                        </a:rPr>
                                        <m:t>1,1</m:t>
                                      </m:r>
                                    </m:sub>
                                  </m:sSub>
                                </m:den>
                              </m:f>
                            </m:e>
                            <m:e>
                              <m:r>
                                <a:rPr lang="fr-FR" sz="2000" i="1" smtClean="0">
                                  <a:latin typeface="Cambria Math" panose="02040503050406030204" pitchFamily="18" charset="0"/>
                                </a:rPr>
                                <m:t>⋯</m:t>
                              </m:r>
                            </m:e>
                            <m:e>
                              <m:f>
                                <m:fPr>
                                  <m:ctrlPr>
                                    <a:rPr lang="fr-FR" sz="2000" i="1">
                                      <a:latin typeface="Cambria Math" panose="02040503050406030204" pitchFamily="18" charset="0"/>
                                    </a:rPr>
                                  </m:ctrlPr>
                                </m:fPr>
                                <m:num>
                                  <m:r>
                                    <a:rPr lang="fr-FR" sz="2000" i="1">
                                      <a:latin typeface="Cambria Math" panose="02040503050406030204" pitchFamily="18" charset="0"/>
                                    </a:rPr>
                                    <m:t>𝜕</m:t>
                                  </m:r>
                                  <m:r>
                                    <a:rPr lang="fr-FR" sz="2000" i="1">
                                      <a:latin typeface="Cambria Math" panose="02040503050406030204" pitchFamily="18" charset="0"/>
                                    </a:rPr>
                                    <m:t>ℒ</m:t>
                                  </m:r>
                                </m:num>
                                <m:den>
                                  <m:r>
                                    <a:rPr lang="fr-FR" sz="2000" i="1">
                                      <a:latin typeface="Cambria Math" panose="02040503050406030204" pitchFamily="18" charset="0"/>
                                    </a:rPr>
                                    <m:t>𝜕</m:t>
                                  </m:r>
                                  <m:sSub>
                                    <m:sSubPr>
                                      <m:ctrlPr>
                                        <a:rPr lang="fr-FR" sz="2000" i="1" smtClean="0">
                                          <a:latin typeface="Cambria Math" panose="02040503050406030204" pitchFamily="18" charset="0"/>
                                        </a:rPr>
                                      </m:ctrlPr>
                                    </m:sSubPr>
                                    <m:e>
                                      <m:r>
                                        <a:rPr lang="fr-FR" sz="2000" b="0" i="1" smtClean="0">
                                          <a:latin typeface="Cambria Math" panose="02040503050406030204" pitchFamily="18" charset="0"/>
                                        </a:rPr>
                                        <m:t>𝑤</m:t>
                                      </m:r>
                                    </m:e>
                                    <m:sub>
                                      <m:r>
                                        <a:rPr lang="fr-FR" sz="2000" b="0" i="1" smtClean="0">
                                          <a:latin typeface="Cambria Math" panose="02040503050406030204" pitchFamily="18" charset="0"/>
                                        </a:rPr>
                                        <m:t>1,</m:t>
                                      </m:r>
                                      <m:r>
                                        <a:rPr lang="fr-FR" sz="2000" b="0" i="1" smtClean="0">
                                          <a:latin typeface="Cambria Math" panose="02040503050406030204" pitchFamily="18" charset="0"/>
                                        </a:rPr>
                                        <m:t>𝑞</m:t>
                                      </m:r>
                                    </m:sub>
                                  </m:sSub>
                                </m:den>
                              </m:f>
                            </m:e>
                          </m:mr>
                          <m:mr>
                            <m:e>
                              <m:r>
                                <a:rPr lang="fr-FR" sz="2000" i="1" smtClean="0">
                                  <a:latin typeface="Cambria Math" panose="02040503050406030204" pitchFamily="18" charset="0"/>
                                </a:rPr>
                                <m:t>⋮</m:t>
                              </m:r>
                            </m:e>
                            <m:e>
                              <m:r>
                                <a:rPr lang="fr-FR" sz="2000" i="1" smtClean="0">
                                  <a:latin typeface="Cambria Math" panose="02040503050406030204" pitchFamily="18" charset="0"/>
                                </a:rPr>
                                <m:t>⋱</m:t>
                              </m:r>
                            </m:e>
                            <m:e>
                              <m:r>
                                <a:rPr lang="fr-FR" sz="2000" i="1" smtClean="0">
                                  <a:latin typeface="Cambria Math" panose="02040503050406030204" pitchFamily="18" charset="0"/>
                                </a:rPr>
                                <m:t>⋮</m:t>
                              </m:r>
                            </m:e>
                          </m:mr>
                          <m:mr>
                            <m:e>
                              <m:f>
                                <m:fPr>
                                  <m:ctrlPr>
                                    <a:rPr lang="fr-FR" sz="2000" i="1">
                                      <a:latin typeface="Cambria Math" panose="02040503050406030204" pitchFamily="18" charset="0"/>
                                    </a:rPr>
                                  </m:ctrlPr>
                                </m:fPr>
                                <m:num>
                                  <m:r>
                                    <a:rPr lang="fr-FR" sz="2000" i="1">
                                      <a:latin typeface="Cambria Math" panose="02040503050406030204" pitchFamily="18" charset="0"/>
                                    </a:rPr>
                                    <m:t>𝜕</m:t>
                                  </m:r>
                                  <m:r>
                                    <a:rPr lang="fr-FR" sz="2000" i="1">
                                      <a:latin typeface="Cambria Math" panose="02040503050406030204" pitchFamily="18" charset="0"/>
                                    </a:rPr>
                                    <m:t>ℒ</m:t>
                                  </m:r>
                                </m:num>
                                <m:den>
                                  <m:r>
                                    <a:rPr lang="fr-FR" sz="2000" i="1">
                                      <a:latin typeface="Cambria Math" panose="02040503050406030204" pitchFamily="18" charset="0"/>
                                    </a:rPr>
                                    <m:t>𝜕</m:t>
                                  </m:r>
                                  <m:sSub>
                                    <m:sSubPr>
                                      <m:ctrlPr>
                                        <a:rPr lang="fr-FR" sz="2000" i="1" smtClean="0">
                                          <a:latin typeface="Cambria Math" panose="02040503050406030204" pitchFamily="18" charset="0"/>
                                        </a:rPr>
                                      </m:ctrlPr>
                                    </m:sSubPr>
                                    <m:e>
                                      <m:r>
                                        <a:rPr lang="fr-FR" sz="2000" b="0" i="1" smtClean="0">
                                          <a:latin typeface="Cambria Math" panose="02040503050406030204" pitchFamily="18" charset="0"/>
                                        </a:rPr>
                                        <m:t>𝑤</m:t>
                                      </m:r>
                                    </m:e>
                                    <m:sub>
                                      <m:r>
                                        <a:rPr lang="fr-FR" sz="2000" b="0" i="1" smtClean="0">
                                          <a:latin typeface="Cambria Math" panose="02040503050406030204" pitchFamily="18" charset="0"/>
                                        </a:rPr>
                                        <m:t>𝑛</m:t>
                                      </m:r>
                                      <m:r>
                                        <a:rPr lang="fr-FR" sz="2000" b="0" i="1" smtClean="0">
                                          <a:latin typeface="Cambria Math" panose="02040503050406030204" pitchFamily="18" charset="0"/>
                                        </a:rPr>
                                        <m:t>,1</m:t>
                                      </m:r>
                                    </m:sub>
                                  </m:sSub>
                                </m:den>
                              </m:f>
                            </m:e>
                            <m:e>
                              <m:r>
                                <a:rPr lang="fr-FR" sz="2000" i="1" smtClean="0">
                                  <a:latin typeface="Cambria Math" panose="02040503050406030204" pitchFamily="18" charset="0"/>
                                </a:rPr>
                                <m:t>⋯</m:t>
                              </m:r>
                            </m:e>
                            <m:e>
                              <m:f>
                                <m:fPr>
                                  <m:ctrlPr>
                                    <a:rPr lang="fr-FR" sz="2000" i="1">
                                      <a:latin typeface="Cambria Math" panose="02040503050406030204" pitchFamily="18" charset="0"/>
                                    </a:rPr>
                                  </m:ctrlPr>
                                </m:fPr>
                                <m:num>
                                  <m:r>
                                    <a:rPr lang="fr-FR" sz="2000" i="1">
                                      <a:latin typeface="Cambria Math" panose="02040503050406030204" pitchFamily="18" charset="0"/>
                                    </a:rPr>
                                    <m:t>𝜕</m:t>
                                  </m:r>
                                  <m:r>
                                    <a:rPr lang="fr-FR" sz="2000" i="1">
                                      <a:latin typeface="Cambria Math" panose="02040503050406030204" pitchFamily="18" charset="0"/>
                                    </a:rPr>
                                    <m:t>ℒ</m:t>
                                  </m:r>
                                </m:num>
                                <m:den>
                                  <m:r>
                                    <a:rPr lang="fr-FR" sz="2000" i="1">
                                      <a:latin typeface="Cambria Math" panose="02040503050406030204" pitchFamily="18" charset="0"/>
                                    </a:rPr>
                                    <m:t>𝜕</m:t>
                                  </m:r>
                                  <m:sSub>
                                    <m:sSubPr>
                                      <m:ctrlPr>
                                        <a:rPr lang="fr-FR" sz="2000" i="1" smtClean="0">
                                          <a:latin typeface="Cambria Math" panose="02040503050406030204" pitchFamily="18" charset="0"/>
                                        </a:rPr>
                                      </m:ctrlPr>
                                    </m:sSubPr>
                                    <m:e>
                                      <m:r>
                                        <a:rPr lang="fr-FR" sz="2000" b="0" i="1" smtClean="0">
                                          <a:latin typeface="Cambria Math" panose="02040503050406030204" pitchFamily="18" charset="0"/>
                                        </a:rPr>
                                        <m:t>𝑤</m:t>
                                      </m:r>
                                    </m:e>
                                    <m:sub>
                                      <m:r>
                                        <a:rPr lang="fr-FR" sz="2000" b="0" i="1" smtClean="0">
                                          <a:latin typeface="Cambria Math" panose="02040503050406030204" pitchFamily="18" charset="0"/>
                                        </a:rPr>
                                        <m:t>𝑛</m:t>
                                      </m:r>
                                      <m:r>
                                        <a:rPr lang="fr-FR" sz="2000" b="0" i="1" smtClean="0">
                                          <a:latin typeface="Cambria Math" panose="02040503050406030204" pitchFamily="18" charset="0"/>
                                        </a:rPr>
                                        <m:t>,</m:t>
                                      </m:r>
                                      <m:r>
                                        <a:rPr lang="fr-FR" sz="2000" b="0" i="1" smtClean="0">
                                          <a:latin typeface="Cambria Math" panose="02040503050406030204" pitchFamily="18" charset="0"/>
                                        </a:rPr>
                                        <m:t>𝑞</m:t>
                                      </m:r>
                                    </m:sub>
                                  </m:sSub>
                                </m:den>
                              </m:f>
                            </m:e>
                          </m:mr>
                        </m:m>
                      </m:e>
                    </m:d>
                  </m:oMath>
                </a14:m>
                <a:endParaRPr lang="fr-FR" sz="2000"/>
              </a:p>
            </p:txBody>
          </p:sp>
        </mc:Choice>
        <mc:Fallback xmlns="">
          <p:sp>
            <p:nvSpPr>
              <p:cNvPr id="6" name="ZoneTexte 5">
                <a:extLst>
                  <a:ext uri="{FF2B5EF4-FFF2-40B4-BE49-F238E27FC236}">
                    <a16:creationId xmlns:a16="http://schemas.microsoft.com/office/drawing/2014/main" id="{CF8322DA-0F3D-8C4B-3764-52F9FE205019}"/>
                  </a:ext>
                </a:extLst>
              </p:cNvPr>
              <p:cNvSpPr txBox="1">
                <a:spLocks noRot="1" noChangeAspect="1" noMove="1" noResize="1" noEditPoints="1" noAdjustHandles="1" noChangeArrowheads="1" noChangeShapeType="1" noTextEdit="1"/>
              </p:cNvSpPr>
              <p:nvPr/>
            </p:nvSpPr>
            <p:spPr>
              <a:xfrm>
                <a:off x="2669385" y="2011163"/>
                <a:ext cx="6853222" cy="133357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F8E1A495-0984-92F4-CE74-8BA4B558CA74}"/>
                  </a:ext>
                </a:extLst>
              </p:cNvPr>
              <p:cNvSpPr txBox="1"/>
              <p:nvPr/>
            </p:nvSpPr>
            <p:spPr>
              <a:xfrm>
                <a:off x="1311006" y="1444248"/>
                <a:ext cx="9569980" cy="499560"/>
              </a:xfrm>
              <a:prstGeom prst="rect">
                <a:avLst/>
              </a:prstGeom>
              <a:noFill/>
            </p:spPr>
            <p:txBody>
              <a:bodyPr wrap="square" rtlCol="0">
                <a:spAutoFit/>
              </a:bodyPr>
              <a:lstStyle/>
              <a:p>
                <a:pPr algn="ctr"/>
                <a:r>
                  <a:rPr lang="fr-FR"/>
                  <a:t>La propagation avant étant sensée être effectuée, la donnée </a:t>
                </a:r>
                <a14:m>
                  <m:oMath xmlns:m="http://schemas.openxmlformats.org/officeDocument/2006/math">
                    <m:f>
                      <m:fPr>
                        <m:ctrlPr>
                          <a:rPr lang="fr-FR" i="1" smtClean="0">
                            <a:latin typeface="Cambria Math" panose="02040503050406030204" pitchFamily="18" charset="0"/>
                          </a:rPr>
                        </m:ctrlPr>
                      </m:fPr>
                      <m:num>
                        <m:r>
                          <a:rPr lang="fr-FR" i="1" smtClean="0">
                            <a:latin typeface="Cambria Math" panose="02040503050406030204" pitchFamily="18" charset="0"/>
                          </a:rPr>
                          <m:t>𝜕</m:t>
                        </m:r>
                        <m:r>
                          <a:rPr lang="fr-FR" i="1" smtClean="0">
                            <a:latin typeface="Cambria Math" panose="02040503050406030204" pitchFamily="18" charset="0"/>
                          </a:rPr>
                          <m:t>ℒ</m:t>
                        </m:r>
                      </m:num>
                      <m:den>
                        <m:r>
                          <a:rPr lang="fr-FR" i="1" smtClean="0">
                            <a:latin typeface="Cambria Math" panose="02040503050406030204" pitchFamily="18" charset="0"/>
                          </a:rPr>
                          <m:t>𝜕</m:t>
                        </m:r>
                        <m:r>
                          <a:rPr lang="fr-FR" b="0" i="1" smtClean="0">
                            <a:latin typeface="Cambria Math" panose="02040503050406030204" pitchFamily="18" charset="0"/>
                          </a:rPr>
                          <m:t>𝑌</m:t>
                        </m:r>
                      </m:den>
                    </m:f>
                  </m:oMath>
                </a14:m>
                <a:r>
                  <a:rPr lang="fr-FR"/>
                  <a:t> est connue et est largement utilisée. </a:t>
                </a:r>
              </a:p>
            </p:txBody>
          </p:sp>
        </mc:Choice>
        <mc:Fallback xmlns="">
          <p:sp>
            <p:nvSpPr>
              <p:cNvPr id="7" name="ZoneTexte 6">
                <a:extLst>
                  <a:ext uri="{FF2B5EF4-FFF2-40B4-BE49-F238E27FC236}">
                    <a16:creationId xmlns:a16="http://schemas.microsoft.com/office/drawing/2014/main" id="{F8E1A495-0984-92F4-CE74-8BA4B558CA74}"/>
                  </a:ext>
                </a:extLst>
              </p:cNvPr>
              <p:cNvSpPr txBox="1">
                <a:spLocks noRot="1" noChangeAspect="1" noMove="1" noResize="1" noEditPoints="1" noAdjustHandles="1" noChangeArrowheads="1" noChangeShapeType="1" noTextEdit="1"/>
              </p:cNvSpPr>
              <p:nvPr/>
            </p:nvSpPr>
            <p:spPr>
              <a:xfrm>
                <a:off x="1311006" y="1444248"/>
                <a:ext cx="9569980" cy="499560"/>
              </a:xfrm>
              <a:prstGeom prst="rect">
                <a:avLst/>
              </a:prstGeom>
              <a:blipFill>
                <a:blip r:embed="rId3"/>
                <a:stretch>
                  <a:fillRect l="-64" r="-446"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40933650-8185-B628-37FF-83DE6DD22B3F}"/>
                  </a:ext>
                </a:extLst>
              </p:cNvPr>
              <p:cNvSpPr txBox="1"/>
              <p:nvPr/>
            </p:nvSpPr>
            <p:spPr>
              <a:xfrm>
                <a:off x="4658409" y="4188627"/>
                <a:ext cx="2875176" cy="526683"/>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f>
                        <m:fPr>
                          <m:ctrlPr>
                            <a:rPr lang="fr-FR" i="1" smtClean="0">
                              <a:latin typeface="Cambria Math" panose="02040503050406030204" pitchFamily="18" charset="0"/>
                            </a:rPr>
                          </m:ctrlPr>
                        </m:fPr>
                        <m:num>
                          <m:r>
                            <a:rPr lang="fr-FR" i="1" smtClean="0">
                              <a:latin typeface="Cambria Math" panose="02040503050406030204" pitchFamily="18" charset="0"/>
                            </a:rPr>
                            <m:t>𝜕</m:t>
                          </m:r>
                          <m:r>
                            <a:rPr lang="fr-FR" i="1" smtClean="0">
                              <a:latin typeface="Cambria Math" panose="02040503050406030204" pitchFamily="18" charset="0"/>
                            </a:rPr>
                            <m:t>ℒ</m:t>
                          </m:r>
                        </m:num>
                        <m:den>
                          <m:r>
                            <a:rPr lang="fr-FR" i="1" smtClean="0">
                              <a:latin typeface="Cambria Math" panose="02040503050406030204" pitchFamily="18" charset="0"/>
                            </a:rPr>
                            <m:t>𝜕</m:t>
                          </m:r>
                          <m:r>
                            <a:rPr lang="fr-FR" b="0" i="1" smtClean="0">
                              <a:latin typeface="Cambria Math" panose="02040503050406030204" pitchFamily="18" charset="0"/>
                            </a:rPr>
                            <m:t>𝑋</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ℒ</m:t>
                          </m:r>
                        </m:num>
                        <m:den>
                          <m:r>
                            <a:rPr lang="fr-FR" b="0" i="1" smtClean="0">
                              <a:latin typeface="Cambria Math" panose="02040503050406030204" pitchFamily="18" charset="0"/>
                            </a:rPr>
                            <m:t>𝜕</m:t>
                          </m:r>
                          <m:r>
                            <a:rPr lang="fr-FR" b="0" i="1" smtClean="0">
                              <a:latin typeface="Cambria Math" panose="02040503050406030204" pitchFamily="18" charset="0"/>
                            </a:rPr>
                            <m:t>𝑌</m:t>
                          </m:r>
                        </m:den>
                      </m:f>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𝑊</m:t>
                          </m:r>
                        </m:e>
                        <m:sup>
                          <m:r>
                            <a:rPr lang="fr-FR" b="0" i="1" smtClean="0">
                              <a:latin typeface="Cambria Math" panose="02040503050406030204" pitchFamily="18" charset="0"/>
                            </a:rPr>
                            <m:t>𝑇</m:t>
                          </m:r>
                        </m:sup>
                      </m:sSup>
                    </m:oMath>
                  </m:oMathPara>
                </a14:m>
                <a:endParaRPr lang="fr-FR"/>
              </a:p>
            </p:txBody>
          </p:sp>
        </mc:Choice>
        <mc:Fallback xmlns="">
          <p:sp>
            <p:nvSpPr>
              <p:cNvPr id="8" name="ZoneTexte 7">
                <a:extLst>
                  <a:ext uri="{FF2B5EF4-FFF2-40B4-BE49-F238E27FC236}">
                    <a16:creationId xmlns:a16="http://schemas.microsoft.com/office/drawing/2014/main" id="{40933650-8185-B628-37FF-83DE6DD22B3F}"/>
                  </a:ext>
                </a:extLst>
              </p:cNvPr>
              <p:cNvSpPr txBox="1">
                <a:spLocks noRot="1" noChangeAspect="1" noMove="1" noResize="1" noEditPoints="1" noAdjustHandles="1" noChangeArrowheads="1" noChangeShapeType="1" noTextEdit="1"/>
              </p:cNvSpPr>
              <p:nvPr/>
            </p:nvSpPr>
            <p:spPr>
              <a:xfrm>
                <a:off x="4658409" y="4188627"/>
                <a:ext cx="2875176" cy="52668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C24BE70A-620D-DDCF-FB95-DEEC73F499B0}"/>
                  </a:ext>
                </a:extLst>
              </p:cNvPr>
              <p:cNvSpPr txBox="1"/>
              <p:nvPr/>
            </p:nvSpPr>
            <p:spPr>
              <a:xfrm>
                <a:off x="3302932" y="3454664"/>
                <a:ext cx="5586131" cy="452560"/>
              </a:xfrm>
              <a:prstGeom prst="rect">
                <a:avLst/>
              </a:prstGeom>
              <a:noFill/>
            </p:spPr>
            <p:txBody>
              <a:bodyPr wrap="square" lIns="0" tIns="0" rIns="0" bIns="0" rtlCol="0">
                <a:spAutoFit/>
              </a:bodyPr>
              <a:lstStyle/>
              <a:p>
                <a:pPr algn="ctr"/>
                <a14:m>
                  <m:oMath xmlns:m="http://schemas.openxmlformats.org/officeDocument/2006/math">
                    <m:f>
                      <m:fPr>
                        <m:ctrlPr>
                          <a:rPr lang="fr-FR" sz="2000" i="1" smtClean="0">
                            <a:latin typeface="Cambria Math" panose="02040503050406030204" pitchFamily="18" charset="0"/>
                          </a:rPr>
                        </m:ctrlPr>
                      </m:fPr>
                      <m:num>
                        <m:r>
                          <a:rPr lang="fr-FR" sz="2000" i="1" smtClean="0">
                            <a:latin typeface="Cambria Math" panose="02040503050406030204" pitchFamily="18" charset="0"/>
                          </a:rPr>
                          <m:t>𝜕</m:t>
                        </m:r>
                        <m:r>
                          <a:rPr lang="fr-FR" sz="2000" i="1">
                            <a:latin typeface="Cambria Math" panose="02040503050406030204" pitchFamily="18" charset="0"/>
                          </a:rPr>
                          <m:t>ℒ</m:t>
                        </m:r>
                      </m:num>
                      <m:den>
                        <m:r>
                          <a:rPr lang="fr-FR" sz="2000" i="1" smtClean="0">
                            <a:latin typeface="Cambria Math" panose="02040503050406030204" pitchFamily="18" charset="0"/>
                          </a:rPr>
                          <m:t>𝜕</m:t>
                        </m:r>
                        <m:r>
                          <a:rPr lang="fr-FR" sz="2000" b="0" i="1" smtClean="0">
                            <a:latin typeface="Cambria Math" panose="02040503050406030204" pitchFamily="18" charset="0"/>
                          </a:rPr>
                          <m:t>𝐵</m:t>
                        </m:r>
                      </m:den>
                    </m:f>
                    <m:r>
                      <a:rPr lang="fr-FR" sz="2000" b="0" i="1" smtClean="0">
                        <a:latin typeface="Cambria Math" panose="02040503050406030204" pitchFamily="18" charset="0"/>
                      </a:rPr>
                      <m:t>=</m:t>
                    </m:r>
                    <m:f>
                      <m:fPr>
                        <m:ctrlPr>
                          <a:rPr lang="fr-FR" sz="2000" i="1">
                            <a:latin typeface="Cambria Math" panose="02040503050406030204" pitchFamily="18" charset="0"/>
                          </a:rPr>
                        </m:ctrlPr>
                      </m:fPr>
                      <m:num>
                        <m:r>
                          <a:rPr lang="fr-FR" sz="2000" i="1">
                            <a:latin typeface="Cambria Math" panose="02040503050406030204" pitchFamily="18" charset="0"/>
                          </a:rPr>
                          <m:t>𝜕</m:t>
                        </m:r>
                        <m:r>
                          <a:rPr lang="fr-FR" sz="2000" i="1">
                            <a:latin typeface="Cambria Math" panose="02040503050406030204" pitchFamily="18" charset="0"/>
                          </a:rPr>
                          <m:t>ℒ</m:t>
                        </m:r>
                      </m:num>
                      <m:den>
                        <m:r>
                          <a:rPr lang="fr-FR" sz="2000" i="1">
                            <a:latin typeface="Cambria Math" panose="02040503050406030204" pitchFamily="18" charset="0"/>
                          </a:rPr>
                          <m:t>𝜕</m:t>
                        </m:r>
                        <m:r>
                          <a:rPr lang="fr-FR" sz="2000" b="0" i="1" smtClean="0">
                            <a:latin typeface="Cambria Math" panose="02040503050406030204" pitchFamily="18" charset="0"/>
                          </a:rPr>
                          <m:t>𝑌</m:t>
                        </m:r>
                        <m:r>
                          <a:rPr lang="fr-FR" sz="2000" b="0" i="1" smtClean="0">
                            <a:latin typeface="Cambria Math" panose="02040503050406030204" pitchFamily="18" charset="0"/>
                          </a:rPr>
                          <m:t> </m:t>
                        </m:r>
                      </m:den>
                    </m:f>
                  </m:oMath>
                </a14:m>
                <a:r>
                  <a:rPr lang="fr-FR"/>
                  <a:t> </a:t>
                </a:r>
                <a:r>
                  <a:rPr lang="fr-FR">
                    <a:latin typeface="Cambria Math" panose="02040503050406030204" pitchFamily="18" charset="0"/>
                    <a:ea typeface="Cambria Math" panose="02040503050406030204" pitchFamily="18" charset="0"/>
                  </a:rPr>
                  <a:t>, </a:t>
                </a:r>
                <a:r>
                  <a:rPr lang="fr-FR">
                    <a:ea typeface="Cambria Math" panose="02040503050406030204" pitchFamily="18" charset="0"/>
                  </a:rPr>
                  <a:t>avec les même notations que précédemment </a:t>
                </a:r>
              </a:p>
            </p:txBody>
          </p:sp>
        </mc:Choice>
        <mc:Fallback xmlns="">
          <p:sp>
            <p:nvSpPr>
              <p:cNvPr id="9" name="ZoneTexte 8">
                <a:extLst>
                  <a:ext uri="{FF2B5EF4-FFF2-40B4-BE49-F238E27FC236}">
                    <a16:creationId xmlns:a16="http://schemas.microsoft.com/office/drawing/2014/main" id="{C24BE70A-620D-DDCF-FB95-DEEC73F499B0}"/>
                  </a:ext>
                </a:extLst>
              </p:cNvPr>
              <p:cNvSpPr txBox="1">
                <a:spLocks noRot="1" noChangeAspect="1" noMove="1" noResize="1" noEditPoints="1" noAdjustHandles="1" noChangeArrowheads="1" noChangeShapeType="1" noTextEdit="1"/>
              </p:cNvSpPr>
              <p:nvPr/>
            </p:nvSpPr>
            <p:spPr>
              <a:xfrm>
                <a:off x="3302932" y="3454664"/>
                <a:ext cx="5586131" cy="452560"/>
              </a:xfrm>
              <a:prstGeom prst="rect">
                <a:avLst/>
              </a:prstGeom>
              <a:blipFill>
                <a:blip r:embed="rId5"/>
                <a:stretch>
                  <a:fillRect b="-148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A3BA5235-85AE-B1BD-CB76-44CADD972491}"/>
                  </a:ext>
                </a:extLst>
              </p:cNvPr>
              <p:cNvSpPr txBox="1"/>
              <p:nvPr/>
            </p:nvSpPr>
            <p:spPr>
              <a:xfrm>
                <a:off x="2216185" y="4996713"/>
                <a:ext cx="8518076" cy="407227"/>
              </a:xfrm>
              <a:prstGeom prst="rect">
                <a:avLst/>
              </a:prstGeom>
              <a:noFill/>
            </p:spPr>
            <p:txBody>
              <a:bodyPr wrap="square" lIns="0" tIns="0" rIns="0" bIns="0" rtlCol="0">
                <a:spAutoFit/>
              </a:bodyPr>
              <a:lstStyle/>
              <a:p>
                <a14:m>
                  <m:oMath xmlns:m="http://schemas.openxmlformats.org/officeDocument/2006/math">
                    <m:r>
                      <m:rPr>
                        <m:sty m:val="p"/>
                      </m:rPr>
                      <a:rPr lang="fr-FR" i="0" smtClean="0">
                        <a:latin typeface="Cambria Math" panose="02040503050406030204" pitchFamily="18" charset="0"/>
                      </a:rPr>
                      <m:t>Erreur</m:t>
                    </m:r>
                    <m:r>
                      <a:rPr lang="fr-FR" i="0" smtClean="0">
                        <a:latin typeface="Cambria Math" panose="02040503050406030204" pitchFamily="18" charset="0"/>
                      </a:rPr>
                      <m:t> </m:t>
                    </m:r>
                    <m:r>
                      <m:rPr>
                        <m:sty m:val="p"/>
                      </m:rPr>
                      <a:rPr lang="fr-FR" i="0" smtClean="0">
                        <a:latin typeface="Cambria Math" panose="02040503050406030204" pitchFamily="18" charset="0"/>
                      </a:rPr>
                      <m:t>vis</m:t>
                    </m:r>
                    <m:r>
                      <a:rPr lang="fr-FR" i="0" smtClean="0">
                        <a:latin typeface="Cambria Math" panose="02040503050406030204" pitchFamily="18" charset="0"/>
                      </a:rPr>
                      <m:t> à </m:t>
                    </m:r>
                    <m:r>
                      <m:rPr>
                        <m:sty m:val="p"/>
                      </m:rPr>
                      <a:rPr lang="fr-FR" i="0" smtClean="0">
                        <a:latin typeface="Cambria Math" panose="02040503050406030204" pitchFamily="18" charset="0"/>
                      </a:rPr>
                      <m:t>vis</m:t>
                    </m:r>
                    <m:r>
                      <a:rPr lang="fr-FR" i="0" smtClean="0">
                        <a:latin typeface="Cambria Math" panose="02040503050406030204" pitchFamily="18" charset="0"/>
                      </a:rPr>
                      <m:t> </m:t>
                    </m:r>
                    <m:r>
                      <m:rPr>
                        <m:sty m:val="p"/>
                      </m:rPr>
                      <a:rPr lang="fr-FR" i="0" smtClean="0">
                        <a:latin typeface="Cambria Math" panose="02040503050406030204" pitchFamily="18" charset="0"/>
                      </a:rPr>
                      <m:t>du</m:t>
                    </m:r>
                    <m:r>
                      <a:rPr lang="fr-FR" i="0" smtClean="0">
                        <a:latin typeface="Cambria Math" panose="02040503050406030204" pitchFamily="18" charset="0"/>
                      </a:rPr>
                      <m:t> </m:t>
                    </m:r>
                    <m:r>
                      <m:rPr>
                        <m:sty m:val="p"/>
                      </m:rPr>
                      <a:rPr lang="fr-FR" i="0" smtClean="0">
                        <a:latin typeface="Cambria Math" panose="02040503050406030204" pitchFamily="18" charset="0"/>
                      </a:rPr>
                      <m:t>neurone</m:t>
                    </m:r>
                    <m:r>
                      <a:rPr lang="fr-FR" i="0" smtClean="0">
                        <a:latin typeface="Cambria Math" panose="02040503050406030204" pitchFamily="18" charset="0"/>
                      </a:rPr>
                      <m:t> </m:t>
                    </m:r>
                    <m:r>
                      <m:rPr>
                        <m:sty m:val="p"/>
                      </m:rPr>
                      <a:rPr lang="fr-FR" i="0" smtClean="0">
                        <a:latin typeface="Cambria Math" panose="02040503050406030204" pitchFamily="18" charset="0"/>
                      </a:rPr>
                      <m:t>de</m:t>
                    </m:r>
                    <m:r>
                      <a:rPr lang="fr-FR" i="0" smtClean="0">
                        <a:latin typeface="Cambria Math" panose="02040503050406030204" pitchFamily="18" charset="0"/>
                      </a:rPr>
                      <m:t> </m:t>
                    </m:r>
                    <m:r>
                      <m:rPr>
                        <m:sty m:val="p"/>
                      </m:rPr>
                      <a:rPr lang="fr-FR" i="0" smtClean="0">
                        <a:latin typeface="Cambria Math" panose="02040503050406030204" pitchFamily="18" charset="0"/>
                      </a:rPr>
                      <m:t>la</m:t>
                    </m:r>
                    <m:r>
                      <a:rPr lang="fr-FR" i="0" smtClean="0">
                        <a:latin typeface="Cambria Math" panose="02040503050406030204" pitchFamily="18" charset="0"/>
                      </a:rPr>
                      <m:t> </m:t>
                    </m:r>
                    <m:r>
                      <m:rPr>
                        <m:sty m:val="p"/>
                      </m:rPr>
                      <a:rPr lang="fr-FR" i="0" smtClean="0">
                        <a:latin typeface="Cambria Math" panose="02040503050406030204" pitchFamily="18" charset="0"/>
                      </a:rPr>
                      <m:t>couche</m:t>
                    </m:r>
                    <m:r>
                      <a:rPr lang="fr-FR" i="0" smtClean="0">
                        <a:latin typeface="Cambria Math" panose="02040503050406030204" pitchFamily="18" charset="0"/>
                      </a:rPr>
                      <m:t> </m:t>
                    </m:r>
                    <m:r>
                      <m:rPr>
                        <m:sty m:val="p"/>
                      </m:rPr>
                      <a:rPr lang="fr-FR" i="0" smtClean="0">
                        <a:latin typeface="Cambria Math" panose="02040503050406030204" pitchFamily="18" charset="0"/>
                      </a:rPr>
                      <m:t>de</m:t>
                    </m:r>
                    <m:r>
                      <a:rPr lang="fr-FR" i="0" smtClean="0">
                        <a:latin typeface="Cambria Math" panose="02040503050406030204" pitchFamily="18" charset="0"/>
                      </a:rPr>
                      <m:t> </m:t>
                    </m:r>
                    <m:r>
                      <m:rPr>
                        <m:sty m:val="p"/>
                      </m:rPr>
                      <a:rPr lang="fr-FR" i="0" smtClean="0">
                        <a:latin typeface="Cambria Math" panose="02040503050406030204" pitchFamily="18" charset="0"/>
                      </a:rPr>
                      <m:t>sortie</m:t>
                    </m:r>
                    <m:r>
                      <a:rPr lang="fr-FR" b="0" i="0" smtClean="0">
                        <a:latin typeface="Cambria Math" panose="02040503050406030204" pitchFamily="18" charset="0"/>
                      </a:rPr>
                      <m:t> </m:t>
                    </m:r>
                    <m:sSup>
                      <m:sSupPr>
                        <m:ctrlPr>
                          <a:rPr lang="fr-FR" i="1" smtClean="0">
                            <a:latin typeface="Cambria Math" panose="02040503050406030204" pitchFamily="18" charset="0"/>
                          </a:rPr>
                        </m:ctrlPr>
                      </m:sSupPr>
                      <m:e>
                        <m:r>
                          <a:rPr lang="fr-FR" i="1">
                            <a:latin typeface="Cambria Math" panose="02040503050406030204" pitchFamily="18" charset="0"/>
                            <a:ea typeface="Cambria Math" panose="02040503050406030204" pitchFamily="18" charset="0"/>
                          </a:rPr>
                          <m:t>𝛿</m:t>
                        </m:r>
                      </m:e>
                      <m:sup>
                        <m:r>
                          <a:rPr lang="fr-FR" b="0" i="1" smtClean="0">
                            <a:latin typeface="Cambria Math" panose="02040503050406030204" pitchFamily="18" charset="0"/>
                          </a:rPr>
                          <m:t>(</m:t>
                        </m:r>
                        <m:r>
                          <a:rPr lang="fr-FR" b="0" i="1" smtClean="0">
                            <a:latin typeface="Cambria Math" panose="02040503050406030204" pitchFamily="18" charset="0"/>
                          </a:rPr>
                          <m:t>𝑙</m:t>
                        </m:r>
                        <m:r>
                          <a:rPr lang="fr-FR" b="0" i="1" smtClean="0">
                            <a:latin typeface="Cambria Math" panose="02040503050406030204" pitchFamily="18" charset="0"/>
                          </a:rPr>
                          <m:t>)</m:t>
                        </m:r>
                      </m:sup>
                    </m:sSup>
                    <m:r>
                      <a:rPr lang="fr-FR" b="0" i="1" smtClean="0">
                        <a:latin typeface="Cambria Math" panose="02040503050406030204" pitchFamily="18" charset="0"/>
                      </a:rPr>
                      <m:t>=</m:t>
                    </m:r>
                  </m:oMath>
                </a14:m>
                <a:r>
                  <a:rPr lang="fr-FR"/>
                  <a:t> </a:t>
                </a:r>
                <a14:m>
                  <m:oMath xmlns:m="http://schemas.openxmlformats.org/officeDocument/2006/math">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ℒ</m:t>
                        </m:r>
                      </m:num>
                      <m:den>
                        <m:r>
                          <a:rPr lang="fr-FR" i="1" smtClean="0">
                            <a:latin typeface="Cambria Math" panose="02040503050406030204" pitchFamily="18" charset="0"/>
                          </a:rPr>
                          <m:t>𝜕</m:t>
                        </m:r>
                        <m:sSup>
                          <m:sSupPr>
                            <m:ctrlPr>
                              <a:rPr lang="fr-FR" i="1" smtClean="0">
                                <a:latin typeface="Cambria Math" panose="02040503050406030204" pitchFamily="18" charset="0"/>
                              </a:rPr>
                            </m:ctrlPr>
                          </m:sSupPr>
                          <m:e>
                            <m:r>
                              <a:rPr lang="fr-FR" b="0" i="1" smtClean="0">
                                <a:latin typeface="Cambria Math" panose="02040503050406030204" pitchFamily="18" charset="0"/>
                              </a:rPr>
                              <m:t>𝑎</m:t>
                            </m:r>
                          </m:e>
                          <m:sup>
                            <m:r>
                              <a:rPr lang="fr-FR" b="0" i="1" smtClean="0">
                                <a:latin typeface="Cambria Math" panose="02040503050406030204" pitchFamily="18" charset="0"/>
                              </a:rPr>
                              <m:t>(</m:t>
                            </m:r>
                            <m:r>
                              <a:rPr lang="fr-FR" b="0" i="1" smtClean="0">
                                <a:latin typeface="Cambria Math" panose="02040503050406030204" pitchFamily="18" charset="0"/>
                              </a:rPr>
                              <m:t>𝑙</m:t>
                            </m:r>
                            <m:r>
                              <a:rPr lang="fr-FR" b="0" i="1" smtClean="0">
                                <a:latin typeface="Cambria Math" panose="02040503050406030204" pitchFamily="18" charset="0"/>
                              </a:rPr>
                              <m:t>)</m:t>
                            </m:r>
                          </m:sup>
                        </m:sSup>
                      </m:den>
                    </m:f>
                    <m:r>
                      <a:rPr lang="fr-FR" i="1" smtClean="0">
                        <a:latin typeface="Cambria Math" panose="02040503050406030204" pitchFamily="18" charset="0"/>
                        <a:ea typeface="Cambria Math" panose="02040503050406030204" pitchFamily="18" charset="0"/>
                      </a:rPr>
                      <m:t>⨀</m:t>
                    </m:r>
                  </m:oMath>
                </a14:m>
                <a:r>
                  <a:rPr lang="fr-FR"/>
                  <a:t>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ea typeface="Cambria Math" panose="02040503050406030204" pitchFamily="18" charset="0"/>
                          </a:rPr>
                          <m:t>𝜎</m:t>
                        </m:r>
                      </m:e>
                      <m:sup>
                        <m:r>
                          <a:rPr lang="fr-FR" i="1">
                            <a:latin typeface="Cambria Math" panose="02040503050406030204" pitchFamily="18" charset="0"/>
                          </a:rPr>
                          <m:t>′</m:t>
                        </m:r>
                      </m:sup>
                    </m:sSup>
                    <m:d>
                      <m:dPr>
                        <m:ctrlPr>
                          <a:rPr lang="fr-FR" i="1" smtClean="0">
                            <a:latin typeface="Cambria Math" panose="02040503050406030204" pitchFamily="18" charset="0"/>
                          </a:rPr>
                        </m:ctrlPr>
                      </m:dPr>
                      <m:e>
                        <m:sSup>
                          <m:sSupPr>
                            <m:ctrlPr>
                              <a:rPr lang="fr-FR" i="1" smtClean="0">
                                <a:latin typeface="Cambria Math" panose="02040503050406030204" pitchFamily="18" charset="0"/>
                              </a:rPr>
                            </m:ctrlPr>
                          </m:sSupPr>
                          <m:e>
                            <m:r>
                              <a:rPr lang="fr-FR" b="0" i="1" smtClean="0">
                                <a:latin typeface="Cambria Math" panose="02040503050406030204" pitchFamily="18" charset="0"/>
                              </a:rPr>
                              <m:t>𝑦</m:t>
                            </m:r>
                          </m:e>
                          <m:sup>
                            <m:r>
                              <a:rPr lang="fr-FR" b="0" i="1" smtClean="0">
                                <a:latin typeface="Cambria Math" panose="02040503050406030204" pitchFamily="18" charset="0"/>
                              </a:rPr>
                              <m:t>(</m:t>
                            </m:r>
                            <m:r>
                              <a:rPr lang="fr-FR" b="0" i="1" smtClean="0">
                                <a:latin typeface="Cambria Math" panose="02040503050406030204" pitchFamily="18" charset="0"/>
                              </a:rPr>
                              <m:t>𝑙</m:t>
                            </m:r>
                            <m:r>
                              <a:rPr lang="fr-FR" b="0" i="1" smtClean="0">
                                <a:latin typeface="Cambria Math" panose="02040503050406030204" pitchFamily="18" charset="0"/>
                              </a:rPr>
                              <m:t>)</m:t>
                            </m:r>
                          </m:sup>
                        </m:sSup>
                      </m:e>
                    </m:d>
                  </m:oMath>
                </a14:m>
                <a:endParaRPr lang="fr-FR"/>
              </a:p>
            </p:txBody>
          </p:sp>
        </mc:Choice>
        <mc:Fallback xmlns="">
          <p:sp>
            <p:nvSpPr>
              <p:cNvPr id="10" name="ZoneTexte 9">
                <a:extLst>
                  <a:ext uri="{FF2B5EF4-FFF2-40B4-BE49-F238E27FC236}">
                    <a16:creationId xmlns:a16="http://schemas.microsoft.com/office/drawing/2014/main" id="{A3BA5235-85AE-B1BD-CB76-44CADD972491}"/>
                  </a:ext>
                </a:extLst>
              </p:cNvPr>
              <p:cNvSpPr txBox="1">
                <a:spLocks noRot="1" noChangeAspect="1" noMove="1" noResize="1" noEditPoints="1" noAdjustHandles="1" noChangeArrowheads="1" noChangeShapeType="1" noTextEdit="1"/>
              </p:cNvSpPr>
              <p:nvPr/>
            </p:nvSpPr>
            <p:spPr>
              <a:xfrm>
                <a:off x="2216185" y="4996713"/>
                <a:ext cx="8518076" cy="407227"/>
              </a:xfrm>
              <a:prstGeom prst="rect">
                <a:avLst/>
              </a:prstGeom>
              <a:blipFill>
                <a:blip r:embed="rId6"/>
                <a:stretch>
                  <a:fillRect l="-1002" t="-1515"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21D093BE-25C6-8249-A184-5A1E8DB487E1}"/>
                  </a:ext>
                </a:extLst>
              </p:cNvPr>
              <p:cNvSpPr txBox="1"/>
              <p:nvPr/>
            </p:nvSpPr>
            <p:spPr>
              <a:xfrm>
                <a:off x="3399545" y="5685343"/>
                <a:ext cx="5392903" cy="322909"/>
              </a:xfrm>
              <a:prstGeom prst="rect">
                <a:avLst/>
              </a:prstGeom>
              <a:noFill/>
            </p:spPr>
            <p:txBody>
              <a:bodyPr wrap="square" lIns="0" tIns="0" rIns="0" bIns="0" rtlCol="0">
                <a:spAutoFit/>
              </a:bodyPr>
              <a:lstStyle/>
              <a:p>
                <a:r>
                  <a:rPr lang="fr-FR"/>
                  <a:t>Avec </a:t>
                </a:r>
                <a14:m>
                  <m:oMath xmlns:m="http://schemas.openxmlformats.org/officeDocument/2006/math">
                    <m:sSup>
                      <m:sSupPr>
                        <m:ctrlPr>
                          <a:rPr lang="fr-FR" i="1" smtClean="0">
                            <a:latin typeface="Cambria Math" panose="02040503050406030204" pitchFamily="18" charset="0"/>
                          </a:rPr>
                        </m:ctrlPr>
                      </m:sSupPr>
                      <m:e>
                        <m:r>
                          <a:rPr lang="fr-FR" i="1">
                            <a:latin typeface="Cambria Math" panose="02040503050406030204" pitchFamily="18" charset="0"/>
                            <a:ea typeface="Cambria Math" panose="02040503050406030204" pitchFamily="18" charset="0"/>
                          </a:rPr>
                          <m:t>𝜎</m:t>
                        </m:r>
                      </m:e>
                      <m:sup>
                        <m:r>
                          <a:rPr lang="fr-FR" i="1">
                            <a:latin typeface="Cambria Math" panose="02040503050406030204" pitchFamily="18" charset="0"/>
                          </a:rPr>
                          <m:t>′</m:t>
                        </m:r>
                      </m:sup>
                    </m:sSup>
                    <m:d>
                      <m:dPr>
                        <m:ctrlPr>
                          <a:rPr lang="fr-FR" i="1" smtClean="0">
                            <a:latin typeface="Cambria Math" panose="02040503050406030204" pitchFamily="18" charset="0"/>
                          </a:rPr>
                        </m:ctrlPr>
                      </m:dPr>
                      <m:e>
                        <m:sSup>
                          <m:sSupPr>
                            <m:ctrlPr>
                              <a:rPr lang="fr-FR" i="1" smtClean="0">
                                <a:latin typeface="Cambria Math" panose="02040503050406030204" pitchFamily="18" charset="0"/>
                              </a:rPr>
                            </m:ctrlPr>
                          </m:sSupPr>
                          <m:e>
                            <m:r>
                              <a:rPr lang="fr-FR" b="0" i="1" smtClean="0">
                                <a:latin typeface="Cambria Math" panose="02040503050406030204" pitchFamily="18" charset="0"/>
                              </a:rPr>
                              <m:t>𝑦</m:t>
                            </m:r>
                          </m:e>
                          <m:sup>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𝐿</m:t>
                                </m:r>
                              </m:e>
                              <m:sub>
                                <m:r>
                                  <a:rPr lang="fr-FR" b="0" i="1" smtClean="0">
                                    <a:latin typeface="Cambria Math" panose="02040503050406030204" pitchFamily="18" charset="0"/>
                                  </a:rPr>
                                  <m:t>𝑠𝑜𝑟𝑡𝑖𝑒</m:t>
                                </m:r>
                              </m:sub>
                            </m:sSub>
                            <m:r>
                              <a:rPr lang="fr-FR" b="0" i="1" smtClean="0">
                                <a:latin typeface="Cambria Math" panose="02040503050406030204" pitchFamily="18" charset="0"/>
                              </a:rPr>
                              <m:t>)</m:t>
                            </m:r>
                          </m:sup>
                        </m:sSup>
                      </m:e>
                    </m:d>
                    <m:r>
                      <a:rPr lang="fr-FR" b="0" i="1" smtClean="0">
                        <a:latin typeface="Cambria Math" panose="02040503050406030204" pitchFamily="18" charset="0"/>
                      </a:rPr>
                      <m:t>=</m:t>
                    </m:r>
                  </m:oMath>
                </a14:m>
                <a:r>
                  <a:rPr lang="fr-FR">
                    <a:ea typeface="Cambria Math" panose="02040503050406030204" pitchFamily="18" charset="0"/>
                  </a:rPr>
                  <a:t> </a:t>
                </a:r>
                <a14:m>
                  <m:oMath xmlns:m="http://schemas.openxmlformats.org/officeDocument/2006/math">
                    <m:r>
                      <a:rPr lang="fr-FR" i="1">
                        <a:latin typeface="Cambria Math" panose="02040503050406030204" pitchFamily="18" charset="0"/>
                        <a:ea typeface="Cambria Math" panose="02040503050406030204" pitchFamily="18" charset="0"/>
                      </a:rPr>
                      <m:t>𝜎</m:t>
                    </m:r>
                    <m:d>
                      <m:dPr>
                        <m:ctrlPr>
                          <a:rPr lang="fr-FR" b="0" i="1" smtClean="0">
                            <a:latin typeface="Cambria Math" panose="02040503050406030204" pitchFamily="18" charset="0"/>
                            <a:ea typeface="Cambria Math" panose="02040503050406030204" pitchFamily="18" charset="0"/>
                          </a:rPr>
                        </m:ctrlPr>
                      </m:dPr>
                      <m:e>
                        <m:sSup>
                          <m:sSupPr>
                            <m:ctrlPr>
                              <a:rPr lang="fr-FR" i="1">
                                <a:latin typeface="Cambria Math" panose="02040503050406030204" pitchFamily="18" charset="0"/>
                              </a:rPr>
                            </m:ctrlPr>
                          </m:sSupPr>
                          <m:e>
                            <m:r>
                              <a:rPr lang="fr-FR" i="1">
                                <a:latin typeface="Cambria Math" panose="02040503050406030204" pitchFamily="18" charset="0"/>
                              </a:rPr>
                              <m:t>𝑦</m:t>
                            </m:r>
                          </m:e>
                          <m:sup>
                            <m:d>
                              <m:dPr>
                                <m:ctrlPr>
                                  <a:rPr lang="fr-FR" i="1">
                                    <a:latin typeface="Cambria Math" panose="02040503050406030204" pitchFamily="18" charset="0"/>
                                  </a:rPr>
                                </m:ctrlPr>
                              </m:dPr>
                              <m:e>
                                <m:sSub>
                                  <m:sSubPr>
                                    <m:ctrlPr>
                                      <a:rPr lang="fr-FR" i="1" smtClean="0">
                                        <a:latin typeface="Cambria Math" panose="02040503050406030204" pitchFamily="18" charset="0"/>
                                      </a:rPr>
                                    </m:ctrlPr>
                                  </m:sSubPr>
                                  <m:e>
                                    <m:r>
                                      <a:rPr lang="fr-FR" b="0" i="1" smtClean="0">
                                        <a:latin typeface="Cambria Math" panose="02040503050406030204" pitchFamily="18" charset="0"/>
                                      </a:rPr>
                                      <m:t>𝐿</m:t>
                                    </m:r>
                                  </m:e>
                                  <m:sub>
                                    <m:r>
                                      <a:rPr lang="fr-FR" b="0" i="1" smtClean="0">
                                        <a:latin typeface="Cambria Math" panose="02040503050406030204" pitchFamily="18" charset="0"/>
                                      </a:rPr>
                                      <m:t>𝑠𝑜𝑟𝑡𝑖𝑒</m:t>
                                    </m:r>
                                  </m:sub>
                                </m:sSub>
                              </m:e>
                            </m:d>
                          </m:sup>
                        </m:sSup>
                      </m:e>
                    </m:d>
                    <m:r>
                      <a:rPr lang="fr-FR" b="0" i="1" smtClean="0">
                        <a:latin typeface="Cambria Math" panose="02040503050406030204" pitchFamily="18" charset="0"/>
                      </a:rPr>
                      <m:t>.(1−</m:t>
                    </m:r>
                    <m:r>
                      <a:rPr lang="fr-FR" i="1">
                        <a:latin typeface="Cambria Math" panose="02040503050406030204" pitchFamily="18" charset="0"/>
                        <a:ea typeface="Cambria Math" panose="02040503050406030204" pitchFamily="18" charset="0"/>
                      </a:rPr>
                      <m:t>𝜎</m:t>
                    </m:r>
                    <m:d>
                      <m:dPr>
                        <m:ctrlPr>
                          <a:rPr lang="fr-FR" i="1">
                            <a:latin typeface="Cambria Math" panose="02040503050406030204" pitchFamily="18" charset="0"/>
                            <a:ea typeface="Cambria Math" panose="02040503050406030204" pitchFamily="18" charset="0"/>
                          </a:rPr>
                        </m:ctrlPr>
                      </m:dPr>
                      <m:e>
                        <m:sSup>
                          <m:sSupPr>
                            <m:ctrlPr>
                              <a:rPr lang="fr-FR" i="1">
                                <a:latin typeface="Cambria Math" panose="02040503050406030204" pitchFamily="18" charset="0"/>
                              </a:rPr>
                            </m:ctrlPr>
                          </m:sSupPr>
                          <m:e>
                            <m:r>
                              <a:rPr lang="fr-FR" i="1">
                                <a:latin typeface="Cambria Math" panose="02040503050406030204" pitchFamily="18" charset="0"/>
                              </a:rPr>
                              <m:t>𝑦</m:t>
                            </m:r>
                          </m:e>
                          <m:sup>
                            <m:d>
                              <m:dPr>
                                <m:ctrlPr>
                                  <a:rPr lang="fr-FR" i="1">
                                    <a:latin typeface="Cambria Math" panose="02040503050406030204" pitchFamily="18" charset="0"/>
                                  </a:rPr>
                                </m:ctrlPr>
                              </m:dPr>
                              <m:e>
                                <m:sSub>
                                  <m:sSubPr>
                                    <m:ctrlPr>
                                      <a:rPr lang="fr-FR" i="1" smtClean="0">
                                        <a:latin typeface="Cambria Math" panose="02040503050406030204" pitchFamily="18" charset="0"/>
                                      </a:rPr>
                                    </m:ctrlPr>
                                  </m:sSubPr>
                                  <m:e>
                                    <m:r>
                                      <a:rPr lang="fr-FR" b="0" i="1" smtClean="0">
                                        <a:latin typeface="Cambria Math" panose="02040503050406030204" pitchFamily="18" charset="0"/>
                                      </a:rPr>
                                      <m:t>𝐿</m:t>
                                    </m:r>
                                  </m:e>
                                  <m:sub>
                                    <m:r>
                                      <a:rPr lang="fr-FR" b="0" i="1" smtClean="0">
                                        <a:latin typeface="Cambria Math" panose="02040503050406030204" pitchFamily="18" charset="0"/>
                                      </a:rPr>
                                      <m:t>𝑠𝑜𝑟𝑡𝑖𝑒</m:t>
                                    </m:r>
                                  </m:sub>
                                </m:sSub>
                              </m:e>
                            </m:d>
                          </m:sup>
                        </m:sSup>
                      </m:e>
                    </m:d>
                  </m:oMath>
                </a14:m>
                <a:r>
                  <a:rPr lang="fr-FR"/>
                  <a:t>)</a:t>
                </a:r>
              </a:p>
            </p:txBody>
          </p:sp>
        </mc:Choice>
        <mc:Fallback xmlns="">
          <p:sp>
            <p:nvSpPr>
              <p:cNvPr id="2" name="ZoneTexte 1">
                <a:extLst>
                  <a:ext uri="{FF2B5EF4-FFF2-40B4-BE49-F238E27FC236}">
                    <a16:creationId xmlns:a16="http://schemas.microsoft.com/office/drawing/2014/main" id="{21D093BE-25C6-8249-A184-5A1E8DB487E1}"/>
                  </a:ext>
                </a:extLst>
              </p:cNvPr>
              <p:cNvSpPr txBox="1">
                <a:spLocks noRot="1" noChangeAspect="1" noMove="1" noResize="1" noEditPoints="1" noAdjustHandles="1" noChangeArrowheads="1" noChangeShapeType="1" noTextEdit="1"/>
              </p:cNvSpPr>
              <p:nvPr/>
            </p:nvSpPr>
            <p:spPr>
              <a:xfrm>
                <a:off x="3399545" y="5685343"/>
                <a:ext cx="5392903" cy="322909"/>
              </a:xfrm>
              <a:prstGeom prst="rect">
                <a:avLst/>
              </a:prstGeom>
              <a:blipFill>
                <a:blip r:embed="rId7"/>
                <a:stretch>
                  <a:fillRect l="-2715" t="-15094" b="-37736"/>
                </a:stretch>
              </a:blipFill>
            </p:spPr>
            <p:txBody>
              <a:bodyPr/>
              <a:lstStyle/>
              <a:p>
                <a:r>
                  <a:rPr lang="en-US">
                    <a:noFill/>
                  </a:rPr>
                  <a:t> </a:t>
                </a:r>
              </a:p>
            </p:txBody>
          </p:sp>
        </mc:Fallback>
      </mc:AlternateContent>
      <p:sp>
        <p:nvSpPr>
          <p:cNvPr id="11" name="ZoneTexte 10">
            <a:extLst>
              <a:ext uri="{FF2B5EF4-FFF2-40B4-BE49-F238E27FC236}">
                <a16:creationId xmlns:a16="http://schemas.microsoft.com/office/drawing/2014/main" id="{2C133EE4-91E4-9FB5-6529-0E836EF31E3F}"/>
              </a:ext>
            </a:extLst>
          </p:cNvPr>
          <p:cNvSpPr txBox="1"/>
          <p:nvPr/>
        </p:nvSpPr>
        <p:spPr>
          <a:xfrm>
            <a:off x="612742" y="248684"/>
            <a:ext cx="1960775" cy="461665"/>
          </a:xfrm>
          <a:prstGeom prst="rect">
            <a:avLst/>
          </a:prstGeom>
          <a:noFill/>
        </p:spPr>
        <p:txBody>
          <a:bodyPr wrap="square" rtlCol="0">
            <a:spAutoFit/>
          </a:bodyPr>
          <a:lstStyle/>
          <a:p>
            <a:r>
              <a:rPr lang="fr-FR" sz="2400" b="1" i="1" u="sng"/>
              <a:t>Annexe</a:t>
            </a:r>
          </a:p>
        </p:txBody>
      </p:sp>
    </p:spTree>
    <p:extLst>
      <p:ext uri="{BB962C8B-B14F-4D97-AF65-F5344CB8AC3E}">
        <p14:creationId xmlns:p14="http://schemas.microsoft.com/office/powerpoint/2010/main" val="3898388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D0043F7-8B6A-34D3-9A21-F3E57AC69CB1}"/>
              </a:ext>
            </a:extLst>
          </p:cNvPr>
          <p:cNvSpPr txBox="1"/>
          <p:nvPr/>
        </p:nvSpPr>
        <p:spPr>
          <a:xfrm>
            <a:off x="485480" y="913274"/>
            <a:ext cx="4176074" cy="400110"/>
          </a:xfrm>
          <a:prstGeom prst="rect">
            <a:avLst/>
          </a:prstGeom>
          <a:noFill/>
        </p:spPr>
        <p:txBody>
          <a:bodyPr wrap="square" rtlCol="0">
            <a:spAutoFit/>
          </a:bodyPr>
          <a:lstStyle/>
          <a:p>
            <a:r>
              <a:rPr lang="fr-FR" i="1" u="sng"/>
              <a:t>Démonstration formules </a:t>
            </a:r>
            <a:r>
              <a:rPr lang="fr-FR" sz="2000" i="1" u="sng"/>
              <a:t>fondamentales</a:t>
            </a:r>
            <a:r>
              <a:rPr lang="fr-FR" i="1" u="sng"/>
              <a:t> :</a:t>
            </a:r>
          </a:p>
        </p:txBody>
      </p:sp>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E568B59F-12F0-D7F3-F6B3-2D173D53CF1D}"/>
                  </a:ext>
                </a:extLst>
              </p:cNvPr>
              <p:cNvSpPr txBox="1"/>
              <p:nvPr/>
            </p:nvSpPr>
            <p:spPr>
              <a:xfrm>
                <a:off x="612742" y="1480642"/>
                <a:ext cx="9756742" cy="2585323"/>
              </a:xfrm>
              <a:prstGeom prst="rect">
                <a:avLst/>
              </a:prstGeom>
              <a:noFill/>
            </p:spPr>
            <p:txBody>
              <a:bodyPr wrap="square" rtlCol="0">
                <a:spAutoFit/>
              </a:bodyPr>
              <a:lstStyle/>
              <a:p>
                <a:r>
                  <a:rPr lang="fr-FR" err="1"/>
                  <a:t>Diminumer</a:t>
                </a:r>
                <a:r>
                  <a:rPr lang="fr-FR"/>
                  <a:t> la fonction de perte : </a:t>
                </a:r>
              </a:p>
              <a:p>
                <a:r>
                  <a:rPr lang="fr-FR"/>
                  <a:t>Dans le cas général d’une fonction vectorielle différentiable à valeur dans </a:t>
                </a:r>
                <a14:m>
                  <m:oMath xmlns:m="http://schemas.openxmlformats.org/officeDocument/2006/math">
                    <m:r>
                      <a:rPr lang="fr-FR" i="1" smtClean="0">
                        <a:latin typeface="Cambria Math" panose="02040503050406030204" pitchFamily="18" charset="0"/>
                        <a:ea typeface="Cambria Math" panose="02040503050406030204" pitchFamily="18" charset="0"/>
                      </a:rPr>
                      <m:t>ℝ</m:t>
                    </m:r>
                  </m:oMath>
                </a14:m>
                <a:r>
                  <a:rPr lang="fr-FR"/>
                  <a:t> et convexe, f , on cherche le pas h </a:t>
                </a:r>
                <a:r>
                  <a:rPr lang="fr-FR" err="1"/>
                  <a:t>tq</a:t>
                </a:r>
                <a:r>
                  <a:rPr lang="fr-FR"/>
                  <a:t> </a:t>
                </a:r>
                <a14:m>
                  <m:oMath xmlns:m="http://schemas.openxmlformats.org/officeDocument/2006/math">
                    <m:r>
                      <m:rPr>
                        <m:sty m:val="p"/>
                      </m:rPr>
                      <a:rPr lang="fr-FR" i="1">
                        <a:latin typeface="Cambria Math" panose="02040503050406030204" pitchFamily="18" charset="0"/>
                      </a:rPr>
                      <m:t>f</m:t>
                    </m:r>
                    <m:d>
                      <m:dPr>
                        <m:ctrlPr>
                          <a:rPr lang="fr-FR" b="0" i="1" smtClean="0">
                            <a:latin typeface="Cambria Math" panose="02040503050406030204" pitchFamily="18" charset="0"/>
                          </a:rPr>
                        </m:ctrlPr>
                      </m:dPr>
                      <m:e>
                        <m:r>
                          <a:rPr lang="fr-FR" b="0" i="1" smtClean="0">
                            <a:latin typeface="Cambria Math" panose="02040503050406030204" pitchFamily="18" charset="0"/>
                          </a:rPr>
                          <m:t>𝑋</m:t>
                        </m:r>
                        <m:r>
                          <a:rPr lang="fr-FR" b="0" i="1" smtClean="0">
                            <a:latin typeface="Cambria Math" panose="02040503050406030204" pitchFamily="18" charset="0"/>
                          </a:rPr>
                          <m:t>+</m:t>
                        </m:r>
                        <m:r>
                          <a:rPr lang="fr-FR" b="0" i="1" smtClean="0">
                            <a:latin typeface="Cambria Math" panose="02040503050406030204" pitchFamily="18" charset="0"/>
                          </a:rPr>
                          <m:t>h</m:t>
                        </m:r>
                      </m:e>
                    </m:d>
                    <m:r>
                      <a:rPr lang="fr-FR" b="0" i="1" smtClean="0">
                        <a:latin typeface="Cambria Math" panose="02040503050406030204" pitchFamily="18" charset="0"/>
                        <a:ea typeface="Cambria Math" panose="02040503050406030204" pitchFamily="18" charset="0"/>
                      </a:rPr>
                      <m:t>≤</m:t>
                    </m:r>
                  </m:oMath>
                </a14:m>
                <a:r>
                  <a:rPr lang="fr-FR"/>
                  <a:t> </a:t>
                </a:r>
                <a14:m>
                  <m:oMath xmlns:m="http://schemas.openxmlformats.org/officeDocument/2006/math">
                    <m:r>
                      <m:rPr>
                        <m:sty m:val="p"/>
                      </m:rPr>
                      <a:rPr lang="fr-FR" i="1" dirty="0" smtClean="0">
                        <a:latin typeface="Cambria Math" panose="02040503050406030204" pitchFamily="18" charset="0"/>
                      </a:rPr>
                      <m:t>f</m:t>
                    </m:r>
                    <m:d>
                      <m:dPr>
                        <m:ctrlPr>
                          <a:rPr lang="fr-FR" i="1">
                            <a:latin typeface="Cambria Math" panose="02040503050406030204" pitchFamily="18" charset="0"/>
                          </a:rPr>
                        </m:ctrlPr>
                      </m:dPr>
                      <m:e>
                        <m:r>
                          <a:rPr lang="fr-FR" b="0" i="1" smtClean="0">
                            <a:latin typeface="Cambria Math" panose="02040503050406030204" pitchFamily="18" charset="0"/>
                          </a:rPr>
                          <m:t>𝑋</m:t>
                        </m:r>
                      </m:e>
                    </m:d>
                  </m:oMath>
                </a14:m>
                <a:r>
                  <a:rPr lang="fr-FR"/>
                  <a:t>. </a:t>
                </a:r>
              </a:p>
              <a:p>
                <a14:m>
                  <m:oMath xmlns:m="http://schemas.openxmlformats.org/officeDocument/2006/math">
                    <m:r>
                      <m:rPr>
                        <m:sty m:val="p"/>
                      </m:rPr>
                      <a:rPr lang="fr-FR" i="1" dirty="0">
                        <a:latin typeface="Cambria Math" panose="02040503050406030204" pitchFamily="18" charset="0"/>
                      </a:rPr>
                      <m:t>f</m:t>
                    </m:r>
                    <m:r>
                      <a:rPr lang="fr-FR" b="0" i="1" smtClean="0">
                        <a:latin typeface="Cambria Math" panose="02040503050406030204" pitchFamily="18" charset="0"/>
                      </a:rPr>
                      <m:t> é</m:t>
                    </m:r>
                    <m:r>
                      <a:rPr lang="fr-FR" b="0" i="1" smtClean="0">
                        <a:latin typeface="Cambria Math" panose="02040503050406030204" pitchFamily="18" charset="0"/>
                      </a:rPr>
                      <m:t>𝑡𝑎𝑛𝑡</m:t>
                    </m:r>
                    <m:r>
                      <a:rPr lang="fr-FR" b="0" i="1" smtClean="0">
                        <a:latin typeface="Cambria Math" panose="02040503050406030204" pitchFamily="18" charset="0"/>
                      </a:rPr>
                      <m:t> </m:t>
                    </m:r>
                    <m:r>
                      <a:rPr lang="fr-FR" b="0" i="1" smtClean="0">
                        <a:latin typeface="Cambria Math" panose="02040503050406030204" pitchFamily="18" charset="0"/>
                      </a:rPr>
                      <m:t>𝑑𝑖𝑓𝑓𝑒𝑟𝑒𝑛𝑡𝑖𝑎𝑏𝑙𝑒</m:t>
                    </m:r>
                    <m:r>
                      <a:rPr lang="fr-FR" b="0" i="1" smtClean="0">
                        <a:latin typeface="Cambria Math" panose="02040503050406030204" pitchFamily="18" charset="0"/>
                      </a:rPr>
                      <m:t> </m:t>
                    </m:r>
                  </m:oMath>
                </a14:m>
                <a:r>
                  <a:rPr lang="fr-FR"/>
                  <a:t>on a</a:t>
                </a:r>
                <a14:m>
                  <m:oMath xmlns:m="http://schemas.openxmlformats.org/officeDocument/2006/math">
                    <m:r>
                      <a:rPr lang="fr-FR" b="0" i="0" smtClean="0">
                        <a:latin typeface="Cambria Math" panose="02040503050406030204" pitchFamily="18" charset="0"/>
                      </a:rPr>
                      <m:t> </m:t>
                    </m:r>
                    <m:r>
                      <a:rPr lang="fr-FR" b="0" i="1" smtClean="0">
                        <a:latin typeface="Cambria Math" panose="02040503050406030204" pitchFamily="18" charset="0"/>
                      </a:rPr>
                      <m:t>𝑓</m:t>
                    </m:r>
                    <m:d>
                      <m:dPr>
                        <m:ctrlPr>
                          <a:rPr lang="fr-FR" i="1">
                            <a:latin typeface="Cambria Math" panose="02040503050406030204" pitchFamily="18" charset="0"/>
                          </a:rPr>
                        </m:ctrlPr>
                      </m:dPr>
                      <m:e>
                        <m:r>
                          <a:rPr lang="fr-FR" b="0" i="1" smtClean="0">
                            <a:latin typeface="Cambria Math" panose="02040503050406030204" pitchFamily="18" charset="0"/>
                          </a:rPr>
                          <m:t>𝑋</m:t>
                        </m:r>
                        <m:r>
                          <a:rPr lang="fr-FR" i="1">
                            <a:latin typeface="Cambria Math" panose="02040503050406030204" pitchFamily="18" charset="0"/>
                          </a:rPr>
                          <m:t>+</m:t>
                        </m:r>
                        <m:r>
                          <a:rPr lang="fr-FR" i="1">
                            <a:latin typeface="Cambria Math" panose="02040503050406030204" pitchFamily="18" charset="0"/>
                          </a:rPr>
                          <m:t>h</m:t>
                        </m:r>
                      </m:e>
                    </m:d>
                  </m:oMath>
                </a14:m>
                <a:r>
                  <a:rPr lang="fr-FR"/>
                  <a:t> = f</a:t>
                </a:r>
                <a14:m>
                  <m:oMath xmlns:m="http://schemas.openxmlformats.org/officeDocument/2006/math">
                    <m:d>
                      <m:dPr>
                        <m:ctrlPr>
                          <a:rPr lang="fr-FR" i="1" smtClean="0">
                            <a:latin typeface="Cambria Math" panose="02040503050406030204" pitchFamily="18" charset="0"/>
                          </a:rPr>
                        </m:ctrlPr>
                      </m:dPr>
                      <m:e>
                        <m:r>
                          <a:rPr lang="fr-FR" b="0" i="1" smtClean="0">
                            <a:latin typeface="Cambria Math" panose="02040503050406030204" pitchFamily="18" charset="0"/>
                          </a:rPr>
                          <m:t>𝑋</m:t>
                        </m:r>
                      </m:e>
                    </m:d>
                    <m:r>
                      <a:rPr lang="fr-FR" b="0" i="0" smtClean="0">
                        <a:latin typeface="Cambria Math" panose="02040503050406030204" pitchFamily="18" charset="0"/>
                      </a:rPr>
                      <m:t>+</m:t>
                    </m:r>
                    <m:d>
                      <m:dPr>
                        <m:begChr m:val="⟨"/>
                        <m:endChr m:val="⟩"/>
                        <m:ctrlPr>
                          <a:rPr lang="fr-FR" b="0" i="1" smtClean="0">
                            <a:latin typeface="Cambria Math" panose="02040503050406030204" pitchFamily="18" charset="0"/>
                          </a:rPr>
                        </m:ctrlPr>
                      </m:dPr>
                      <m:e>
                        <m:r>
                          <m:rPr>
                            <m:sty m:val="p"/>
                          </m:rP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rPr>
                          <m:t>𝑓</m:t>
                        </m:r>
                      </m:e>
                      <m:e>
                        <m:r>
                          <a:rPr lang="fr-FR" b="0" i="1" smtClean="0">
                            <a:latin typeface="Cambria Math" panose="02040503050406030204" pitchFamily="18" charset="0"/>
                          </a:rPr>
                          <m:t>h</m:t>
                        </m:r>
                      </m:e>
                    </m:d>
                    <m:r>
                      <a:rPr lang="fr-FR" b="0" i="1" smtClean="0">
                        <a:latin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𝜊</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h</m:t>
                        </m:r>
                      </m:e>
                    </m:d>
                    <m:r>
                      <a:rPr lang="fr-FR" b="0" i="1" smtClean="0">
                        <a:latin typeface="Cambria Math" panose="02040503050406030204" pitchFamily="18" charset="0"/>
                        <a:ea typeface="Cambria Math" panose="02040503050406030204" pitchFamily="18" charset="0"/>
                      </a:rPr>
                      <m:t>. </m:t>
                    </m:r>
                    <m:r>
                      <m:rPr>
                        <m:sty m:val="p"/>
                      </m:rPr>
                      <a:rPr lang="fr-FR" b="0" i="0" smtClean="0">
                        <a:latin typeface="Cambria Math" panose="02040503050406030204" pitchFamily="18" charset="0"/>
                        <a:ea typeface="Cambria Math" panose="02040503050406030204" pitchFamily="18" charset="0"/>
                      </a:rPr>
                      <m:t>Ainsi</m:t>
                    </m:r>
                    <m:r>
                      <a:rPr lang="fr-FR" b="0" i="0" smtClean="0">
                        <a:latin typeface="Cambria Math" panose="02040503050406030204" pitchFamily="18" charset="0"/>
                        <a:ea typeface="Cambria Math" panose="02040503050406030204" pitchFamily="18" charset="0"/>
                      </a:rPr>
                      <m:t> </m:t>
                    </m:r>
                    <m:r>
                      <m:rPr>
                        <m:sty m:val="p"/>
                      </m:rPr>
                      <a:rPr lang="fr-FR" b="0" i="0" smtClean="0">
                        <a:latin typeface="Cambria Math" panose="02040503050406030204" pitchFamily="18" charset="0"/>
                        <a:ea typeface="Cambria Math" panose="02040503050406030204" pitchFamily="18" charset="0"/>
                      </a:rPr>
                      <m:t>il</m:t>
                    </m:r>
                    <m:r>
                      <a:rPr lang="fr-FR" b="0" i="0" smtClean="0">
                        <a:latin typeface="Cambria Math" panose="02040503050406030204" pitchFamily="18" charset="0"/>
                        <a:ea typeface="Cambria Math" panose="02040503050406030204" pitchFamily="18" charset="0"/>
                      </a:rPr>
                      <m:t> </m:t>
                    </m:r>
                    <m:r>
                      <m:rPr>
                        <m:sty m:val="p"/>
                      </m:rPr>
                      <a:rPr lang="fr-FR" b="0" i="0" smtClean="0">
                        <a:latin typeface="Cambria Math" panose="02040503050406030204" pitchFamily="18" charset="0"/>
                        <a:ea typeface="Cambria Math" panose="02040503050406030204" pitchFamily="18" charset="0"/>
                      </a:rPr>
                      <m:t>suffit</m:t>
                    </m:r>
                    <m:r>
                      <a:rPr lang="fr-FR" b="0" i="0" smtClean="0">
                        <a:latin typeface="Cambria Math" panose="02040503050406030204" pitchFamily="18" charset="0"/>
                        <a:ea typeface="Cambria Math" panose="02040503050406030204" pitchFamily="18" charset="0"/>
                      </a:rPr>
                      <m:t> </m:t>
                    </m:r>
                    <m:r>
                      <m:rPr>
                        <m:sty m:val="p"/>
                      </m:rPr>
                      <a:rPr lang="fr-FR" b="0" i="0" smtClean="0">
                        <a:latin typeface="Cambria Math" panose="02040503050406030204" pitchFamily="18" charset="0"/>
                        <a:ea typeface="Cambria Math" panose="02040503050406030204" pitchFamily="18" charset="0"/>
                      </a:rPr>
                      <m:t>que</m:t>
                    </m:r>
                    <m:r>
                      <a:rPr lang="fr-FR" b="0" i="0" smtClean="0">
                        <a:latin typeface="Cambria Math" panose="02040503050406030204" pitchFamily="18" charset="0"/>
                        <a:ea typeface="Cambria Math" panose="02040503050406030204" pitchFamily="18" charset="0"/>
                      </a:rPr>
                      <m:t> </m:t>
                    </m:r>
                    <m:d>
                      <m:dPr>
                        <m:begChr m:val="⟨"/>
                        <m:endChr m:val="⟩"/>
                        <m:ctrlPr>
                          <a:rPr lang="fr-FR" i="1">
                            <a:latin typeface="Cambria Math" panose="02040503050406030204" pitchFamily="18" charset="0"/>
                          </a:rPr>
                        </m:ctrlPr>
                      </m:dPr>
                      <m:e>
                        <m:r>
                          <m:rPr>
                            <m:sty m:val="p"/>
                          </m:rPr>
                          <a:rPr lang="fr-FR" i="1">
                            <a:latin typeface="Cambria Math" panose="02040503050406030204" pitchFamily="18" charset="0"/>
                            <a:ea typeface="Cambria Math" panose="02040503050406030204" pitchFamily="18" charset="0"/>
                          </a:rPr>
                          <m:t>∇</m:t>
                        </m:r>
                        <m:r>
                          <a:rPr lang="fr-FR" b="0" i="1" smtClean="0">
                            <a:latin typeface="Cambria Math" panose="02040503050406030204" pitchFamily="18" charset="0"/>
                          </a:rPr>
                          <m:t>𝑓</m:t>
                        </m:r>
                        <m:r>
                          <a:rPr lang="fr-FR" b="0" i="1" smtClean="0">
                            <a:latin typeface="Cambria Math" panose="02040503050406030204" pitchFamily="18" charset="0"/>
                          </a:rPr>
                          <m:t>(</m:t>
                        </m:r>
                        <m:r>
                          <a:rPr lang="fr-FR" b="0" i="1" smtClean="0">
                            <a:latin typeface="Cambria Math" panose="02040503050406030204" pitchFamily="18" charset="0"/>
                          </a:rPr>
                          <m:t>𝑋</m:t>
                        </m:r>
                        <m:r>
                          <a:rPr lang="fr-FR" b="0" i="1" smtClean="0">
                            <a:latin typeface="Cambria Math" panose="02040503050406030204" pitchFamily="18" charset="0"/>
                          </a:rPr>
                          <m:t>)</m:t>
                        </m:r>
                      </m:e>
                      <m:e>
                        <m:r>
                          <a:rPr lang="fr-FR" i="1">
                            <a:latin typeface="Cambria Math" panose="02040503050406030204" pitchFamily="18" charset="0"/>
                          </a:rPr>
                          <m:t>h</m:t>
                        </m:r>
                      </m:e>
                    </m:d>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0</m:t>
                    </m:r>
                  </m:oMath>
                </a14:m>
                <a:r>
                  <a:rPr lang="fr-FR"/>
                  <a:t>. En posant alors h=</a:t>
                </a:r>
                <a:r>
                  <a:rPr lang="fr-FR">
                    <a:ea typeface="Cambria Math" panose="02040503050406030204" pitchFamily="18" charset="0"/>
                  </a:rPr>
                  <a:t> -</a:t>
                </a:r>
                <a14:m>
                  <m:oMath xmlns:m="http://schemas.openxmlformats.org/officeDocument/2006/math">
                    <m:r>
                      <m:rPr>
                        <m:sty m:val="p"/>
                      </m:rP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rPr>
                      <m:t>𝑓</m:t>
                    </m:r>
                    <m:d>
                      <m:dPr>
                        <m:ctrlPr>
                          <a:rPr lang="fr-FR" i="1">
                            <a:latin typeface="Cambria Math" panose="02040503050406030204" pitchFamily="18" charset="0"/>
                          </a:rPr>
                        </m:ctrlPr>
                      </m:dPr>
                      <m:e>
                        <m:r>
                          <a:rPr lang="fr-FR" i="1">
                            <a:latin typeface="Cambria Math" panose="02040503050406030204" pitchFamily="18" charset="0"/>
                          </a:rPr>
                          <m:t>𝑋</m:t>
                        </m:r>
                      </m:e>
                    </m:d>
                  </m:oMath>
                </a14:m>
                <a:r>
                  <a:rPr lang="fr-FR"/>
                  <a:t> il est immédiat que f(</a:t>
                </a:r>
                <a:r>
                  <a:rPr lang="fr-FR" err="1"/>
                  <a:t>X+h</a:t>
                </a:r>
                <a:r>
                  <a:rPr lang="fr-FR"/>
                  <a:t>) va évoluer de telle sorte à diminuer de valeur, et ce qu’importe la valeur de X. On peut enfin contrôler l’importance de cette diminution en appliquant un coefficient variable sur le pas h, c’est le taux d’apprentissage </a:t>
                </a:r>
                <a:r>
                  <a:rPr lang="el-GR">
                    <a:latin typeface="Cambria Math" panose="02040503050406030204" pitchFamily="18" charset="0"/>
                    <a:ea typeface="Cambria Math" panose="02040503050406030204" pitchFamily="18" charset="0"/>
                  </a:rPr>
                  <a:t>η</a:t>
                </a:r>
                <a:r>
                  <a:rPr lang="fr-FR">
                    <a:latin typeface="Cambria Math" panose="02040503050406030204" pitchFamily="18" charset="0"/>
                    <a:ea typeface="Cambria Math" panose="02040503050406030204" pitchFamily="18" charset="0"/>
                  </a:rPr>
                  <a:t>. </a:t>
                </a:r>
                <a:r>
                  <a:rPr lang="fr-FR" i="1">
                    <a:latin typeface="Cambria Math" panose="02040503050406030204" pitchFamily="18" charset="0"/>
                    <a:ea typeface="Cambria Math" panose="02040503050406030204" pitchFamily="18" charset="0"/>
                  </a:rPr>
                  <a:t>In fine</a:t>
                </a:r>
                <a:r>
                  <a:rPr lang="fr-FR">
                    <a:latin typeface="Cambria Math" panose="02040503050406030204" pitchFamily="18" charset="0"/>
                    <a:ea typeface="Cambria Math" panose="02040503050406030204" pitchFamily="18" charset="0"/>
                  </a:rPr>
                  <a:t>, en itérant ce processus et au vu des hypothèses, il est certain que f se « dirige » vers son minimum global.</a:t>
                </a:r>
              </a:p>
              <a:p>
                <a:endParaRPr lang="fr-FR"/>
              </a:p>
            </p:txBody>
          </p:sp>
        </mc:Choice>
        <mc:Fallback xmlns="">
          <p:sp>
            <p:nvSpPr>
              <p:cNvPr id="2" name="ZoneTexte 1">
                <a:extLst>
                  <a:ext uri="{FF2B5EF4-FFF2-40B4-BE49-F238E27FC236}">
                    <a16:creationId xmlns:a16="http://schemas.microsoft.com/office/drawing/2014/main" id="{E568B59F-12F0-D7F3-F6B3-2D173D53CF1D}"/>
                  </a:ext>
                </a:extLst>
              </p:cNvPr>
              <p:cNvSpPr txBox="1">
                <a:spLocks noRot="1" noChangeAspect="1" noMove="1" noResize="1" noEditPoints="1" noAdjustHandles="1" noChangeArrowheads="1" noChangeShapeType="1" noTextEdit="1"/>
              </p:cNvSpPr>
              <p:nvPr/>
            </p:nvSpPr>
            <p:spPr>
              <a:xfrm>
                <a:off x="612742" y="1480642"/>
                <a:ext cx="9756742" cy="2585323"/>
              </a:xfrm>
              <a:prstGeom prst="rect">
                <a:avLst/>
              </a:prstGeom>
              <a:blipFill>
                <a:blip r:embed="rId2"/>
                <a:stretch>
                  <a:fillRect l="-563" t="-1415"/>
                </a:stretch>
              </a:blipFill>
            </p:spPr>
            <p:txBody>
              <a:bodyPr/>
              <a:lstStyle/>
              <a:p>
                <a:r>
                  <a:rPr lang="en-US">
                    <a:noFill/>
                  </a:rPr>
                  <a:t> </a:t>
                </a:r>
              </a:p>
            </p:txBody>
          </p:sp>
        </mc:Fallback>
      </mc:AlternateContent>
      <p:sp>
        <p:nvSpPr>
          <p:cNvPr id="7" name="Espace réservé du numéro de diapositive 6">
            <a:extLst>
              <a:ext uri="{FF2B5EF4-FFF2-40B4-BE49-F238E27FC236}">
                <a16:creationId xmlns:a16="http://schemas.microsoft.com/office/drawing/2014/main" id="{3C232A74-EF41-2FA4-2387-92083DEB5E86}"/>
              </a:ext>
            </a:extLst>
          </p:cNvPr>
          <p:cNvSpPr>
            <a:spLocks noGrp="1"/>
          </p:cNvSpPr>
          <p:nvPr>
            <p:ph type="sldNum" sz="quarter" idx="12"/>
          </p:nvPr>
        </p:nvSpPr>
        <p:spPr/>
        <p:txBody>
          <a:bodyPr/>
          <a:lstStyle/>
          <a:p>
            <a:fld id="{27C6CCC6-2BE5-4E42-96A4-D1E8E81A3D8E}" type="slidenum">
              <a:rPr lang="fr-FR" smtClean="0"/>
              <a:t>23</a:t>
            </a:fld>
            <a:endParaRPr lang="fr-FR"/>
          </a:p>
        </p:txBody>
      </p:sp>
    </p:spTree>
    <p:extLst>
      <p:ext uri="{BB962C8B-B14F-4D97-AF65-F5344CB8AC3E}">
        <p14:creationId xmlns:p14="http://schemas.microsoft.com/office/powerpoint/2010/main" val="514687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Connecteur droit 8">
            <a:extLst>
              <a:ext uri="{FF2B5EF4-FFF2-40B4-BE49-F238E27FC236}">
                <a16:creationId xmlns:a16="http://schemas.microsoft.com/office/drawing/2014/main" id="{B53ADD71-2561-83EA-8114-379772D0B032}"/>
              </a:ext>
            </a:extLst>
          </p:cNvPr>
          <p:cNvCxnSpPr/>
          <p:nvPr/>
        </p:nvCxnSpPr>
        <p:spPr>
          <a:xfrm>
            <a:off x="5740439" y="0"/>
            <a:ext cx="0" cy="6408000"/>
          </a:xfrm>
          <a:prstGeom prst="line">
            <a:avLst/>
          </a:prstGeom>
          <a:ln/>
        </p:spPr>
        <p:style>
          <a:lnRef idx="1">
            <a:schemeClr val="dk1"/>
          </a:lnRef>
          <a:fillRef idx="0">
            <a:schemeClr val="dk1"/>
          </a:fillRef>
          <a:effectRef idx="0">
            <a:schemeClr val="dk1"/>
          </a:effectRef>
          <a:fontRef idx="minor">
            <a:schemeClr val="tx1"/>
          </a:fontRef>
        </p:style>
      </p:cxnSp>
      <p:sp>
        <p:nvSpPr>
          <p:cNvPr id="12" name="ZoneTexte 11">
            <a:extLst>
              <a:ext uri="{FF2B5EF4-FFF2-40B4-BE49-F238E27FC236}">
                <a16:creationId xmlns:a16="http://schemas.microsoft.com/office/drawing/2014/main" id="{B45D9478-DD47-831D-9363-770F90BD32C2}"/>
              </a:ext>
            </a:extLst>
          </p:cNvPr>
          <p:cNvSpPr txBox="1"/>
          <p:nvPr/>
        </p:nvSpPr>
        <p:spPr>
          <a:xfrm>
            <a:off x="226720" y="499660"/>
            <a:ext cx="5028334" cy="338554"/>
          </a:xfrm>
          <a:prstGeom prst="rect">
            <a:avLst/>
          </a:prstGeom>
          <a:noFill/>
        </p:spPr>
        <p:txBody>
          <a:bodyPr wrap="square" rtlCol="0">
            <a:spAutoFit/>
          </a:bodyPr>
          <a:lstStyle/>
          <a:p>
            <a:r>
              <a:rPr lang="fr-FR" sz="1600" i="1" u="sng"/>
              <a:t>Réseau de neurones de type, perceptrons Multicouches </a:t>
            </a:r>
          </a:p>
        </p:txBody>
      </p:sp>
      <p:sp>
        <p:nvSpPr>
          <p:cNvPr id="8" name="Espace réservé du numéro de diapositive 7">
            <a:extLst>
              <a:ext uri="{FF2B5EF4-FFF2-40B4-BE49-F238E27FC236}">
                <a16:creationId xmlns:a16="http://schemas.microsoft.com/office/drawing/2014/main" id="{3950F229-C5B1-59F1-9881-87B3B5FA4CC1}"/>
              </a:ext>
            </a:extLst>
          </p:cNvPr>
          <p:cNvSpPr>
            <a:spLocks noGrp="1"/>
          </p:cNvSpPr>
          <p:nvPr>
            <p:ph type="sldNum" sz="quarter" idx="12"/>
          </p:nvPr>
        </p:nvSpPr>
        <p:spPr/>
        <p:txBody>
          <a:bodyPr/>
          <a:lstStyle/>
          <a:p>
            <a:fld id="{27C6CCC6-2BE5-4E42-96A4-D1E8E81A3D8E}" type="slidenum">
              <a:rPr lang="fr-FR" smtClean="0"/>
              <a:t>24</a:t>
            </a:fld>
            <a:endParaRPr lang="fr-FR"/>
          </a:p>
        </p:txBody>
      </p:sp>
      <p:sp>
        <p:nvSpPr>
          <p:cNvPr id="2" name="Rectangle 1">
            <a:extLst>
              <a:ext uri="{FF2B5EF4-FFF2-40B4-BE49-F238E27FC236}">
                <a16:creationId xmlns:a16="http://schemas.microsoft.com/office/drawing/2014/main" id="{9BAF5EAC-70B6-90F9-30CA-E331284C9950}"/>
              </a:ext>
            </a:extLst>
          </p:cNvPr>
          <p:cNvSpPr>
            <a:spLocks noChangeArrowheads="1"/>
          </p:cNvSpPr>
          <p:nvPr/>
        </p:nvSpPr>
        <p:spPr bwMode="auto">
          <a:xfrm>
            <a:off x="0" y="1375302"/>
            <a:ext cx="5740438" cy="37625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50" b="1" i="0" u="none" strike="noStrike" cap="none" normalizeH="0" baseline="0">
                <a:ln>
                  <a:noFill/>
                </a:ln>
                <a:solidFill>
                  <a:srgbClr val="000080"/>
                </a:solidFill>
                <a:effectLst/>
                <a:latin typeface="Lucida Sans Typewriter" panose="020B0509030504030204" pitchFamily="49" charset="0"/>
              </a:rPr>
              <a:t>class </a:t>
            </a:r>
            <a:r>
              <a:rPr kumimoji="0" lang="fr-FR" altLang="fr-FR" sz="1050" b="0" i="0" u="none" strike="noStrike" cap="none" normalizeH="0" baseline="0" err="1">
                <a:ln>
                  <a:noFill/>
                </a:ln>
                <a:solidFill>
                  <a:srgbClr val="000000"/>
                </a:solidFill>
                <a:effectLst/>
                <a:latin typeface="Lucida Sans Typewriter" panose="020B0509030504030204" pitchFamily="49" charset="0"/>
              </a:rPr>
              <a:t>relu_activation</a:t>
            </a:r>
            <a:r>
              <a:rPr kumimoji="0" lang="fr-FR" altLang="fr-FR" sz="1050" b="0" i="0" u="none" strike="noStrike" cap="none" normalizeH="0" baseline="0">
                <a:ln>
                  <a:noFill/>
                </a:ln>
                <a:solidFill>
                  <a:srgbClr val="000000"/>
                </a:solidFill>
                <a:effectLst/>
                <a:latin typeface="Lucida Sans Typewriter" panose="020B0509030504030204" pitchFamily="49" charset="0"/>
              </a:rPr>
              <a:t>:</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1" u="none" strike="noStrike" cap="none" normalizeH="0" baseline="0">
                <a:ln>
                  <a:noFill/>
                </a:ln>
                <a:solidFill>
                  <a:srgbClr val="808080"/>
                </a:solidFill>
                <a:effectLst/>
                <a:latin typeface="Lucida Sans Typewriter" panose="020B0509030504030204" pitchFamily="49" charset="0"/>
              </a:rPr>
              <a:t># </a:t>
            </a:r>
            <a:r>
              <a:rPr kumimoji="0" lang="fr-FR" altLang="fr-FR" sz="1050" b="0" i="1" u="none" strike="noStrike" cap="none" normalizeH="0" baseline="0" err="1">
                <a:ln>
                  <a:noFill/>
                </a:ln>
                <a:solidFill>
                  <a:srgbClr val="808080"/>
                </a:solidFill>
                <a:effectLst/>
                <a:latin typeface="Lucida Sans Typewriter" panose="020B0509030504030204" pitchFamily="49" charset="0"/>
              </a:rPr>
              <a:t>propagation_avt</a:t>
            </a:r>
            <a:r>
              <a:rPr kumimoji="0" lang="fr-FR" altLang="fr-FR" sz="1050" b="0" i="1" u="none" strike="noStrike" cap="none" normalizeH="0" baseline="0">
                <a:ln>
                  <a:noFill/>
                </a:ln>
                <a:solidFill>
                  <a:srgbClr val="808080"/>
                </a:solidFill>
                <a:effectLst/>
                <a:latin typeface="Lucida Sans Typewriter" panose="020B0509030504030204" pitchFamily="49" charset="0"/>
              </a:rPr>
              <a:t> </a:t>
            </a:r>
            <a:r>
              <a:rPr kumimoji="0" lang="fr-FR" altLang="fr-FR" sz="1050" b="0" i="1" u="none" strike="noStrike" cap="none" normalizeH="0" baseline="0" err="1">
                <a:ln>
                  <a:noFill/>
                </a:ln>
                <a:solidFill>
                  <a:srgbClr val="808080"/>
                </a:solidFill>
                <a:effectLst/>
                <a:latin typeface="Lucida Sans Typewriter" panose="020B0509030504030204" pitchFamily="49" charset="0"/>
              </a:rPr>
              <a:t>pass</a:t>
            </a:r>
            <a:br>
              <a:rPr kumimoji="0" lang="fr-FR" altLang="fr-FR" sz="1050" b="0" i="1" u="none" strike="noStrike" cap="none" normalizeH="0" baseline="0">
                <a:ln>
                  <a:noFill/>
                </a:ln>
                <a:solidFill>
                  <a:srgbClr val="808080"/>
                </a:solidFill>
                <a:effectLst/>
                <a:latin typeface="Lucida Sans Typewriter" panose="020B0509030504030204" pitchFamily="49" charset="0"/>
              </a:rPr>
            </a:br>
            <a:br>
              <a:rPr kumimoji="0" lang="fr-FR" altLang="fr-FR" sz="1050" b="0" i="1" u="none" strike="noStrike" cap="none" normalizeH="0" baseline="0">
                <a:ln>
                  <a:noFill/>
                </a:ln>
                <a:solidFill>
                  <a:srgbClr val="808080"/>
                </a:solidFill>
                <a:effectLst/>
                <a:latin typeface="Lucida Sans Typewriter" panose="020B0509030504030204" pitchFamily="49" charset="0"/>
              </a:rPr>
            </a:br>
            <a:r>
              <a:rPr kumimoji="0" lang="fr-FR" altLang="fr-FR" sz="1050" b="0" i="1" u="none" strike="noStrike" cap="none" normalizeH="0" baseline="0">
                <a:ln>
                  <a:noFill/>
                </a:ln>
                <a:solidFill>
                  <a:srgbClr val="808080"/>
                </a:solidFill>
                <a:effectLst/>
                <a:latin typeface="Lucida Sans Typewriter" panose="020B0509030504030204" pitchFamily="49" charset="0"/>
              </a:rPr>
              <a:t>    </a:t>
            </a:r>
            <a:r>
              <a:rPr kumimoji="0" lang="fr-FR" altLang="fr-FR" sz="1050" b="1" i="0" u="none" strike="noStrike" cap="none" normalizeH="0" baseline="0" err="1">
                <a:ln>
                  <a:noFill/>
                </a:ln>
                <a:solidFill>
                  <a:srgbClr val="000080"/>
                </a:solidFill>
                <a:effectLst/>
                <a:latin typeface="Lucida Sans Typewriter" panose="020B0509030504030204" pitchFamily="49" charset="0"/>
              </a:rPr>
              <a:t>def</a:t>
            </a:r>
            <a:r>
              <a:rPr kumimoji="0" lang="fr-FR" altLang="fr-FR" sz="1050" b="1" i="0" u="none" strike="noStrike" cap="none" normalizeH="0" baseline="0">
                <a:ln>
                  <a:noFill/>
                </a:ln>
                <a:solidFill>
                  <a:srgbClr val="000080"/>
                </a:solidFill>
                <a:effectLst/>
                <a:latin typeface="Lucida Sans Typewriter" panose="020B0509030504030204" pitchFamily="49" charset="0"/>
              </a:rPr>
              <a:t> </a:t>
            </a:r>
            <a:r>
              <a:rPr kumimoji="0" lang="fr-FR" altLang="fr-FR" sz="1050" b="0" i="0" u="none" strike="noStrike" cap="none" normalizeH="0" baseline="0" err="1">
                <a:ln>
                  <a:noFill/>
                </a:ln>
                <a:solidFill>
                  <a:srgbClr val="000000"/>
                </a:solidFill>
                <a:effectLst/>
                <a:latin typeface="Lucida Sans Typewriter" panose="020B0509030504030204" pitchFamily="49" charset="0"/>
              </a:rPr>
              <a:t>propagation_avt</a:t>
            </a:r>
            <a:r>
              <a:rPr kumimoji="0" lang="fr-FR" altLang="fr-FR" sz="1050" b="0" i="0" u="none" strike="noStrike" cap="none" normalizeH="0" baseline="0">
                <a:ln>
                  <a:noFill/>
                </a:ln>
                <a:solidFill>
                  <a:srgbClr val="000000"/>
                </a:solidFill>
                <a:effectLst/>
                <a:latin typeface="Lucida Sans Typewriter" panose="020B0509030504030204" pitchFamily="49" charset="0"/>
              </a:rPr>
              <a:t>(</a:t>
            </a:r>
            <a:r>
              <a:rPr kumimoji="0" lang="fr-FR" altLang="fr-FR" sz="1050" b="0" i="0" u="none" strike="noStrike" cap="none" normalizeH="0" baseline="0">
                <a:ln>
                  <a:noFill/>
                </a:ln>
                <a:solidFill>
                  <a:srgbClr val="94558D"/>
                </a:solidFill>
                <a:effectLst/>
                <a:latin typeface="Lucida Sans Typewriter" panose="020B0509030504030204" pitchFamily="49" charset="0"/>
              </a:rPr>
              <a:t>self</a:t>
            </a:r>
            <a:r>
              <a:rPr kumimoji="0" lang="fr-FR" altLang="fr-FR" sz="1050" b="0" i="0" u="none" strike="noStrike" cap="none" normalizeH="0" baseline="0">
                <a:ln>
                  <a:noFill/>
                </a:ln>
                <a:solidFill>
                  <a:srgbClr val="000000"/>
                </a:solidFill>
                <a:effectLst/>
                <a:latin typeface="Lucida Sans Typewriter" panose="020B0509030504030204" pitchFamily="49" charset="0"/>
              </a:rPr>
              <a:t>, entrée):</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err="1">
                <a:ln>
                  <a:noFill/>
                </a:ln>
                <a:solidFill>
                  <a:srgbClr val="94558D"/>
                </a:solidFill>
                <a:effectLst/>
                <a:latin typeface="Lucida Sans Typewriter" panose="020B0509030504030204" pitchFamily="49" charset="0"/>
              </a:rPr>
              <a:t>self</a:t>
            </a:r>
            <a:r>
              <a:rPr kumimoji="0" lang="fr-FR" altLang="fr-FR" sz="1050" b="0" i="0" u="none" strike="noStrike" cap="none" normalizeH="0" baseline="0" err="1">
                <a:ln>
                  <a:noFill/>
                </a:ln>
                <a:solidFill>
                  <a:srgbClr val="000000"/>
                </a:solidFill>
                <a:effectLst/>
                <a:latin typeface="Lucida Sans Typewriter" panose="020B0509030504030204" pitchFamily="49" charset="0"/>
              </a:rPr>
              <a:t>.entrée</a:t>
            </a:r>
            <a:r>
              <a:rPr kumimoji="0" lang="fr-FR" altLang="fr-FR" sz="1050" b="0" i="0" u="none" strike="noStrike" cap="none" normalizeH="0" baseline="0">
                <a:ln>
                  <a:noFill/>
                </a:ln>
                <a:solidFill>
                  <a:srgbClr val="000000"/>
                </a:solidFill>
                <a:effectLst/>
                <a:latin typeface="Lucida Sans Typewriter" panose="020B0509030504030204" pitchFamily="49" charset="0"/>
              </a:rPr>
              <a:t> = entrée  </a:t>
            </a:r>
            <a:r>
              <a:rPr kumimoji="0" lang="fr-FR" altLang="fr-FR" sz="1050" b="0" i="1" u="none" strike="noStrike" cap="none" normalizeH="0" baseline="0">
                <a:ln>
                  <a:noFill/>
                </a:ln>
                <a:solidFill>
                  <a:srgbClr val="808080"/>
                </a:solidFill>
                <a:effectLst/>
                <a:latin typeface="Lucida Sans Typewriter" panose="020B0509030504030204" pitchFamily="49" charset="0"/>
              </a:rPr>
              <a:t># enregistrement pour les </a:t>
            </a:r>
            <a:r>
              <a:rPr kumimoji="0" lang="fr-FR" altLang="fr-FR" sz="1050" b="0" i="1" u="none" strike="noStrike" cap="none" normalizeH="0" baseline="0" err="1">
                <a:ln>
                  <a:noFill/>
                </a:ln>
                <a:solidFill>
                  <a:srgbClr val="808080"/>
                </a:solidFill>
                <a:effectLst/>
                <a:latin typeface="Lucida Sans Typewriter" panose="020B0509030504030204" pitchFamily="49" charset="0"/>
              </a:rPr>
              <a:t>derivées</a:t>
            </a:r>
            <a:r>
              <a:rPr kumimoji="0" lang="fr-FR" altLang="fr-FR" sz="1050" b="0" i="1" u="none" strike="noStrike" cap="none" normalizeH="0" baseline="0">
                <a:ln>
                  <a:noFill/>
                </a:ln>
                <a:solidFill>
                  <a:srgbClr val="808080"/>
                </a:solidFill>
                <a:effectLst/>
                <a:latin typeface="Lucida Sans Typewriter" panose="020B0509030504030204" pitchFamily="49" charset="0"/>
              </a:rPr>
              <a:t> partielles</a:t>
            </a:r>
            <a:br>
              <a:rPr kumimoji="0" lang="fr-FR" altLang="fr-FR" sz="1050" b="0" i="1" u="none" strike="noStrike" cap="none" normalizeH="0" baseline="0">
                <a:ln>
                  <a:noFill/>
                </a:ln>
                <a:solidFill>
                  <a:srgbClr val="808080"/>
                </a:solidFill>
                <a:effectLst/>
                <a:latin typeface="Lucida Sans Typewriter" panose="020B0509030504030204" pitchFamily="49" charset="0"/>
              </a:rPr>
            </a:br>
            <a:r>
              <a:rPr kumimoji="0" lang="fr-FR" altLang="fr-FR" sz="1050" b="0" i="1" u="none" strike="noStrike" cap="none" normalizeH="0" baseline="0">
                <a:ln>
                  <a:noFill/>
                </a:ln>
                <a:solidFill>
                  <a:srgbClr val="808080"/>
                </a:solidFill>
                <a:effectLst/>
                <a:latin typeface="Lucida Sans Typewriter" panose="020B0509030504030204" pitchFamily="49" charset="0"/>
              </a:rPr>
              <a:t>        </a:t>
            </a:r>
            <a:r>
              <a:rPr kumimoji="0" lang="fr-FR" altLang="fr-FR" sz="1050" b="0" i="0" u="none" strike="noStrike" cap="none" normalizeH="0" baseline="0" err="1">
                <a:ln>
                  <a:noFill/>
                </a:ln>
                <a:solidFill>
                  <a:srgbClr val="94558D"/>
                </a:solidFill>
                <a:effectLst/>
                <a:latin typeface="Lucida Sans Typewriter" panose="020B0509030504030204" pitchFamily="49" charset="0"/>
              </a:rPr>
              <a:t>self</a:t>
            </a:r>
            <a:r>
              <a:rPr kumimoji="0" lang="fr-FR" altLang="fr-FR" sz="1050" b="0" i="0" u="none" strike="noStrike" cap="none" normalizeH="0" baseline="0" err="1">
                <a:ln>
                  <a:noFill/>
                </a:ln>
                <a:solidFill>
                  <a:srgbClr val="000000"/>
                </a:solidFill>
                <a:effectLst/>
                <a:latin typeface="Lucida Sans Typewriter" panose="020B0509030504030204" pitchFamily="49" charset="0"/>
              </a:rPr>
              <a:t>.sortie</a:t>
            </a:r>
            <a:r>
              <a:rPr kumimoji="0" lang="fr-FR" altLang="fr-FR" sz="1050" b="0" i="0" u="none" strike="noStrike" cap="none" normalizeH="0" baseline="0">
                <a:ln>
                  <a:noFill/>
                </a:ln>
                <a:solidFill>
                  <a:srgbClr val="000000"/>
                </a:solidFill>
                <a:effectLst/>
                <a:latin typeface="Lucida Sans Typewriter" panose="020B0509030504030204" pitchFamily="49" charset="0"/>
              </a:rPr>
              <a:t> = </a:t>
            </a:r>
            <a:r>
              <a:rPr kumimoji="0" lang="fr-FR" altLang="fr-FR" sz="1050" b="0" i="0" u="none" strike="noStrike" cap="none" normalizeH="0" baseline="0" err="1">
                <a:ln>
                  <a:noFill/>
                </a:ln>
                <a:solidFill>
                  <a:srgbClr val="000000"/>
                </a:solidFill>
                <a:effectLst/>
                <a:latin typeface="Lucida Sans Typewriter" panose="020B0509030504030204" pitchFamily="49" charset="0"/>
              </a:rPr>
              <a:t>np.maximum</a:t>
            </a:r>
            <a:r>
              <a:rPr kumimoji="0" lang="fr-FR" altLang="fr-FR" sz="1050" b="0" i="0" u="none" strike="noStrike" cap="none" normalizeH="0" baseline="0">
                <a:ln>
                  <a:noFill/>
                </a:ln>
                <a:solidFill>
                  <a:srgbClr val="000000"/>
                </a:solidFill>
                <a:effectLst/>
                <a:latin typeface="Lucida Sans Typewriter" panose="020B0509030504030204" pitchFamily="49" charset="0"/>
              </a:rPr>
              <a:t>(</a:t>
            </a:r>
            <a:r>
              <a:rPr kumimoji="0" lang="fr-FR" altLang="fr-FR" sz="1050" b="0" i="0" u="none" strike="noStrike" cap="none" normalizeH="0" baseline="0">
                <a:ln>
                  <a:noFill/>
                </a:ln>
                <a:solidFill>
                  <a:srgbClr val="0000FF"/>
                </a:solidFill>
                <a:effectLst/>
                <a:latin typeface="Lucida Sans Typewriter" panose="020B0509030504030204" pitchFamily="49" charset="0"/>
              </a:rPr>
              <a:t>0</a:t>
            </a:r>
            <a:r>
              <a:rPr kumimoji="0" lang="fr-FR" altLang="fr-FR" sz="1050" b="0" i="0" u="none" strike="noStrike" cap="none" normalizeH="0" baseline="0">
                <a:ln>
                  <a:noFill/>
                </a:ln>
                <a:solidFill>
                  <a:srgbClr val="000000"/>
                </a:solidFill>
                <a:effectLst/>
                <a:latin typeface="Lucida Sans Typewriter" panose="020B0509030504030204" pitchFamily="49" charset="0"/>
              </a:rPr>
              <a:t>, entrée)  </a:t>
            </a:r>
            <a:r>
              <a:rPr kumimoji="0" lang="fr-FR" altLang="fr-FR" sz="1050" b="0" i="1" u="none" strike="noStrike" cap="none" normalizeH="0" baseline="0">
                <a:ln>
                  <a:noFill/>
                </a:ln>
                <a:solidFill>
                  <a:srgbClr val="808080"/>
                </a:solidFill>
                <a:effectLst/>
                <a:latin typeface="Lucida Sans Typewriter" panose="020B0509030504030204" pitchFamily="49" charset="0"/>
              </a:rPr>
              <a:t># relu</a:t>
            </a:r>
            <a:br>
              <a:rPr kumimoji="0" lang="fr-FR" altLang="fr-FR" sz="1050" b="0" i="1" u="none" strike="noStrike" cap="none" normalizeH="0" baseline="0">
                <a:ln>
                  <a:noFill/>
                </a:ln>
                <a:solidFill>
                  <a:srgbClr val="808080"/>
                </a:solidFill>
                <a:effectLst/>
                <a:latin typeface="Lucida Sans Typewriter" panose="020B0509030504030204" pitchFamily="49" charset="0"/>
              </a:rPr>
            </a:br>
            <a:br>
              <a:rPr kumimoji="0" lang="fr-FR" altLang="fr-FR" sz="1050" b="0" i="1" u="none" strike="noStrike" cap="none" normalizeH="0" baseline="0">
                <a:ln>
                  <a:noFill/>
                </a:ln>
                <a:solidFill>
                  <a:srgbClr val="808080"/>
                </a:solidFill>
                <a:effectLst/>
                <a:latin typeface="Lucida Sans Typewriter" panose="020B0509030504030204" pitchFamily="49" charset="0"/>
              </a:rPr>
            </a:br>
            <a:r>
              <a:rPr kumimoji="0" lang="fr-FR" altLang="fr-FR" sz="1050" b="0" i="1" u="none" strike="noStrike" cap="none" normalizeH="0" baseline="0">
                <a:ln>
                  <a:noFill/>
                </a:ln>
                <a:solidFill>
                  <a:srgbClr val="808080"/>
                </a:solidFill>
                <a:effectLst/>
                <a:latin typeface="Lucida Sans Typewriter" panose="020B0509030504030204" pitchFamily="49" charset="0"/>
              </a:rPr>
              <a:t>    </a:t>
            </a:r>
            <a:r>
              <a:rPr kumimoji="0" lang="fr-FR" altLang="fr-FR" sz="1050" b="1" i="0" u="none" strike="noStrike" cap="none" normalizeH="0" baseline="0" err="1">
                <a:ln>
                  <a:noFill/>
                </a:ln>
                <a:solidFill>
                  <a:srgbClr val="000080"/>
                </a:solidFill>
                <a:effectLst/>
                <a:latin typeface="Lucida Sans Typewriter" panose="020B0509030504030204" pitchFamily="49" charset="0"/>
              </a:rPr>
              <a:t>def</a:t>
            </a:r>
            <a:r>
              <a:rPr kumimoji="0" lang="fr-FR" altLang="fr-FR" sz="1050" b="1" i="0" u="none" strike="noStrike" cap="none" normalizeH="0" baseline="0">
                <a:ln>
                  <a:noFill/>
                </a:ln>
                <a:solidFill>
                  <a:srgbClr val="000080"/>
                </a:solidFill>
                <a:effectLst/>
                <a:latin typeface="Lucida Sans Typewriter" panose="020B0509030504030204" pitchFamily="49" charset="0"/>
              </a:rPr>
              <a:t> </a:t>
            </a:r>
            <a:r>
              <a:rPr kumimoji="0" lang="fr-FR" altLang="fr-FR" sz="1050" b="0" i="0" u="none" strike="noStrike" cap="none" normalizeH="0" baseline="0" err="1">
                <a:ln>
                  <a:noFill/>
                </a:ln>
                <a:solidFill>
                  <a:srgbClr val="000000"/>
                </a:solidFill>
                <a:effectLst/>
                <a:latin typeface="Lucida Sans Typewriter" panose="020B0509030504030204" pitchFamily="49" charset="0"/>
              </a:rPr>
              <a:t>retro_propagation</a:t>
            </a:r>
            <a:r>
              <a:rPr kumimoji="0" lang="fr-FR" altLang="fr-FR" sz="1050" b="0" i="0" u="none" strike="noStrike" cap="none" normalizeH="0" baseline="0">
                <a:ln>
                  <a:noFill/>
                </a:ln>
                <a:solidFill>
                  <a:srgbClr val="000000"/>
                </a:solidFill>
                <a:effectLst/>
                <a:latin typeface="Lucida Sans Typewriter" panose="020B0509030504030204" pitchFamily="49" charset="0"/>
              </a:rPr>
              <a:t>(</a:t>
            </a:r>
            <a:r>
              <a:rPr kumimoji="0" lang="fr-FR" altLang="fr-FR" sz="1050" b="0" i="0" u="none" strike="noStrike" cap="none" normalizeH="0" baseline="0">
                <a:ln>
                  <a:noFill/>
                </a:ln>
                <a:solidFill>
                  <a:srgbClr val="94558D"/>
                </a:solidFill>
                <a:effectLst/>
                <a:latin typeface="Lucida Sans Typewriter" panose="020B0509030504030204" pitchFamily="49" charset="0"/>
              </a:rPr>
              <a:t>self</a:t>
            </a: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err="1">
                <a:ln>
                  <a:noFill/>
                </a:ln>
                <a:solidFill>
                  <a:srgbClr val="000000"/>
                </a:solidFill>
                <a:effectLst/>
                <a:latin typeface="Lucida Sans Typewriter" panose="020B0509030504030204" pitchFamily="49" charset="0"/>
              </a:rPr>
              <a:t>dy</a:t>
            </a:r>
            <a:r>
              <a:rPr kumimoji="0" lang="fr-FR" altLang="fr-FR" sz="1050" b="0" i="0" u="none" strike="noStrike" cap="none" normalizeH="0" baseline="0">
                <a:ln>
                  <a:noFill/>
                </a:ln>
                <a:solidFill>
                  <a:srgbClr val="000000"/>
                </a:solidFill>
                <a:effectLst/>
                <a:latin typeface="Lucida Sans Typewriter" panose="020B0509030504030204" pitchFamily="49" charset="0"/>
              </a:rPr>
              <a:t>):</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1" u="none" strike="noStrike" cap="none" normalizeH="0" baseline="0">
                <a:ln>
                  <a:noFill/>
                </a:ln>
                <a:solidFill>
                  <a:srgbClr val="808080"/>
                </a:solidFill>
                <a:effectLst/>
                <a:latin typeface="Lucida Sans Typewriter" panose="020B0509030504030204" pitchFamily="49" charset="0"/>
              </a:rPr>
              <a:t>##dy dérivé de la fonction de perte par rapport à la sortie de la </a:t>
            </a:r>
            <a:r>
              <a:rPr kumimoji="0" lang="fr-FR" altLang="fr-FR" sz="1050" b="0" i="1" u="none" strike="noStrike" cap="none" normalizeH="0" baseline="0" err="1">
                <a:ln>
                  <a:noFill/>
                </a:ln>
                <a:solidFill>
                  <a:srgbClr val="808080"/>
                </a:solidFill>
                <a:effectLst/>
                <a:latin typeface="Lucida Sans Typewriter" panose="020B0509030504030204" pitchFamily="49" charset="0"/>
              </a:rPr>
              <a:t>focntion</a:t>
            </a:r>
            <a:r>
              <a:rPr kumimoji="0" lang="fr-FR" altLang="fr-FR" sz="1050" b="0" i="1" u="none" strike="noStrike" cap="none" normalizeH="0" baseline="0">
                <a:ln>
                  <a:noFill/>
                </a:ln>
                <a:solidFill>
                  <a:srgbClr val="808080"/>
                </a:solidFill>
                <a:effectLst/>
                <a:latin typeface="Lucida Sans Typewriter" panose="020B0509030504030204" pitchFamily="49" charset="0"/>
              </a:rPr>
              <a:t> d'</a:t>
            </a:r>
            <a:r>
              <a:rPr kumimoji="0" lang="fr-FR" altLang="fr-FR" sz="1050" b="0" i="1" u="none" strike="noStrike" cap="none" normalizeH="0" baseline="0" err="1">
                <a:ln>
                  <a:noFill/>
                </a:ln>
                <a:solidFill>
                  <a:srgbClr val="808080"/>
                </a:solidFill>
                <a:effectLst/>
                <a:latin typeface="Lucida Sans Typewriter" panose="020B0509030504030204" pitchFamily="49" charset="0"/>
              </a:rPr>
              <a:t>activtion</a:t>
            </a:r>
            <a:r>
              <a:rPr kumimoji="0" lang="fr-FR" altLang="fr-FR" sz="1050" b="0" i="1" u="none" strike="noStrike" cap="none" normalizeH="0" baseline="0">
                <a:ln>
                  <a:noFill/>
                </a:ln>
                <a:solidFill>
                  <a:srgbClr val="808080"/>
                </a:solidFill>
                <a:effectLst/>
                <a:latin typeface="Lucida Sans Typewriter" panose="020B0509030504030204" pitchFamily="49" charset="0"/>
              </a:rPr>
              <a:t> des </a:t>
            </a:r>
            <a:r>
              <a:rPr kumimoji="0" lang="fr-FR" altLang="fr-FR" sz="1050" b="0" i="1" u="none" strike="noStrike" cap="none" normalizeH="0" baseline="0" err="1">
                <a:ln>
                  <a:noFill/>
                </a:ln>
                <a:solidFill>
                  <a:srgbClr val="808080"/>
                </a:solidFill>
                <a:effectLst/>
                <a:latin typeface="Lucida Sans Typewriter" panose="020B0509030504030204" pitchFamily="49" charset="0"/>
              </a:rPr>
              <a:t>neuronnes</a:t>
            </a:r>
            <a:r>
              <a:rPr kumimoji="0" lang="fr-FR" altLang="fr-FR" sz="1050" b="0" i="1" u="none" strike="noStrike" cap="none" normalizeH="0" baseline="0">
                <a:ln>
                  <a:noFill/>
                </a:ln>
                <a:solidFill>
                  <a:srgbClr val="808080"/>
                </a:solidFill>
                <a:effectLst/>
                <a:latin typeface="Lucida Sans Typewriter" panose="020B0509030504030204" pitchFamily="49" charset="0"/>
              </a:rPr>
              <a:t> de la couche suivante (pour bien "propager")</a:t>
            </a:r>
            <a:br>
              <a:rPr kumimoji="0" lang="fr-FR" altLang="fr-FR" sz="1050" b="0" i="1" u="none" strike="noStrike" cap="none" normalizeH="0" baseline="0">
                <a:ln>
                  <a:noFill/>
                </a:ln>
                <a:solidFill>
                  <a:srgbClr val="808080"/>
                </a:solidFill>
                <a:effectLst/>
                <a:latin typeface="Lucida Sans Typewriter" panose="020B0509030504030204" pitchFamily="49" charset="0"/>
              </a:rPr>
            </a:br>
            <a:r>
              <a:rPr kumimoji="0" lang="fr-FR" altLang="fr-FR" sz="1050" b="0" i="1" u="none" strike="noStrike" cap="none" normalizeH="0" baseline="0">
                <a:ln>
                  <a:noFill/>
                </a:ln>
                <a:solidFill>
                  <a:srgbClr val="808080"/>
                </a:solidFill>
                <a:effectLst/>
                <a:latin typeface="Lucida Sans Typewriter" panose="020B0509030504030204" pitchFamily="49" charset="0"/>
              </a:rPr>
              <a:t>        </a:t>
            </a:r>
            <a:r>
              <a:rPr kumimoji="0" lang="fr-FR" altLang="fr-FR" sz="1050" b="0" i="0" u="none" strike="noStrike" cap="none" normalizeH="0" baseline="0" err="1">
                <a:ln>
                  <a:noFill/>
                </a:ln>
                <a:solidFill>
                  <a:srgbClr val="94558D"/>
                </a:solidFill>
                <a:effectLst/>
                <a:latin typeface="Lucida Sans Typewriter" panose="020B0509030504030204" pitchFamily="49" charset="0"/>
              </a:rPr>
              <a:t>self</a:t>
            </a:r>
            <a:r>
              <a:rPr kumimoji="0" lang="fr-FR" altLang="fr-FR" sz="1050" b="0" i="0" u="none" strike="noStrike" cap="none" normalizeH="0" baseline="0" err="1">
                <a:ln>
                  <a:noFill/>
                </a:ln>
                <a:solidFill>
                  <a:srgbClr val="000000"/>
                </a:solidFill>
                <a:effectLst/>
                <a:latin typeface="Lucida Sans Typewriter" panose="020B0509030504030204" pitchFamily="49" charset="0"/>
              </a:rPr>
              <a:t>.dx</a:t>
            </a:r>
            <a:r>
              <a:rPr kumimoji="0" lang="fr-FR" altLang="fr-FR" sz="1050" b="0" i="0" u="none" strike="noStrike" cap="none" normalizeH="0" baseline="0">
                <a:ln>
                  <a:noFill/>
                </a:ln>
                <a:solidFill>
                  <a:srgbClr val="000000"/>
                </a:solidFill>
                <a:effectLst/>
                <a:latin typeface="Lucida Sans Typewriter" panose="020B0509030504030204" pitchFamily="49" charset="0"/>
              </a:rPr>
              <a:t> = </a:t>
            </a:r>
            <a:r>
              <a:rPr kumimoji="0" lang="fr-FR" altLang="fr-FR" sz="1050" b="0" i="0" u="none" strike="noStrike" cap="none" normalizeH="0" baseline="0" err="1">
                <a:ln>
                  <a:noFill/>
                </a:ln>
                <a:solidFill>
                  <a:srgbClr val="000000"/>
                </a:solidFill>
                <a:effectLst/>
                <a:latin typeface="Lucida Sans Typewriter" panose="020B0509030504030204" pitchFamily="49" charset="0"/>
              </a:rPr>
              <a:t>dy.copy</a:t>
            </a:r>
            <a:r>
              <a:rPr kumimoji="0" lang="fr-FR" altLang="fr-FR" sz="1050" b="0" i="0" u="none" strike="noStrike" cap="none" normalizeH="0" baseline="0">
                <a:ln>
                  <a:noFill/>
                </a:ln>
                <a:solidFill>
                  <a:srgbClr val="000000"/>
                </a:solidFill>
                <a:effectLst/>
                <a:latin typeface="Lucida Sans Typewriter" panose="020B0509030504030204" pitchFamily="49" charset="0"/>
              </a:rPr>
              <a:t>()</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err="1">
                <a:ln>
                  <a:noFill/>
                </a:ln>
                <a:solidFill>
                  <a:srgbClr val="000000"/>
                </a:solidFill>
                <a:effectLst/>
                <a:latin typeface="Lucida Sans Typewriter" panose="020B0509030504030204" pitchFamily="49" charset="0"/>
              </a:rPr>
              <a:t>acti</a:t>
            </a:r>
            <a:r>
              <a:rPr kumimoji="0" lang="fr-FR" altLang="fr-FR" sz="1050" b="0" i="0" u="none" strike="noStrike" cap="none" normalizeH="0" baseline="0">
                <a:ln>
                  <a:noFill/>
                </a:ln>
                <a:solidFill>
                  <a:srgbClr val="000000"/>
                </a:solidFill>
                <a:effectLst/>
                <a:latin typeface="Lucida Sans Typewriter" panose="020B0509030504030204" pitchFamily="49" charset="0"/>
              </a:rPr>
              <a:t> = </a:t>
            </a:r>
            <a:r>
              <a:rPr kumimoji="0" lang="fr-FR" altLang="fr-FR" sz="1050" b="0" i="0" u="none" strike="noStrike" cap="none" normalizeH="0" baseline="0" err="1">
                <a:ln>
                  <a:noFill/>
                </a:ln>
                <a:solidFill>
                  <a:srgbClr val="94558D"/>
                </a:solidFill>
                <a:effectLst/>
                <a:latin typeface="Lucida Sans Typewriter" panose="020B0509030504030204" pitchFamily="49" charset="0"/>
              </a:rPr>
              <a:t>self</a:t>
            </a:r>
            <a:r>
              <a:rPr kumimoji="0" lang="fr-FR" altLang="fr-FR" sz="1050" b="0" i="0" u="none" strike="noStrike" cap="none" normalizeH="0" baseline="0" err="1">
                <a:ln>
                  <a:noFill/>
                </a:ln>
                <a:solidFill>
                  <a:srgbClr val="000000"/>
                </a:solidFill>
                <a:effectLst/>
                <a:latin typeface="Lucida Sans Typewriter" panose="020B0509030504030204" pitchFamily="49" charset="0"/>
              </a:rPr>
              <a:t>.entrée.copy</a:t>
            </a:r>
            <a:r>
              <a:rPr kumimoji="0" lang="fr-FR" altLang="fr-FR" sz="1050" b="0" i="0" u="none" strike="noStrike" cap="none" normalizeH="0" baseline="0">
                <a:ln>
                  <a:noFill/>
                </a:ln>
                <a:solidFill>
                  <a:srgbClr val="000000"/>
                </a:solidFill>
                <a:effectLst/>
                <a:latin typeface="Lucida Sans Typewriter" panose="020B0509030504030204" pitchFamily="49" charset="0"/>
              </a:rPr>
              <a:t>()</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1" i="0" u="none" strike="noStrike" cap="none" normalizeH="0" baseline="0">
                <a:ln>
                  <a:noFill/>
                </a:ln>
                <a:solidFill>
                  <a:srgbClr val="000080"/>
                </a:solidFill>
                <a:effectLst/>
                <a:latin typeface="Lucida Sans Typewriter" panose="020B0509030504030204" pitchFamily="49" charset="0"/>
              </a:rPr>
              <a:t>for </a:t>
            </a:r>
            <a:r>
              <a:rPr kumimoji="0" lang="fr-FR" altLang="fr-FR" sz="1050" b="0" i="0" u="none" strike="noStrike" cap="none" normalizeH="0" baseline="0">
                <a:ln>
                  <a:noFill/>
                </a:ln>
                <a:solidFill>
                  <a:srgbClr val="000000"/>
                </a:solidFill>
                <a:effectLst/>
                <a:latin typeface="Lucida Sans Typewriter" panose="020B0509030504030204" pitchFamily="49" charset="0"/>
              </a:rPr>
              <a:t>i </a:t>
            </a:r>
            <a:r>
              <a:rPr kumimoji="0" lang="fr-FR" altLang="fr-FR" sz="1050" b="1" i="0" u="none" strike="noStrike" cap="none" normalizeH="0" baseline="0">
                <a:ln>
                  <a:noFill/>
                </a:ln>
                <a:solidFill>
                  <a:srgbClr val="000080"/>
                </a:solidFill>
                <a:effectLst/>
                <a:latin typeface="Lucida Sans Typewriter" panose="020B0509030504030204" pitchFamily="49" charset="0"/>
              </a:rPr>
              <a:t>in </a:t>
            </a:r>
            <a:r>
              <a:rPr kumimoji="0" lang="fr-FR" altLang="fr-FR" sz="1050" b="0" i="0" u="none" strike="noStrike" cap="none" normalizeH="0" baseline="0">
                <a:ln>
                  <a:noFill/>
                </a:ln>
                <a:solidFill>
                  <a:srgbClr val="000080"/>
                </a:solidFill>
                <a:effectLst/>
                <a:latin typeface="Lucida Sans Typewriter" panose="020B0509030504030204" pitchFamily="49" charset="0"/>
              </a:rPr>
              <a:t>range</a:t>
            </a:r>
            <a:r>
              <a:rPr kumimoji="0" lang="fr-FR" altLang="fr-FR" sz="1050" b="0" i="0" u="none" strike="noStrike" cap="none" normalizeH="0" baseline="0">
                <a:ln>
                  <a:noFill/>
                </a:ln>
                <a:solidFill>
                  <a:srgbClr val="000000"/>
                </a:solidFill>
                <a:effectLst/>
                <a:latin typeface="Lucida Sans Typewriter" panose="020B0509030504030204" pitchFamily="49" charset="0"/>
              </a:rPr>
              <a:t>(</a:t>
            </a:r>
            <a:r>
              <a:rPr kumimoji="0" lang="fr-FR" altLang="fr-FR" sz="1050" b="0" i="0" u="none" strike="noStrike" cap="none" normalizeH="0" baseline="0" err="1">
                <a:ln>
                  <a:noFill/>
                </a:ln>
                <a:solidFill>
                  <a:srgbClr val="000000"/>
                </a:solidFill>
                <a:effectLst/>
                <a:latin typeface="Lucida Sans Typewriter" panose="020B0509030504030204" pitchFamily="49" charset="0"/>
              </a:rPr>
              <a:t>np.shape</a:t>
            </a:r>
            <a:r>
              <a:rPr kumimoji="0" lang="fr-FR" altLang="fr-FR" sz="1050" b="0" i="0" u="none" strike="noStrike" cap="none" normalizeH="0" baseline="0">
                <a:ln>
                  <a:noFill/>
                </a:ln>
                <a:solidFill>
                  <a:srgbClr val="000000"/>
                </a:solidFill>
                <a:effectLst/>
                <a:latin typeface="Lucida Sans Typewriter" panose="020B0509030504030204" pitchFamily="49" charset="0"/>
              </a:rPr>
              <a:t>(</a:t>
            </a:r>
            <a:r>
              <a:rPr kumimoji="0" lang="fr-FR" altLang="fr-FR" sz="1050" b="0" i="0" u="none" strike="noStrike" cap="none" normalizeH="0" baseline="0" err="1">
                <a:ln>
                  <a:noFill/>
                </a:ln>
                <a:solidFill>
                  <a:srgbClr val="000000"/>
                </a:solidFill>
                <a:effectLst/>
                <a:latin typeface="Lucida Sans Typewriter" panose="020B0509030504030204" pitchFamily="49" charset="0"/>
              </a:rPr>
              <a:t>acti</a:t>
            </a:r>
            <a:r>
              <a:rPr kumimoji="0" lang="fr-FR" altLang="fr-FR" sz="1050" b="0" i="0" u="none" strike="noStrike" cap="none" normalizeH="0" baseline="0">
                <a:ln>
                  <a:noFill/>
                </a:ln>
                <a:solidFill>
                  <a:srgbClr val="000000"/>
                </a:solidFill>
                <a:effectLst/>
                <a:latin typeface="Lucida Sans Typewriter" panose="020B0509030504030204" pitchFamily="49" charset="0"/>
              </a:rPr>
              <a:t>)[</a:t>
            </a:r>
            <a:r>
              <a:rPr kumimoji="0" lang="fr-FR" altLang="fr-FR" sz="1050" b="0" i="0" u="none" strike="noStrike" cap="none" normalizeH="0" baseline="0">
                <a:ln>
                  <a:noFill/>
                </a:ln>
                <a:solidFill>
                  <a:srgbClr val="0000FF"/>
                </a:solidFill>
                <a:effectLst/>
                <a:latin typeface="Lucida Sans Typewriter" panose="020B0509030504030204" pitchFamily="49" charset="0"/>
              </a:rPr>
              <a:t>0</a:t>
            </a: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1" u="none" strike="noStrike" cap="none" normalizeH="0" baseline="0">
                <a:ln>
                  <a:noFill/>
                </a:ln>
                <a:solidFill>
                  <a:srgbClr val="808080"/>
                </a:solidFill>
                <a:effectLst/>
                <a:latin typeface="Lucida Sans Typewriter" panose="020B0509030504030204" pitchFamily="49" charset="0"/>
              </a:rPr>
              <a:t>##regle de la chaine</a:t>
            </a:r>
            <a:br>
              <a:rPr kumimoji="0" lang="fr-FR" altLang="fr-FR" sz="1050" b="0" i="1" u="none" strike="noStrike" cap="none" normalizeH="0" baseline="0">
                <a:ln>
                  <a:noFill/>
                </a:ln>
                <a:solidFill>
                  <a:srgbClr val="808080"/>
                </a:solidFill>
                <a:effectLst/>
                <a:latin typeface="Lucida Sans Typewriter" panose="020B0509030504030204" pitchFamily="49" charset="0"/>
              </a:rPr>
            </a:br>
            <a:r>
              <a:rPr kumimoji="0" lang="fr-FR" altLang="fr-FR" sz="1050" b="0" i="1" u="none" strike="noStrike" cap="none" normalizeH="0" baseline="0">
                <a:ln>
                  <a:noFill/>
                </a:ln>
                <a:solidFill>
                  <a:srgbClr val="808080"/>
                </a:solidFill>
                <a:effectLst/>
                <a:latin typeface="Lucida Sans Typewriter" panose="020B0509030504030204" pitchFamily="49" charset="0"/>
              </a:rPr>
              <a:t>            </a:t>
            </a:r>
            <a:r>
              <a:rPr kumimoji="0" lang="fr-FR" altLang="fr-FR" sz="1050" b="1" i="0" u="none" strike="noStrike" cap="none" normalizeH="0" baseline="0">
                <a:ln>
                  <a:noFill/>
                </a:ln>
                <a:solidFill>
                  <a:srgbClr val="000080"/>
                </a:solidFill>
                <a:effectLst/>
                <a:latin typeface="Lucida Sans Typewriter" panose="020B0509030504030204" pitchFamily="49" charset="0"/>
              </a:rPr>
              <a:t>for </a:t>
            </a:r>
            <a:r>
              <a:rPr kumimoji="0" lang="fr-FR" altLang="fr-FR" sz="1050" b="0" i="0" u="none" strike="noStrike" cap="none" normalizeH="0" baseline="0">
                <a:ln>
                  <a:noFill/>
                </a:ln>
                <a:solidFill>
                  <a:srgbClr val="000000"/>
                </a:solidFill>
                <a:effectLst/>
                <a:latin typeface="Lucida Sans Typewriter" panose="020B0509030504030204" pitchFamily="49" charset="0"/>
              </a:rPr>
              <a:t>j </a:t>
            </a:r>
            <a:r>
              <a:rPr kumimoji="0" lang="fr-FR" altLang="fr-FR" sz="1050" b="1" i="0" u="none" strike="noStrike" cap="none" normalizeH="0" baseline="0">
                <a:ln>
                  <a:noFill/>
                </a:ln>
                <a:solidFill>
                  <a:srgbClr val="000080"/>
                </a:solidFill>
                <a:effectLst/>
                <a:latin typeface="Lucida Sans Typewriter" panose="020B0509030504030204" pitchFamily="49" charset="0"/>
              </a:rPr>
              <a:t>in </a:t>
            </a:r>
            <a:r>
              <a:rPr kumimoji="0" lang="fr-FR" altLang="fr-FR" sz="1050" b="0" i="0" u="none" strike="noStrike" cap="none" normalizeH="0" baseline="0">
                <a:ln>
                  <a:noFill/>
                </a:ln>
                <a:solidFill>
                  <a:srgbClr val="000080"/>
                </a:solidFill>
                <a:effectLst/>
                <a:latin typeface="Lucida Sans Typewriter" panose="020B0509030504030204" pitchFamily="49" charset="0"/>
              </a:rPr>
              <a:t>range</a:t>
            </a:r>
            <a:r>
              <a:rPr kumimoji="0" lang="fr-FR" altLang="fr-FR" sz="1050" b="0" i="0" u="none" strike="noStrike" cap="none" normalizeH="0" baseline="0">
                <a:ln>
                  <a:noFill/>
                </a:ln>
                <a:solidFill>
                  <a:srgbClr val="000000"/>
                </a:solidFill>
                <a:effectLst/>
                <a:latin typeface="Lucida Sans Typewriter" panose="020B0509030504030204" pitchFamily="49" charset="0"/>
              </a:rPr>
              <a:t>(</a:t>
            </a:r>
            <a:r>
              <a:rPr kumimoji="0" lang="fr-FR" altLang="fr-FR" sz="1050" b="0" i="0" u="none" strike="noStrike" cap="none" normalizeH="0" baseline="0" err="1">
                <a:ln>
                  <a:noFill/>
                </a:ln>
                <a:solidFill>
                  <a:srgbClr val="000000"/>
                </a:solidFill>
                <a:effectLst/>
                <a:latin typeface="Lucida Sans Typewriter" panose="020B0509030504030204" pitchFamily="49" charset="0"/>
              </a:rPr>
              <a:t>np.shape</a:t>
            </a:r>
            <a:r>
              <a:rPr kumimoji="0" lang="fr-FR" altLang="fr-FR" sz="1050" b="0" i="0" u="none" strike="noStrike" cap="none" normalizeH="0" baseline="0">
                <a:ln>
                  <a:noFill/>
                </a:ln>
                <a:solidFill>
                  <a:srgbClr val="000000"/>
                </a:solidFill>
                <a:effectLst/>
                <a:latin typeface="Lucida Sans Typewriter" panose="020B0509030504030204" pitchFamily="49" charset="0"/>
              </a:rPr>
              <a:t>(</a:t>
            </a:r>
            <a:r>
              <a:rPr kumimoji="0" lang="fr-FR" altLang="fr-FR" sz="1050" b="0" i="0" u="none" strike="noStrike" cap="none" normalizeH="0" baseline="0" err="1">
                <a:ln>
                  <a:noFill/>
                </a:ln>
                <a:solidFill>
                  <a:srgbClr val="000000"/>
                </a:solidFill>
                <a:effectLst/>
                <a:latin typeface="Lucida Sans Typewriter" panose="020B0509030504030204" pitchFamily="49" charset="0"/>
              </a:rPr>
              <a:t>acti</a:t>
            </a:r>
            <a:r>
              <a:rPr kumimoji="0" lang="fr-FR" altLang="fr-FR" sz="1050" b="0" i="0" u="none" strike="noStrike" cap="none" normalizeH="0" baseline="0">
                <a:ln>
                  <a:noFill/>
                </a:ln>
                <a:solidFill>
                  <a:srgbClr val="000000"/>
                </a:solidFill>
                <a:effectLst/>
                <a:latin typeface="Lucida Sans Typewriter" panose="020B0509030504030204" pitchFamily="49" charset="0"/>
              </a:rPr>
              <a:t>)[</a:t>
            </a:r>
            <a:r>
              <a:rPr kumimoji="0" lang="fr-FR" altLang="fr-FR" sz="1050" b="0" i="0" u="none" strike="noStrike" cap="none" normalizeH="0" baseline="0">
                <a:ln>
                  <a:noFill/>
                </a:ln>
                <a:solidFill>
                  <a:srgbClr val="0000FF"/>
                </a:solidFill>
                <a:effectLst/>
                <a:latin typeface="Lucida Sans Typewriter" panose="020B0509030504030204" pitchFamily="49" charset="0"/>
              </a:rPr>
              <a:t>1</a:t>
            </a:r>
            <a:r>
              <a:rPr kumimoji="0" lang="fr-FR" altLang="fr-FR" sz="1050" b="0" i="0" u="none" strike="noStrike" cap="none" normalizeH="0" baseline="0">
                <a:ln>
                  <a:noFill/>
                </a:ln>
                <a:solidFill>
                  <a:srgbClr val="000000"/>
                </a:solidFill>
                <a:effectLst/>
                <a:latin typeface="Lucida Sans Typewriter" panose="020B0509030504030204" pitchFamily="49" charset="0"/>
              </a:rPr>
              <a:t>]):</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1" i="0" u="none" strike="noStrike" cap="none" normalizeH="0" baseline="0">
                <a:ln>
                  <a:noFill/>
                </a:ln>
                <a:solidFill>
                  <a:srgbClr val="000080"/>
                </a:solidFill>
                <a:effectLst/>
                <a:latin typeface="Lucida Sans Typewriter" panose="020B0509030504030204" pitchFamily="49" charset="0"/>
              </a:rPr>
              <a:t>if </a:t>
            </a:r>
            <a:r>
              <a:rPr kumimoji="0" lang="fr-FR" altLang="fr-FR" sz="1050" b="0" i="0" u="none" strike="noStrike" cap="none" normalizeH="0" baseline="0" err="1">
                <a:ln>
                  <a:noFill/>
                </a:ln>
                <a:solidFill>
                  <a:srgbClr val="000000"/>
                </a:solidFill>
                <a:effectLst/>
                <a:latin typeface="Lucida Sans Typewriter" panose="020B0509030504030204" pitchFamily="49" charset="0"/>
              </a:rPr>
              <a:t>acti</a:t>
            </a:r>
            <a:r>
              <a:rPr kumimoji="0" lang="fr-FR" altLang="fr-FR" sz="1050" b="0" i="0" u="none" strike="noStrike" cap="none" normalizeH="0" baseline="0">
                <a:ln>
                  <a:noFill/>
                </a:ln>
                <a:solidFill>
                  <a:srgbClr val="000000"/>
                </a:solidFill>
                <a:effectLst/>
                <a:latin typeface="Lucida Sans Typewriter" panose="020B0509030504030204" pitchFamily="49" charset="0"/>
              </a:rPr>
              <a:t>[i, j] &lt;= </a:t>
            </a:r>
            <a:r>
              <a:rPr kumimoji="0" lang="fr-FR" altLang="fr-FR" sz="1050" b="0" i="0" u="none" strike="noStrike" cap="none" normalizeH="0" baseline="0">
                <a:ln>
                  <a:noFill/>
                </a:ln>
                <a:solidFill>
                  <a:srgbClr val="0000FF"/>
                </a:solidFill>
                <a:effectLst/>
                <a:latin typeface="Lucida Sans Typewriter" panose="020B0509030504030204" pitchFamily="49" charset="0"/>
              </a:rPr>
              <a:t>0</a:t>
            </a:r>
            <a:r>
              <a:rPr kumimoji="0" lang="fr-FR" altLang="fr-FR" sz="1050" b="0" i="0" u="none" strike="noStrike" cap="none" normalizeH="0" baseline="0">
                <a:ln>
                  <a:noFill/>
                </a:ln>
                <a:solidFill>
                  <a:srgbClr val="000000"/>
                </a:solidFill>
                <a:effectLst/>
                <a:latin typeface="Lucida Sans Typewriter" panose="020B0509030504030204" pitchFamily="49" charset="0"/>
              </a:rPr>
              <a:t>:</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err="1">
                <a:ln>
                  <a:noFill/>
                </a:ln>
                <a:solidFill>
                  <a:srgbClr val="000000"/>
                </a:solidFill>
                <a:effectLst/>
                <a:latin typeface="Lucida Sans Typewriter" panose="020B0509030504030204" pitchFamily="49" charset="0"/>
              </a:rPr>
              <a:t>acti</a:t>
            </a:r>
            <a:r>
              <a:rPr kumimoji="0" lang="fr-FR" altLang="fr-FR" sz="1050" b="0" i="0" u="none" strike="noStrike" cap="none" normalizeH="0" baseline="0">
                <a:ln>
                  <a:noFill/>
                </a:ln>
                <a:solidFill>
                  <a:srgbClr val="000000"/>
                </a:solidFill>
                <a:effectLst/>
                <a:latin typeface="Lucida Sans Typewriter" panose="020B0509030504030204" pitchFamily="49" charset="0"/>
              </a:rPr>
              <a:t>[i, j] = </a:t>
            </a:r>
            <a:r>
              <a:rPr kumimoji="0" lang="fr-FR" altLang="fr-FR" sz="1050" b="0" i="0" u="none" strike="noStrike" cap="none" normalizeH="0" baseline="0">
                <a:ln>
                  <a:noFill/>
                </a:ln>
                <a:solidFill>
                  <a:srgbClr val="0000FF"/>
                </a:solidFill>
                <a:effectLst/>
                <a:latin typeface="Lucida Sans Typewriter" panose="020B0509030504030204" pitchFamily="49" charset="0"/>
              </a:rPr>
              <a:t>0</a:t>
            </a:r>
            <a:br>
              <a:rPr kumimoji="0" lang="fr-FR" altLang="fr-FR" sz="1050" b="0" i="0" u="none" strike="noStrike" cap="none" normalizeH="0" baseline="0">
                <a:ln>
                  <a:noFill/>
                </a:ln>
                <a:solidFill>
                  <a:srgbClr val="0000FF"/>
                </a:solidFill>
                <a:effectLst/>
                <a:latin typeface="Lucida Sans Typewriter" panose="020B0509030504030204" pitchFamily="49" charset="0"/>
              </a:rPr>
            </a:br>
            <a:r>
              <a:rPr kumimoji="0" lang="fr-FR" altLang="fr-FR" sz="1050" b="0" i="0" u="none" strike="noStrike" cap="none" normalizeH="0" baseline="0">
                <a:ln>
                  <a:noFill/>
                </a:ln>
                <a:solidFill>
                  <a:srgbClr val="0000FF"/>
                </a:solidFill>
                <a:effectLst/>
                <a:latin typeface="Lucida Sans Typewriter" panose="020B0509030504030204" pitchFamily="49" charset="0"/>
              </a:rPr>
              <a:t>                </a:t>
            </a:r>
            <a:r>
              <a:rPr kumimoji="0" lang="fr-FR" altLang="fr-FR" sz="1050" b="1" i="0" u="none" strike="noStrike" cap="none" normalizeH="0" baseline="0" err="1">
                <a:ln>
                  <a:noFill/>
                </a:ln>
                <a:solidFill>
                  <a:srgbClr val="000080"/>
                </a:solidFill>
                <a:effectLst/>
                <a:latin typeface="Lucida Sans Typewriter" panose="020B0509030504030204" pitchFamily="49" charset="0"/>
              </a:rPr>
              <a:t>else</a:t>
            </a:r>
            <a:r>
              <a:rPr kumimoji="0" lang="fr-FR" altLang="fr-FR" sz="1050" b="0" i="0" u="none" strike="noStrike" cap="none" normalizeH="0" baseline="0">
                <a:ln>
                  <a:noFill/>
                </a:ln>
                <a:solidFill>
                  <a:srgbClr val="000000"/>
                </a:solidFill>
                <a:effectLst/>
                <a:latin typeface="Lucida Sans Typewriter" panose="020B0509030504030204" pitchFamily="49" charset="0"/>
              </a:rPr>
              <a:t>:</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err="1">
                <a:ln>
                  <a:noFill/>
                </a:ln>
                <a:solidFill>
                  <a:srgbClr val="000000"/>
                </a:solidFill>
                <a:effectLst/>
                <a:latin typeface="Lucida Sans Typewriter" panose="020B0509030504030204" pitchFamily="49" charset="0"/>
              </a:rPr>
              <a:t>acti</a:t>
            </a:r>
            <a:r>
              <a:rPr kumimoji="0" lang="fr-FR" altLang="fr-FR" sz="1050" b="0" i="0" u="none" strike="noStrike" cap="none" normalizeH="0" baseline="0">
                <a:ln>
                  <a:noFill/>
                </a:ln>
                <a:solidFill>
                  <a:srgbClr val="000000"/>
                </a:solidFill>
                <a:effectLst/>
                <a:latin typeface="Lucida Sans Typewriter" panose="020B0509030504030204" pitchFamily="49" charset="0"/>
              </a:rPr>
              <a:t>[i, j] = </a:t>
            </a:r>
            <a:r>
              <a:rPr kumimoji="0" lang="fr-FR" altLang="fr-FR" sz="1050" b="0" i="0" u="none" strike="noStrike" cap="none" normalizeH="0" baseline="0">
                <a:ln>
                  <a:noFill/>
                </a:ln>
                <a:solidFill>
                  <a:srgbClr val="0000FF"/>
                </a:solidFill>
                <a:effectLst/>
                <a:latin typeface="Lucida Sans Typewriter" panose="020B0509030504030204" pitchFamily="49" charset="0"/>
              </a:rPr>
              <a:t>1</a:t>
            </a:r>
            <a:br>
              <a:rPr kumimoji="0" lang="fr-FR" altLang="fr-FR" sz="1050" b="0" i="0" u="none" strike="noStrike" cap="none" normalizeH="0" baseline="0">
                <a:ln>
                  <a:noFill/>
                </a:ln>
                <a:solidFill>
                  <a:srgbClr val="0000FF"/>
                </a:solidFill>
                <a:effectLst/>
                <a:latin typeface="Lucida Sans Typewriter" panose="020B0509030504030204" pitchFamily="49" charset="0"/>
              </a:rPr>
            </a:br>
            <a:r>
              <a:rPr kumimoji="0" lang="fr-FR" altLang="fr-FR" sz="1050" b="0" i="0" u="none" strike="noStrike" cap="none" normalizeH="0" baseline="0">
                <a:ln>
                  <a:noFill/>
                </a:ln>
                <a:solidFill>
                  <a:srgbClr val="0000FF"/>
                </a:solidFill>
                <a:effectLst/>
                <a:latin typeface="Lucida Sans Typewriter" panose="020B0509030504030204" pitchFamily="49" charset="0"/>
              </a:rPr>
              <a:t>        </a:t>
            </a:r>
            <a:r>
              <a:rPr kumimoji="0" lang="fr-FR" altLang="fr-FR" sz="1050" b="0" i="0" u="none" strike="noStrike" cap="none" normalizeH="0" baseline="0" err="1">
                <a:ln>
                  <a:noFill/>
                </a:ln>
                <a:solidFill>
                  <a:srgbClr val="94558D"/>
                </a:solidFill>
                <a:effectLst/>
                <a:latin typeface="Lucida Sans Typewriter" panose="020B0509030504030204" pitchFamily="49" charset="0"/>
              </a:rPr>
              <a:t>self</a:t>
            </a:r>
            <a:r>
              <a:rPr kumimoji="0" lang="fr-FR" altLang="fr-FR" sz="1050" b="0" i="0" u="none" strike="noStrike" cap="none" normalizeH="0" baseline="0" err="1">
                <a:ln>
                  <a:noFill/>
                </a:ln>
                <a:solidFill>
                  <a:srgbClr val="000000"/>
                </a:solidFill>
                <a:effectLst/>
                <a:latin typeface="Lucida Sans Typewriter" panose="020B0509030504030204" pitchFamily="49" charset="0"/>
              </a:rPr>
              <a:t>.dx</a:t>
            </a:r>
            <a:r>
              <a:rPr kumimoji="0" lang="fr-FR" altLang="fr-FR" sz="1050" b="0" i="0" u="none" strike="noStrike" cap="none" normalizeH="0" baseline="0">
                <a:ln>
                  <a:noFill/>
                </a:ln>
                <a:solidFill>
                  <a:srgbClr val="000000"/>
                </a:solidFill>
                <a:effectLst/>
                <a:latin typeface="Lucida Sans Typewriter" panose="020B0509030504030204" pitchFamily="49" charset="0"/>
              </a:rPr>
              <a:t> *= </a:t>
            </a:r>
            <a:r>
              <a:rPr kumimoji="0" lang="fr-FR" altLang="fr-FR" sz="1050" b="0" i="0" u="none" strike="noStrike" cap="none" normalizeH="0" baseline="0" err="1">
                <a:ln>
                  <a:noFill/>
                </a:ln>
                <a:solidFill>
                  <a:srgbClr val="000000"/>
                </a:solidFill>
                <a:effectLst/>
                <a:latin typeface="Lucida Sans Typewriter" panose="020B0509030504030204" pitchFamily="49" charset="0"/>
              </a:rPr>
              <a:t>acti</a:t>
            </a:r>
            <a:br>
              <a:rPr kumimoji="0" lang="fr-FR" altLang="fr-FR" sz="1050" b="0" i="0" u="none" strike="noStrike" cap="none" normalizeH="0" baseline="0">
                <a:ln>
                  <a:noFill/>
                </a:ln>
                <a:solidFill>
                  <a:srgbClr val="000000"/>
                </a:solidFill>
                <a:effectLst/>
                <a:latin typeface="Lucida Sans Typewriter" panose="020B0509030504030204" pitchFamily="49" charset="0"/>
              </a:rPr>
            </a:br>
            <a:endParaRPr kumimoji="0" lang="fr-FR" altLang="fr-FR" sz="20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9BE3AB91-037B-DED9-270E-9AF2AFDA33E7}"/>
              </a:ext>
            </a:extLst>
          </p:cNvPr>
          <p:cNvSpPr>
            <a:spLocks noChangeArrowheads="1"/>
          </p:cNvSpPr>
          <p:nvPr/>
        </p:nvSpPr>
        <p:spPr bwMode="auto">
          <a:xfrm>
            <a:off x="6096000" y="3719533"/>
            <a:ext cx="5384877"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a:ln>
                  <a:noFill/>
                </a:ln>
                <a:solidFill>
                  <a:srgbClr val="000080"/>
                </a:solidFill>
                <a:effectLst/>
                <a:latin typeface="Lucida Sans Typewriter" panose="020B0509030504030204" pitchFamily="49" charset="0"/>
              </a:rPr>
              <a:t>class </a:t>
            </a:r>
            <a:r>
              <a:rPr kumimoji="0" lang="fr-FR" altLang="fr-FR" sz="1100" b="0" i="0" u="none" strike="noStrike" cap="none" normalizeH="0" baseline="0" err="1">
                <a:ln>
                  <a:noFill/>
                </a:ln>
                <a:solidFill>
                  <a:srgbClr val="000000"/>
                </a:solidFill>
                <a:effectLst/>
                <a:latin typeface="Lucida Sans Typewriter" panose="020B0509030504030204" pitchFamily="49" charset="0"/>
              </a:rPr>
              <a:t>Sigmoid</a:t>
            </a:r>
            <a:r>
              <a:rPr kumimoji="0" lang="fr-FR" altLang="fr-FR" sz="1100" b="0" i="0" u="none" strike="noStrike" cap="none" normalizeH="0" baseline="0">
                <a:ln>
                  <a:noFill/>
                </a:ln>
                <a:solidFill>
                  <a:srgbClr val="000000"/>
                </a:solidFill>
                <a:effectLst/>
                <a:latin typeface="Lucida Sans Typewriter" panose="020B0509030504030204" pitchFamily="49" charset="0"/>
              </a:rPr>
              <a:t>:</a:t>
            </a:r>
            <a:br>
              <a:rPr kumimoji="0" lang="fr-FR" altLang="fr-FR" sz="1100" b="0" i="0" u="none" strike="noStrike" cap="none" normalizeH="0" baseline="0">
                <a:ln>
                  <a:noFill/>
                </a:ln>
                <a:solidFill>
                  <a:srgbClr val="000000"/>
                </a:solidFill>
                <a:effectLst/>
                <a:latin typeface="Lucida Sans Typewriter" panose="020B0509030504030204" pitchFamily="49" charset="0"/>
              </a:rPr>
            </a:b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1" i="0" u="none" strike="noStrike" cap="none" normalizeH="0" baseline="0" err="1">
                <a:ln>
                  <a:noFill/>
                </a:ln>
                <a:solidFill>
                  <a:srgbClr val="000080"/>
                </a:solidFill>
                <a:effectLst/>
                <a:latin typeface="Lucida Sans Typewriter" panose="020B0509030504030204" pitchFamily="49" charset="0"/>
              </a:rPr>
              <a:t>def</a:t>
            </a:r>
            <a:r>
              <a:rPr kumimoji="0" lang="fr-FR" altLang="fr-FR" sz="1100" b="1" i="0" u="none" strike="noStrike" cap="none" normalizeH="0" baseline="0">
                <a:ln>
                  <a:noFill/>
                </a:ln>
                <a:solidFill>
                  <a:srgbClr val="000080"/>
                </a:solidFill>
                <a:effectLst/>
                <a:latin typeface="Lucida Sans Typewriter" panose="020B0509030504030204" pitchFamily="49" charset="0"/>
              </a:rPr>
              <a:t> </a:t>
            </a:r>
            <a:r>
              <a:rPr kumimoji="0" lang="fr-FR" altLang="fr-FR" sz="1100" b="0" i="0" u="none" strike="noStrike" cap="none" normalizeH="0" baseline="0" err="1">
                <a:ln>
                  <a:noFill/>
                </a:ln>
                <a:solidFill>
                  <a:srgbClr val="000000"/>
                </a:solidFill>
                <a:effectLst/>
                <a:latin typeface="Lucida Sans Typewriter" panose="020B0509030504030204" pitchFamily="49" charset="0"/>
              </a:rPr>
              <a:t>propagation_avt</a:t>
            </a:r>
            <a:r>
              <a:rPr kumimoji="0" lang="fr-FR" altLang="fr-FR" sz="1100" b="0" i="0" u="none" strike="noStrike" cap="none" normalizeH="0" baseline="0">
                <a:ln>
                  <a:noFill/>
                </a:ln>
                <a:solidFill>
                  <a:srgbClr val="000000"/>
                </a:solidFill>
                <a:effectLst/>
                <a:latin typeface="Lucida Sans Typewriter" panose="020B0509030504030204" pitchFamily="49" charset="0"/>
              </a:rPr>
              <a:t>(</a:t>
            </a:r>
            <a:r>
              <a:rPr kumimoji="0" lang="fr-FR" altLang="fr-FR" sz="1100" b="0" i="0" u="none" strike="noStrike" cap="none" normalizeH="0" baseline="0">
                <a:ln>
                  <a:noFill/>
                </a:ln>
                <a:solidFill>
                  <a:srgbClr val="94558D"/>
                </a:solidFill>
                <a:effectLst/>
                <a:latin typeface="Lucida Sans Typewriter" panose="020B0509030504030204" pitchFamily="49" charset="0"/>
              </a:rPr>
              <a:t>self</a:t>
            </a:r>
            <a:r>
              <a:rPr kumimoji="0" lang="fr-FR" altLang="fr-FR" sz="1100" b="0" i="0" u="none" strike="noStrike" cap="none" normalizeH="0" baseline="0">
                <a:ln>
                  <a:noFill/>
                </a:ln>
                <a:solidFill>
                  <a:srgbClr val="000000"/>
                </a:solidFill>
                <a:effectLst/>
                <a:latin typeface="Lucida Sans Typewriter" panose="020B0509030504030204" pitchFamily="49" charset="0"/>
              </a:rPr>
              <a:t>, entrée):</a:t>
            </a: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0" u="none" strike="noStrike" cap="none" normalizeH="0" baseline="0" err="1">
                <a:ln>
                  <a:noFill/>
                </a:ln>
                <a:solidFill>
                  <a:srgbClr val="94558D"/>
                </a:solidFill>
                <a:effectLst/>
                <a:latin typeface="Lucida Sans Typewriter" panose="020B0509030504030204" pitchFamily="49" charset="0"/>
              </a:rPr>
              <a:t>self</a:t>
            </a:r>
            <a:r>
              <a:rPr kumimoji="0" lang="fr-FR" altLang="fr-FR" sz="1100" b="0" i="0" u="none" strike="noStrike" cap="none" normalizeH="0" baseline="0" err="1">
                <a:ln>
                  <a:noFill/>
                </a:ln>
                <a:solidFill>
                  <a:srgbClr val="000000"/>
                </a:solidFill>
                <a:effectLst/>
                <a:latin typeface="Lucida Sans Typewriter" panose="020B0509030504030204" pitchFamily="49" charset="0"/>
              </a:rPr>
              <a:t>.entrée</a:t>
            </a:r>
            <a:r>
              <a:rPr kumimoji="0" lang="fr-FR" altLang="fr-FR" sz="1100" b="0" i="0" u="none" strike="noStrike" cap="none" normalizeH="0" baseline="0">
                <a:ln>
                  <a:noFill/>
                </a:ln>
                <a:solidFill>
                  <a:srgbClr val="000000"/>
                </a:solidFill>
                <a:effectLst/>
                <a:latin typeface="Lucida Sans Typewriter" panose="020B0509030504030204" pitchFamily="49" charset="0"/>
              </a:rPr>
              <a:t> = entrée</a:t>
            </a: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n, p = </a:t>
            </a:r>
            <a:r>
              <a:rPr kumimoji="0" lang="fr-FR" altLang="fr-FR" sz="1100" b="0" i="0" u="none" strike="noStrike" cap="none" normalizeH="0" baseline="0" err="1">
                <a:ln>
                  <a:noFill/>
                </a:ln>
                <a:solidFill>
                  <a:srgbClr val="000000"/>
                </a:solidFill>
                <a:effectLst/>
                <a:latin typeface="Lucida Sans Typewriter" panose="020B0509030504030204" pitchFamily="49" charset="0"/>
              </a:rPr>
              <a:t>np.shape</a:t>
            </a:r>
            <a:r>
              <a:rPr kumimoji="0" lang="fr-FR" altLang="fr-FR" sz="1100" b="0" i="0" u="none" strike="noStrike" cap="none" normalizeH="0" baseline="0">
                <a:ln>
                  <a:noFill/>
                </a:ln>
                <a:solidFill>
                  <a:srgbClr val="000000"/>
                </a:solidFill>
                <a:effectLst/>
                <a:latin typeface="Lucida Sans Typewriter" panose="020B0509030504030204" pitchFamily="49" charset="0"/>
              </a:rPr>
              <a:t>(entrée)</a:t>
            </a: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0" u="none" strike="noStrike" cap="none" normalizeH="0" baseline="0" err="1">
                <a:ln>
                  <a:noFill/>
                </a:ln>
                <a:solidFill>
                  <a:srgbClr val="000000"/>
                </a:solidFill>
                <a:effectLst/>
                <a:latin typeface="Lucida Sans Typewriter" panose="020B0509030504030204" pitchFamily="49" charset="0"/>
              </a:rPr>
              <a:t>sigmo</a:t>
            </a:r>
            <a:r>
              <a:rPr kumimoji="0" lang="fr-FR" altLang="fr-FR" sz="1100" b="0" i="0" u="none" strike="noStrike" cap="none" normalizeH="0" baseline="0">
                <a:ln>
                  <a:noFill/>
                </a:ln>
                <a:solidFill>
                  <a:srgbClr val="000000"/>
                </a:solidFill>
                <a:effectLst/>
                <a:latin typeface="Lucida Sans Typewriter" panose="020B0509030504030204" pitchFamily="49" charset="0"/>
              </a:rPr>
              <a:t> = </a:t>
            </a:r>
            <a:r>
              <a:rPr kumimoji="0" lang="fr-FR" altLang="fr-FR" sz="1100" b="0" i="0" u="none" strike="noStrike" cap="none" normalizeH="0" baseline="0" err="1">
                <a:ln>
                  <a:noFill/>
                </a:ln>
                <a:solidFill>
                  <a:srgbClr val="000000"/>
                </a:solidFill>
                <a:effectLst/>
                <a:latin typeface="Lucida Sans Typewriter" panose="020B0509030504030204" pitchFamily="49" charset="0"/>
              </a:rPr>
              <a:t>entrée.copy</a:t>
            </a:r>
            <a:r>
              <a:rPr kumimoji="0" lang="fr-FR" altLang="fr-FR" sz="1100" b="0" i="0" u="none" strike="noStrike" cap="none" normalizeH="0" baseline="0">
                <a:ln>
                  <a:noFill/>
                </a:ln>
                <a:solidFill>
                  <a:srgbClr val="000000"/>
                </a:solidFill>
                <a:effectLst/>
                <a:latin typeface="Lucida Sans Typewriter" panose="020B0509030504030204" pitchFamily="49" charset="0"/>
              </a:rPr>
              <a:t>()</a:t>
            </a: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1" i="0" u="none" strike="noStrike" cap="none" normalizeH="0" baseline="0">
                <a:ln>
                  <a:noFill/>
                </a:ln>
                <a:solidFill>
                  <a:srgbClr val="000080"/>
                </a:solidFill>
                <a:effectLst/>
                <a:latin typeface="Lucida Sans Typewriter" panose="020B0509030504030204" pitchFamily="49" charset="0"/>
              </a:rPr>
              <a:t>for </a:t>
            </a:r>
            <a:r>
              <a:rPr kumimoji="0" lang="fr-FR" altLang="fr-FR" sz="1100" b="0" i="0" u="none" strike="noStrike" cap="none" normalizeH="0" baseline="0">
                <a:ln>
                  <a:noFill/>
                </a:ln>
                <a:solidFill>
                  <a:srgbClr val="000000"/>
                </a:solidFill>
                <a:effectLst/>
                <a:latin typeface="Lucida Sans Typewriter" panose="020B0509030504030204" pitchFamily="49" charset="0"/>
              </a:rPr>
              <a:t>i </a:t>
            </a:r>
            <a:r>
              <a:rPr kumimoji="0" lang="fr-FR" altLang="fr-FR" sz="1100" b="1" i="0" u="none" strike="noStrike" cap="none" normalizeH="0" baseline="0">
                <a:ln>
                  <a:noFill/>
                </a:ln>
                <a:solidFill>
                  <a:srgbClr val="000080"/>
                </a:solidFill>
                <a:effectLst/>
                <a:latin typeface="Lucida Sans Typewriter" panose="020B0509030504030204" pitchFamily="49" charset="0"/>
              </a:rPr>
              <a:t>in </a:t>
            </a:r>
            <a:r>
              <a:rPr kumimoji="0" lang="fr-FR" altLang="fr-FR" sz="1100" b="0" i="0" u="none" strike="noStrike" cap="none" normalizeH="0" baseline="0">
                <a:ln>
                  <a:noFill/>
                </a:ln>
                <a:solidFill>
                  <a:srgbClr val="000080"/>
                </a:solidFill>
                <a:effectLst/>
                <a:latin typeface="Lucida Sans Typewriter" panose="020B0509030504030204" pitchFamily="49" charset="0"/>
              </a:rPr>
              <a:t>range</a:t>
            </a:r>
            <a:r>
              <a:rPr kumimoji="0" lang="fr-FR" altLang="fr-FR" sz="1100" b="0" i="0" u="none" strike="noStrike" cap="none" normalizeH="0" baseline="0">
                <a:ln>
                  <a:noFill/>
                </a:ln>
                <a:solidFill>
                  <a:srgbClr val="000000"/>
                </a:solidFill>
                <a:effectLst/>
                <a:latin typeface="Lucida Sans Typewriter" panose="020B0509030504030204" pitchFamily="49" charset="0"/>
              </a:rPr>
              <a:t>(n):</a:t>
            </a: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1" i="0" u="none" strike="noStrike" cap="none" normalizeH="0" baseline="0">
                <a:ln>
                  <a:noFill/>
                </a:ln>
                <a:solidFill>
                  <a:srgbClr val="000080"/>
                </a:solidFill>
                <a:effectLst/>
                <a:latin typeface="Lucida Sans Typewriter" panose="020B0509030504030204" pitchFamily="49" charset="0"/>
              </a:rPr>
              <a:t>for </a:t>
            </a:r>
            <a:r>
              <a:rPr kumimoji="0" lang="fr-FR" altLang="fr-FR" sz="1100" b="0" i="0" u="none" strike="noStrike" cap="none" normalizeH="0" baseline="0">
                <a:ln>
                  <a:noFill/>
                </a:ln>
                <a:solidFill>
                  <a:srgbClr val="000000"/>
                </a:solidFill>
                <a:effectLst/>
                <a:latin typeface="Lucida Sans Typewriter" panose="020B0509030504030204" pitchFamily="49" charset="0"/>
              </a:rPr>
              <a:t>j </a:t>
            </a:r>
            <a:r>
              <a:rPr kumimoji="0" lang="fr-FR" altLang="fr-FR" sz="1100" b="1" i="0" u="none" strike="noStrike" cap="none" normalizeH="0" baseline="0">
                <a:ln>
                  <a:noFill/>
                </a:ln>
                <a:solidFill>
                  <a:srgbClr val="000080"/>
                </a:solidFill>
                <a:effectLst/>
                <a:latin typeface="Lucida Sans Typewriter" panose="020B0509030504030204" pitchFamily="49" charset="0"/>
              </a:rPr>
              <a:t>in </a:t>
            </a:r>
            <a:r>
              <a:rPr kumimoji="0" lang="fr-FR" altLang="fr-FR" sz="1100" b="0" i="0" u="none" strike="noStrike" cap="none" normalizeH="0" baseline="0">
                <a:ln>
                  <a:noFill/>
                </a:ln>
                <a:solidFill>
                  <a:srgbClr val="000080"/>
                </a:solidFill>
                <a:effectLst/>
                <a:latin typeface="Lucida Sans Typewriter" panose="020B0509030504030204" pitchFamily="49" charset="0"/>
              </a:rPr>
              <a:t>range</a:t>
            </a:r>
            <a:r>
              <a:rPr kumimoji="0" lang="fr-FR" altLang="fr-FR" sz="1100" b="0" i="0" u="none" strike="noStrike" cap="none" normalizeH="0" baseline="0">
                <a:ln>
                  <a:noFill/>
                </a:ln>
                <a:solidFill>
                  <a:srgbClr val="000000"/>
                </a:solidFill>
                <a:effectLst/>
                <a:latin typeface="Lucida Sans Typewriter" panose="020B0509030504030204" pitchFamily="49" charset="0"/>
              </a:rPr>
              <a:t>(p):</a:t>
            </a: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0" u="none" strike="noStrike" cap="none" normalizeH="0" baseline="0" err="1">
                <a:ln>
                  <a:noFill/>
                </a:ln>
                <a:solidFill>
                  <a:srgbClr val="000000"/>
                </a:solidFill>
                <a:effectLst/>
                <a:latin typeface="Lucida Sans Typewriter" panose="020B0509030504030204" pitchFamily="49" charset="0"/>
              </a:rPr>
              <a:t>sigmo</a:t>
            </a:r>
            <a:r>
              <a:rPr kumimoji="0" lang="fr-FR" altLang="fr-FR" sz="1100" b="0" i="0" u="none" strike="noStrike" cap="none" normalizeH="0" baseline="0">
                <a:ln>
                  <a:noFill/>
                </a:ln>
                <a:solidFill>
                  <a:srgbClr val="000000"/>
                </a:solidFill>
                <a:effectLst/>
                <a:latin typeface="Lucida Sans Typewriter" panose="020B0509030504030204" pitchFamily="49" charset="0"/>
              </a:rPr>
              <a:t>[i, j] = (</a:t>
            </a:r>
            <a:r>
              <a:rPr kumimoji="0" lang="fr-FR" altLang="fr-FR" sz="1100" b="0" i="0" u="none" strike="noStrike" cap="none" normalizeH="0" baseline="0">
                <a:ln>
                  <a:noFill/>
                </a:ln>
                <a:solidFill>
                  <a:srgbClr val="0000FF"/>
                </a:solidFill>
                <a:effectLst/>
                <a:latin typeface="Lucida Sans Typewriter" panose="020B0509030504030204" pitchFamily="49" charset="0"/>
              </a:rPr>
              <a:t>1 </a:t>
            </a: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0" u="none" strike="noStrike" cap="none" normalizeH="0" baseline="0" err="1">
                <a:ln>
                  <a:noFill/>
                </a:ln>
                <a:solidFill>
                  <a:srgbClr val="000000"/>
                </a:solidFill>
                <a:effectLst/>
                <a:latin typeface="Lucida Sans Typewriter" panose="020B0509030504030204" pitchFamily="49" charset="0"/>
              </a:rPr>
              <a:t>math.exp</a:t>
            </a:r>
            <a:r>
              <a:rPr kumimoji="0" lang="fr-FR" altLang="fr-FR" sz="1100" b="0" i="0" u="none" strike="noStrike" cap="none" normalizeH="0" baseline="0">
                <a:ln>
                  <a:noFill/>
                </a:ln>
                <a:solidFill>
                  <a:srgbClr val="000000"/>
                </a:solidFill>
                <a:effectLst/>
                <a:latin typeface="Lucida Sans Typewriter" panose="020B0509030504030204" pitchFamily="49" charset="0"/>
              </a:rPr>
              <a:t>(-</a:t>
            </a:r>
            <a:r>
              <a:rPr kumimoji="0" lang="fr-FR" altLang="fr-FR" sz="1100" b="0" i="0" u="none" strike="noStrike" cap="none" normalizeH="0" baseline="0" err="1">
                <a:ln>
                  <a:noFill/>
                </a:ln>
                <a:solidFill>
                  <a:srgbClr val="000000"/>
                </a:solidFill>
                <a:effectLst/>
                <a:latin typeface="Lucida Sans Typewriter" panose="020B0509030504030204" pitchFamily="49" charset="0"/>
              </a:rPr>
              <a:t>sigmo</a:t>
            </a:r>
            <a:r>
              <a:rPr kumimoji="0" lang="fr-FR" altLang="fr-FR" sz="1100" b="0" i="0" u="none" strike="noStrike" cap="none" normalizeH="0" baseline="0">
                <a:ln>
                  <a:noFill/>
                </a:ln>
                <a:solidFill>
                  <a:srgbClr val="000000"/>
                </a:solidFill>
                <a:effectLst/>
                <a:latin typeface="Lucida Sans Typewriter" panose="020B0509030504030204" pitchFamily="49" charset="0"/>
              </a:rPr>
              <a:t>[i, j])) ** (-</a:t>
            </a:r>
            <a:r>
              <a:rPr kumimoji="0" lang="fr-FR" altLang="fr-FR" sz="1100" b="0" i="0" u="none" strike="noStrike" cap="none" normalizeH="0" baseline="0">
                <a:ln>
                  <a:noFill/>
                </a:ln>
                <a:solidFill>
                  <a:srgbClr val="0000FF"/>
                </a:solidFill>
                <a:effectLst/>
                <a:latin typeface="Lucida Sans Typewriter" panose="020B0509030504030204" pitchFamily="49" charset="0"/>
              </a:rPr>
              <a:t>1</a:t>
            </a:r>
            <a:r>
              <a:rPr kumimoji="0" lang="fr-FR" altLang="fr-FR" sz="1100" b="0" i="0" u="none" strike="noStrike" cap="none" normalizeH="0" baseline="0">
                <a:ln>
                  <a:noFill/>
                </a:ln>
                <a:solidFill>
                  <a:srgbClr val="000000"/>
                </a:solidFill>
                <a:effectLst/>
                <a:latin typeface="Lucida Sans Typewriter" panose="020B0509030504030204" pitchFamily="49" charset="0"/>
              </a:rPr>
              <a:t>)</a:t>
            </a: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0" u="none" strike="noStrike" cap="none" normalizeH="0" baseline="0" err="1">
                <a:ln>
                  <a:noFill/>
                </a:ln>
                <a:solidFill>
                  <a:srgbClr val="94558D"/>
                </a:solidFill>
                <a:effectLst/>
                <a:latin typeface="Lucida Sans Typewriter" panose="020B0509030504030204" pitchFamily="49" charset="0"/>
              </a:rPr>
              <a:t>self</a:t>
            </a:r>
            <a:r>
              <a:rPr kumimoji="0" lang="fr-FR" altLang="fr-FR" sz="1100" b="0" i="0" u="none" strike="noStrike" cap="none" normalizeH="0" baseline="0" err="1">
                <a:ln>
                  <a:noFill/>
                </a:ln>
                <a:solidFill>
                  <a:srgbClr val="000000"/>
                </a:solidFill>
                <a:effectLst/>
                <a:latin typeface="Lucida Sans Typewriter" panose="020B0509030504030204" pitchFamily="49" charset="0"/>
              </a:rPr>
              <a:t>.sortie</a:t>
            </a:r>
            <a:r>
              <a:rPr kumimoji="0" lang="fr-FR" altLang="fr-FR" sz="1100" b="0" i="0" u="none" strike="noStrike" cap="none" normalizeH="0" baseline="0">
                <a:ln>
                  <a:noFill/>
                </a:ln>
                <a:solidFill>
                  <a:srgbClr val="000000"/>
                </a:solidFill>
                <a:effectLst/>
                <a:latin typeface="Lucida Sans Typewriter" panose="020B0509030504030204" pitchFamily="49" charset="0"/>
              </a:rPr>
              <a:t> = </a:t>
            </a:r>
            <a:r>
              <a:rPr kumimoji="0" lang="fr-FR" altLang="fr-FR" sz="1100" b="0" i="0" u="none" strike="noStrike" cap="none" normalizeH="0" baseline="0" err="1">
                <a:ln>
                  <a:noFill/>
                </a:ln>
                <a:solidFill>
                  <a:srgbClr val="000000"/>
                </a:solidFill>
                <a:effectLst/>
                <a:latin typeface="Lucida Sans Typewriter" panose="020B0509030504030204" pitchFamily="49" charset="0"/>
              </a:rPr>
              <a:t>sigmo</a:t>
            </a:r>
            <a:br>
              <a:rPr kumimoji="0" lang="fr-FR" altLang="fr-FR" sz="1100" b="0" i="0" u="none" strike="noStrike" cap="none" normalizeH="0" baseline="0">
                <a:ln>
                  <a:noFill/>
                </a:ln>
                <a:solidFill>
                  <a:srgbClr val="000000"/>
                </a:solidFill>
                <a:effectLst/>
                <a:latin typeface="Lucida Sans Typewriter" panose="020B0509030504030204" pitchFamily="49" charset="0"/>
              </a:rPr>
            </a:b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1" i="0" u="none" strike="noStrike" cap="none" normalizeH="0" baseline="0" err="1">
                <a:ln>
                  <a:noFill/>
                </a:ln>
                <a:solidFill>
                  <a:srgbClr val="000080"/>
                </a:solidFill>
                <a:effectLst/>
                <a:latin typeface="Lucida Sans Typewriter" panose="020B0509030504030204" pitchFamily="49" charset="0"/>
              </a:rPr>
              <a:t>def</a:t>
            </a:r>
            <a:r>
              <a:rPr kumimoji="0" lang="fr-FR" altLang="fr-FR" sz="1100" b="1" i="0" u="none" strike="noStrike" cap="none" normalizeH="0" baseline="0">
                <a:ln>
                  <a:noFill/>
                </a:ln>
                <a:solidFill>
                  <a:srgbClr val="000080"/>
                </a:solidFill>
                <a:effectLst/>
                <a:latin typeface="Lucida Sans Typewriter" panose="020B0509030504030204" pitchFamily="49" charset="0"/>
              </a:rPr>
              <a:t> </a:t>
            </a:r>
            <a:r>
              <a:rPr kumimoji="0" lang="fr-FR" altLang="fr-FR" sz="1100" b="0" i="0" u="none" strike="noStrike" cap="none" normalizeH="0" baseline="0" err="1">
                <a:ln>
                  <a:noFill/>
                </a:ln>
                <a:solidFill>
                  <a:srgbClr val="000000"/>
                </a:solidFill>
                <a:effectLst/>
                <a:latin typeface="Lucida Sans Typewriter" panose="020B0509030504030204" pitchFamily="49" charset="0"/>
              </a:rPr>
              <a:t>retropagation</a:t>
            </a:r>
            <a:r>
              <a:rPr kumimoji="0" lang="fr-FR" altLang="fr-FR" sz="1100" b="0" i="0" u="none" strike="noStrike" cap="none" normalizeH="0" baseline="0">
                <a:ln>
                  <a:noFill/>
                </a:ln>
                <a:solidFill>
                  <a:srgbClr val="000000"/>
                </a:solidFill>
                <a:effectLst/>
                <a:latin typeface="Lucida Sans Typewriter" panose="020B0509030504030204" pitchFamily="49" charset="0"/>
              </a:rPr>
              <a:t>(</a:t>
            </a:r>
            <a:r>
              <a:rPr kumimoji="0" lang="fr-FR" altLang="fr-FR" sz="1100" b="0" i="0" u="none" strike="noStrike" cap="none" normalizeH="0" baseline="0">
                <a:ln>
                  <a:noFill/>
                </a:ln>
                <a:solidFill>
                  <a:srgbClr val="94558D"/>
                </a:solidFill>
                <a:effectLst/>
                <a:latin typeface="Lucida Sans Typewriter" panose="020B0509030504030204" pitchFamily="49" charset="0"/>
              </a:rPr>
              <a:t>self</a:t>
            </a: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0" u="none" strike="noStrike" cap="none" normalizeH="0" baseline="0" err="1">
                <a:ln>
                  <a:noFill/>
                </a:ln>
                <a:solidFill>
                  <a:srgbClr val="000000"/>
                </a:solidFill>
                <a:effectLst/>
                <a:latin typeface="Lucida Sans Typewriter" panose="020B0509030504030204" pitchFamily="49" charset="0"/>
              </a:rPr>
              <a:t>dy</a:t>
            </a:r>
            <a:r>
              <a:rPr kumimoji="0" lang="fr-FR" altLang="fr-FR" sz="1100" b="0" i="0" u="none" strike="noStrike" cap="none" normalizeH="0" baseline="0">
                <a:ln>
                  <a:noFill/>
                </a:ln>
                <a:solidFill>
                  <a:srgbClr val="000000"/>
                </a:solidFill>
                <a:effectLst/>
                <a:latin typeface="Lucida Sans Typewriter" panose="020B0509030504030204" pitchFamily="49" charset="0"/>
              </a:rPr>
              <a:t>):</a:t>
            </a: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0" u="none" strike="noStrike" cap="none" normalizeH="0" baseline="0" err="1">
                <a:ln>
                  <a:noFill/>
                </a:ln>
                <a:solidFill>
                  <a:srgbClr val="94558D"/>
                </a:solidFill>
                <a:effectLst/>
                <a:latin typeface="Lucida Sans Typewriter" panose="020B0509030504030204" pitchFamily="49" charset="0"/>
              </a:rPr>
              <a:t>self</a:t>
            </a:r>
            <a:r>
              <a:rPr kumimoji="0" lang="fr-FR" altLang="fr-FR" sz="1100" b="0" i="0" u="none" strike="noStrike" cap="none" normalizeH="0" baseline="0" err="1">
                <a:ln>
                  <a:noFill/>
                </a:ln>
                <a:solidFill>
                  <a:srgbClr val="000000"/>
                </a:solidFill>
                <a:effectLst/>
                <a:latin typeface="Lucida Sans Typewriter" panose="020B0509030504030204" pitchFamily="49" charset="0"/>
              </a:rPr>
              <a:t>.dx</a:t>
            </a:r>
            <a:r>
              <a:rPr kumimoji="0" lang="fr-FR" altLang="fr-FR" sz="1100" b="0" i="0" u="none" strike="noStrike" cap="none" normalizeH="0" baseline="0">
                <a:ln>
                  <a:noFill/>
                </a:ln>
                <a:solidFill>
                  <a:srgbClr val="000000"/>
                </a:solidFill>
                <a:effectLst/>
                <a:latin typeface="Lucida Sans Typewriter" panose="020B0509030504030204" pitchFamily="49" charset="0"/>
              </a:rPr>
              <a:t> = </a:t>
            </a:r>
            <a:r>
              <a:rPr kumimoji="0" lang="fr-FR" altLang="fr-FR" sz="1100" b="0" i="0" u="none" strike="noStrike" cap="none" normalizeH="0" baseline="0" err="1">
                <a:ln>
                  <a:noFill/>
                </a:ln>
                <a:solidFill>
                  <a:srgbClr val="000000"/>
                </a:solidFill>
                <a:effectLst/>
                <a:latin typeface="Lucida Sans Typewriter" panose="020B0509030504030204" pitchFamily="49" charset="0"/>
              </a:rPr>
              <a:t>dy</a:t>
            </a:r>
            <a:r>
              <a:rPr kumimoji="0" lang="fr-FR" altLang="fr-FR" sz="1100" b="0" i="0" u="none" strike="noStrike" cap="none" normalizeH="0" baseline="0">
                <a:ln>
                  <a:noFill/>
                </a:ln>
                <a:solidFill>
                  <a:srgbClr val="000000"/>
                </a:solidFill>
                <a:effectLst/>
                <a:latin typeface="Lucida Sans Typewriter" panose="020B0509030504030204" pitchFamily="49" charset="0"/>
              </a:rPr>
              <a:t> * (</a:t>
            </a:r>
            <a:r>
              <a:rPr kumimoji="0" lang="fr-FR" altLang="fr-FR" sz="1100" b="0" i="0" u="none" strike="noStrike" cap="none" normalizeH="0" baseline="0">
                <a:ln>
                  <a:noFill/>
                </a:ln>
                <a:solidFill>
                  <a:srgbClr val="0000FF"/>
                </a:solidFill>
                <a:effectLst/>
                <a:latin typeface="Lucida Sans Typewriter" panose="020B0509030504030204" pitchFamily="49" charset="0"/>
              </a:rPr>
              <a:t>1 </a:t>
            </a: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0" u="none" strike="noStrike" cap="none" normalizeH="0" baseline="0" err="1">
                <a:ln>
                  <a:noFill/>
                </a:ln>
                <a:solidFill>
                  <a:srgbClr val="94558D"/>
                </a:solidFill>
                <a:effectLst/>
                <a:latin typeface="Lucida Sans Typewriter" panose="020B0509030504030204" pitchFamily="49" charset="0"/>
              </a:rPr>
              <a:t>self</a:t>
            </a:r>
            <a:r>
              <a:rPr kumimoji="0" lang="fr-FR" altLang="fr-FR" sz="1100" b="0" i="0" u="none" strike="noStrike" cap="none" normalizeH="0" baseline="0" err="1">
                <a:ln>
                  <a:noFill/>
                </a:ln>
                <a:solidFill>
                  <a:srgbClr val="000000"/>
                </a:solidFill>
                <a:effectLst/>
                <a:latin typeface="Lucida Sans Typewriter" panose="020B0509030504030204" pitchFamily="49" charset="0"/>
              </a:rPr>
              <a:t>.sortie</a:t>
            </a:r>
            <a:r>
              <a:rPr kumimoji="0" lang="fr-FR" altLang="fr-FR" sz="1100" b="0" i="0" u="none" strike="noStrike" cap="none" normalizeH="0" baseline="0">
                <a:ln>
                  <a:noFill/>
                </a:ln>
                <a:solidFill>
                  <a:srgbClr val="000000"/>
                </a:solidFill>
                <a:effectLst/>
                <a:latin typeface="Lucida Sans Typewriter" panose="020B0509030504030204" pitchFamily="49" charset="0"/>
              </a:rPr>
              <a:t>) * </a:t>
            </a:r>
            <a:r>
              <a:rPr kumimoji="0" lang="fr-FR" altLang="fr-FR" sz="1100" b="0" i="0" u="none" strike="noStrike" cap="none" normalizeH="0" baseline="0" err="1">
                <a:ln>
                  <a:noFill/>
                </a:ln>
                <a:solidFill>
                  <a:srgbClr val="94558D"/>
                </a:solidFill>
                <a:effectLst/>
                <a:latin typeface="Lucida Sans Typewriter" panose="020B0509030504030204" pitchFamily="49" charset="0"/>
              </a:rPr>
              <a:t>self</a:t>
            </a:r>
            <a:r>
              <a:rPr kumimoji="0" lang="fr-FR" altLang="fr-FR" sz="1100" b="0" i="0" u="none" strike="noStrike" cap="none" normalizeH="0" baseline="0" err="1">
                <a:ln>
                  <a:noFill/>
                </a:ln>
                <a:solidFill>
                  <a:srgbClr val="000000"/>
                </a:solidFill>
                <a:effectLst/>
                <a:latin typeface="Lucida Sans Typewriter" panose="020B0509030504030204" pitchFamily="49" charset="0"/>
              </a:rPr>
              <a:t>.sortie</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C2F24B06-872A-2148-32DB-D1134416427D}"/>
              </a:ext>
            </a:extLst>
          </p:cNvPr>
          <p:cNvSpPr>
            <a:spLocks noChangeArrowheads="1"/>
          </p:cNvSpPr>
          <p:nvPr/>
        </p:nvSpPr>
        <p:spPr bwMode="auto">
          <a:xfrm>
            <a:off x="5899094" y="591993"/>
            <a:ext cx="5740435" cy="29854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50" b="1" i="0" u="none" strike="noStrike" cap="none" normalizeH="0" baseline="0">
                <a:ln>
                  <a:noFill/>
                </a:ln>
                <a:solidFill>
                  <a:srgbClr val="000080"/>
                </a:solidFill>
                <a:effectLst/>
                <a:latin typeface="Lucida Sans Typewriter" panose="020B0509030504030204" pitchFamily="49" charset="0"/>
              </a:rPr>
              <a:t>class </a:t>
            </a:r>
            <a:r>
              <a:rPr kumimoji="0" lang="fr-FR" altLang="fr-FR" sz="1050" b="0" i="0" u="none" strike="noStrike" cap="none" normalizeH="0" baseline="0" err="1">
                <a:ln>
                  <a:noFill/>
                </a:ln>
                <a:solidFill>
                  <a:srgbClr val="000000"/>
                </a:solidFill>
                <a:effectLst/>
                <a:latin typeface="Lucida Sans Typewriter" panose="020B0509030504030204" pitchFamily="49" charset="0"/>
              </a:rPr>
              <a:t>couche_Dense</a:t>
            </a:r>
            <a:r>
              <a:rPr kumimoji="0" lang="fr-FR" altLang="fr-FR" sz="1050" b="0" i="0" u="none" strike="noStrike" cap="none" normalizeH="0" baseline="0">
                <a:ln>
                  <a:noFill/>
                </a:ln>
                <a:solidFill>
                  <a:srgbClr val="000000"/>
                </a:solidFill>
                <a:effectLst/>
                <a:latin typeface="Lucida Sans Typewriter" panose="020B0509030504030204" pitchFamily="49" charset="0"/>
              </a:rPr>
              <a:t>:</a:t>
            </a:r>
            <a:br>
              <a:rPr kumimoji="0" lang="fr-FR" altLang="fr-FR" sz="1050" b="0" i="0" u="none" strike="noStrike" cap="none" normalizeH="0" baseline="0">
                <a:ln>
                  <a:noFill/>
                </a:ln>
                <a:solidFill>
                  <a:srgbClr val="000000"/>
                </a:solidFill>
                <a:effectLst/>
                <a:latin typeface="Lucida Sans Typewriter" panose="020B0509030504030204" pitchFamily="49" charset="0"/>
              </a:rPr>
            </a:b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1" i="0" u="none" strike="noStrike" cap="none" normalizeH="0" baseline="0" err="1">
                <a:ln>
                  <a:noFill/>
                </a:ln>
                <a:solidFill>
                  <a:srgbClr val="000080"/>
                </a:solidFill>
                <a:effectLst/>
                <a:latin typeface="Lucida Sans Typewriter" panose="020B0509030504030204" pitchFamily="49" charset="0"/>
              </a:rPr>
              <a:t>def</a:t>
            </a:r>
            <a:r>
              <a:rPr kumimoji="0" lang="fr-FR" altLang="fr-FR" sz="1050" b="1" i="0" u="none" strike="noStrike" cap="none" normalizeH="0" baseline="0">
                <a:ln>
                  <a:noFill/>
                </a:ln>
                <a:solidFill>
                  <a:srgbClr val="000080"/>
                </a:solidFill>
                <a:effectLst/>
                <a:latin typeface="Lucida Sans Typewriter" panose="020B0509030504030204" pitchFamily="49" charset="0"/>
              </a:rPr>
              <a:t> </a:t>
            </a:r>
            <a:r>
              <a:rPr kumimoji="0" lang="fr-FR" altLang="fr-FR" sz="1050" b="0" i="0" u="none" strike="noStrike" cap="none" normalizeH="0" baseline="0">
                <a:ln>
                  <a:noFill/>
                </a:ln>
                <a:solidFill>
                  <a:srgbClr val="B200B2"/>
                </a:solidFill>
                <a:effectLst/>
                <a:latin typeface="Lucida Sans Typewriter" panose="020B0509030504030204" pitchFamily="49" charset="0"/>
              </a:rPr>
              <a:t>__init__</a:t>
            </a:r>
            <a:r>
              <a:rPr kumimoji="0" lang="fr-FR" altLang="fr-FR" sz="1050" b="0" i="0" u="none" strike="noStrike" cap="none" normalizeH="0" baseline="0">
                <a:ln>
                  <a:noFill/>
                </a:ln>
                <a:solidFill>
                  <a:srgbClr val="000000"/>
                </a:solidFill>
                <a:effectLst/>
                <a:latin typeface="Lucida Sans Typewriter" panose="020B0509030504030204" pitchFamily="49" charset="0"/>
              </a:rPr>
              <a:t>(</a:t>
            </a:r>
            <a:r>
              <a:rPr kumimoji="0" lang="fr-FR" altLang="fr-FR" sz="1050" b="0" i="0" u="none" strike="noStrike" cap="none" normalizeH="0" baseline="0">
                <a:ln>
                  <a:noFill/>
                </a:ln>
                <a:solidFill>
                  <a:srgbClr val="94558D"/>
                </a:solidFill>
                <a:effectLst/>
                <a:latin typeface="Lucida Sans Typewriter" panose="020B0509030504030204" pitchFamily="49" charset="0"/>
              </a:rPr>
              <a:t>self</a:t>
            </a: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err="1">
                <a:ln>
                  <a:noFill/>
                </a:ln>
                <a:solidFill>
                  <a:srgbClr val="000000"/>
                </a:solidFill>
                <a:effectLst/>
                <a:latin typeface="Lucida Sans Typewriter" panose="020B0509030504030204" pitchFamily="49" charset="0"/>
              </a:rPr>
              <a:t>n_entrée</a:t>
            </a: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err="1">
                <a:ln>
                  <a:noFill/>
                </a:ln>
                <a:solidFill>
                  <a:srgbClr val="000000"/>
                </a:solidFill>
                <a:effectLst/>
                <a:latin typeface="Lucida Sans Typewriter" panose="020B0509030504030204" pitchFamily="49" charset="0"/>
              </a:rPr>
              <a:t>n_neurones</a:t>
            </a:r>
            <a:r>
              <a:rPr kumimoji="0" lang="fr-FR" altLang="fr-FR" sz="1050" b="0" i="0" u="none" strike="noStrike" cap="none" normalizeH="0" baseline="0">
                <a:ln>
                  <a:noFill/>
                </a:ln>
                <a:solidFill>
                  <a:srgbClr val="000000"/>
                </a:solidFill>
                <a:effectLst/>
                <a:latin typeface="Lucida Sans Typewriter" panose="020B0509030504030204" pitchFamily="49" charset="0"/>
              </a:rPr>
              <a:t>):</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err="1">
                <a:ln>
                  <a:noFill/>
                </a:ln>
                <a:solidFill>
                  <a:srgbClr val="94558D"/>
                </a:solidFill>
                <a:effectLst/>
                <a:latin typeface="Lucida Sans Typewriter" panose="020B0509030504030204" pitchFamily="49" charset="0"/>
              </a:rPr>
              <a:t>self</a:t>
            </a:r>
            <a:r>
              <a:rPr kumimoji="0" lang="fr-FR" altLang="fr-FR" sz="1050" b="0" i="0" u="none" strike="noStrike" cap="none" normalizeH="0" baseline="0" err="1">
                <a:ln>
                  <a:noFill/>
                </a:ln>
                <a:solidFill>
                  <a:srgbClr val="000000"/>
                </a:solidFill>
                <a:effectLst/>
                <a:latin typeface="Lucida Sans Typewriter" panose="020B0509030504030204" pitchFamily="49" charset="0"/>
              </a:rPr>
              <a:t>.poids</a:t>
            </a:r>
            <a:r>
              <a:rPr kumimoji="0" lang="fr-FR" altLang="fr-FR" sz="1050" b="0" i="0" u="none" strike="noStrike" cap="none" normalizeH="0" baseline="0">
                <a:ln>
                  <a:noFill/>
                </a:ln>
                <a:solidFill>
                  <a:srgbClr val="000000"/>
                </a:solidFill>
                <a:effectLst/>
                <a:latin typeface="Lucida Sans Typewriter" panose="020B0509030504030204" pitchFamily="49" charset="0"/>
              </a:rPr>
              <a:t> = </a:t>
            </a:r>
            <a:r>
              <a:rPr kumimoji="0" lang="fr-FR" altLang="fr-FR" sz="1050" b="0" i="0" u="none" strike="noStrike" cap="none" normalizeH="0" baseline="0">
                <a:ln>
                  <a:noFill/>
                </a:ln>
                <a:solidFill>
                  <a:srgbClr val="0000FF"/>
                </a:solidFill>
                <a:effectLst/>
                <a:latin typeface="Lucida Sans Typewriter" panose="020B0509030504030204" pitchFamily="49" charset="0"/>
              </a:rPr>
              <a:t>0.01 </a:t>
            </a: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err="1">
                <a:ln>
                  <a:noFill/>
                </a:ln>
                <a:solidFill>
                  <a:srgbClr val="000000"/>
                </a:solidFill>
                <a:effectLst/>
                <a:latin typeface="Lucida Sans Typewriter" panose="020B0509030504030204" pitchFamily="49" charset="0"/>
              </a:rPr>
              <a:t>np.random.randn</a:t>
            </a:r>
            <a:r>
              <a:rPr kumimoji="0" lang="fr-FR" altLang="fr-FR" sz="1050" b="0" i="0" u="none" strike="noStrike" cap="none" normalizeH="0" baseline="0">
                <a:ln>
                  <a:noFill/>
                </a:ln>
                <a:solidFill>
                  <a:srgbClr val="000000"/>
                </a:solidFill>
                <a:effectLst/>
                <a:latin typeface="Lucida Sans Typewriter" panose="020B0509030504030204" pitchFamily="49" charset="0"/>
              </a:rPr>
              <a:t>(</a:t>
            </a:r>
            <a:r>
              <a:rPr kumimoji="0" lang="fr-FR" altLang="fr-FR" sz="1050" b="0" i="0" u="none" strike="noStrike" cap="none" normalizeH="0" baseline="0" err="1">
                <a:ln>
                  <a:noFill/>
                </a:ln>
                <a:solidFill>
                  <a:srgbClr val="000000"/>
                </a:solidFill>
                <a:effectLst/>
                <a:latin typeface="Lucida Sans Typewriter" panose="020B0509030504030204" pitchFamily="49" charset="0"/>
              </a:rPr>
              <a:t>n_entrée</a:t>
            </a: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err="1">
                <a:ln>
                  <a:noFill/>
                </a:ln>
                <a:solidFill>
                  <a:srgbClr val="000000"/>
                </a:solidFill>
                <a:effectLst/>
                <a:latin typeface="Lucida Sans Typewriter" panose="020B0509030504030204" pitchFamily="49" charset="0"/>
              </a:rPr>
              <a:t>n_neurones</a:t>
            </a:r>
            <a:r>
              <a:rPr kumimoji="0" lang="fr-FR" altLang="fr-FR" sz="1050" b="0" i="0" u="none" strike="noStrike" cap="none" normalizeH="0" baseline="0">
                <a:ln>
                  <a:noFill/>
                </a:ln>
                <a:solidFill>
                  <a:srgbClr val="000000"/>
                </a:solidFill>
                <a:effectLst/>
                <a:latin typeface="Lucida Sans Typewriter" panose="020B0509030504030204" pitchFamily="49" charset="0"/>
              </a:rPr>
              <a:t>)</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err="1">
                <a:ln>
                  <a:noFill/>
                </a:ln>
                <a:solidFill>
                  <a:srgbClr val="94558D"/>
                </a:solidFill>
                <a:effectLst/>
                <a:latin typeface="Lucida Sans Typewriter" panose="020B0509030504030204" pitchFamily="49" charset="0"/>
              </a:rPr>
              <a:t>self</a:t>
            </a:r>
            <a:r>
              <a:rPr kumimoji="0" lang="fr-FR" altLang="fr-FR" sz="1050" b="0" i="0" u="none" strike="noStrike" cap="none" normalizeH="0" baseline="0" err="1">
                <a:ln>
                  <a:noFill/>
                </a:ln>
                <a:solidFill>
                  <a:srgbClr val="000000"/>
                </a:solidFill>
                <a:effectLst/>
                <a:latin typeface="Lucida Sans Typewriter" panose="020B0509030504030204" pitchFamily="49" charset="0"/>
              </a:rPr>
              <a:t>.biais</a:t>
            </a:r>
            <a:r>
              <a:rPr kumimoji="0" lang="fr-FR" altLang="fr-FR" sz="1050" b="0" i="0" u="none" strike="noStrike" cap="none" normalizeH="0" baseline="0">
                <a:ln>
                  <a:noFill/>
                </a:ln>
                <a:solidFill>
                  <a:srgbClr val="000000"/>
                </a:solidFill>
                <a:effectLst/>
                <a:latin typeface="Lucida Sans Typewriter" panose="020B0509030504030204" pitchFamily="49" charset="0"/>
              </a:rPr>
              <a:t> = </a:t>
            </a:r>
            <a:r>
              <a:rPr kumimoji="0" lang="fr-FR" altLang="fr-FR" sz="1050" b="0" i="0" u="none" strike="noStrike" cap="none" normalizeH="0" baseline="0" err="1">
                <a:ln>
                  <a:noFill/>
                </a:ln>
                <a:solidFill>
                  <a:srgbClr val="000000"/>
                </a:solidFill>
                <a:effectLst/>
                <a:latin typeface="Lucida Sans Typewriter" panose="020B0509030504030204" pitchFamily="49" charset="0"/>
              </a:rPr>
              <a:t>np.zeros</a:t>
            </a:r>
            <a:r>
              <a:rPr kumimoji="0" lang="fr-FR" altLang="fr-FR" sz="1050" b="0" i="0" u="none" strike="noStrike" cap="none" normalizeH="0" baseline="0">
                <a:ln>
                  <a:noFill/>
                </a:ln>
                <a:solidFill>
                  <a:srgbClr val="000000"/>
                </a:solidFill>
                <a:effectLst/>
                <a:latin typeface="Lucida Sans Typewriter" panose="020B0509030504030204" pitchFamily="49" charset="0"/>
              </a:rPr>
              <a:t>((</a:t>
            </a:r>
            <a:r>
              <a:rPr kumimoji="0" lang="fr-FR" altLang="fr-FR" sz="1050" b="0" i="0" u="none" strike="noStrike" cap="none" normalizeH="0" baseline="0">
                <a:ln>
                  <a:noFill/>
                </a:ln>
                <a:solidFill>
                  <a:srgbClr val="0000FF"/>
                </a:solidFill>
                <a:effectLst/>
                <a:latin typeface="Lucida Sans Typewriter" panose="020B0509030504030204" pitchFamily="49" charset="0"/>
              </a:rPr>
              <a:t>1</a:t>
            </a: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err="1">
                <a:ln>
                  <a:noFill/>
                </a:ln>
                <a:solidFill>
                  <a:srgbClr val="000000"/>
                </a:solidFill>
                <a:effectLst/>
                <a:latin typeface="Lucida Sans Typewriter" panose="020B0509030504030204" pitchFamily="49" charset="0"/>
              </a:rPr>
              <a:t>n_neurones</a:t>
            </a:r>
            <a:r>
              <a:rPr kumimoji="0" lang="fr-FR" altLang="fr-FR" sz="1050" b="0" i="0" u="none" strike="noStrike" cap="none" normalizeH="0" baseline="0">
                <a:ln>
                  <a:noFill/>
                </a:ln>
                <a:solidFill>
                  <a:srgbClr val="000000"/>
                </a:solidFill>
                <a:effectLst/>
                <a:latin typeface="Lucida Sans Typewriter" panose="020B0509030504030204" pitchFamily="49" charset="0"/>
              </a:rPr>
              <a:t>))</a:t>
            </a:r>
            <a:br>
              <a:rPr kumimoji="0" lang="fr-FR" altLang="fr-FR" sz="1050" b="0" i="0" u="none" strike="noStrike" cap="none" normalizeH="0" baseline="0">
                <a:ln>
                  <a:noFill/>
                </a:ln>
                <a:solidFill>
                  <a:srgbClr val="000000"/>
                </a:solidFill>
                <a:effectLst/>
                <a:latin typeface="Lucida Sans Typewriter" panose="020B0509030504030204" pitchFamily="49" charset="0"/>
              </a:rPr>
            </a:b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1" u="none" strike="noStrike" cap="none" normalizeH="0" baseline="0">
                <a:ln>
                  <a:noFill/>
                </a:ln>
                <a:solidFill>
                  <a:srgbClr val="808080"/>
                </a:solidFill>
                <a:effectLst/>
                <a:latin typeface="Lucida Sans Typewriter" panose="020B0509030504030204" pitchFamily="49" charset="0"/>
              </a:rPr>
              <a:t># </a:t>
            </a:r>
            <a:r>
              <a:rPr kumimoji="0" lang="fr-FR" altLang="fr-FR" sz="1050" b="0" i="1" u="none" strike="noStrike" cap="none" normalizeH="0" baseline="0" err="1">
                <a:ln>
                  <a:noFill/>
                </a:ln>
                <a:solidFill>
                  <a:srgbClr val="808080"/>
                </a:solidFill>
                <a:effectLst/>
                <a:latin typeface="Lucida Sans Typewriter" panose="020B0509030504030204" pitchFamily="49" charset="0"/>
              </a:rPr>
              <a:t>propagation_avt</a:t>
            </a:r>
            <a:r>
              <a:rPr kumimoji="0" lang="fr-FR" altLang="fr-FR" sz="1050" b="0" i="1" u="none" strike="noStrike" cap="none" normalizeH="0" baseline="0">
                <a:ln>
                  <a:noFill/>
                </a:ln>
                <a:solidFill>
                  <a:srgbClr val="808080"/>
                </a:solidFill>
                <a:effectLst/>
                <a:latin typeface="Lucida Sans Typewriter" panose="020B0509030504030204" pitchFamily="49" charset="0"/>
              </a:rPr>
              <a:t> </a:t>
            </a:r>
            <a:r>
              <a:rPr kumimoji="0" lang="fr-FR" altLang="fr-FR" sz="1050" b="0" i="1" u="none" strike="noStrike" cap="none" normalizeH="0" baseline="0" err="1">
                <a:ln>
                  <a:noFill/>
                </a:ln>
                <a:solidFill>
                  <a:srgbClr val="808080"/>
                </a:solidFill>
                <a:effectLst/>
                <a:latin typeface="Lucida Sans Typewriter" panose="020B0509030504030204" pitchFamily="49" charset="0"/>
              </a:rPr>
              <a:t>pass</a:t>
            </a:r>
            <a:br>
              <a:rPr kumimoji="0" lang="fr-FR" altLang="fr-FR" sz="1050" b="0" i="1" u="none" strike="noStrike" cap="none" normalizeH="0" baseline="0">
                <a:ln>
                  <a:noFill/>
                </a:ln>
                <a:solidFill>
                  <a:srgbClr val="808080"/>
                </a:solidFill>
                <a:effectLst/>
                <a:latin typeface="Lucida Sans Typewriter" panose="020B0509030504030204" pitchFamily="49" charset="0"/>
              </a:rPr>
            </a:br>
            <a:r>
              <a:rPr kumimoji="0" lang="fr-FR" altLang="fr-FR" sz="1050" b="0" i="1" u="none" strike="noStrike" cap="none" normalizeH="0" baseline="0">
                <a:ln>
                  <a:noFill/>
                </a:ln>
                <a:solidFill>
                  <a:srgbClr val="808080"/>
                </a:solidFill>
                <a:effectLst/>
                <a:latin typeface="Lucida Sans Typewriter" panose="020B0509030504030204" pitchFamily="49" charset="0"/>
              </a:rPr>
              <a:t>    </a:t>
            </a:r>
            <a:r>
              <a:rPr kumimoji="0" lang="fr-FR" altLang="fr-FR" sz="1050" b="1" i="0" u="none" strike="noStrike" cap="none" normalizeH="0" baseline="0" err="1">
                <a:ln>
                  <a:noFill/>
                </a:ln>
                <a:solidFill>
                  <a:srgbClr val="000080"/>
                </a:solidFill>
                <a:effectLst/>
                <a:latin typeface="Lucida Sans Typewriter" panose="020B0509030504030204" pitchFamily="49" charset="0"/>
              </a:rPr>
              <a:t>def</a:t>
            </a:r>
            <a:r>
              <a:rPr kumimoji="0" lang="fr-FR" altLang="fr-FR" sz="1050" b="1" i="0" u="none" strike="noStrike" cap="none" normalizeH="0" baseline="0">
                <a:ln>
                  <a:noFill/>
                </a:ln>
                <a:solidFill>
                  <a:srgbClr val="000080"/>
                </a:solidFill>
                <a:effectLst/>
                <a:latin typeface="Lucida Sans Typewriter" panose="020B0509030504030204" pitchFamily="49" charset="0"/>
              </a:rPr>
              <a:t> </a:t>
            </a:r>
            <a:r>
              <a:rPr kumimoji="0" lang="fr-FR" altLang="fr-FR" sz="1050" b="0" i="0" u="none" strike="noStrike" cap="none" normalizeH="0" baseline="0" err="1">
                <a:ln>
                  <a:noFill/>
                </a:ln>
                <a:solidFill>
                  <a:srgbClr val="000000"/>
                </a:solidFill>
                <a:effectLst/>
                <a:latin typeface="Lucida Sans Typewriter" panose="020B0509030504030204" pitchFamily="49" charset="0"/>
              </a:rPr>
              <a:t>propagation_avt</a:t>
            </a:r>
            <a:r>
              <a:rPr kumimoji="0" lang="fr-FR" altLang="fr-FR" sz="1050" b="0" i="0" u="none" strike="noStrike" cap="none" normalizeH="0" baseline="0">
                <a:ln>
                  <a:noFill/>
                </a:ln>
                <a:solidFill>
                  <a:srgbClr val="000000"/>
                </a:solidFill>
                <a:effectLst/>
                <a:latin typeface="Lucida Sans Typewriter" panose="020B0509030504030204" pitchFamily="49" charset="0"/>
              </a:rPr>
              <a:t>(</a:t>
            </a:r>
            <a:r>
              <a:rPr kumimoji="0" lang="fr-FR" altLang="fr-FR" sz="1050" b="0" i="0" u="none" strike="noStrike" cap="none" normalizeH="0" baseline="0">
                <a:ln>
                  <a:noFill/>
                </a:ln>
                <a:solidFill>
                  <a:srgbClr val="94558D"/>
                </a:solidFill>
                <a:effectLst/>
                <a:latin typeface="Lucida Sans Typewriter" panose="020B0509030504030204" pitchFamily="49" charset="0"/>
              </a:rPr>
              <a:t>self</a:t>
            </a:r>
            <a:r>
              <a:rPr kumimoji="0" lang="fr-FR" altLang="fr-FR" sz="1050" b="0" i="0" u="none" strike="noStrike" cap="none" normalizeH="0" baseline="0">
                <a:ln>
                  <a:noFill/>
                </a:ln>
                <a:solidFill>
                  <a:srgbClr val="000000"/>
                </a:solidFill>
                <a:effectLst/>
                <a:latin typeface="Lucida Sans Typewriter" panose="020B0509030504030204" pitchFamily="49" charset="0"/>
              </a:rPr>
              <a:t>, entrée):</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err="1">
                <a:ln>
                  <a:noFill/>
                </a:ln>
                <a:solidFill>
                  <a:srgbClr val="94558D"/>
                </a:solidFill>
                <a:effectLst/>
                <a:latin typeface="Lucida Sans Typewriter" panose="020B0509030504030204" pitchFamily="49" charset="0"/>
              </a:rPr>
              <a:t>self</a:t>
            </a:r>
            <a:r>
              <a:rPr kumimoji="0" lang="fr-FR" altLang="fr-FR" sz="1050" b="0" i="0" u="none" strike="noStrike" cap="none" normalizeH="0" baseline="0" err="1">
                <a:ln>
                  <a:noFill/>
                </a:ln>
                <a:solidFill>
                  <a:srgbClr val="000000"/>
                </a:solidFill>
                <a:effectLst/>
                <a:latin typeface="Lucida Sans Typewriter" panose="020B0509030504030204" pitchFamily="49" charset="0"/>
              </a:rPr>
              <a:t>.entrée</a:t>
            </a:r>
            <a:r>
              <a:rPr kumimoji="0" lang="fr-FR" altLang="fr-FR" sz="1050" b="0" i="0" u="none" strike="noStrike" cap="none" normalizeH="0" baseline="0">
                <a:ln>
                  <a:noFill/>
                </a:ln>
                <a:solidFill>
                  <a:srgbClr val="000000"/>
                </a:solidFill>
                <a:effectLst/>
                <a:latin typeface="Lucida Sans Typewriter" panose="020B0509030504030204" pitchFamily="49" charset="0"/>
              </a:rPr>
              <a:t> = entrée</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err="1">
                <a:ln>
                  <a:noFill/>
                </a:ln>
                <a:solidFill>
                  <a:srgbClr val="94558D"/>
                </a:solidFill>
                <a:effectLst/>
                <a:latin typeface="Lucida Sans Typewriter" panose="020B0509030504030204" pitchFamily="49" charset="0"/>
              </a:rPr>
              <a:t>self</a:t>
            </a:r>
            <a:r>
              <a:rPr kumimoji="0" lang="fr-FR" altLang="fr-FR" sz="1050" b="0" i="0" u="none" strike="noStrike" cap="none" normalizeH="0" baseline="0" err="1">
                <a:ln>
                  <a:noFill/>
                </a:ln>
                <a:solidFill>
                  <a:srgbClr val="000000"/>
                </a:solidFill>
                <a:effectLst/>
                <a:latin typeface="Lucida Sans Typewriter" panose="020B0509030504030204" pitchFamily="49" charset="0"/>
              </a:rPr>
              <a:t>.sortie</a:t>
            </a:r>
            <a:r>
              <a:rPr kumimoji="0" lang="fr-FR" altLang="fr-FR" sz="1050" b="0" i="0" u="none" strike="noStrike" cap="none" normalizeH="0" baseline="0">
                <a:ln>
                  <a:noFill/>
                </a:ln>
                <a:solidFill>
                  <a:srgbClr val="000000"/>
                </a:solidFill>
                <a:effectLst/>
                <a:latin typeface="Lucida Sans Typewriter" panose="020B0509030504030204" pitchFamily="49" charset="0"/>
              </a:rPr>
              <a:t> = np.dot(entrée, </a:t>
            </a:r>
            <a:r>
              <a:rPr kumimoji="0" lang="fr-FR" altLang="fr-FR" sz="1050" b="0" i="0" u="none" strike="noStrike" cap="none" normalizeH="0" baseline="0" err="1">
                <a:ln>
                  <a:noFill/>
                </a:ln>
                <a:solidFill>
                  <a:srgbClr val="94558D"/>
                </a:solidFill>
                <a:effectLst/>
                <a:latin typeface="Lucida Sans Typewriter" panose="020B0509030504030204" pitchFamily="49" charset="0"/>
              </a:rPr>
              <a:t>self</a:t>
            </a:r>
            <a:r>
              <a:rPr kumimoji="0" lang="fr-FR" altLang="fr-FR" sz="1050" b="0" i="0" u="none" strike="noStrike" cap="none" normalizeH="0" baseline="0" err="1">
                <a:ln>
                  <a:noFill/>
                </a:ln>
                <a:solidFill>
                  <a:srgbClr val="000000"/>
                </a:solidFill>
                <a:effectLst/>
                <a:latin typeface="Lucida Sans Typewriter" panose="020B0509030504030204" pitchFamily="49" charset="0"/>
              </a:rPr>
              <a:t>.poids</a:t>
            </a:r>
            <a:r>
              <a:rPr kumimoji="0" lang="fr-FR" altLang="fr-FR" sz="1050" b="0" i="0" u="none" strike="noStrike" cap="none" normalizeH="0" baseline="0">
                <a:ln>
                  <a:noFill/>
                </a:ln>
                <a:solidFill>
                  <a:srgbClr val="000000"/>
                </a:solidFill>
                <a:effectLst/>
                <a:latin typeface="Lucida Sans Typewriter" panose="020B0509030504030204" pitchFamily="49" charset="0"/>
              </a:rPr>
              <a:t>) + </a:t>
            </a:r>
            <a:r>
              <a:rPr kumimoji="0" lang="fr-FR" altLang="fr-FR" sz="1050" b="0" i="0" u="none" strike="noStrike" cap="none" normalizeH="0" baseline="0" err="1">
                <a:ln>
                  <a:noFill/>
                </a:ln>
                <a:solidFill>
                  <a:srgbClr val="94558D"/>
                </a:solidFill>
                <a:effectLst/>
                <a:latin typeface="Lucida Sans Typewriter" panose="020B0509030504030204" pitchFamily="49" charset="0"/>
              </a:rPr>
              <a:t>self</a:t>
            </a:r>
            <a:r>
              <a:rPr kumimoji="0" lang="fr-FR" altLang="fr-FR" sz="1050" b="0" i="0" u="none" strike="noStrike" cap="none" normalizeH="0" baseline="0" err="1">
                <a:ln>
                  <a:noFill/>
                </a:ln>
                <a:solidFill>
                  <a:srgbClr val="000000"/>
                </a:solidFill>
                <a:effectLst/>
                <a:latin typeface="Lucida Sans Typewriter" panose="020B0509030504030204" pitchFamily="49" charset="0"/>
              </a:rPr>
              <a:t>.biais</a:t>
            </a:r>
            <a:br>
              <a:rPr kumimoji="0" lang="fr-FR" altLang="fr-FR" sz="1050" b="0" i="0" u="none" strike="noStrike" cap="none" normalizeH="0" baseline="0">
                <a:ln>
                  <a:noFill/>
                </a:ln>
                <a:solidFill>
                  <a:srgbClr val="000000"/>
                </a:solidFill>
                <a:effectLst/>
                <a:latin typeface="Lucida Sans Typewriter" panose="020B0509030504030204" pitchFamily="49" charset="0"/>
              </a:rPr>
            </a:b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1" u="none" strike="noStrike" cap="none" normalizeH="0" baseline="0">
                <a:ln>
                  <a:noFill/>
                </a:ln>
                <a:solidFill>
                  <a:srgbClr val="808080"/>
                </a:solidFill>
                <a:effectLst/>
                <a:latin typeface="Lucida Sans Typewriter" panose="020B0509030504030204" pitchFamily="49" charset="0"/>
              </a:rPr>
              <a:t># </a:t>
            </a:r>
            <a:r>
              <a:rPr kumimoji="0" lang="fr-FR" altLang="fr-FR" sz="1050" b="0" i="1" u="none" strike="noStrike" cap="none" normalizeH="0" baseline="0" err="1">
                <a:ln>
                  <a:noFill/>
                </a:ln>
                <a:solidFill>
                  <a:srgbClr val="808080"/>
                </a:solidFill>
                <a:effectLst/>
                <a:latin typeface="Lucida Sans Typewriter" panose="020B0509030504030204" pitchFamily="49" charset="0"/>
              </a:rPr>
              <a:t>retro_propagation</a:t>
            </a:r>
            <a:r>
              <a:rPr kumimoji="0" lang="fr-FR" altLang="fr-FR" sz="1050" b="0" i="1" u="none" strike="noStrike" cap="none" normalizeH="0" baseline="0">
                <a:ln>
                  <a:noFill/>
                </a:ln>
                <a:solidFill>
                  <a:srgbClr val="808080"/>
                </a:solidFill>
                <a:effectLst/>
                <a:latin typeface="Lucida Sans Typewriter" panose="020B0509030504030204" pitchFamily="49" charset="0"/>
              </a:rPr>
              <a:t> </a:t>
            </a:r>
            <a:r>
              <a:rPr kumimoji="0" lang="fr-FR" altLang="fr-FR" sz="1050" b="0" i="1" u="none" strike="noStrike" cap="none" normalizeH="0" baseline="0" err="1">
                <a:ln>
                  <a:noFill/>
                </a:ln>
                <a:solidFill>
                  <a:srgbClr val="808080"/>
                </a:solidFill>
                <a:effectLst/>
                <a:latin typeface="Lucida Sans Typewriter" panose="020B0509030504030204" pitchFamily="49" charset="0"/>
              </a:rPr>
              <a:t>pass</a:t>
            </a:r>
            <a:br>
              <a:rPr kumimoji="0" lang="fr-FR" altLang="fr-FR" sz="1050" b="0" i="1" u="none" strike="noStrike" cap="none" normalizeH="0" baseline="0">
                <a:ln>
                  <a:noFill/>
                </a:ln>
                <a:solidFill>
                  <a:srgbClr val="808080"/>
                </a:solidFill>
                <a:effectLst/>
                <a:latin typeface="Lucida Sans Typewriter" panose="020B0509030504030204" pitchFamily="49" charset="0"/>
              </a:rPr>
            </a:br>
            <a:r>
              <a:rPr kumimoji="0" lang="fr-FR" altLang="fr-FR" sz="1050" b="0" i="1" u="none" strike="noStrike" cap="none" normalizeH="0" baseline="0">
                <a:ln>
                  <a:noFill/>
                </a:ln>
                <a:solidFill>
                  <a:srgbClr val="808080"/>
                </a:solidFill>
                <a:effectLst/>
                <a:latin typeface="Lucida Sans Typewriter" panose="020B0509030504030204" pitchFamily="49" charset="0"/>
              </a:rPr>
              <a:t>    </a:t>
            </a:r>
            <a:r>
              <a:rPr kumimoji="0" lang="fr-FR" altLang="fr-FR" sz="1050" b="1" i="0" u="none" strike="noStrike" cap="none" normalizeH="0" baseline="0" err="1">
                <a:ln>
                  <a:noFill/>
                </a:ln>
                <a:solidFill>
                  <a:srgbClr val="000080"/>
                </a:solidFill>
                <a:effectLst/>
                <a:latin typeface="Lucida Sans Typewriter" panose="020B0509030504030204" pitchFamily="49" charset="0"/>
              </a:rPr>
              <a:t>def</a:t>
            </a:r>
            <a:r>
              <a:rPr kumimoji="0" lang="fr-FR" altLang="fr-FR" sz="1050" b="1" i="0" u="none" strike="noStrike" cap="none" normalizeH="0" baseline="0">
                <a:ln>
                  <a:noFill/>
                </a:ln>
                <a:solidFill>
                  <a:srgbClr val="000080"/>
                </a:solidFill>
                <a:effectLst/>
                <a:latin typeface="Lucida Sans Typewriter" panose="020B0509030504030204" pitchFamily="49" charset="0"/>
              </a:rPr>
              <a:t> </a:t>
            </a:r>
            <a:r>
              <a:rPr kumimoji="0" lang="fr-FR" altLang="fr-FR" sz="1050" b="0" i="0" u="none" strike="noStrike" cap="none" normalizeH="0" baseline="0" err="1">
                <a:ln>
                  <a:noFill/>
                </a:ln>
                <a:solidFill>
                  <a:srgbClr val="000000"/>
                </a:solidFill>
                <a:effectLst/>
                <a:latin typeface="Lucida Sans Typewriter" panose="020B0509030504030204" pitchFamily="49" charset="0"/>
              </a:rPr>
              <a:t>retro_propagation</a:t>
            </a:r>
            <a:r>
              <a:rPr kumimoji="0" lang="fr-FR" altLang="fr-FR" sz="1050" b="0" i="0" u="none" strike="noStrike" cap="none" normalizeH="0" baseline="0">
                <a:ln>
                  <a:noFill/>
                </a:ln>
                <a:solidFill>
                  <a:srgbClr val="000000"/>
                </a:solidFill>
                <a:effectLst/>
                <a:latin typeface="Lucida Sans Typewriter" panose="020B0509030504030204" pitchFamily="49" charset="0"/>
              </a:rPr>
              <a:t>(</a:t>
            </a:r>
            <a:r>
              <a:rPr kumimoji="0" lang="fr-FR" altLang="fr-FR" sz="1050" b="0" i="0" u="none" strike="noStrike" cap="none" normalizeH="0" baseline="0">
                <a:ln>
                  <a:noFill/>
                </a:ln>
                <a:solidFill>
                  <a:srgbClr val="94558D"/>
                </a:solidFill>
                <a:effectLst/>
                <a:latin typeface="Lucida Sans Typewriter" panose="020B0509030504030204" pitchFamily="49" charset="0"/>
              </a:rPr>
              <a:t>self</a:t>
            </a: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err="1">
                <a:ln>
                  <a:noFill/>
                </a:ln>
                <a:solidFill>
                  <a:srgbClr val="000000"/>
                </a:solidFill>
                <a:effectLst/>
                <a:latin typeface="Lucida Sans Typewriter" panose="020B0509030504030204" pitchFamily="49" charset="0"/>
              </a:rPr>
              <a:t>dy</a:t>
            </a:r>
            <a:r>
              <a:rPr kumimoji="0" lang="fr-FR" altLang="fr-FR" sz="1050" b="0" i="0" u="none" strike="noStrike" cap="none" normalizeH="0" baseline="0">
                <a:ln>
                  <a:noFill/>
                </a:ln>
                <a:solidFill>
                  <a:srgbClr val="000000"/>
                </a:solidFill>
                <a:effectLst/>
                <a:latin typeface="Lucida Sans Typewriter" panose="020B0509030504030204" pitchFamily="49" charset="0"/>
              </a:rPr>
              <a:t>):</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err="1">
                <a:ln>
                  <a:noFill/>
                </a:ln>
                <a:solidFill>
                  <a:srgbClr val="94558D"/>
                </a:solidFill>
                <a:effectLst/>
                <a:latin typeface="Lucida Sans Typewriter" panose="020B0509030504030204" pitchFamily="49" charset="0"/>
              </a:rPr>
              <a:t>self</a:t>
            </a:r>
            <a:r>
              <a:rPr kumimoji="0" lang="fr-FR" altLang="fr-FR" sz="1050" b="0" i="0" u="none" strike="noStrike" cap="none" normalizeH="0" baseline="0" err="1">
                <a:ln>
                  <a:noFill/>
                </a:ln>
                <a:solidFill>
                  <a:srgbClr val="000000"/>
                </a:solidFill>
                <a:effectLst/>
                <a:latin typeface="Lucida Sans Typewriter" panose="020B0509030504030204" pitchFamily="49" charset="0"/>
              </a:rPr>
              <a:t>.der_poids</a:t>
            </a:r>
            <a:r>
              <a:rPr kumimoji="0" lang="fr-FR" altLang="fr-FR" sz="1050" b="0" i="0" u="none" strike="noStrike" cap="none" normalizeH="0" baseline="0">
                <a:ln>
                  <a:noFill/>
                </a:ln>
                <a:solidFill>
                  <a:srgbClr val="000000"/>
                </a:solidFill>
                <a:effectLst/>
                <a:latin typeface="Lucida Sans Typewriter" panose="020B0509030504030204" pitchFamily="49" charset="0"/>
              </a:rPr>
              <a:t> = np.dot(</a:t>
            </a:r>
            <a:r>
              <a:rPr kumimoji="0" lang="fr-FR" altLang="fr-FR" sz="1050" b="0" i="0" u="none" strike="noStrike" cap="none" normalizeH="0" baseline="0" err="1">
                <a:ln>
                  <a:noFill/>
                </a:ln>
                <a:solidFill>
                  <a:srgbClr val="94558D"/>
                </a:solidFill>
                <a:effectLst/>
                <a:latin typeface="Lucida Sans Typewriter" panose="020B0509030504030204" pitchFamily="49" charset="0"/>
              </a:rPr>
              <a:t>self</a:t>
            </a:r>
            <a:r>
              <a:rPr kumimoji="0" lang="fr-FR" altLang="fr-FR" sz="1050" b="0" i="0" u="none" strike="noStrike" cap="none" normalizeH="0" baseline="0" err="1">
                <a:ln>
                  <a:noFill/>
                </a:ln>
                <a:solidFill>
                  <a:srgbClr val="000000"/>
                </a:solidFill>
                <a:effectLst/>
                <a:latin typeface="Lucida Sans Typewriter" panose="020B0509030504030204" pitchFamily="49" charset="0"/>
              </a:rPr>
              <a:t>.entrée.T</a:t>
            </a: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err="1">
                <a:ln>
                  <a:noFill/>
                </a:ln>
                <a:solidFill>
                  <a:srgbClr val="000000"/>
                </a:solidFill>
                <a:effectLst/>
                <a:latin typeface="Lucida Sans Typewriter" panose="020B0509030504030204" pitchFamily="49" charset="0"/>
              </a:rPr>
              <a:t>dy</a:t>
            </a:r>
            <a:r>
              <a:rPr kumimoji="0" lang="fr-FR" altLang="fr-FR" sz="1050" b="0" i="0" u="none" strike="noStrike" cap="none" normalizeH="0" baseline="0">
                <a:ln>
                  <a:noFill/>
                </a:ln>
                <a:solidFill>
                  <a:srgbClr val="000000"/>
                </a:solidFill>
                <a:effectLst/>
                <a:latin typeface="Lucida Sans Typewriter" panose="020B0509030504030204" pitchFamily="49" charset="0"/>
              </a:rPr>
              <a:t>)</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err="1">
                <a:ln>
                  <a:noFill/>
                </a:ln>
                <a:solidFill>
                  <a:srgbClr val="94558D"/>
                </a:solidFill>
                <a:effectLst/>
                <a:latin typeface="Lucida Sans Typewriter" panose="020B0509030504030204" pitchFamily="49" charset="0"/>
              </a:rPr>
              <a:t>self</a:t>
            </a:r>
            <a:r>
              <a:rPr kumimoji="0" lang="fr-FR" altLang="fr-FR" sz="1050" b="0" i="0" u="none" strike="noStrike" cap="none" normalizeH="0" baseline="0" err="1">
                <a:ln>
                  <a:noFill/>
                </a:ln>
                <a:solidFill>
                  <a:srgbClr val="000000"/>
                </a:solidFill>
                <a:effectLst/>
                <a:latin typeface="Lucida Sans Typewriter" panose="020B0509030504030204" pitchFamily="49" charset="0"/>
              </a:rPr>
              <a:t>.der_biais</a:t>
            </a:r>
            <a:r>
              <a:rPr kumimoji="0" lang="fr-FR" altLang="fr-FR" sz="1050" b="0" i="0" u="none" strike="noStrike" cap="none" normalizeH="0" baseline="0">
                <a:ln>
                  <a:noFill/>
                </a:ln>
                <a:solidFill>
                  <a:srgbClr val="000000"/>
                </a:solidFill>
                <a:effectLst/>
                <a:latin typeface="Lucida Sans Typewriter" panose="020B0509030504030204" pitchFamily="49" charset="0"/>
              </a:rPr>
              <a:t> = </a:t>
            </a:r>
            <a:r>
              <a:rPr kumimoji="0" lang="fr-FR" altLang="fr-FR" sz="1050" b="0" i="0" u="none" strike="noStrike" cap="none" normalizeH="0" baseline="0" err="1">
                <a:ln>
                  <a:noFill/>
                </a:ln>
                <a:solidFill>
                  <a:srgbClr val="000000"/>
                </a:solidFill>
                <a:effectLst/>
                <a:latin typeface="Lucida Sans Typewriter" panose="020B0509030504030204" pitchFamily="49" charset="0"/>
              </a:rPr>
              <a:t>np.sum</a:t>
            </a:r>
            <a:r>
              <a:rPr kumimoji="0" lang="fr-FR" altLang="fr-FR" sz="1050" b="0" i="0" u="none" strike="noStrike" cap="none" normalizeH="0" baseline="0">
                <a:ln>
                  <a:noFill/>
                </a:ln>
                <a:solidFill>
                  <a:srgbClr val="000000"/>
                </a:solidFill>
                <a:effectLst/>
                <a:latin typeface="Lucida Sans Typewriter" panose="020B0509030504030204" pitchFamily="49" charset="0"/>
              </a:rPr>
              <a:t>(</a:t>
            </a:r>
            <a:r>
              <a:rPr kumimoji="0" lang="fr-FR" altLang="fr-FR" sz="1050" b="0" i="0" u="none" strike="noStrike" cap="none" normalizeH="0" baseline="0" err="1">
                <a:ln>
                  <a:noFill/>
                </a:ln>
                <a:solidFill>
                  <a:srgbClr val="000000"/>
                </a:solidFill>
                <a:effectLst/>
                <a:latin typeface="Lucida Sans Typewriter" panose="020B0509030504030204" pitchFamily="49" charset="0"/>
              </a:rPr>
              <a:t>dy</a:t>
            </a: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a:ln>
                  <a:noFill/>
                </a:ln>
                <a:solidFill>
                  <a:srgbClr val="660099"/>
                </a:solidFill>
                <a:effectLst/>
                <a:latin typeface="Lucida Sans Typewriter" panose="020B0509030504030204" pitchFamily="49" charset="0"/>
              </a:rPr>
              <a:t>axis</a:t>
            </a:r>
            <a:r>
              <a:rPr kumimoji="0" lang="fr-FR" altLang="fr-FR" sz="1050" b="0" i="0" u="none" strike="noStrike" cap="none" normalizeH="0" baseline="0">
                <a:ln>
                  <a:noFill/>
                </a:ln>
                <a:solidFill>
                  <a:srgbClr val="000000"/>
                </a:solidFill>
                <a:effectLst/>
                <a:latin typeface="Lucida Sans Typewriter" panose="020B0509030504030204" pitchFamily="49" charset="0"/>
              </a:rPr>
              <a:t>=</a:t>
            </a:r>
            <a:r>
              <a:rPr kumimoji="0" lang="fr-FR" altLang="fr-FR" sz="1050" b="0" i="0" u="none" strike="noStrike" cap="none" normalizeH="0" baseline="0">
                <a:ln>
                  <a:noFill/>
                </a:ln>
                <a:solidFill>
                  <a:srgbClr val="0000FF"/>
                </a:solidFill>
                <a:effectLst/>
                <a:latin typeface="Lucida Sans Typewriter" panose="020B0509030504030204" pitchFamily="49" charset="0"/>
              </a:rPr>
              <a:t>0</a:t>
            </a: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err="1">
                <a:ln>
                  <a:noFill/>
                </a:ln>
                <a:solidFill>
                  <a:srgbClr val="660099"/>
                </a:solidFill>
                <a:effectLst/>
                <a:latin typeface="Lucida Sans Typewriter" panose="020B0509030504030204" pitchFamily="49" charset="0"/>
              </a:rPr>
              <a:t>keepdims</a:t>
            </a:r>
            <a:r>
              <a:rPr kumimoji="0" lang="fr-FR" altLang="fr-FR" sz="1050" b="0" i="0" u="none" strike="noStrike" cap="none" normalizeH="0" baseline="0">
                <a:ln>
                  <a:noFill/>
                </a:ln>
                <a:solidFill>
                  <a:srgbClr val="000000"/>
                </a:solidFill>
                <a:effectLst/>
                <a:latin typeface="Lucida Sans Typewriter" panose="020B0509030504030204" pitchFamily="49" charset="0"/>
              </a:rPr>
              <a:t>=</a:t>
            </a:r>
            <a:r>
              <a:rPr kumimoji="0" lang="fr-FR" altLang="fr-FR" sz="1050" b="1" i="0" u="none" strike="noStrike" cap="none" normalizeH="0" baseline="0" err="1">
                <a:ln>
                  <a:noFill/>
                </a:ln>
                <a:solidFill>
                  <a:srgbClr val="000080"/>
                </a:solidFill>
                <a:effectLst/>
                <a:latin typeface="Lucida Sans Typewriter" panose="020B0509030504030204" pitchFamily="49" charset="0"/>
              </a:rPr>
              <a:t>True</a:t>
            </a:r>
            <a:r>
              <a:rPr kumimoji="0" lang="fr-FR" altLang="fr-FR" sz="1050" b="0" i="0" u="none" strike="noStrike" cap="none" normalizeH="0" baseline="0">
                <a:ln>
                  <a:noFill/>
                </a:ln>
                <a:solidFill>
                  <a:srgbClr val="000000"/>
                </a:solidFill>
                <a:effectLst/>
                <a:latin typeface="Lucida Sans Typewriter" panose="020B0509030504030204" pitchFamily="49" charset="0"/>
              </a:rPr>
              <a:t>)</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err="1">
                <a:ln>
                  <a:noFill/>
                </a:ln>
                <a:solidFill>
                  <a:srgbClr val="94558D"/>
                </a:solidFill>
                <a:effectLst/>
                <a:latin typeface="Lucida Sans Typewriter" panose="020B0509030504030204" pitchFamily="49" charset="0"/>
              </a:rPr>
              <a:t>self</a:t>
            </a:r>
            <a:r>
              <a:rPr kumimoji="0" lang="fr-FR" altLang="fr-FR" sz="1050" b="0" i="0" u="none" strike="noStrike" cap="none" normalizeH="0" baseline="0" err="1">
                <a:ln>
                  <a:noFill/>
                </a:ln>
                <a:solidFill>
                  <a:srgbClr val="000000"/>
                </a:solidFill>
                <a:effectLst/>
                <a:latin typeface="Lucida Sans Typewriter" panose="020B0509030504030204" pitchFamily="49" charset="0"/>
              </a:rPr>
              <a:t>.dx</a:t>
            </a:r>
            <a:r>
              <a:rPr kumimoji="0" lang="fr-FR" altLang="fr-FR" sz="1050" b="0" i="0" u="none" strike="noStrike" cap="none" normalizeH="0" baseline="0">
                <a:ln>
                  <a:noFill/>
                </a:ln>
                <a:solidFill>
                  <a:srgbClr val="000000"/>
                </a:solidFill>
                <a:effectLst/>
                <a:latin typeface="Lucida Sans Typewriter" panose="020B0509030504030204" pitchFamily="49" charset="0"/>
              </a:rPr>
              <a:t> = np.dot(</a:t>
            </a:r>
            <a:r>
              <a:rPr kumimoji="0" lang="fr-FR" altLang="fr-FR" sz="1050" b="0" i="0" u="none" strike="noStrike" cap="none" normalizeH="0" baseline="0" err="1">
                <a:ln>
                  <a:noFill/>
                </a:ln>
                <a:solidFill>
                  <a:srgbClr val="000000"/>
                </a:solidFill>
                <a:effectLst/>
                <a:latin typeface="Lucida Sans Typewriter" panose="020B0509030504030204" pitchFamily="49" charset="0"/>
              </a:rPr>
              <a:t>dy</a:t>
            </a: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err="1">
                <a:ln>
                  <a:noFill/>
                </a:ln>
                <a:solidFill>
                  <a:srgbClr val="94558D"/>
                </a:solidFill>
                <a:effectLst/>
                <a:latin typeface="Lucida Sans Typewriter" panose="020B0509030504030204" pitchFamily="49" charset="0"/>
              </a:rPr>
              <a:t>self</a:t>
            </a:r>
            <a:r>
              <a:rPr kumimoji="0" lang="fr-FR" altLang="fr-FR" sz="1050" b="0" i="0" u="none" strike="noStrike" cap="none" normalizeH="0" baseline="0" err="1">
                <a:ln>
                  <a:noFill/>
                </a:ln>
                <a:solidFill>
                  <a:srgbClr val="000000"/>
                </a:solidFill>
                <a:effectLst/>
                <a:latin typeface="Lucida Sans Typewriter" panose="020B0509030504030204" pitchFamily="49" charset="0"/>
              </a:rPr>
              <a:t>.poids.T</a:t>
            </a:r>
            <a:r>
              <a:rPr kumimoji="0" lang="fr-FR" altLang="fr-FR" sz="1050" b="0" i="0" u="none" strike="noStrike" cap="none" normalizeH="0" baseline="0">
                <a:ln>
                  <a:noFill/>
                </a:ln>
                <a:solidFill>
                  <a:srgbClr val="000000"/>
                </a:solidFill>
                <a:effectLst/>
                <a:latin typeface="Lucida Sans Typewriter" panose="020B0509030504030204" pitchFamily="49" charset="0"/>
              </a:rPr>
              <a:t>)</a:t>
            </a:r>
            <a:br>
              <a:rPr kumimoji="0" lang="fr-FR" altLang="fr-FR" sz="1050" b="0" i="0" u="none" strike="noStrike" cap="none" normalizeH="0" baseline="0">
                <a:ln>
                  <a:noFill/>
                </a:ln>
                <a:solidFill>
                  <a:srgbClr val="000000"/>
                </a:solidFill>
                <a:effectLst/>
                <a:latin typeface="Lucida Sans Typewriter" panose="020B0509030504030204" pitchFamily="49" charset="0"/>
              </a:rPr>
            </a:br>
            <a:endParaRPr kumimoji="0" lang="fr-FR" altLang="fr-FR"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5637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cteur droit 8">
            <a:extLst>
              <a:ext uri="{FF2B5EF4-FFF2-40B4-BE49-F238E27FC236}">
                <a16:creationId xmlns:a16="http://schemas.microsoft.com/office/drawing/2014/main" id="{1E54A15F-C2D1-F670-C3E4-230B22C9157E}"/>
              </a:ext>
            </a:extLst>
          </p:cNvPr>
          <p:cNvCxnSpPr>
            <a:cxnSpLocks/>
          </p:cNvCxnSpPr>
          <p:nvPr/>
        </p:nvCxnSpPr>
        <p:spPr>
          <a:xfrm>
            <a:off x="5801360" y="0"/>
            <a:ext cx="0" cy="6858000"/>
          </a:xfrm>
          <a:prstGeom prst="line">
            <a:avLst/>
          </a:prstGeom>
          <a:ln w="9525"/>
        </p:spPr>
        <p:style>
          <a:lnRef idx="1">
            <a:schemeClr val="dk1"/>
          </a:lnRef>
          <a:fillRef idx="0">
            <a:schemeClr val="dk1"/>
          </a:fillRef>
          <a:effectRef idx="0">
            <a:schemeClr val="dk1"/>
          </a:effectRef>
          <a:fontRef idx="minor">
            <a:schemeClr val="tx1"/>
          </a:fontRef>
        </p:style>
      </p:cxnSp>
      <p:sp>
        <p:nvSpPr>
          <p:cNvPr id="7" name="Espace réservé du numéro de diapositive 6">
            <a:extLst>
              <a:ext uri="{FF2B5EF4-FFF2-40B4-BE49-F238E27FC236}">
                <a16:creationId xmlns:a16="http://schemas.microsoft.com/office/drawing/2014/main" id="{6F653DBE-3BDD-C5CD-0553-9A435E9D13BA}"/>
              </a:ext>
            </a:extLst>
          </p:cNvPr>
          <p:cNvSpPr>
            <a:spLocks noGrp="1"/>
          </p:cNvSpPr>
          <p:nvPr>
            <p:ph type="sldNum" sz="quarter" idx="12"/>
          </p:nvPr>
        </p:nvSpPr>
        <p:spPr/>
        <p:txBody>
          <a:bodyPr/>
          <a:lstStyle/>
          <a:p>
            <a:fld id="{27C6CCC6-2BE5-4E42-96A4-D1E8E81A3D8E}" type="slidenum">
              <a:rPr lang="fr-FR" smtClean="0"/>
              <a:t>25</a:t>
            </a:fld>
            <a:endParaRPr lang="fr-FR"/>
          </a:p>
        </p:txBody>
      </p:sp>
      <p:sp>
        <p:nvSpPr>
          <p:cNvPr id="2" name="Rectangle 1">
            <a:extLst>
              <a:ext uri="{FF2B5EF4-FFF2-40B4-BE49-F238E27FC236}">
                <a16:creationId xmlns:a16="http://schemas.microsoft.com/office/drawing/2014/main" id="{4F0F28C6-7A71-5447-EAE6-203E034F576A}"/>
              </a:ext>
            </a:extLst>
          </p:cNvPr>
          <p:cNvSpPr>
            <a:spLocks noChangeArrowheads="1"/>
          </p:cNvSpPr>
          <p:nvPr/>
        </p:nvSpPr>
        <p:spPr bwMode="auto">
          <a:xfrm>
            <a:off x="5892800" y="666705"/>
            <a:ext cx="6258557" cy="52014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a:ln>
                  <a:noFill/>
                </a:ln>
                <a:solidFill>
                  <a:srgbClr val="000080"/>
                </a:solidFill>
                <a:effectLst/>
                <a:latin typeface="Lucida Sans Typewriter" panose="020B0509030504030204" pitchFamily="49" charset="0"/>
              </a:rPr>
              <a:t>class </a:t>
            </a:r>
            <a:r>
              <a:rPr kumimoji="0" lang="fr-FR" altLang="fr-FR" sz="1100" b="0" i="0" u="none" strike="noStrike" cap="none" normalizeH="0" baseline="0" err="1">
                <a:ln>
                  <a:noFill/>
                </a:ln>
                <a:solidFill>
                  <a:srgbClr val="000000"/>
                </a:solidFill>
                <a:effectLst/>
                <a:latin typeface="Lucida Sans Typewriter" panose="020B0509030504030204" pitchFamily="49" charset="0"/>
              </a:rPr>
              <a:t>descente_de_gradient</a:t>
            </a: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1" u="none" strike="noStrike" cap="none" normalizeH="0" baseline="0">
                <a:ln>
                  <a:noFill/>
                </a:ln>
                <a:solidFill>
                  <a:srgbClr val="808080"/>
                </a:solidFill>
                <a:effectLst/>
                <a:latin typeface="Lucida Sans Typewriter" panose="020B0509030504030204" pitchFamily="49" charset="0"/>
              </a:rPr>
              <a:t># ajustement des para</a:t>
            </a:r>
            <a:br>
              <a:rPr kumimoji="0" lang="fr-FR" altLang="fr-FR" sz="1100" b="0" i="1" u="none" strike="noStrike" cap="none" normalizeH="0" baseline="0">
                <a:ln>
                  <a:noFill/>
                </a:ln>
                <a:solidFill>
                  <a:srgbClr val="808080"/>
                </a:solidFill>
                <a:effectLst/>
                <a:latin typeface="Lucida Sans Typewriter" panose="020B0509030504030204" pitchFamily="49" charset="0"/>
              </a:rPr>
            </a:br>
            <a:br>
              <a:rPr kumimoji="0" lang="fr-FR" altLang="fr-FR" sz="1100" b="0" i="1" u="none" strike="noStrike" cap="none" normalizeH="0" baseline="0">
                <a:ln>
                  <a:noFill/>
                </a:ln>
                <a:solidFill>
                  <a:srgbClr val="808080"/>
                </a:solidFill>
                <a:effectLst/>
                <a:latin typeface="Lucida Sans Typewriter" panose="020B0509030504030204" pitchFamily="49" charset="0"/>
              </a:rPr>
            </a:br>
            <a:r>
              <a:rPr kumimoji="0" lang="fr-FR" altLang="fr-FR" sz="1100" b="0" i="1" u="none" strike="noStrike" cap="none" normalizeH="0" baseline="0">
                <a:ln>
                  <a:noFill/>
                </a:ln>
                <a:solidFill>
                  <a:srgbClr val="808080"/>
                </a:solidFill>
                <a:effectLst/>
                <a:latin typeface="Lucida Sans Typewriter" panose="020B0509030504030204" pitchFamily="49" charset="0"/>
              </a:rPr>
              <a:t>    </a:t>
            </a:r>
            <a:r>
              <a:rPr kumimoji="0" lang="fr-FR" altLang="fr-FR" sz="1100" b="1" i="0" u="none" strike="noStrike" cap="none" normalizeH="0" baseline="0" err="1">
                <a:ln>
                  <a:noFill/>
                </a:ln>
                <a:solidFill>
                  <a:srgbClr val="000080"/>
                </a:solidFill>
                <a:effectLst/>
                <a:latin typeface="Lucida Sans Typewriter" panose="020B0509030504030204" pitchFamily="49" charset="0"/>
              </a:rPr>
              <a:t>def</a:t>
            </a:r>
            <a:r>
              <a:rPr kumimoji="0" lang="fr-FR" altLang="fr-FR" sz="1100" b="1" i="0" u="none" strike="noStrike" cap="none" normalizeH="0" baseline="0">
                <a:ln>
                  <a:noFill/>
                </a:ln>
                <a:solidFill>
                  <a:srgbClr val="000080"/>
                </a:solidFill>
                <a:effectLst/>
                <a:latin typeface="Lucida Sans Typewriter" panose="020B0509030504030204" pitchFamily="49" charset="0"/>
              </a:rPr>
              <a:t> </a:t>
            </a:r>
            <a:r>
              <a:rPr kumimoji="0" lang="fr-FR" altLang="fr-FR" sz="1100" b="0" i="0" u="none" strike="noStrike" cap="none" normalizeH="0" baseline="0">
                <a:ln>
                  <a:noFill/>
                </a:ln>
                <a:solidFill>
                  <a:srgbClr val="B200B2"/>
                </a:solidFill>
                <a:effectLst/>
                <a:latin typeface="Lucida Sans Typewriter" panose="020B0509030504030204" pitchFamily="49" charset="0"/>
              </a:rPr>
              <a:t>__init__</a:t>
            </a:r>
            <a:r>
              <a:rPr kumimoji="0" lang="fr-FR" altLang="fr-FR" sz="1100" b="0" i="0" u="none" strike="noStrike" cap="none" normalizeH="0" baseline="0">
                <a:ln>
                  <a:noFill/>
                </a:ln>
                <a:solidFill>
                  <a:srgbClr val="000000"/>
                </a:solidFill>
                <a:effectLst/>
                <a:latin typeface="Lucida Sans Typewriter" panose="020B0509030504030204" pitchFamily="49" charset="0"/>
              </a:rPr>
              <a:t>(</a:t>
            </a:r>
            <a:r>
              <a:rPr kumimoji="0" lang="fr-FR" altLang="fr-FR" sz="1100" b="0" i="0" u="none" strike="noStrike" cap="none" normalizeH="0" baseline="0">
                <a:ln>
                  <a:noFill/>
                </a:ln>
                <a:solidFill>
                  <a:srgbClr val="94558D"/>
                </a:solidFill>
                <a:effectLst/>
                <a:latin typeface="Lucida Sans Typewriter" panose="020B0509030504030204" pitchFamily="49" charset="0"/>
              </a:rPr>
              <a:t>self</a:t>
            </a: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0" u="none" strike="noStrike" cap="none" normalizeH="0" baseline="0" err="1">
                <a:ln>
                  <a:noFill/>
                </a:ln>
                <a:solidFill>
                  <a:srgbClr val="000000"/>
                </a:solidFill>
                <a:effectLst/>
                <a:latin typeface="Lucida Sans Typewriter" panose="020B0509030504030204" pitchFamily="49" charset="0"/>
              </a:rPr>
              <a:t>lr,gamma,moment</a:t>
            </a:r>
            <a:r>
              <a:rPr kumimoji="0" lang="fr-FR" altLang="fr-FR" sz="1100" b="0" i="0" u="none" strike="noStrike" cap="none" normalizeH="0" baseline="0">
                <a:ln>
                  <a:noFill/>
                </a:ln>
                <a:solidFill>
                  <a:srgbClr val="000000"/>
                </a:solidFill>
                <a:effectLst/>
                <a:latin typeface="Lucida Sans Typewriter" panose="020B0509030504030204" pitchFamily="49" charset="0"/>
              </a:rPr>
              <a:t>):</a:t>
            </a: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1" u="none" strike="noStrike" cap="none" normalizeH="0" baseline="0">
                <a:ln>
                  <a:noFill/>
                </a:ln>
                <a:solidFill>
                  <a:srgbClr val="808080"/>
                </a:solidFill>
                <a:effectLst/>
                <a:latin typeface="Lucida Sans Typewriter" panose="020B0509030504030204" pitchFamily="49" charset="0"/>
              </a:rPr>
              <a:t># </a:t>
            </a:r>
            <a:r>
              <a:rPr kumimoji="0" lang="fr-FR" altLang="fr-FR" sz="1100" b="0" i="1" u="none" strike="noStrike" cap="none" normalizeH="0" baseline="0" err="1">
                <a:ln>
                  <a:noFill/>
                </a:ln>
                <a:solidFill>
                  <a:srgbClr val="808080"/>
                </a:solidFill>
                <a:effectLst/>
                <a:latin typeface="Lucida Sans Typewriter" panose="020B0509030504030204" pitchFamily="49" charset="0"/>
              </a:rPr>
              <a:t>hyper_parametres</a:t>
            </a:r>
            <a:br>
              <a:rPr kumimoji="0" lang="fr-FR" altLang="fr-FR" sz="1100" b="0" i="1" u="none" strike="noStrike" cap="none" normalizeH="0" baseline="0">
                <a:ln>
                  <a:noFill/>
                </a:ln>
                <a:solidFill>
                  <a:srgbClr val="808080"/>
                </a:solidFill>
                <a:effectLst/>
                <a:latin typeface="Lucida Sans Typewriter" panose="020B0509030504030204" pitchFamily="49" charset="0"/>
              </a:rPr>
            </a:br>
            <a:r>
              <a:rPr kumimoji="0" lang="fr-FR" altLang="fr-FR" sz="1100" b="0" i="1" u="none" strike="noStrike" cap="none" normalizeH="0" baseline="0">
                <a:ln>
                  <a:noFill/>
                </a:ln>
                <a:solidFill>
                  <a:srgbClr val="808080"/>
                </a:solidFill>
                <a:effectLst/>
                <a:latin typeface="Lucida Sans Typewriter" panose="020B0509030504030204" pitchFamily="49" charset="0"/>
              </a:rPr>
              <a:t>        </a:t>
            </a:r>
            <a:r>
              <a:rPr kumimoji="0" lang="fr-FR" altLang="fr-FR" sz="1100" b="0" i="0" u="none" strike="noStrike" cap="none" normalizeH="0" baseline="0">
                <a:ln>
                  <a:noFill/>
                </a:ln>
                <a:solidFill>
                  <a:srgbClr val="94558D"/>
                </a:solidFill>
                <a:effectLst/>
                <a:latin typeface="Lucida Sans Typewriter" panose="020B0509030504030204" pitchFamily="49" charset="0"/>
              </a:rPr>
              <a:t>self</a:t>
            </a:r>
            <a:r>
              <a:rPr kumimoji="0" lang="fr-FR" altLang="fr-FR" sz="1100" b="0" i="0" u="none" strike="noStrike" cap="none" normalizeH="0" baseline="0">
                <a:ln>
                  <a:noFill/>
                </a:ln>
                <a:solidFill>
                  <a:srgbClr val="000000"/>
                </a:solidFill>
                <a:effectLst/>
                <a:latin typeface="Lucida Sans Typewriter" panose="020B0509030504030204" pitchFamily="49" charset="0"/>
              </a:rPr>
              <a:t>.lr = </a:t>
            </a:r>
            <a:r>
              <a:rPr kumimoji="0" lang="fr-FR" altLang="fr-FR" sz="1100" b="0" i="0" u="none" strike="noStrike" cap="none" normalizeH="0" baseline="0" err="1">
                <a:ln>
                  <a:noFill/>
                </a:ln>
                <a:solidFill>
                  <a:srgbClr val="000000"/>
                </a:solidFill>
                <a:effectLst/>
                <a:latin typeface="Lucida Sans Typewriter" panose="020B0509030504030204" pitchFamily="49" charset="0"/>
              </a:rPr>
              <a:t>lr</a:t>
            </a: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0" u="none" strike="noStrike" cap="none" normalizeH="0" baseline="0" err="1">
                <a:ln>
                  <a:noFill/>
                </a:ln>
                <a:solidFill>
                  <a:srgbClr val="94558D"/>
                </a:solidFill>
                <a:effectLst/>
                <a:latin typeface="Lucida Sans Typewriter" panose="020B0509030504030204" pitchFamily="49" charset="0"/>
              </a:rPr>
              <a:t>self</a:t>
            </a:r>
            <a:r>
              <a:rPr kumimoji="0" lang="fr-FR" altLang="fr-FR" sz="1100" b="0" i="0" u="none" strike="noStrike" cap="none" normalizeH="0" baseline="0" err="1">
                <a:ln>
                  <a:noFill/>
                </a:ln>
                <a:solidFill>
                  <a:srgbClr val="000000"/>
                </a:solidFill>
                <a:effectLst/>
                <a:latin typeface="Lucida Sans Typewriter" panose="020B0509030504030204" pitchFamily="49" charset="0"/>
              </a:rPr>
              <a:t>.gamma</a:t>
            </a:r>
            <a:r>
              <a:rPr kumimoji="0" lang="fr-FR" altLang="fr-FR" sz="1100" b="0" i="0" u="none" strike="noStrike" cap="none" normalizeH="0" baseline="0">
                <a:ln>
                  <a:noFill/>
                </a:ln>
                <a:solidFill>
                  <a:srgbClr val="000000"/>
                </a:solidFill>
                <a:effectLst/>
                <a:latin typeface="Lucida Sans Typewriter" panose="020B0509030504030204" pitchFamily="49" charset="0"/>
              </a:rPr>
              <a:t>=gamma</a:t>
            </a: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0" u="none" strike="noStrike" cap="none" normalizeH="0" baseline="0" err="1">
                <a:ln>
                  <a:noFill/>
                </a:ln>
                <a:solidFill>
                  <a:srgbClr val="94558D"/>
                </a:solidFill>
                <a:effectLst/>
                <a:latin typeface="Lucida Sans Typewriter" panose="020B0509030504030204" pitchFamily="49" charset="0"/>
              </a:rPr>
              <a:t>self</a:t>
            </a:r>
            <a:r>
              <a:rPr kumimoji="0" lang="fr-FR" altLang="fr-FR" sz="1100" b="0" i="0" u="none" strike="noStrike" cap="none" normalizeH="0" baseline="0" err="1">
                <a:ln>
                  <a:noFill/>
                </a:ln>
                <a:solidFill>
                  <a:srgbClr val="000000"/>
                </a:solidFill>
                <a:effectLst/>
                <a:latin typeface="Lucida Sans Typewriter" panose="020B0509030504030204" pitchFamily="49" charset="0"/>
              </a:rPr>
              <a:t>.moment</a:t>
            </a:r>
            <a:r>
              <a:rPr kumimoji="0" lang="fr-FR" altLang="fr-FR" sz="1100" b="0" i="0" u="none" strike="noStrike" cap="none" normalizeH="0" baseline="0">
                <a:ln>
                  <a:noFill/>
                </a:ln>
                <a:solidFill>
                  <a:srgbClr val="000000"/>
                </a:solidFill>
                <a:effectLst/>
                <a:latin typeface="Lucida Sans Typewriter" panose="020B0509030504030204" pitchFamily="49" charset="0"/>
              </a:rPr>
              <a:t> = moment</a:t>
            </a:r>
            <a:br>
              <a:rPr kumimoji="0" lang="fr-FR" altLang="fr-FR" sz="1100" b="0" i="0" u="none" strike="noStrike" cap="none" normalizeH="0" baseline="0">
                <a:ln>
                  <a:noFill/>
                </a:ln>
                <a:solidFill>
                  <a:srgbClr val="000000"/>
                </a:solidFill>
                <a:effectLst/>
                <a:latin typeface="Lucida Sans Typewriter" panose="020B0509030504030204" pitchFamily="49" charset="0"/>
              </a:rPr>
            </a:b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1" i="0" u="none" strike="noStrike" cap="none" normalizeH="0" baseline="0" err="1">
                <a:ln>
                  <a:noFill/>
                </a:ln>
                <a:solidFill>
                  <a:srgbClr val="000080"/>
                </a:solidFill>
                <a:effectLst/>
                <a:latin typeface="Lucida Sans Typewriter" panose="020B0509030504030204" pitchFamily="49" charset="0"/>
              </a:rPr>
              <a:t>def</a:t>
            </a:r>
            <a:r>
              <a:rPr kumimoji="0" lang="fr-FR" altLang="fr-FR" sz="1100" b="1" i="0" u="none" strike="noStrike" cap="none" normalizeH="0" baseline="0">
                <a:ln>
                  <a:noFill/>
                </a:ln>
                <a:solidFill>
                  <a:srgbClr val="000080"/>
                </a:solidFill>
                <a:effectLst/>
                <a:latin typeface="Lucida Sans Typewriter" panose="020B0509030504030204" pitchFamily="49" charset="0"/>
              </a:rPr>
              <a:t> </a:t>
            </a:r>
            <a:r>
              <a:rPr kumimoji="0" lang="fr-FR" altLang="fr-FR" sz="1100" b="0" i="0" u="none" strike="noStrike" cap="none" normalizeH="0" baseline="0" err="1">
                <a:ln>
                  <a:noFill/>
                </a:ln>
                <a:solidFill>
                  <a:srgbClr val="000000"/>
                </a:solidFill>
                <a:effectLst/>
                <a:latin typeface="Lucida Sans Typewriter" panose="020B0509030504030204" pitchFamily="49" charset="0"/>
              </a:rPr>
              <a:t>para_aams</a:t>
            </a:r>
            <a:r>
              <a:rPr kumimoji="0" lang="fr-FR" altLang="fr-FR" sz="1100" b="0" i="0" u="none" strike="noStrike" cap="none" normalizeH="0" baseline="0">
                <a:ln>
                  <a:noFill/>
                </a:ln>
                <a:solidFill>
                  <a:srgbClr val="000000"/>
                </a:solidFill>
                <a:effectLst/>
                <a:latin typeface="Lucida Sans Typewriter" panose="020B0509030504030204" pitchFamily="49" charset="0"/>
              </a:rPr>
              <a:t>(</a:t>
            </a:r>
            <a:r>
              <a:rPr kumimoji="0" lang="fr-FR" altLang="fr-FR" sz="1100" b="0" i="0" u="none" strike="noStrike" cap="none" normalizeH="0" baseline="0">
                <a:ln>
                  <a:noFill/>
                </a:ln>
                <a:solidFill>
                  <a:srgbClr val="94558D"/>
                </a:solidFill>
                <a:effectLst/>
                <a:latin typeface="Lucida Sans Typewriter" panose="020B0509030504030204" pitchFamily="49" charset="0"/>
              </a:rPr>
              <a:t>self</a:t>
            </a:r>
            <a:r>
              <a:rPr kumimoji="0" lang="fr-FR" altLang="fr-FR" sz="1100" b="0" i="0" u="none" strike="noStrike" cap="none" normalizeH="0" baseline="0">
                <a:ln>
                  <a:noFill/>
                </a:ln>
                <a:solidFill>
                  <a:srgbClr val="000000"/>
                </a:solidFill>
                <a:effectLst/>
                <a:latin typeface="Lucida Sans Typewriter" panose="020B0509030504030204" pitchFamily="49" charset="0"/>
              </a:rPr>
              <a:t>, couche):</a:t>
            </a:r>
            <a:br>
              <a:rPr kumimoji="0" lang="fr-FR" altLang="fr-FR" sz="1100" b="0" i="0" u="none" strike="noStrike" cap="none" normalizeH="0" baseline="0">
                <a:ln>
                  <a:noFill/>
                </a:ln>
                <a:solidFill>
                  <a:srgbClr val="000000"/>
                </a:solidFill>
                <a:effectLst/>
                <a:latin typeface="Lucida Sans Typewriter" panose="020B0509030504030204" pitchFamily="49" charset="0"/>
              </a:rPr>
            </a:b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1" i="0" u="none" strike="noStrike" cap="none" normalizeH="0" baseline="0">
                <a:ln>
                  <a:noFill/>
                </a:ln>
                <a:solidFill>
                  <a:srgbClr val="000080"/>
                </a:solidFill>
                <a:effectLst/>
                <a:latin typeface="Lucida Sans Typewriter" panose="020B0509030504030204" pitchFamily="49" charset="0"/>
              </a:rPr>
              <a:t>if </a:t>
            </a:r>
            <a:r>
              <a:rPr kumimoji="0" lang="fr-FR" altLang="fr-FR" sz="1100" b="0" i="0" u="none" strike="noStrike" cap="none" normalizeH="0" baseline="0" err="1">
                <a:ln>
                  <a:noFill/>
                </a:ln>
                <a:solidFill>
                  <a:srgbClr val="94558D"/>
                </a:solidFill>
                <a:effectLst/>
                <a:latin typeface="Lucida Sans Typewriter" panose="020B0509030504030204" pitchFamily="49" charset="0"/>
              </a:rPr>
              <a:t>self</a:t>
            </a:r>
            <a:r>
              <a:rPr kumimoji="0" lang="fr-FR" altLang="fr-FR" sz="1100" b="0" i="0" u="none" strike="noStrike" cap="none" normalizeH="0" baseline="0" err="1">
                <a:ln>
                  <a:noFill/>
                </a:ln>
                <a:solidFill>
                  <a:srgbClr val="000000"/>
                </a:solidFill>
                <a:effectLst/>
                <a:latin typeface="Lucida Sans Typewriter" panose="020B0509030504030204" pitchFamily="49" charset="0"/>
              </a:rPr>
              <a:t>.moment</a:t>
            </a:r>
            <a:r>
              <a:rPr kumimoji="0" lang="fr-FR" altLang="fr-FR" sz="1100" b="0" i="0" u="none" strike="noStrike" cap="none" normalizeH="0" baseline="0">
                <a:ln>
                  <a:noFill/>
                </a:ln>
                <a:solidFill>
                  <a:srgbClr val="000000"/>
                </a:solidFill>
                <a:effectLst/>
                <a:latin typeface="Lucida Sans Typewriter" panose="020B0509030504030204" pitchFamily="49" charset="0"/>
              </a:rPr>
              <a:t>:</a:t>
            </a: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1" i="0" u="none" strike="noStrike" cap="none" normalizeH="0" baseline="0">
                <a:ln>
                  <a:noFill/>
                </a:ln>
                <a:solidFill>
                  <a:srgbClr val="000080"/>
                </a:solidFill>
                <a:effectLst/>
                <a:latin typeface="Lucida Sans Typewriter" panose="020B0509030504030204" pitchFamily="49" charset="0"/>
              </a:rPr>
              <a:t>if </a:t>
            </a:r>
            <a:r>
              <a:rPr kumimoji="0" lang="fr-FR" altLang="fr-FR" sz="1100" b="0" i="0" u="none" strike="noStrike" cap="none" normalizeH="0" baseline="0" err="1">
                <a:ln>
                  <a:noFill/>
                </a:ln>
                <a:solidFill>
                  <a:srgbClr val="000080"/>
                </a:solidFill>
                <a:effectLst/>
                <a:latin typeface="Lucida Sans Typewriter" panose="020B0509030504030204" pitchFamily="49" charset="0"/>
              </a:rPr>
              <a:t>hasattr</a:t>
            </a:r>
            <a:r>
              <a:rPr kumimoji="0" lang="fr-FR" altLang="fr-FR" sz="1100" b="0" i="0" u="none" strike="noStrike" cap="none" normalizeH="0" baseline="0">
                <a:ln>
                  <a:noFill/>
                </a:ln>
                <a:solidFill>
                  <a:srgbClr val="000000"/>
                </a:solidFill>
                <a:effectLst/>
                <a:latin typeface="Lucida Sans Typewriter" panose="020B0509030504030204" pitchFamily="49" charset="0"/>
              </a:rPr>
              <a:t>(couche,</a:t>
            </a: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1" i="0" u="none" strike="noStrike" cap="none" normalizeH="0" baseline="0">
                <a:ln>
                  <a:noFill/>
                </a:ln>
                <a:solidFill>
                  <a:srgbClr val="008000"/>
                </a:solidFill>
                <a:effectLst/>
                <a:latin typeface="Lucida Sans Typewriter" panose="020B0509030504030204" pitchFamily="49" charset="0"/>
              </a:rPr>
              <a:t>'</a:t>
            </a:r>
            <a:r>
              <a:rPr kumimoji="0" lang="fr-FR" altLang="fr-FR" sz="1100" b="1" i="0" u="none" strike="noStrike" cap="none" normalizeH="0" baseline="0" err="1">
                <a:ln>
                  <a:noFill/>
                </a:ln>
                <a:solidFill>
                  <a:srgbClr val="008000"/>
                </a:solidFill>
                <a:effectLst/>
                <a:latin typeface="Lucida Sans Typewriter" panose="020B0509030504030204" pitchFamily="49" charset="0"/>
              </a:rPr>
              <a:t>momentum</a:t>
            </a:r>
            <a:r>
              <a:rPr kumimoji="0" lang="fr-FR" altLang="fr-FR" sz="1100" b="1" i="0" u="none" strike="noStrike" cap="none" normalizeH="0" baseline="0">
                <a:ln>
                  <a:noFill/>
                </a:ln>
                <a:solidFill>
                  <a:srgbClr val="008000"/>
                </a:solidFill>
                <a:effectLst/>
                <a:latin typeface="Lucida Sans Typewriter" panose="020B0509030504030204" pitchFamily="49" charset="0"/>
              </a:rPr>
              <a:t>'</a:t>
            </a:r>
            <a:r>
              <a:rPr kumimoji="0" lang="fr-FR" altLang="fr-FR" sz="1100" b="0" i="0" u="none" strike="noStrike" cap="none" normalizeH="0" baseline="0">
                <a:ln>
                  <a:noFill/>
                </a:ln>
                <a:solidFill>
                  <a:srgbClr val="000000"/>
                </a:solidFill>
                <a:effectLst/>
                <a:latin typeface="Lucida Sans Typewriter" panose="020B0509030504030204" pitchFamily="49" charset="0"/>
              </a:rPr>
              <a:t>) == </a:t>
            </a:r>
            <a:r>
              <a:rPr kumimoji="0" lang="fr-FR" altLang="fr-FR" sz="1100" b="1" i="0" u="none" strike="noStrike" cap="none" normalizeH="0" baseline="0">
                <a:ln>
                  <a:noFill/>
                </a:ln>
                <a:solidFill>
                  <a:srgbClr val="000080"/>
                </a:solidFill>
                <a:effectLst/>
                <a:latin typeface="Lucida Sans Typewriter" panose="020B0509030504030204" pitchFamily="49" charset="0"/>
              </a:rPr>
              <a:t>False</a:t>
            </a: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0" u="none" strike="noStrike" cap="none" normalizeH="0" baseline="0" err="1">
                <a:ln>
                  <a:noFill/>
                </a:ln>
                <a:solidFill>
                  <a:srgbClr val="000000"/>
                </a:solidFill>
                <a:effectLst/>
                <a:latin typeface="Lucida Sans Typewriter" panose="020B0509030504030204" pitchFamily="49" charset="0"/>
              </a:rPr>
              <a:t>couche.momentum</a:t>
            </a:r>
            <a:r>
              <a:rPr kumimoji="0" lang="fr-FR" altLang="fr-FR" sz="1100" b="0" i="0" u="none" strike="noStrike" cap="none" normalizeH="0" baseline="0">
                <a:ln>
                  <a:noFill/>
                </a:ln>
                <a:solidFill>
                  <a:srgbClr val="000000"/>
                </a:solidFill>
                <a:effectLst/>
                <a:latin typeface="Lucida Sans Typewriter" panose="020B0509030504030204" pitchFamily="49" charset="0"/>
              </a:rPr>
              <a:t> = </a:t>
            </a:r>
            <a:r>
              <a:rPr kumimoji="0" lang="fr-FR" altLang="fr-FR" sz="1100" b="0" i="0" u="none" strike="noStrike" cap="none" normalizeH="0" baseline="0" err="1">
                <a:ln>
                  <a:noFill/>
                </a:ln>
                <a:solidFill>
                  <a:srgbClr val="000000"/>
                </a:solidFill>
                <a:effectLst/>
                <a:latin typeface="Lucida Sans Typewriter" panose="020B0509030504030204" pitchFamily="49" charset="0"/>
              </a:rPr>
              <a:t>np.zeros_like</a:t>
            </a:r>
            <a:r>
              <a:rPr kumimoji="0" lang="fr-FR" altLang="fr-FR" sz="1100" b="0" i="0" u="none" strike="noStrike" cap="none" normalizeH="0" baseline="0">
                <a:ln>
                  <a:noFill/>
                </a:ln>
                <a:solidFill>
                  <a:srgbClr val="000000"/>
                </a:solidFill>
                <a:effectLst/>
                <a:latin typeface="Lucida Sans Typewriter" panose="020B0509030504030204" pitchFamily="49" charset="0"/>
              </a:rPr>
              <a:t>(</a:t>
            </a:r>
            <a:r>
              <a:rPr kumimoji="0" lang="fr-FR" altLang="fr-FR" sz="1100" b="0" i="0" u="none" strike="noStrike" cap="none" normalizeH="0" baseline="0" err="1">
                <a:ln>
                  <a:noFill/>
                </a:ln>
                <a:solidFill>
                  <a:srgbClr val="000000"/>
                </a:solidFill>
                <a:effectLst/>
                <a:latin typeface="Lucida Sans Typewriter" panose="020B0509030504030204" pitchFamily="49" charset="0"/>
              </a:rPr>
              <a:t>couche.poids</a:t>
            </a:r>
            <a:r>
              <a:rPr kumimoji="0" lang="fr-FR" altLang="fr-FR" sz="1100" b="0" i="0" u="none" strike="noStrike" cap="none" normalizeH="0" baseline="0">
                <a:ln>
                  <a:noFill/>
                </a:ln>
                <a:solidFill>
                  <a:srgbClr val="000000"/>
                </a:solidFill>
                <a:effectLst/>
                <a:latin typeface="Lucida Sans Typewriter" panose="020B0509030504030204" pitchFamily="49" charset="0"/>
              </a:rPr>
              <a:t>)</a:t>
            </a: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0" u="none" strike="noStrike" cap="none" normalizeH="0" baseline="0" err="1">
                <a:ln>
                  <a:noFill/>
                </a:ln>
                <a:solidFill>
                  <a:srgbClr val="000000"/>
                </a:solidFill>
                <a:effectLst/>
                <a:latin typeface="Lucida Sans Typewriter" panose="020B0509030504030204" pitchFamily="49" charset="0"/>
              </a:rPr>
              <a:t>couche.bias_moments</a:t>
            </a:r>
            <a:r>
              <a:rPr kumimoji="0" lang="fr-FR" altLang="fr-FR" sz="1100" b="0" i="0" u="none" strike="noStrike" cap="none" normalizeH="0" baseline="0">
                <a:ln>
                  <a:noFill/>
                </a:ln>
                <a:solidFill>
                  <a:srgbClr val="000000"/>
                </a:solidFill>
                <a:effectLst/>
                <a:latin typeface="Lucida Sans Typewriter" panose="020B0509030504030204" pitchFamily="49" charset="0"/>
              </a:rPr>
              <a:t> = </a:t>
            </a:r>
            <a:r>
              <a:rPr kumimoji="0" lang="fr-FR" altLang="fr-FR" sz="1100" b="0" i="0" u="none" strike="noStrike" cap="none" normalizeH="0" baseline="0" err="1">
                <a:ln>
                  <a:noFill/>
                </a:ln>
                <a:solidFill>
                  <a:srgbClr val="000000"/>
                </a:solidFill>
                <a:effectLst/>
                <a:latin typeface="Lucida Sans Typewriter" panose="020B0509030504030204" pitchFamily="49" charset="0"/>
              </a:rPr>
              <a:t>np.zeros_like</a:t>
            </a:r>
            <a:r>
              <a:rPr kumimoji="0" lang="fr-FR" altLang="fr-FR" sz="1100" b="0" i="0" u="none" strike="noStrike" cap="none" normalizeH="0" baseline="0">
                <a:ln>
                  <a:noFill/>
                </a:ln>
                <a:solidFill>
                  <a:srgbClr val="000000"/>
                </a:solidFill>
                <a:effectLst/>
                <a:latin typeface="Lucida Sans Typewriter" panose="020B0509030504030204" pitchFamily="49" charset="0"/>
              </a:rPr>
              <a:t>(</a:t>
            </a:r>
            <a:r>
              <a:rPr kumimoji="0" lang="fr-FR" altLang="fr-FR" sz="1100" b="0" i="0" u="none" strike="noStrike" cap="none" normalizeH="0" baseline="0" err="1">
                <a:ln>
                  <a:noFill/>
                </a:ln>
                <a:solidFill>
                  <a:srgbClr val="000000"/>
                </a:solidFill>
                <a:effectLst/>
                <a:latin typeface="Lucida Sans Typewriter" panose="020B0509030504030204" pitchFamily="49" charset="0"/>
              </a:rPr>
              <a:t>couche.biais</a:t>
            </a:r>
            <a:r>
              <a:rPr kumimoji="0" lang="fr-FR" altLang="fr-FR" sz="1100" b="0" i="0" u="none" strike="noStrike" cap="none" normalizeH="0" baseline="0">
                <a:ln>
                  <a:noFill/>
                </a:ln>
                <a:solidFill>
                  <a:srgbClr val="000000"/>
                </a:solidFill>
                <a:effectLst/>
                <a:latin typeface="Lucida Sans Typewriter" panose="020B0509030504030204" pitchFamily="49" charset="0"/>
              </a:rPr>
              <a:t>)</a:t>
            </a: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0" u="none" strike="noStrike" cap="none" normalizeH="0" baseline="0" err="1">
                <a:ln>
                  <a:noFill/>
                </a:ln>
                <a:solidFill>
                  <a:srgbClr val="000000"/>
                </a:solidFill>
                <a:effectLst/>
                <a:latin typeface="Lucida Sans Typewriter" panose="020B0509030504030204" pitchFamily="49" charset="0"/>
              </a:rPr>
              <a:t>poids_aa</a:t>
            </a:r>
            <a:r>
              <a:rPr kumimoji="0" lang="fr-FR" altLang="fr-FR" sz="1100" b="0" i="0" u="none" strike="noStrike" cap="none" normalizeH="0" baseline="0">
                <a:ln>
                  <a:noFill/>
                </a:ln>
                <a:solidFill>
                  <a:srgbClr val="000000"/>
                </a:solidFill>
                <a:effectLst/>
                <a:latin typeface="Lucida Sans Typewriter" panose="020B0509030504030204" pitchFamily="49" charset="0"/>
              </a:rPr>
              <a:t> = </a:t>
            </a:r>
            <a:r>
              <a:rPr kumimoji="0" lang="fr-FR" altLang="fr-FR" sz="1100" b="0" i="0" u="none" strike="noStrike" cap="none" normalizeH="0" baseline="0" err="1">
                <a:ln>
                  <a:noFill/>
                </a:ln>
                <a:solidFill>
                  <a:srgbClr val="94558D"/>
                </a:solidFill>
                <a:effectLst/>
                <a:latin typeface="Lucida Sans Typewriter" panose="020B0509030504030204" pitchFamily="49" charset="0"/>
              </a:rPr>
              <a:t>self</a:t>
            </a:r>
            <a:r>
              <a:rPr kumimoji="0" lang="fr-FR" altLang="fr-FR" sz="1100" b="0" i="0" u="none" strike="noStrike" cap="none" normalizeH="0" baseline="0" err="1">
                <a:ln>
                  <a:noFill/>
                </a:ln>
                <a:solidFill>
                  <a:srgbClr val="000000"/>
                </a:solidFill>
                <a:effectLst/>
                <a:latin typeface="Lucida Sans Typewriter" panose="020B0509030504030204" pitchFamily="49" charset="0"/>
              </a:rPr>
              <a:t>.moment</a:t>
            </a:r>
            <a:r>
              <a:rPr kumimoji="0" lang="fr-FR" altLang="fr-FR" sz="1100" b="0" i="0" u="none" strike="noStrike" cap="none" normalizeH="0" baseline="0">
                <a:ln>
                  <a:noFill/>
                </a:ln>
                <a:solidFill>
                  <a:srgbClr val="000000"/>
                </a:solidFill>
                <a:effectLst/>
                <a:latin typeface="Lucida Sans Typewriter" panose="020B0509030504030204" pitchFamily="49" charset="0"/>
              </a:rPr>
              <a:t> * </a:t>
            </a:r>
            <a:r>
              <a:rPr kumimoji="0" lang="fr-FR" altLang="fr-FR" sz="1100" b="0" i="0" u="none" strike="noStrike" cap="none" normalizeH="0" baseline="0" err="1">
                <a:ln>
                  <a:noFill/>
                </a:ln>
                <a:solidFill>
                  <a:srgbClr val="000000"/>
                </a:solidFill>
                <a:effectLst/>
                <a:latin typeface="Lucida Sans Typewriter" panose="020B0509030504030204" pitchFamily="49" charset="0"/>
              </a:rPr>
              <a:t>couche.momentum</a:t>
            </a:r>
            <a:r>
              <a:rPr kumimoji="0" lang="fr-FR" altLang="fr-FR" sz="1100" b="0" i="0" u="none" strike="noStrike" cap="none" normalizeH="0" baseline="0">
                <a:ln>
                  <a:noFill/>
                </a:ln>
                <a:solidFill>
                  <a:srgbClr val="000000"/>
                </a:solidFill>
                <a:effectLst/>
                <a:latin typeface="Lucida Sans Typewriter" panose="020B0509030504030204" pitchFamily="49" charset="0"/>
              </a:rPr>
              <a:t> - </a:t>
            </a:r>
            <a:r>
              <a:rPr kumimoji="0" lang="fr-FR" altLang="fr-FR" sz="1100" b="0" i="0" u="none" strike="noStrike" cap="none" normalizeH="0" baseline="0">
                <a:ln>
                  <a:noFill/>
                </a:ln>
                <a:solidFill>
                  <a:srgbClr val="94558D"/>
                </a:solidFill>
                <a:effectLst/>
                <a:latin typeface="Lucida Sans Typewriter" panose="020B0509030504030204" pitchFamily="49" charset="0"/>
              </a:rPr>
              <a:t>self</a:t>
            </a:r>
            <a:r>
              <a:rPr kumimoji="0" lang="fr-FR" altLang="fr-FR" sz="1100" b="0" i="0" u="none" strike="noStrike" cap="none" normalizeH="0" baseline="0">
                <a:ln>
                  <a:noFill/>
                </a:ln>
                <a:solidFill>
                  <a:srgbClr val="000000"/>
                </a:solidFill>
                <a:effectLst/>
                <a:latin typeface="Lucida Sans Typewriter" panose="020B0509030504030204" pitchFamily="49" charset="0"/>
              </a:rPr>
              <a:t>.lr * </a:t>
            </a:r>
            <a:r>
              <a:rPr kumimoji="0" lang="fr-FR" altLang="fr-FR" sz="1100" b="0" i="0" u="none" strike="noStrike" cap="none" normalizeH="0" baseline="0" err="1">
                <a:ln>
                  <a:noFill/>
                </a:ln>
                <a:solidFill>
                  <a:srgbClr val="000000"/>
                </a:solidFill>
                <a:effectLst/>
                <a:latin typeface="Lucida Sans Typewriter" panose="020B0509030504030204" pitchFamily="49" charset="0"/>
              </a:rPr>
              <a:t>couche.der_poids</a:t>
            </a: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0" u="none" strike="noStrike" cap="none" normalizeH="0" baseline="0" err="1">
                <a:ln>
                  <a:noFill/>
                </a:ln>
                <a:solidFill>
                  <a:srgbClr val="000000"/>
                </a:solidFill>
                <a:effectLst/>
                <a:latin typeface="Lucida Sans Typewriter" panose="020B0509030504030204" pitchFamily="49" charset="0"/>
              </a:rPr>
              <a:t>couche.momentum</a:t>
            </a:r>
            <a:r>
              <a:rPr kumimoji="0" lang="fr-FR" altLang="fr-FR" sz="1100" b="0" i="0" u="none" strike="noStrike" cap="none" normalizeH="0" baseline="0">
                <a:ln>
                  <a:noFill/>
                </a:ln>
                <a:solidFill>
                  <a:srgbClr val="000000"/>
                </a:solidFill>
                <a:effectLst/>
                <a:latin typeface="Lucida Sans Typewriter" panose="020B0509030504030204" pitchFamily="49" charset="0"/>
              </a:rPr>
              <a:t> = </a:t>
            </a:r>
            <a:r>
              <a:rPr kumimoji="0" lang="fr-FR" altLang="fr-FR" sz="1100" b="0" i="0" u="none" strike="noStrike" cap="none" normalizeH="0" baseline="0" err="1">
                <a:ln>
                  <a:noFill/>
                </a:ln>
                <a:solidFill>
                  <a:srgbClr val="000000"/>
                </a:solidFill>
                <a:effectLst/>
                <a:latin typeface="Lucida Sans Typewriter" panose="020B0509030504030204" pitchFamily="49" charset="0"/>
              </a:rPr>
              <a:t>poids_aa</a:t>
            </a: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0" u="none" strike="noStrike" cap="none" normalizeH="0" baseline="0" err="1">
                <a:ln>
                  <a:noFill/>
                </a:ln>
                <a:solidFill>
                  <a:srgbClr val="000000"/>
                </a:solidFill>
                <a:effectLst/>
                <a:latin typeface="Lucida Sans Typewriter" panose="020B0509030504030204" pitchFamily="49" charset="0"/>
              </a:rPr>
              <a:t>biais_aa</a:t>
            </a:r>
            <a:r>
              <a:rPr kumimoji="0" lang="fr-FR" altLang="fr-FR" sz="1100" b="0" i="0" u="none" strike="noStrike" cap="none" normalizeH="0" baseline="0">
                <a:ln>
                  <a:noFill/>
                </a:ln>
                <a:solidFill>
                  <a:srgbClr val="000000"/>
                </a:solidFill>
                <a:effectLst/>
                <a:latin typeface="Lucida Sans Typewriter" panose="020B0509030504030204" pitchFamily="49" charset="0"/>
              </a:rPr>
              <a:t> = </a:t>
            </a:r>
            <a:r>
              <a:rPr kumimoji="0" lang="fr-FR" altLang="fr-FR" sz="1100" b="0" i="0" u="none" strike="noStrike" cap="none" normalizeH="0" baseline="0" err="1">
                <a:ln>
                  <a:noFill/>
                </a:ln>
                <a:solidFill>
                  <a:srgbClr val="94558D"/>
                </a:solidFill>
                <a:effectLst/>
                <a:latin typeface="Lucida Sans Typewriter" panose="020B0509030504030204" pitchFamily="49" charset="0"/>
              </a:rPr>
              <a:t>self</a:t>
            </a:r>
            <a:r>
              <a:rPr kumimoji="0" lang="fr-FR" altLang="fr-FR" sz="1100" b="0" i="0" u="none" strike="noStrike" cap="none" normalizeH="0" baseline="0" err="1">
                <a:ln>
                  <a:noFill/>
                </a:ln>
                <a:solidFill>
                  <a:srgbClr val="000000"/>
                </a:solidFill>
                <a:effectLst/>
                <a:latin typeface="Lucida Sans Typewriter" panose="020B0509030504030204" pitchFamily="49" charset="0"/>
              </a:rPr>
              <a:t>.moment</a:t>
            </a:r>
            <a:r>
              <a:rPr kumimoji="0" lang="fr-FR" altLang="fr-FR" sz="1100" b="0" i="0" u="none" strike="noStrike" cap="none" normalizeH="0" baseline="0">
                <a:ln>
                  <a:noFill/>
                </a:ln>
                <a:solidFill>
                  <a:srgbClr val="000000"/>
                </a:solidFill>
                <a:effectLst/>
                <a:latin typeface="Lucida Sans Typewriter" panose="020B0509030504030204" pitchFamily="49" charset="0"/>
              </a:rPr>
              <a:t> * </a:t>
            </a:r>
            <a:r>
              <a:rPr kumimoji="0" lang="fr-FR" altLang="fr-FR" sz="1100" b="0" i="0" u="none" strike="noStrike" cap="none" normalizeH="0" baseline="0" err="1">
                <a:ln>
                  <a:noFill/>
                </a:ln>
                <a:solidFill>
                  <a:srgbClr val="000000"/>
                </a:solidFill>
                <a:effectLst/>
                <a:latin typeface="Lucida Sans Typewriter" panose="020B0509030504030204" pitchFamily="49" charset="0"/>
              </a:rPr>
              <a:t>couche.bias_moments</a:t>
            </a:r>
            <a:r>
              <a:rPr kumimoji="0" lang="fr-FR" altLang="fr-FR" sz="1100" b="0" i="0" u="none" strike="noStrike" cap="none" normalizeH="0" baseline="0">
                <a:ln>
                  <a:noFill/>
                </a:ln>
                <a:solidFill>
                  <a:srgbClr val="000000"/>
                </a:solidFill>
                <a:effectLst/>
                <a:latin typeface="Lucida Sans Typewriter" panose="020B0509030504030204" pitchFamily="49" charset="0"/>
              </a:rPr>
              <a:t> - </a:t>
            </a:r>
            <a:r>
              <a:rPr kumimoji="0" lang="fr-FR" altLang="fr-FR" sz="1100" b="0" i="0" u="none" strike="noStrike" cap="none" normalizeH="0" baseline="0">
                <a:ln>
                  <a:noFill/>
                </a:ln>
                <a:solidFill>
                  <a:srgbClr val="94558D"/>
                </a:solidFill>
                <a:effectLst/>
                <a:latin typeface="Lucida Sans Typewriter" panose="020B0509030504030204" pitchFamily="49" charset="0"/>
              </a:rPr>
              <a:t>self</a:t>
            </a:r>
            <a:r>
              <a:rPr kumimoji="0" lang="fr-FR" altLang="fr-FR" sz="1100" b="0" i="0" u="none" strike="noStrike" cap="none" normalizeH="0" baseline="0">
                <a:ln>
                  <a:noFill/>
                </a:ln>
                <a:solidFill>
                  <a:srgbClr val="000000"/>
                </a:solidFill>
                <a:effectLst/>
                <a:latin typeface="Lucida Sans Typewriter" panose="020B0509030504030204" pitchFamily="49" charset="0"/>
              </a:rPr>
              <a:t>.lr * </a:t>
            </a:r>
            <a:r>
              <a:rPr kumimoji="0" lang="fr-FR" altLang="fr-FR" sz="1100" b="0" i="0" u="none" strike="noStrike" cap="none" normalizeH="0" baseline="0" err="1">
                <a:ln>
                  <a:noFill/>
                </a:ln>
                <a:solidFill>
                  <a:srgbClr val="000000"/>
                </a:solidFill>
                <a:effectLst/>
                <a:latin typeface="Lucida Sans Typewriter" panose="020B0509030504030204" pitchFamily="49" charset="0"/>
              </a:rPr>
              <a:t>couche.der_biais</a:t>
            </a: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0" u="none" strike="noStrike" cap="none" normalizeH="0" baseline="0" err="1">
                <a:ln>
                  <a:noFill/>
                </a:ln>
                <a:solidFill>
                  <a:srgbClr val="000000"/>
                </a:solidFill>
                <a:effectLst/>
                <a:latin typeface="Lucida Sans Typewriter" panose="020B0509030504030204" pitchFamily="49" charset="0"/>
              </a:rPr>
              <a:t>couche.bias_moments</a:t>
            </a:r>
            <a:r>
              <a:rPr kumimoji="0" lang="fr-FR" altLang="fr-FR" sz="1100" b="0" i="0" u="none" strike="noStrike" cap="none" normalizeH="0" baseline="0">
                <a:ln>
                  <a:noFill/>
                </a:ln>
                <a:solidFill>
                  <a:srgbClr val="000000"/>
                </a:solidFill>
                <a:effectLst/>
                <a:latin typeface="Lucida Sans Typewriter" panose="020B0509030504030204" pitchFamily="49" charset="0"/>
              </a:rPr>
              <a:t> = </a:t>
            </a:r>
            <a:r>
              <a:rPr kumimoji="0" lang="fr-FR" altLang="fr-FR" sz="1100" b="0" i="0" u="none" strike="noStrike" cap="none" normalizeH="0" baseline="0" err="1">
                <a:ln>
                  <a:noFill/>
                </a:ln>
                <a:solidFill>
                  <a:srgbClr val="000000"/>
                </a:solidFill>
                <a:effectLst/>
                <a:latin typeface="Lucida Sans Typewriter" panose="020B0509030504030204" pitchFamily="49" charset="0"/>
              </a:rPr>
              <a:t>biais_aa</a:t>
            </a:r>
            <a:br>
              <a:rPr kumimoji="0" lang="fr-FR" altLang="fr-FR" sz="1100" b="0" i="0" u="none" strike="noStrike" cap="none" normalizeH="0" baseline="0">
                <a:ln>
                  <a:noFill/>
                </a:ln>
                <a:solidFill>
                  <a:srgbClr val="000000"/>
                </a:solidFill>
                <a:effectLst/>
                <a:latin typeface="Lucida Sans Typewriter" panose="020B0509030504030204" pitchFamily="49" charset="0"/>
              </a:rPr>
            </a:b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1" i="0" u="none" strike="noStrike" cap="none" normalizeH="0" baseline="0" err="1">
                <a:ln>
                  <a:noFill/>
                </a:ln>
                <a:solidFill>
                  <a:srgbClr val="000080"/>
                </a:solidFill>
                <a:effectLst/>
                <a:latin typeface="Lucida Sans Typewriter" panose="020B0509030504030204" pitchFamily="49" charset="0"/>
              </a:rPr>
              <a:t>else</a:t>
            </a:r>
            <a:r>
              <a:rPr kumimoji="0" lang="fr-FR" altLang="fr-FR" sz="1100" b="0" i="0" u="none" strike="noStrike" cap="none" normalizeH="0" baseline="0">
                <a:ln>
                  <a:noFill/>
                </a:ln>
                <a:solidFill>
                  <a:srgbClr val="000000"/>
                </a:solidFill>
                <a:effectLst/>
                <a:latin typeface="Lucida Sans Typewriter" panose="020B0509030504030204" pitchFamily="49" charset="0"/>
              </a:rPr>
              <a:t>:</a:t>
            </a: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0" u="none" strike="noStrike" cap="none" normalizeH="0" baseline="0" err="1">
                <a:ln>
                  <a:noFill/>
                </a:ln>
                <a:solidFill>
                  <a:srgbClr val="000000"/>
                </a:solidFill>
                <a:effectLst/>
                <a:latin typeface="Lucida Sans Typewriter" panose="020B0509030504030204" pitchFamily="49" charset="0"/>
              </a:rPr>
              <a:t>poids_aa</a:t>
            </a:r>
            <a:r>
              <a:rPr kumimoji="0" lang="fr-FR" altLang="fr-FR" sz="1100" b="0" i="0" u="none" strike="noStrike" cap="none" normalizeH="0" baseline="0">
                <a:ln>
                  <a:noFill/>
                </a:ln>
                <a:solidFill>
                  <a:srgbClr val="000000"/>
                </a:solidFill>
                <a:effectLst/>
                <a:latin typeface="Lucida Sans Typewriter" panose="020B0509030504030204" pitchFamily="49" charset="0"/>
              </a:rPr>
              <a:t> = -</a:t>
            </a:r>
            <a:r>
              <a:rPr kumimoji="0" lang="fr-FR" altLang="fr-FR" sz="1100" b="0" i="0" u="none" strike="noStrike" cap="none" normalizeH="0" baseline="0">
                <a:ln>
                  <a:noFill/>
                </a:ln>
                <a:solidFill>
                  <a:srgbClr val="94558D"/>
                </a:solidFill>
                <a:effectLst/>
                <a:latin typeface="Lucida Sans Typewriter" panose="020B0509030504030204" pitchFamily="49" charset="0"/>
              </a:rPr>
              <a:t>self</a:t>
            </a:r>
            <a:r>
              <a:rPr kumimoji="0" lang="fr-FR" altLang="fr-FR" sz="1100" b="0" i="0" u="none" strike="noStrike" cap="none" normalizeH="0" baseline="0">
                <a:ln>
                  <a:noFill/>
                </a:ln>
                <a:solidFill>
                  <a:srgbClr val="000000"/>
                </a:solidFill>
                <a:effectLst/>
                <a:latin typeface="Lucida Sans Typewriter" panose="020B0509030504030204" pitchFamily="49" charset="0"/>
              </a:rPr>
              <a:t>.lr * </a:t>
            </a:r>
            <a:r>
              <a:rPr kumimoji="0" lang="fr-FR" altLang="fr-FR" sz="1100" b="0" i="0" u="none" strike="noStrike" cap="none" normalizeH="0" baseline="0" err="1">
                <a:ln>
                  <a:noFill/>
                </a:ln>
                <a:solidFill>
                  <a:srgbClr val="000000"/>
                </a:solidFill>
                <a:effectLst/>
                <a:latin typeface="Lucida Sans Typewriter" panose="020B0509030504030204" pitchFamily="49" charset="0"/>
              </a:rPr>
              <a:t>couche.der_poids</a:t>
            </a: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0" u="none" strike="noStrike" cap="none" normalizeH="0" baseline="0" err="1">
                <a:ln>
                  <a:noFill/>
                </a:ln>
                <a:solidFill>
                  <a:srgbClr val="000000"/>
                </a:solidFill>
                <a:effectLst/>
                <a:latin typeface="Lucida Sans Typewriter" panose="020B0509030504030204" pitchFamily="49" charset="0"/>
              </a:rPr>
              <a:t>biais_aa</a:t>
            </a:r>
            <a:r>
              <a:rPr kumimoji="0" lang="fr-FR" altLang="fr-FR" sz="1100" b="0" i="0" u="none" strike="noStrike" cap="none" normalizeH="0" baseline="0">
                <a:ln>
                  <a:noFill/>
                </a:ln>
                <a:solidFill>
                  <a:srgbClr val="000000"/>
                </a:solidFill>
                <a:effectLst/>
                <a:latin typeface="Lucida Sans Typewriter" panose="020B0509030504030204" pitchFamily="49" charset="0"/>
              </a:rPr>
              <a:t> = -</a:t>
            </a:r>
            <a:r>
              <a:rPr kumimoji="0" lang="fr-FR" altLang="fr-FR" sz="1100" b="0" i="0" u="none" strike="noStrike" cap="none" normalizeH="0" baseline="0">
                <a:ln>
                  <a:noFill/>
                </a:ln>
                <a:solidFill>
                  <a:srgbClr val="94558D"/>
                </a:solidFill>
                <a:effectLst/>
                <a:latin typeface="Lucida Sans Typewriter" panose="020B0509030504030204" pitchFamily="49" charset="0"/>
              </a:rPr>
              <a:t>self</a:t>
            </a:r>
            <a:r>
              <a:rPr kumimoji="0" lang="fr-FR" altLang="fr-FR" sz="1100" b="0" i="0" u="none" strike="noStrike" cap="none" normalizeH="0" baseline="0">
                <a:ln>
                  <a:noFill/>
                </a:ln>
                <a:solidFill>
                  <a:srgbClr val="000000"/>
                </a:solidFill>
                <a:effectLst/>
                <a:latin typeface="Lucida Sans Typewriter" panose="020B0509030504030204" pitchFamily="49" charset="0"/>
              </a:rPr>
              <a:t>.lr * </a:t>
            </a:r>
            <a:r>
              <a:rPr kumimoji="0" lang="fr-FR" altLang="fr-FR" sz="1100" b="0" i="0" u="none" strike="noStrike" cap="none" normalizeH="0" baseline="0" err="1">
                <a:ln>
                  <a:noFill/>
                </a:ln>
                <a:solidFill>
                  <a:srgbClr val="000000"/>
                </a:solidFill>
                <a:effectLst/>
                <a:latin typeface="Lucida Sans Typewriter" panose="020B0509030504030204" pitchFamily="49" charset="0"/>
              </a:rPr>
              <a:t>couche.der_biais</a:t>
            </a:r>
            <a:br>
              <a:rPr kumimoji="0" lang="fr-FR" altLang="fr-FR" sz="1100" b="0" i="0" u="none" strike="noStrike" cap="none" normalizeH="0" baseline="0">
                <a:ln>
                  <a:noFill/>
                </a:ln>
                <a:solidFill>
                  <a:srgbClr val="000000"/>
                </a:solidFill>
                <a:effectLst/>
                <a:latin typeface="Lucida Sans Typewriter" panose="020B0509030504030204" pitchFamily="49" charset="0"/>
              </a:rPr>
            </a:b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0" u="none" strike="noStrike" cap="none" normalizeH="0" baseline="0" err="1">
                <a:ln>
                  <a:noFill/>
                </a:ln>
                <a:solidFill>
                  <a:srgbClr val="000000"/>
                </a:solidFill>
                <a:effectLst/>
                <a:latin typeface="Lucida Sans Typewriter" panose="020B0509030504030204" pitchFamily="49" charset="0"/>
              </a:rPr>
              <a:t>couche.poids</a:t>
            </a:r>
            <a:r>
              <a:rPr kumimoji="0" lang="fr-FR" altLang="fr-FR" sz="1100" b="0" i="0" u="none" strike="noStrike" cap="none" normalizeH="0" baseline="0">
                <a:ln>
                  <a:noFill/>
                </a:ln>
                <a:solidFill>
                  <a:srgbClr val="000000"/>
                </a:solidFill>
                <a:effectLst/>
                <a:latin typeface="Lucida Sans Typewriter" panose="020B0509030504030204" pitchFamily="49" charset="0"/>
              </a:rPr>
              <a:t> += </a:t>
            </a:r>
            <a:r>
              <a:rPr kumimoji="0" lang="fr-FR" altLang="fr-FR" sz="1100" b="0" i="0" u="none" strike="noStrike" cap="none" normalizeH="0" baseline="0" err="1">
                <a:ln>
                  <a:noFill/>
                </a:ln>
                <a:solidFill>
                  <a:srgbClr val="000000"/>
                </a:solidFill>
                <a:effectLst/>
                <a:latin typeface="Lucida Sans Typewriter" panose="020B0509030504030204" pitchFamily="49" charset="0"/>
              </a:rPr>
              <a:t>poids_aa</a:t>
            </a: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0" u="none" strike="noStrike" cap="none" normalizeH="0" baseline="0" err="1">
                <a:ln>
                  <a:noFill/>
                </a:ln>
                <a:solidFill>
                  <a:srgbClr val="000000"/>
                </a:solidFill>
                <a:effectLst/>
                <a:latin typeface="Lucida Sans Typewriter" panose="020B0509030504030204" pitchFamily="49" charset="0"/>
              </a:rPr>
              <a:t>couche.biais</a:t>
            </a:r>
            <a:r>
              <a:rPr kumimoji="0" lang="fr-FR" altLang="fr-FR" sz="1100" b="0" i="0" u="none" strike="noStrike" cap="none" normalizeH="0" baseline="0">
                <a:ln>
                  <a:noFill/>
                </a:ln>
                <a:solidFill>
                  <a:srgbClr val="000000"/>
                </a:solidFill>
                <a:effectLst/>
                <a:latin typeface="Lucida Sans Typewriter" panose="020B0509030504030204" pitchFamily="49" charset="0"/>
              </a:rPr>
              <a:t> += </a:t>
            </a:r>
            <a:r>
              <a:rPr kumimoji="0" lang="fr-FR" altLang="fr-FR" sz="1100" b="0" i="0" u="none" strike="noStrike" cap="none" normalizeH="0" baseline="0" err="1">
                <a:ln>
                  <a:noFill/>
                </a:ln>
                <a:solidFill>
                  <a:srgbClr val="000000"/>
                </a:solidFill>
                <a:effectLst/>
                <a:latin typeface="Lucida Sans Typewriter" panose="020B0509030504030204" pitchFamily="49" charset="0"/>
              </a:rPr>
              <a:t>biais_aa</a:t>
            </a:r>
            <a:br>
              <a:rPr kumimoji="0" lang="fr-FR" altLang="fr-FR" sz="1100" b="0" i="0" u="none" strike="noStrike" cap="none" normalizeH="0" baseline="0">
                <a:ln>
                  <a:noFill/>
                </a:ln>
                <a:solidFill>
                  <a:srgbClr val="000000"/>
                </a:solidFill>
                <a:effectLst/>
                <a:latin typeface="Lucida Sans Typewriter" panose="020B0509030504030204" pitchFamily="49" charset="0"/>
              </a:rPr>
            </a:b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7AEF3134-D1D5-A617-7EAC-DF1E612C6088}"/>
              </a:ext>
            </a:extLst>
          </p:cNvPr>
          <p:cNvSpPr>
            <a:spLocks noChangeArrowheads="1"/>
          </p:cNvSpPr>
          <p:nvPr/>
        </p:nvSpPr>
        <p:spPr bwMode="auto">
          <a:xfrm>
            <a:off x="40643" y="1697756"/>
            <a:ext cx="5684519"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a:ln>
                  <a:noFill/>
                </a:ln>
                <a:solidFill>
                  <a:srgbClr val="000080"/>
                </a:solidFill>
                <a:effectLst/>
                <a:latin typeface="Lucida Sans Typewriter" panose="020B0509030504030204" pitchFamily="49" charset="0"/>
              </a:rPr>
              <a:t>class </a:t>
            </a:r>
            <a:r>
              <a:rPr kumimoji="0" lang="fr-FR" altLang="fr-FR" sz="1100" b="0" i="0" u="none" strike="noStrike" cap="none" normalizeH="0" baseline="0" err="1">
                <a:ln>
                  <a:noFill/>
                </a:ln>
                <a:solidFill>
                  <a:srgbClr val="000000"/>
                </a:solidFill>
                <a:effectLst/>
                <a:latin typeface="Lucida Sans Typewriter" panose="020B0509030504030204" pitchFamily="49" charset="0"/>
              </a:rPr>
              <a:t>perte_croisée_d_entropie_binaire</a:t>
            </a:r>
            <a:r>
              <a:rPr kumimoji="0" lang="fr-FR" altLang="fr-FR" sz="1100" b="0" i="0" u="none" strike="noStrike" cap="none" normalizeH="0" baseline="0">
                <a:ln>
                  <a:noFill/>
                </a:ln>
                <a:solidFill>
                  <a:srgbClr val="000000"/>
                </a:solidFill>
                <a:effectLst/>
                <a:latin typeface="Lucida Sans Typewriter" panose="020B0509030504030204" pitchFamily="49" charset="0"/>
              </a:rPr>
              <a:t>:</a:t>
            </a:r>
            <a:br>
              <a:rPr kumimoji="0" lang="fr-FR" altLang="fr-FR" sz="1100" b="0" i="0" u="none" strike="noStrike" cap="none" normalizeH="0" baseline="0">
                <a:ln>
                  <a:noFill/>
                </a:ln>
                <a:solidFill>
                  <a:srgbClr val="000000"/>
                </a:solidFill>
                <a:effectLst/>
                <a:latin typeface="Lucida Sans Typewriter" panose="020B0509030504030204" pitchFamily="49" charset="0"/>
              </a:rPr>
            </a:br>
            <a:br>
              <a:rPr kumimoji="0" lang="fr-FR" altLang="fr-FR" sz="1100" b="0" i="0" u="none" strike="noStrike" cap="none" normalizeH="0" baseline="0">
                <a:ln>
                  <a:noFill/>
                </a:ln>
                <a:solidFill>
                  <a:srgbClr val="000000"/>
                </a:solidFill>
                <a:effectLst/>
                <a:latin typeface="Lucida Sans Typewriter" panose="020B0509030504030204" pitchFamily="49" charset="0"/>
              </a:rPr>
            </a:br>
            <a:br>
              <a:rPr kumimoji="0" lang="fr-FR" altLang="fr-FR" sz="1100" b="0" i="0" u="none" strike="noStrike" cap="none" normalizeH="0" baseline="0">
                <a:ln>
                  <a:noFill/>
                </a:ln>
                <a:solidFill>
                  <a:srgbClr val="000000"/>
                </a:solidFill>
                <a:effectLst/>
                <a:latin typeface="Lucida Sans Typewriter" panose="020B0509030504030204" pitchFamily="49" charset="0"/>
              </a:rPr>
            </a:b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1" i="0" u="none" strike="noStrike" cap="none" normalizeH="0" baseline="0" err="1">
                <a:ln>
                  <a:noFill/>
                </a:ln>
                <a:solidFill>
                  <a:srgbClr val="000080"/>
                </a:solidFill>
                <a:effectLst/>
                <a:latin typeface="Lucida Sans Typewriter" panose="020B0509030504030204" pitchFamily="49" charset="0"/>
              </a:rPr>
              <a:t>def</a:t>
            </a:r>
            <a:r>
              <a:rPr kumimoji="0" lang="fr-FR" altLang="fr-FR" sz="1100" b="1" i="0" u="none" strike="noStrike" cap="none" normalizeH="0" baseline="0">
                <a:ln>
                  <a:noFill/>
                </a:ln>
                <a:solidFill>
                  <a:srgbClr val="000080"/>
                </a:solidFill>
                <a:effectLst/>
                <a:latin typeface="Lucida Sans Typewriter" panose="020B0509030504030204" pitchFamily="49" charset="0"/>
              </a:rPr>
              <a:t> </a:t>
            </a:r>
            <a:r>
              <a:rPr kumimoji="0" lang="fr-FR" altLang="fr-FR" sz="1100" b="0" i="0" u="none" strike="noStrike" cap="none" normalizeH="0" baseline="0" err="1">
                <a:ln>
                  <a:noFill/>
                </a:ln>
                <a:solidFill>
                  <a:srgbClr val="000000"/>
                </a:solidFill>
                <a:effectLst/>
                <a:latin typeface="Lucida Sans Typewriter" panose="020B0509030504030204" pitchFamily="49" charset="0"/>
              </a:rPr>
              <a:t>propagation_avt</a:t>
            </a:r>
            <a:r>
              <a:rPr kumimoji="0" lang="fr-FR" altLang="fr-FR" sz="1100" b="0" i="0" u="none" strike="noStrike" cap="none" normalizeH="0" baseline="0">
                <a:ln>
                  <a:noFill/>
                </a:ln>
                <a:solidFill>
                  <a:srgbClr val="000000"/>
                </a:solidFill>
                <a:effectLst/>
                <a:latin typeface="Lucida Sans Typewriter" panose="020B0509030504030204" pitchFamily="49" charset="0"/>
              </a:rPr>
              <a:t>(</a:t>
            </a:r>
            <a:r>
              <a:rPr kumimoji="0" lang="fr-FR" altLang="fr-FR" sz="1100" b="0" i="0" u="none" strike="noStrike" cap="none" normalizeH="0" baseline="0">
                <a:ln>
                  <a:noFill/>
                </a:ln>
                <a:solidFill>
                  <a:srgbClr val="94558D"/>
                </a:solidFill>
                <a:effectLst/>
                <a:latin typeface="Lucida Sans Typewriter" panose="020B0509030504030204" pitchFamily="49" charset="0"/>
              </a:rPr>
              <a:t>self</a:t>
            </a: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0" u="none" strike="noStrike" cap="none" normalizeH="0" baseline="0" err="1">
                <a:ln>
                  <a:noFill/>
                </a:ln>
                <a:solidFill>
                  <a:srgbClr val="000000"/>
                </a:solidFill>
                <a:effectLst/>
                <a:latin typeface="Lucida Sans Typewriter" panose="020B0509030504030204" pitchFamily="49" charset="0"/>
              </a:rPr>
              <a:t>prediction</a:t>
            </a:r>
            <a:r>
              <a:rPr kumimoji="0" lang="fr-FR" altLang="fr-FR" sz="1100" b="0" i="0" u="none" strike="noStrike" cap="none" normalizeH="0" baseline="0">
                <a:ln>
                  <a:noFill/>
                </a:ln>
                <a:solidFill>
                  <a:srgbClr val="000000"/>
                </a:solidFill>
                <a:effectLst/>
                <a:latin typeface="Lucida Sans Typewriter" panose="020B0509030504030204" pitchFamily="49" charset="0"/>
              </a:rPr>
              <a:t>, y):</a:t>
            </a: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x_1 = </a:t>
            </a:r>
            <a:r>
              <a:rPr kumimoji="0" lang="fr-FR" altLang="fr-FR" sz="1100" b="0" i="0" u="none" strike="noStrike" cap="none" normalizeH="0" baseline="0" err="1">
                <a:ln>
                  <a:noFill/>
                </a:ln>
                <a:solidFill>
                  <a:srgbClr val="000000"/>
                </a:solidFill>
                <a:effectLst/>
                <a:latin typeface="Lucida Sans Typewriter" panose="020B0509030504030204" pitchFamily="49" charset="0"/>
              </a:rPr>
              <a:t>np.clip</a:t>
            </a:r>
            <a:r>
              <a:rPr kumimoji="0" lang="fr-FR" altLang="fr-FR" sz="1100" b="0" i="0" u="none" strike="noStrike" cap="none" normalizeH="0" baseline="0">
                <a:ln>
                  <a:noFill/>
                </a:ln>
                <a:solidFill>
                  <a:srgbClr val="000000"/>
                </a:solidFill>
                <a:effectLst/>
                <a:latin typeface="Lucida Sans Typewriter" panose="020B0509030504030204" pitchFamily="49" charset="0"/>
              </a:rPr>
              <a:t>(</a:t>
            </a:r>
            <a:r>
              <a:rPr kumimoji="0" lang="fr-FR" altLang="fr-FR" sz="1100" b="0" i="0" u="none" strike="noStrike" cap="none" normalizeH="0" baseline="0" err="1">
                <a:ln>
                  <a:noFill/>
                </a:ln>
                <a:solidFill>
                  <a:srgbClr val="000000"/>
                </a:solidFill>
                <a:effectLst/>
                <a:latin typeface="Lucida Sans Typewriter" panose="020B0509030504030204" pitchFamily="49" charset="0"/>
              </a:rPr>
              <a:t>prediction</a:t>
            </a: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0" u="none" strike="noStrike" cap="none" normalizeH="0" baseline="0">
                <a:ln>
                  <a:noFill/>
                </a:ln>
                <a:solidFill>
                  <a:srgbClr val="0000FF"/>
                </a:solidFill>
                <a:effectLst/>
                <a:latin typeface="Lucida Sans Typewriter" panose="020B0509030504030204" pitchFamily="49" charset="0"/>
              </a:rPr>
              <a:t>1e-7</a:t>
            </a: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0" u="none" strike="noStrike" cap="none" normalizeH="0" baseline="0">
                <a:ln>
                  <a:noFill/>
                </a:ln>
                <a:solidFill>
                  <a:srgbClr val="0000FF"/>
                </a:solidFill>
                <a:effectLst/>
                <a:latin typeface="Lucida Sans Typewriter" panose="020B0509030504030204" pitchFamily="49" charset="0"/>
              </a:rPr>
              <a:t>1 </a:t>
            </a: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0" u="none" strike="noStrike" cap="none" normalizeH="0" baseline="0">
                <a:ln>
                  <a:noFill/>
                </a:ln>
                <a:solidFill>
                  <a:srgbClr val="0000FF"/>
                </a:solidFill>
                <a:effectLst/>
                <a:latin typeface="Lucida Sans Typewriter" panose="020B0509030504030204" pitchFamily="49" charset="0"/>
              </a:rPr>
              <a:t>1e-7</a:t>
            </a:r>
            <a:r>
              <a:rPr kumimoji="0" lang="fr-FR" altLang="fr-FR" sz="1100" b="0" i="0" u="none" strike="noStrike" cap="none" normalizeH="0" baseline="0">
                <a:ln>
                  <a:noFill/>
                </a:ln>
                <a:solidFill>
                  <a:srgbClr val="000000"/>
                </a:solidFill>
                <a:effectLst/>
                <a:latin typeface="Lucida Sans Typewriter" panose="020B05090305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1" u="none" strike="noStrike" cap="none" normalizeH="0" baseline="0">
                <a:ln>
                  <a:noFill/>
                </a:ln>
                <a:solidFill>
                  <a:srgbClr val="808080"/>
                </a:solidFill>
                <a:effectLst/>
                <a:latin typeface="Lucida Sans Typewriter" panose="020B0509030504030204" pitchFamily="49" charset="0"/>
              </a:rPr>
              <a:t>        </a:t>
            </a:r>
            <a:r>
              <a:rPr kumimoji="0" lang="fr-FR" altLang="fr-FR" sz="1100" b="0" i="0" u="none" strike="noStrike" cap="none" normalizeH="0" baseline="0">
                <a:ln>
                  <a:noFill/>
                </a:ln>
                <a:solidFill>
                  <a:srgbClr val="000000"/>
                </a:solidFill>
                <a:effectLst/>
                <a:latin typeface="Lucida Sans Typewriter" panose="020B0509030504030204" pitchFamily="49" charset="0"/>
              </a:rPr>
              <a:t>x_2 = -y * np.log(x_1) - (</a:t>
            </a:r>
            <a:r>
              <a:rPr kumimoji="0" lang="fr-FR" altLang="fr-FR" sz="1100" b="0" i="0" u="none" strike="noStrike" cap="none" normalizeH="0" baseline="0">
                <a:ln>
                  <a:noFill/>
                </a:ln>
                <a:solidFill>
                  <a:srgbClr val="0000FF"/>
                </a:solidFill>
                <a:effectLst/>
                <a:latin typeface="Lucida Sans Typewriter" panose="020B0509030504030204" pitchFamily="49" charset="0"/>
              </a:rPr>
              <a:t>1 </a:t>
            </a:r>
            <a:r>
              <a:rPr kumimoji="0" lang="fr-FR" altLang="fr-FR" sz="1100" b="0" i="0" u="none" strike="noStrike" cap="none" normalizeH="0" baseline="0">
                <a:ln>
                  <a:noFill/>
                </a:ln>
                <a:solidFill>
                  <a:srgbClr val="000000"/>
                </a:solidFill>
                <a:effectLst/>
                <a:latin typeface="Lucida Sans Typewriter" panose="020B0509030504030204" pitchFamily="49" charset="0"/>
              </a:rPr>
              <a:t>- y) * np.log(</a:t>
            </a:r>
            <a:r>
              <a:rPr kumimoji="0" lang="fr-FR" altLang="fr-FR" sz="1100" b="0" i="0" u="none" strike="noStrike" cap="none" normalizeH="0" baseline="0">
                <a:ln>
                  <a:noFill/>
                </a:ln>
                <a:solidFill>
                  <a:srgbClr val="0000FF"/>
                </a:solidFill>
                <a:effectLst/>
                <a:latin typeface="Lucida Sans Typewriter" panose="020B0509030504030204" pitchFamily="49" charset="0"/>
              </a:rPr>
              <a:t>1 </a:t>
            </a:r>
            <a:r>
              <a:rPr kumimoji="0" lang="fr-FR" altLang="fr-FR" sz="1100" b="0" i="0" u="none" strike="noStrike" cap="none" normalizeH="0" baseline="0">
                <a:ln>
                  <a:noFill/>
                </a:ln>
                <a:solidFill>
                  <a:srgbClr val="000000"/>
                </a:solidFill>
                <a:effectLst/>
                <a:latin typeface="Lucida Sans Typewriter" panose="020B0509030504030204" pitchFamily="49" charset="0"/>
              </a:rPr>
              <a:t>- x_1)</a:t>
            </a: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0" u="none" strike="noStrike" cap="none" normalizeH="0" baseline="0" err="1">
                <a:ln>
                  <a:noFill/>
                </a:ln>
                <a:solidFill>
                  <a:srgbClr val="000000"/>
                </a:solidFill>
                <a:effectLst/>
                <a:latin typeface="Lucida Sans Typewriter" panose="020B0509030504030204" pitchFamily="49" charset="0"/>
              </a:rPr>
              <a:t>log_loss_binaire</a:t>
            </a:r>
            <a:r>
              <a:rPr kumimoji="0" lang="fr-FR" altLang="fr-FR" sz="1100" b="0" i="0" u="none" strike="noStrike" cap="none" normalizeH="0" baseline="0">
                <a:ln>
                  <a:noFill/>
                </a:ln>
                <a:solidFill>
                  <a:srgbClr val="000000"/>
                </a:solidFill>
                <a:effectLst/>
                <a:latin typeface="Lucida Sans Typewriter" panose="020B0509030504030204" pitchFamily="49" charset="0"/>
              </a:rPr>
              <a:t> = </a:t>
            </a:r>
            <a:r>
              <a:rPr kumimoji="0" lang="fr-FR" altLang="fr-FR" sz="1100" b="0" i="0" u="none" strike="noStrike" cap="none" normalizeH="0" baseline="0" err="1">
                <a:ln>
                  <a:noFill/>
                </a:ln>
                <a:solidFill>
                  <a:srgbClr val="000000"/>
                </a:solidFill>
                <a:effectLst/>
                <a:latin typeface="Lucida Sans Typewriter" panose="020B0509030504030204" pitchFamily="49" charset="0"/>
              </a:rPr>
              <a:t>np.mean</a:t>
            </a:r>
            <a:r>
              <a:rPr kumimoji="0" lang="fr-FR" altLang="fr-FR" sz="1100" b="0" i="0" u="none" strike="noStrike" cap="none" normalizeH="0" baseline="0">
                <a:ln>
                  <a:noFill/>
                </a:ln>
                <a:solidFill>
                  <a:srgbClr val="000000"/>
                </a:solidFill>
                <a:effectLst/>
                <a:latin typeface="Lucida Sans Typewriter" panose="020B0509030504030204" pitchFamily="49" charset="0"/>
              </a:rPr>
              <a:t>(x_2, </a:t>
            </a:r>
            <a:r>
              <a:rPr kumimoji="0" lang="fr-FR" altLang="fr-FR" sz="1100" b="0" i="0" u="none" strike="noStrike" cap="none" normalizeH="0" baseline="0">
                <a:ln>
                  <a:noFill/>
                </a:ln>
                <a:solidFill>
                  <a:srgbClr val="660099"/>
                </a:solidFill>
                <a:effectLst/>
                <a:latin typeface="Lucida Sans Typewriter" panose="020B0509030504030204" pitchFamily="49" charset="0"/>
              </a:rPr>
              <a:t>axis</a:t>
            </a:r>
            <a:r>
              <a:rPr kumimoji="0" lang="fr-FR" altLang="fr-FR" sz="1100" b="0" i="0" u="none" strike="noStrike" cap="none" normalizeH="0" baseline="0">
                <a:ln>
                  <a:noFill/>
                </a:ln>
                <a:solidFill>
                  <a:srgbClr val="000000"/>
                </a:solidFill>
                <a:effectLst/>
                <a:latin typeface="Lucida Sans Typewriter" panose="020B0509030504030204" pitchFamily="49" charset="0"/>
              </a:rPr>
              <a:t>=-</a:t>
            </a:r>
            <a:r>
              <a:rPr kumimoji="0" lang="fr-FR" altLang="fr-FR" sz="1100" b="0" i="0" u="none" strike="noStrike" cap="none" normalizeH="0" baseline="0">
                <a:ln>
                  <a:noFill/>
                </a:ln>
                <a:solidFill>
                  <a:srgbClr val="0000FF"/>
                </a:solidFill>
                <a:effectLst/>
                <a:latin typeface="Lucida Sans Typewriter" panose="020B0509030504030204" pitchFamily="49" charset="0"/>
              </a:rPr>
              <a:t>1</a:t>
            </a:r>
            <a:r>
              <a:rPr kumimoji="0" lang="fr-FR" altLang="fr-FR" sz="1100" b="0" i="0" u="none" strike="noStrike" cap="none" normalizeH="0" baseline="0">
                <a:ln>
                  <a:noFill/>
                </a:ln>
                <a:solidFill>
                  <a:srgbClr val="000000"/>
                </a:solidFill>
                <a:effectLst/>
                <a:latin typeface="Lucida Sans Typewriter" panose="020B0509030504030204" pitchFamily="49" charset="0"/>
              </a:rPr>
              <a:t>)</a:t>
            </a: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0" u="none" strike="noStrike" cap="none" normalizeH="0" baseline="0" err="1">
                <a:ln>
                  <a:noFill/>
                </a:ln>
                <a:solidFill>
                  <a:srgbClr val="000000"/>
                </a:solidFill>
                <a:effectLst/>
                <a:latin typeface="Lucida Sans Typewriter" panose="020B0509030504030204" pitchFamily="49" charset="0"/>
              </a:rPr>
              <a:t>data_perte</a:t>
            </a:r>
            <a:r>
              <a:rPr kumimoji="0" lang="fr-FR" altLang="fr-FR" sz="1100" b="0" i="0" u="none" strike="noStrike" cap="none" normalizeH="0" baseline="0">
                <a:ln>
                  <a:noFill/>
                </a:ln>
                <a:solidFill>
                  <a:srgbClr val="000000"/>
                </a:solidFill>
                <a:effectLst/>
                <a:latin typeface="Lucida Sans Typewriter" panose="020B0509030504030204" pitchFamily="49" charset="0"/>
              </a:rPr>
              <a:t> = </a:t>
            </a:r>
            <a:r>
              <a:rPr kumimoji="0" lang="fr-FR" altLang="fr-FR" sz="1100" b="0" i="0" u="none" strike="noStrike" cap="none" normalizeH="0" baseline="0" err="1">
                <a:ln>
                  <a:noFill/>
                </a:ln>
                <a:solidFill>
                  <a:srgbClr val="000000"/>
                </a:solidFill>
                <a:effectLst/>
                <a:latin typeface="Lucida Sans Typewriter" panose="020B0509030504030204" pitchFamily="49" charset="0"/>
              </a:rPr>
              <a:t>np.mean</a:t>
            </a:r>
            <a:r>
              <a:rPr kumimoji="0" lang="fr-FR" altLang="fr-FR" sz="1100" b="0" i="0" u="none" strike="noStrike" cap="none" normalizeH="0" baseline="0">
                <a:ln>
                  <a:noFill/>
                </a:ln>
                <a:solidFill>
                  <a:srgbClr val="000000"/>
                </a:solidFill>
                <a:effectLst/>
                <a:latin typeface="Lucida Sans Typewriter" panose="020B0509030504030204" pitchFamily="49" charset="0"/>
              </a:rPr>
              <a:t>(</a:t>
            </a:r>
            <a:r>
              <a:rPr kumimoji="0" lang="fr-FR" altLang="fr-FR" sz="1100" b="0" i="0" u="none" strike="noStrike" cap="none" normalizeH="0" baseline="0" err="1">
                <a:ln>
                  <a:noFill/>
                </a:ln>
                <a:solidFill>
                  <a:srgbClr val="000000"/>
                </a:solidFill>
                <a:effectLst/>
                <a:latin typeface="Lucida Sans Typewriter" panose="020B0509030504030204" pitchFamily="49" charset="0"/>
              </a:rPr>
              <a:t>log_loss_binaire</a:t>
            </a:r>
            <a:r>
              <a:rPr kumimoji="0" lang="fr-FR" altLang="fr-FR" sz="1100" b="0" i="0" u="none" strike="noStrike" cap="none" normalizeH="0" baseline="0">
                <a:ln>
                  <a:noFill/>
                </a:ln>
                <a:solidFill>
                  <a:srgbClr val="000000"/>
                </a:solidFill>
                <a:effectLst/>
                <a:latin typeface="Lucida Sans Typewriter" panose="020B0509030504030204" pitchFamily="49" charset="0"/>
              </a:rPr>
              <a:t>)</a:t>
            </a:r>
            <a:br>
              <a:rPr kumimoji="0" lang="fr-FR" altLang="fr-FR" sz="1100" b="0" i="0" u="none" strike="noStrike" cap="none" normalizeH="0" baseline="0">
                <a:ln>
                  <a:noFill/>
                </a:ln>
                <a:solidFill>
                  <a:srgbClr val="000000"/>
                </a:solidFill>
                <a:effectLst/>
                <a:latin typeface="Lucida Sans Typewriter" panose="020B0509030504030204" pitchFamily="49" charset="0"/>
              </a:rPr>
            </a:b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1" i="0" u="none" strike="noStrike" cap="none" normalizeH="0" baseline="0">
                <a:ln>
                  <a:noFill/>
                </a:ln>
                <a:solidFill>
                  <a:srgbClr val="000080"/>
                </a:solidFill>
                <a:effectLst/>
                <a:latin typeface="Lucida Sans Typewriter" panose="020B0509030504030204" pitchFamily="49" charset="0"/>
              </a:rPr>
              <a:t>return </a:t>
            </a:r>
            <a:r>
              <a:rPr kumimoji="0" lang="fr-FR" altLang="fr-FR" sz="1100" b="0" i="0" u="none" strike="noStrike" cap="none" normalizeH="0" baseline="0" err="1">
                <a:ln>
                  <a:noFill/>
                </a:ln>
                <a:solidFill>
                  <a:srgbClr val="000000"/>
                </a:solidFill>
                <a:effectLst/>
                <a:latin typeface="Lucida Sans Typewriter" panose="020B0509030504030204" pitchFamily="49" charset="0"/>
              </a:rPr>
              <a:t>data_perte</a:t>
            </a:r>
            <a:br>
              <a:rPr kumimoji="0" lang="fr-FR" altLang="fr-FR" sz="1100" b="0" i="0" u="none" strike="noStrike" cap="none" normalizeH="0" baseline="0">
                <a:ln>
                  <a:noFill/>
                </a:ln>
                <a:solidFill>
                  <a:srgbClr val="000000"/>
                </a:solidFill>
                <a:effectLst/>
                <a:latin typeface="Lucida Sans Typewriter" panose="020B0509030504030204" pitchFamily="49" charset="0"/>
              </a:rPr>
            </a:b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1" i="0" u="none" strike="noStrike" cap="none" normalizeH="0" baseline="0" err="1">
                <a:ln>
                  <a:noFill/>
                </a:ln>
                <a:solidFill>
                  <a:srgbClr val="000080"/>
                </a:solidFill>
                <a:effectLst/>
                <a:latin typeface="Lucida Sans Typewriter" panose="020B0509030504030204" pitchFamily="49" charset="0"/>
              </a:rPr>
              <a:t>def</a:t>
            </a:r>
            <a:r>
              <a:rPr kumimoji="0" lang="fr-FR" altLang="fr-FR" sz="1100" b="1" i="0" u="none" strike="noStrike" cap="none" normalizeH="0" baseline="0">
                <a:ln>
                  <a:noFill/>
                </a:ln>
                <a:solidFill>
                  <a:srgbClr val="000080"/>
                </a:solidFill>
                <a:effectLst/>
                <a:latin typeface="Lucida Sans Typewriter" panose="020B0509030504030204" pitchFamily="49" charset="0"/>
              </a:rPr>
              <a:t> </a:t>
            </a:r>
            <a:r>
              <a:rPr kumimoji="0" lang="fr-FR" altLang="fr-FR" sz="1100" b="0" i="0" u="none" strike="noStrike" cap="none" normalizeH="0" baseline="0" err="1">
                <a:ln>
                  <a:noFill/>
                </a:ln>
                <a:solidFill>
                  <a:srgbClr val="000000"/>
                </a:solidFill>
                <a:effectLst/>
                <a:latin typeface="Lucida Sans Typewriter" panose="020B0509030504030204" pitchFamily="49" charset="0"/>
              </a:rPr>
              <a:t>retro_propagation</a:t>
            </a:r>
            <a:r>
              <a:rPr kumimoji="0" lang="fr-FR" altLang="fr-FR" sz="1100" b="0" i="0" u="none" strike="noStrike" cap="none" normalizeH="0" baseline="0">
                <a:ln>
                  <a:noFill/>
                </a:ln>
                <a:solidFill>
                  <a:srgbClr val="000000"/>
                </a:solidFill>
                <a:effectLst/>
                <a:latin typeface="Lucida Sans Typewriter" panose="020B0509030504030204" pitchFamily="49" charset="0"/>
              </a:rPr>
              <a:t>(</a:t>
            </a:r>
            <a:r>
              <a:rPr kumimoji="0" lang="fr-FR" altLang="fr-FR" sz="1100" b="0" i="0" u="none" strike="noStrike" cap="none" normalizeH="0" baseline="0">
                <a:ln>
                  <a:noFill/>
                </a:ln>
                <a:solidFill>
                  <a:srgbClr val="94558D"/>
                </a:solidFill>
                <a:effectLst/>
                <a:latin typeface="Lucida Sans Typewriter" panose="020B0509030504030204" pitchFamily="49" charset="0"/>
              </a:rPr>
              <a:t>self</a:t>
            </a:r>
            <a:r>
              <a:rPr kumimoji="0" lang="fr-FR" altLang="fr-FR" sz="1100" b="0" i="0" u="none" strike="noStrike" cap="none" normalizeH="0" baseline="0">
                <a:ln>
                  <a:noFill/>
                </a:ln>
                <a:solidFill>
                  <a:srgbClr val="000000"/>
                </a:solidFill>
                <a:effectLst/>
                <a:latin typeface="Lucida Sans Typewriter" panose="020B0509030504030204" pitchFamily="49" charset="0"/>
              </a:rPr>
              <a:t>, a, y):</a:t>
            </a: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0" u="none" strike="noStrike" cap="none" normalizeH="0" baseline="0" err="1">
                <a:ln>
                  <a:noFill/>
                </a:ln>
                <a:solidFill>
                  <a:srgbClr val="000000"/>
                </a:solidFill>
                <a:effectLst/>
                <a:latin typeface="Lucida Sans Typewriter" panose="020B0509030504030204" pitchFamily="49" charset="0"/>
              </a:rPr>
              <a:t>taille_data</a:t>
            </a:r>
            <a:r>
              <a:rPr kumimoji="0" lang="fr-FR" altLang="fr-FR" sz="1100" b="0" i="0" u="none" strike="noStrike" cap="none" normalizeH="0" baseline="0">
                <a:ln>
                  <a:noFill/>
                </a:ln>
                <a:solidFill>
                  <a:srgbClr val="000000"/>
                </a:solidFill>
                <a:effectLst/>
                <a:latin typeface="Lucida Sans Typewriter" panose="020B0509030504030204" pitchFamily="49" charset="0"/>
              </a:rPr>
              <a:t> = </a:t>
            </a:r>
            <a:r>
              <a:rPr kumimoji="0" lang="fr-FR" altLang="fr-FR" sz="1100" b="0" i="0" u="none" strike="noStrike" cap="none" normalizeH="0" baseline="0" err="1">
                <a:ln>
                  <a:noFill/>
                </a:ln>
                <a:solidFill>
                  <a:srgbClr val="000080"/>
                </a:solidFill>
                <a:effectLst/>
                <a:latin typeface="Lucida Sans Typewriter" panose="020B0509030504030204" pitchFamily="49" charset="0"/>
              </a:rPr>
              <a:t>len</a:t>
            </a:r>
            <a:r>
              <a:rPr kumimoji="0" lang="fr-FR" altLang="fr-FR" sz="1100" b="0" i="0" u="none" strike="noStrike" cap="none" normalizeH="0" baseline="0">
                <a:ln>
                  <a:noFill/>
                </a:ln>
                <a:solidFill>
                  <a:srgbClr val="000000"/>
                </a:solidFill>
                <a:effectLst/>
                <a:latin typeface="Lucida Sans Typewriter" panose="020B0509030504030204" pitchFamily="49" charset="0"/>
              </a:rPr>
              <a:t>(a)</a:t>
            </a: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sortie = </a:t>
            </a:r>
            <a:r>
              <a:rPr kumimoji="0" lang="fr-FR" altLang="fr-FR" sz="1100" b="0" i="0" u="none" strike="noStrike" cap="none" normalizeH="0" baseline="0" err="1">
                <a:ln>
                  <a:noFill/>
                </a:ln>
                <a:solidFill>
                  <a:srgbClr val="000080"/>
                </a:solidFill>
                <a:effectLst/>
                <a:latin typeface="Lucida Sans Typewriter" panose="020B0509030504030204" pitchFamily="49" charset="0"/>
              </a:rPr>
              <a:t>len</a:t>
            </a:r>
            <a:r>
              <a:rPr kumimoji="0" lang="fr-FR" altLang="fr-FR" sz="1100" b="0" i="0" u="none" strike="noStrike" cap="none" normalizeH="0" baseline="0">
                <a:ln>
                  <a:noFill/>
                </a:ln>
                <a:solidFill>
                  <a:srgbClr val="000000"/>
                </a:solidFill>
                <a:effectLst/>
                <a:latin typeface="Lucida Sans Typewriter" panose="020B0509030504030204" pitchFamily="49" charset="0"/>
              </a:rPr>
              <a:t>(a[</a:t>
            </a:r>
            <a:r>
              <a:rPr kumimoji="0" lang="fr-FR" altLang="fr-FR" sz="1100" b="0" i="0" u="none" strike="noStrike" cap="none" normalizeH="0" baseline="0">
                <a:ln>
                  <a:noFill/>
                </a:ln>
                <a:solidFill>
                  <a:srgbClr val="0000FF"/>
                </a:solidFill>
                <a:effectLst/>
                <a:latin typeface="Lucida Sans Typewriter" panose="020B0509030504030204" pitchFamily="49" charset="0"/>
              </a:rPr>
              <a:t>0</a:t>
            </a:r>
            <a:r>
              <a:rPr kumimoji="0" lang="fr-FR" altLang="fr-FR" sz="1100" b="0" i="0" u="none" strike="noStrike" cap="none" normalizeH="0" baseline="0">
                <a:ln>
                  <a:noFill/>
                </a:ln>
                <a:solidFill>
                  <a:srgbClr val="000000"/>
                </a:solidFill>
                <a:effectLst/>
                <a:latin typeface="Lucida Sans Typewriter" panose="020B0509030504030204" pitchFamily="49" charset="0"/>
              </a:rPr>
              <a:t>])</a:t>
            </a: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a2 = </a:t>
            </a:r>
            <a:r>
              <a:rPr kumimoji="0" lang="fr-FR" altLang="fr-FR" sz="1100" b="0" i="0" u="none" strike="noStrike" cap="none" normalizeH="0" baseline="0" err="1">
                <a:ln>
                  <a:noFill/>
                </a:ln>
                <a:solidFill>
                  <a:srgbClr val="000000"/>
                </a:solidFill>
                <a:effectLst/>
                <a:latin typeface="Lucida Sans Typewriter" panose="020B0509030504030204" pitchFamily="49" charset="0"/>
              </a:rPr>
              <a:t>np.clip</a:t>
            </a:r>
            <a:r>
              <a:rPr kumimoji="0" lang="fr-FR" altLang="fr-FR" sz="1100" b="0" i="0" u="none" strike="noStrike" cap="none" normalizeH="0" baseline="0">
                <a:ln>
                  <a:noFill/>
                </a:ln>
                <a:solidFill>
                  <a:srgbClr val="000000"/>
                </a:solidFill>
                <a:effectLst/>
                <a:latin typeface="Lucida Sans Typewriter" panose="020B0509030504030204" pitchFamily="49" charset="0"/>
              </a:rPr>
              <a:t>(a, </a:t>
            </a:r>
            <a:r>
              <a:rPr kumimoji="0" lang="fr-FR" altLang="fr-FR" sz="1100" b="0" i="0" u="none" strike="noStrike" cap="none" normalizeH="0" baseline="0">
                <a:ln>
                  <a:noFill/>
                </a:ln>
                <a:solidFill>
                  <a:srgbClr val="0000FF"/>
                </a:solidFill>
                <a:effectLst/>
                <a:latin typeface="Lucida Sans Typewriter" panose="020B0509030504030204" pitchFamily="49" charset="0"/>
              </a:rPr>
              <a:t>1e-7</a:t>
            </a: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0" u="none" strike="noStrike" cap="none" normalizeH="0" baseline="0">
                <a:ln>
                  <a:noFill/>
                </a:ln>
                <a:solidFill>
                  <a:srgbClr val="0000FF"/>
                </a:solidFill>
                <a:effectLst/>
                <a:latin typeface="Lucida Sans Typewriter" panose="020B0509030504030204" pitchFamily="49" charset="0"/>
              </a:rPr>
              <a:t>1 </a:t>
            </a: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0" u="none" strike="noStrike" cap="none" normalizeH="0" baseline="0">
                <a:ln>
                  <a:noFill/>
                </a:ln>
                <a:solidFill>
                  <a:srgbClr val="0000FF"/>
                </a:solidFill>
                <a:effectLst/>
                <a:latin typeface="Lucida Sans Typewriter" panose="020B0509030504030204" pitchFamily="49" charset="0"/>
              </a:rPr>
              <a:t>1e-7</a:t>
            </a:r>
            <a:r>
              <a:rPr kumimoji="0" lang="fr-FR" altLang="fr-FR" sz="1100" b="0" i="0" u="none" strike="noStrike" cap="none" normalizeH="0" baseline="0">
                <a:ln>
                  <a:noFill/>
                </a:ln>
                <a:solidFill>
                  <a:srgbClr val="000000"/>
                </a:solidFill>
                <a:effectLst/>
                <a:latin typeface="Lucida Sans Typewriter" panose="020B0509030504030204" pitchFamily="49" charset="0"/>
              </a:rPr>
              <a:t>)</a:t>
            </a: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0" u="none" strike="noStrike" cap="none" normalizeH="0" baseline="0" err="1">
                <a:ln>
                  <a:noFill/>
                </a:ln>
                <a:solidFill>
                  <a:srgbClr val="94558D"/>
                </a:solidFill>
                <a:effectLst/>
                <a:latin typeface="Lucida Sans Typewriter" panose="020B0509030504030204" pitchFamily="49" charset="0"/>
              </a:rPr>
              <a:t>self</a:t>
            </a:r>
            <a:r>
              <a:rPr kumimoji="0" lang="fr-FR" altLang="fr-FR" sz="1100" b="0" i="0" u="none" strike="noStrike" cap="none" normalizeH="0" baseline="0" err="1">
                <a:ln>
                  <a:noFill/>
                </a:ln>
                <a:solidFill>
                  <a:srgbClr val="000000"/>
                </a:solidFill>
                <a:effectLst/>
                <a:latin typeface="Lucida Sans Typewriter" panose="020B0509030504030204" pitchFamily="49" charset="0"/>
              </a:rPr>
              <a:t>.dx</a:t>
            </a:r>
            <a:r>
              <a:rPr kumimoji="0" lang="fr-FR" altLang="fr-FR" sz="1100" b="0" i="0" u="none" strike="noStrike" cap="none" normalizeH="0" baseline="0">
                <a:ln>
                  <a:noFill/>
                </a:ln>
                <a:solidFill>
                  <a:srgbClr val="000000"/>
                </a:solidFill>
                <a:effectLst/>
                <a:latin typeface="Lucida Sans Typewriter" panose="020B0509030504030204" pitchFamily="49" charset="0"/>
              </a:rPr>
              <a:t> = -(y / a2 - (</a:t>
            </a:r>
            <a:r>
              <a:rPr kumimoji="0" lang="fr-FR" altLang="fr-FR" sz="1100" b="0" i="0" u="none" strike="noStrike" cap="none" normalizeH="0" baseline="0">
                <a:ln>
                  <a:noFill/>
                </a:ln>
                <a:solidFill>
                  <a:srgbClr val="0000FF"/>
                </a:solidFill>
                <a:effectLst/>
                <a:latin typeface="Lucida Sans Typewriter" panose="020B0509030504030204" pitchFamily="49" charset="0"/>
              </a:rPr>
              <a:t>1 </a:t>
            </a:r>
            <a:r>
              <a:rPr kumimoji="0" lang="fr-FR" altLang="fr-FR" sz="1100" b="0" i="0" u="none" strike="noStrike" cap="none" normalizeH="0" baseline="0">
                <a:ln>
                  <a:noFill/>
                </a:ln>
                <a:solidFill>
                  <a:srgbClr val="000000"/>
                </a:solidFill>
                <a:effectLst/>
                <a:latin typeface="Lucida Sans Typewriter" panose="020B0509030504030204" pitchFamily="49" charset="0"/>
              </a:rPr>
              <a:t>- y) / (</a:t>
            </a:r>
            <a:r>
              <a:rPr kumimoji="0" lang="fr-FR" altLang="fr-FR" sz="1100" b="0" i="0" u="none" strike="noStrike" cap="none" normalizeH="0" baseline="0">
                <a:ln>
                  <a:noFill/>
                </a:ln>
                <a:solidFill>
                  <a:srgbClr val="0000FF"/>
                </a:solidFill>
                <a:effectLst/>
                <a:latin typeface="Lucida Sans Typewriter" panose="020B0509030504030204" pitchFamily="49" charset="0"/>
              </a:rPr>
              <a:t>1 </a:t>
            </a:r>
            <a:r>
              <a:rPr kumimoji="0" lang="fr-FR" altLang="fr-FR" sz="1100" b="0" i="0" u="none" strike="noStrike" cap="none" normalizeH="0" baseline="0">
                <a:ln>
                  <a:noFill/>
                </a:ln>
                <a:solidFill>
                  <a:srgbClr val="000000"/>
                </a:solidFill>
                <a:effectLst/>
                <a:latin typeface="Lucida Sans Typewriter" panose="020B0509030504030204" pitchFamily="49" charset="0"/>
              </a:rPr>
              <a:t>- a2)) / sortie</a:t>
            </a:r>
            <a:br>
              <a:rPr kumimoji="0" lang="fr-FR" altLang="fr-FR" sz="1100" b="0" i="0" u="none" strike="noStrike" cap="none" normalizeH="0" baseline="0">
                <a:ln>
                  <a:noFill/>
                </a:ln>
                <a:solidFill>
                  <a:srgbClr val="000000"/>
                </a:solidFill>
                <a:effectLst/>
                <a:latin typeface="Lucida Sans Typewriter" panose="020B0509030504030204" pitchFamily="49" charset="0"/>
              </a:rPr>
            </a:br>
            <a:r>
              <a:rPr kumimoji="0" lang="fr-FR" altLang="fr-FR" sz="1100" b="0" i="0" u="none" strike="noStrike" cap="none" normalizeH="0" baseline="0">
                <a:ln>
                  <a:noFill/>
                </a:ln>
                <a:solidFill>
                  <a:srgbClr val="000000"/>
                </a:solidFill>
                <a:effectLst/>
                <a:latin typeface="Lucida Sans Typewriter" panose="020B0509030504030204" pitchFamily="49" charset="0"/>
              </a:rPr>
              <a:t>        </a:t>
            </a:r>
            <a:r>
              <a:rPr kumimoji="0" lang="fr-FR" altLang="fr-FR" sz="1100" b="0" i="0" u="none" strike="noStrike" cap="none" normalizeH="0" baseline="0" err="1">
                <a:ln>
                  <a:noFill/>
                </a:ln>
                <a:solidFill>
                  <a:srgbClr val="94558D"/>
                </a:solidFill>
                <a:effectLst/>
                <a:latin typeface="Lucida Sans Typewriter" panose="020B0509030504030204" pitchFamily="49" charset="0"/>
              </a:rPr>
              <a:t>self</a:t>
            </a:r>
            <a:r>
              <a:rPr kumimoji="0" lang="fr-FR" altLang="fr-FR" sz="1100" b="0" i="0" u="none" strike="noStrike" cap="none" normalizeH="0" baseline="0" err="1">
                <a:ln>
                  <a:noFill/>
                </a:ln>
                <a:solidFill>
                  <a:srgbClr val="000000"/>
                </a:solidFill>
                <a:effectLst/>
                <a:latin typeface="Lucida Sans Typewriter" panose="020B0509030504030204" pitchFamily="49" charset="0"/>
              </a:rPr>
              <a:t>.dx</a:t>
            </a:r>
            <a:r>
              <a:rPr kumimoji="0" lang="fr-FR" altLang="fr-FR" sz="1100" b="0" i="0" u="none" strike="noStrike" cap="none" normalizeH="0" baseline="0">
                <a:ln>
                  <a:noFill/>
                </a:ln>
                <a:solidFill>
                  <a:srgbClr val="000000"/>
                </a:solidFill>
                <a:effectLst/>
                <a:latin typeface="Lucida Sans Typewriter" panose="020B0509030504030204" pitchFamily="49" charset="0"/>
              </a:rPr>
              <a:t> = </a:t>
            </a:r>
            <a:r>
              <a:rPr kumimoji="0" lang="fr-FR" altLang="fr-FR" sz="1100" b="0" i="0" u="none" strike="noStrike" cap="none" normalizeH="0" baseline="0" err="1">
                <a:ln>
                  <a:noFill/>
                </a:ln>
                <a:solidFill>
                  <a:srgbClr val="94558D"/>
                </a:solidFill>
                <a:effectLst/>
                <a:latin typeface="Lucida Sans Typewriter" panose="020B0509030504030204" pitchFamily="49" charset="0"/>
              </a:rPr>
              <a:t>self</a:t>
            </a:r>
            <a:r>
              <a:rPr kumimoji="0" lang="fr-FR" altLang="fr-FR" sz="1100" b="0" i="0" u="none" strike="noStrike" cap="none" normalizeH="0" baseline="0" err="1">
                <a:ln>
                  <a:noFill/>
                </a:ln>
                <a:solidFill>
                  <a:srgbClr val="000000"/>
                </a:solidFill>
                <a:effectLst/>
                <a:latin typeface="Lucida Sans Typewriter" panose="020B0509030504030204" pitchFamily="49" charset="0"/>
              </a:rPr>
              <a:t>.dx</a:t>
            </a:r>
            <a:r>
              <a:rPr kumimoji="0" lang="fr-FR" altLang="fr-FR" sz="1100" b="0" i="0" u="none" strike="noStrike" cap="none" normalizeH="0" baseline="0">
                <a:ln>
                  <a:noFill/>
                </a:ln>
                <a:solidFill>
                  <a:srgbClr val="000000"/>
                </a:solidFill>
                <a:effectLst/>
                <a:latin typeface="Lucida Sans Typewriter" panose="020B0509030504030204" pitchFamily="49" charset="0"/>
              </a:rPr>
              <a:t> / </a:t>
            </a:r>
            <a:r>
              <a:rPr kumimoji="0" lang="fr-FR" altLang="fr-FR" sz="1100" b="0" i="0" u="none" strike="noStrike" cap="none" normalizeH="0" baseline="0" err="1">
                <a:ln>
                  <a:noFill/>
                </a:ln>
                <a:solidFill>
                  <a:srgbClr val="000000"/>
                </a:solidFill>
                <a:effectLst/>
                <a:latin typeface="Lucida Sans Typewriter" panose="020B0509030504030204" pitchFamily="49" charset="0"/>
              </a:rPr>
              <a:t>taille_data</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5311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A4549DD-F4AC-D9B2-DA1D-C3C3CF712D90}"/>
              </a:ext>
            </a:extLst>
          </p:cNvPr>
          <p:cNvSpPr>
            <a:spLocks noChangeArrowheads="1"/>
          </p:cNvSpPr>
          <p:nvPr/>
        </p:nvSpPr>
        <p:spPr bwMode="auto">
          <a:xfrm>
            <a:off x="355601" y="1046440"/>
            <a:ext cx="5740399" cy="35086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100" b="0" i="0" u="none" strike="noStrike" cap="none" normalizeH="0" baseline="0">
                <a:ln>
                  <a:noFill/>
                </a:ln>
                <a:solidFill>
                  <a:srgbClr val="333333"/>
                </a:solidFill>
                <a:effectLst/>
                <a:latin typeface="Lucida Sans Typewriter" panose="020B0509030504030204" pitchFamily="49" charset="0"/>
              </a:rPr>
            </a:br>
            <a:br>
              <a:rPr kumimoji="0" lang="fr-FR" altLang="fr-FR" sz="1100" b="0" i="0" u="none" strike="noStrike" cap="none" normalizeH="0" baseline="0">
                <a:ln>
                  <a:noFill/>
                </a:ln>
                <a:solidFill>
                  <a:srgbClr val="333333"/>
                </a:solidFill>
                <a:effectLst/>
                <a:latin typeface="Lucida Sans Typewriter" panose="020B0509030504030204" pitchFamily="49" charset="0"/>
              </a:rPr>
            </a:br>
            <a:r>
              <a:rPr kumimoji="0" lang="fr-FR" altLang="fr-FR" sz="1100" b="0" i="0" u="none" strike="noStrike" cap="none" normalizeH="0" baseline="0">
                <a:ln>
                  <a:noFill/>
                </a:ln>
                <a:solidFill>
                  <a:srgbClr val="333333"/>
                </a:solidFill>
                <a:effectLst/>
                <a:latin typeface="Lucida Sans Typewriter" panose="020B0509030504030204" pitchFamily="49" charset="0"/>
              </a:rPr>
              <a:t>X</a:t>
            </a:r>
            <a:r>
              <a:rPr kumimoji="0" lang="fr-FR" altLang="fr-FR" sz="1100" b="0" i="0" u="none" strike="noStrike" cap="none" normalizeH="0" baseline="0">
                <a:ln>
                  <a:noFill/>
                </a:ln>
                <a:solidFill>
                  <a:srgbClr val="A71D5D"/>
                </a:solidFill>
                <a:effectLst/>
                <a:latin typeface="Lucida Sans Typewriter" panose="020B0509030504030204" pitchFamily="49" charset="0"/>
              </a:rPr>
              <a:t>=</a:t>
            </a:r>
            <a:r>
              <a:rPr kumimoji="0" lang="fr-FR" altLang="fr-FR" sz="1100" b="0" i="0" u="none" strike="noStrike" cap="none" normalizeH="0" baseline="0">
                <a:ln>
                  <a:noFill/>
                </a:ln>
                <a:solidFill>
                  <a:srgbClr val="63A35C"/>
                </a:solidFill>
                <a:effectLst/>
                <a:latin typeface="Lucida Sans Typewriter" panose="020B0509030504030204" pitchFamily="49" charset="0"/>
              </a:rPr>
              <a:t>[]</a:t>
            </a:r>
            <a:br>
              <a:rPr kumimoji="0" lang="fr-FR" altLang="fr-FR" sz="1100" b="0" i="0" u="none" strike="noStrike" cap="none" normalizeH="0" baseline="0">
                <a:ln>
                  <a:noFill/>
                </a:ln>
                <a:solidFill>
                  <a:srgbClr val="63A35C"/>
                </a:solidFill>
                <a:effectLst/>
                <a:latin typeface="Lucida Sans Typewriter" panose="020B0509030504030204" pitchFamily="49" charset="0"/>
              </a:rPr>
            </a:br>
            <a:r>
              <a:rPr kumimoji="0" lang="fr-FR" altLang="fr-FR" sz="1100" b="0" i="0" u="none" strike="noStrike" cap="none" normalizeH="0" baseline="0">
                <a:ln>
                  <a:noFill/>
                </a:ln>
                <a:solidFill>
                  <a:srgbClr val="333333"/>
                </a:solidFill>
                <a:effectLst/>
                <a:latin typeface="Lucida Sans Typewriter" panose="020B0509030504030204" pitchFamily="49" charset="0"/>
              </a:rPr>
              <a:t>Y</a:t>
            </a:r>
            <a:r>
              <a:rPr kumimoji="0" lang="fr-FR" altLang="fr-FR" sz="1100" b="0" i="0" u="none" strike="noStrike" cap="none" normalizeH="0" baseline="0">
                <a:ln>
                  <a:noFill/>
                </a:ln>
                <a:solidFill>
                  <a:srgbClr val="A71D5D"/>
                </a:solidFill>
                <a:effectLst/>
                <a:latin typeface="Lucida Sans Typewriter" panose="020B0509030504030204" pitchFamily="49" charset="0"/>
              </a:rPr>
              <a:t>=</a:t>
            </a:r>
            <a:r>
              <a:rPr kumimoji="0" lang="fr-FR" altLang="fr-FR" sz="1100" b="0" i="0" u="none" strike="noStrike" cap="none" normalizeH="0" baseline="0">
                <a:ln>
                  <a:noFill/>
                </a:ln>
                <a:solidFill>
                  <a:srgbClr val="63A35C"/>
                </a:solidFill>
                <a:effectLst/>
                <a:latin typeface="Lucida Sans Typewriter" panose="020B0509030504030204" pitchFamily="49" charset="0"/>
              </a:rPr>
              <a:t>[]</a:t>
            </a:r>
            <a:br>
              <a:rPr kumimoji="0" lang="fr-FR" altLang="fr-FR" sz="1100" b="0" i="0" u="none" strike="noStrike" cap="none" normalizeH="0" baseline="0">
                <a:ln>
                  <a:noFill/>
                </a:ln>
                <a:solidFill>
                  <a:srgbClr val="63A35C"/>
                </a:solidFill>
                <a:effectLst/>
                <a:latin typeface="Lucida Sans Typewriter" panose="020B0509030504030204" pitchFamily="49" charset="0"/>
              </a:rPr>
            </a:br>
            <a:r>
              <a:rPr kumimoji="0" lang="fr-FR" altLang="fr-FR" sz="1100" b="0" i="0" u="none" strike="noStrike" cap="none" normalizeH="0" baseline="0" err="1">
                <a:ln>
                  <a:noFill/>
                </a:ln>
                <a:solidFill>
                  <a:srgbClr val="333333"/>
                </a:solidFill>
                <a:effectLst/>
                <a:latin typeface="Lucida Sans Typewriter" panose="020B0509030504030204" pitchFamily="49" charset="0"/>
              </a:rPr>
              <a:t>largeur_image</a:t>
            </a:r>
            <a:r>
              <a:rPr kumimoji="0" lang="fr-FR" altLang="fr-FR" sz="1100" b="0" i="0" u="none" strike="noStrike" cap="none" normalizeH="0" baseline="0">
                <a:ln>
                  <a:noFill/>
                </a:ln>
                <a:solidFill>
                  <a:srgbClr val="A71D5D"/>
                </a:solidFill>
                <a:effectLst/>
                <a:latin typeface="Lucida Sans Typewriter" panose="020B0509030504030204" pitchFamily="49" charset="0"/>
              </a:rPr>
              <a:t>=</a:t>
            </a:r>
            <a:r>
              <a:rPr kumimoji="0" lang="fr-FR" altLang="fr-FR" sz="1100" b="0" i="0" u="none" strike="noStrike" cap="none" normalizeH="0" baseline="0">
                <a:ln>
                  <a:noFill/>
                </a:ln>
                <a:solidFill>
                  <a:srgbClr val="0086B3"/>
                </a:solidFill>
                <a:effectLst/>
                <a:latin typeface="Lucida Sans Typewriter" panose="020B0509030504030204" pitchFamily="49" charset="0"/>
              </a:rPr>
              <a:t>64</a:t>
            </a:r>
          </a:p>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100" b="0" i="0" u="none" strike="noStrike" cap="none" normalizeH="0" baseline="0">
                <a:ln>
                  <a:noFill/>
                </a:ln>
                <a:solidFill>
                  <a:srgbClr val="63A35C"/>
                </a:solidFill>
                <a:effectLst/>
                <a:latin typeface="Lucida Sans Typewriter" panose="020B0509030504030204" pitchFamily="49" charset="0"/>
              </a:rPr>
            </a:br>
            <a:r>
              <a:rPr kumimoji="0" lang="fr-FR" altLang="fr-FR" sz="1100" b="0" i="0" u="none" strike="noStrike" cap="none" normalizeH="0" baseline="0">
                <a:ln>
                  <a:noFill/>
                </a:ln>
                <a:solidFill>
                  <a:srgbClr val="333333"/>
                </a:solidFill>
                <a:effectLst/>
                <a:latin typeface="Lucida Sans Typewriter" panose="020B0509030504030204" pitchFamily="49" charset="0"/>
              </a:rPr>
              <a:t>files</a:t>
            </a:r>
            <a:r>
              <a:rPr kumimoji="0" lang="fr-FR" altLang="fr-FR" sz="1100" b="0" i="0" u="none" strike="noStrike" cap="none" normalizeH="0" baseline="0">
                <a:ln>
                  <a:noFill/>
                </a:ln>
                <a:solidFill>
                  <a:srgbClr val="A71D5D"/>
                </a:solidFill>
                <a:effectLst/>
                <a:latin typeface="Lucida Sans Typewriter" panose="020B0509030504030204" pitchFamily="49" charset="0"/>
              </a:rPr>
              <a:t>= </a:t>
            </a:r>
            <a:r>
              <a:rPr kumimoji="0" lang="fr-FR" altLang="fr-FR" sz="1100" b="0" i="0" u="none" strike="noStrike" cap="none" normalizeH="0" baseline="0" err="1">
                <a:ln>
                  <a:noFill/>
                </a:ln>
                <a:solidFill>
                  <a:srgbClr val="333333"/>
                </a:solidFill>
                <a:effectLst/>
                <a:latin typeface="Lucida Sans Typewriter" panose="020B0509030504030204" pitchFamily="49" charset="0"/>
              </a:rPr>
              <a:t>os</a:t>
            </a:r>
            <a:r>
              <a:rPr kumimoji="0" lang="fr-FR" altLang="fr-FR" sz="1100" b="0" i="0" u="none" strike="noStrike" cap="none" normalizeH="0" baseline="0" err="1">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0086B3"/>
                </a:solidFill>
                <a:effectLst/>
                <a:latin typeface="Lucida Sans Typewriter" panose="020B0509030504030204" pitchFamily="49" charset="0"/>
              </a:rPr>
              <a:t>listdir</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183691"/>
                </a:solidFill>
                <a:effectLst/>
                <a:latin typeface="Lucida Sans Typewriter" panose="020B0509030504030204" pitchFamily="49" charset="0"/>
              </a:rPr>
              <a:t>'</a:t>
            </a:r>
            <a:r>
              <a:rPr kumimoji="0" lang="fr-FR" altLang="fr-FR" sz="1100" b="0" i="0" u="none" strike="noStrike" cap="none" normalizeH="0" baseline="0" err="1">
                <a:ln>
                  <a:noFill/>
                </a:ln>
                <a:solidFill>
                  <a:srgbClr val="183691"/>
                </a:solidFill>
                <a:effectLst/>
                <a:latin typeface="Lucida Sans Typewriter" panose="020B0509030504030204" pitchFamily="49" charset="0"/>
              </a:rPr>
              <a:t>data_set</a:t>
            </a:r>
            <a:r>
              <a:rPr kumimoji="0" lang="fr-FR" altLang="fr-FR" sz="1100" b="0" i="0" u="none" strike="noStrike" cap="none" normalizeH="0" baseline="0">
                <a:ln>
                  <a:noFill/>
                </a:ln>
                <a:solidFill>
                  <a:srgbClr val="183691"/>
                </a:solidFill>
                <a:effectLst/>
                <a:latin typeface="Lucida Sans Typewriter" panose="020B0509030504030204" pitchFamily="49" charset="0"/>
              </a:rPr>
              <a:t>/0'</a:t>
            </a:r>
            <a:r>
              <a:rPr kumimoji="0" lang="fr-FR" altLang="fr-FR" sz="1100" b="0" i="0" u="none" strike="noStrike" cap="none" normalizeH="0" baseline="0">
                <a:ln>
                  <a:noFill/>
                </a:ln>
                <a:solidFill>
                  <a:srgbClr val="63A35C"/>
                </a:solidFill>
                <a:effectLst/>
                <a:latin typeface="Lucida Sans Typewriter" panose="020B0509030504030204" pitchFamily="49" charset="0"/>
              </a:rPr>
              <a:t>)</a:t>
            </a:r>
            <a:br>
              <a:rPr kumimoji="0" lang="fr-FR" altLang="fr-FR" sz="1100" b="0" i="0" u="none" strike="noStrike" cap="none" normalizeH="0" baseline="0">
                <a:ln>
                  <a:noFill/>
                </a:ln>
                <a:solidFill>
                  <a:srgbClr val="63A35C"/>
                </a:solidFill>
                <a:effectLst/>
                <a:latin typeface="Lucida Sans Typewriter" panose="020B0509030504030204" pitchFamily="49" charset="0"/>
              </a:rPr>
            </a:br>
            <a:br>
              <a:rPr kumimoji="0" lang="fr-FR" altLang="fr-FR" sz="1100" b="0" i="0" u="none" strike="noStrike" cap="none" normalizeH="0" baseline="0">
                <a:ln>
                  <a:noFill/>
                </a:ln>
                <a:solidFill>
                  <a:srgbClr val="63A35C"/>
                </a:solidFill>
                <a:effectLst/>
                <a:latin typeface="Lucida Sans Typewriter" panose="020B0509030504030204" pitchFamily="49" charset="0"/>
              </a:rPr>
            </a:br>
            <a:r>
              <a:rPr kumimoji="0" lang="fr-FR" altLang="fr-FR" sz="1100" b="0" i="0" u="none" strike="noStrike" cap="none" normalizeH="0" baseline="0">
                <a:ln>
                  <a:noFill/>
                </a:ln>
                <a:solidFill>
                  <a:srgbClr val="A71D5D"/>
                </a:solidFill>
                <a:effectLst/>
                <a:latin typeface="Lucida Sans Typewriter" panose="020B0509030504030204" pitchFamily="49" charset="0"/>
              </a:rPr>
              <a:t>for </a:t>
            </a:r>
            <a:r>
              <a:rPr kumimoji="0" lang="fr-FR" altLang="fr-FR" sz="1100" b="0" i="0" u="none" strike="noStrike" cap="none" normalizeH="0" baseline="0">
                <a:ln>
                  <a:noFill/>
                </a:ln>
                <a:solidFill>
                  <a:srgbClr val="333333"/>
                </a:solidFill>
                <a:effectLst/>
                <a:latin typeface="Lucida Sans Typewriter" panose="020B0509030504030204" pitchFamily="49" charset="0"/>
              </a:rPr>
              <a:t>image </a:t>
            </a:r>
            <a:r>
              <a:rPr kumimoji="0" lang="fr-FR" altLang="fr-FR" sz="1100" b="0" i="0" u="none" strike="noStrike" cap="none" normalizeH="0" baseline="0">
                <a:ln>
                  <a:noFill/>
                </a:ln>
                <a:solidFill>
                  <a:srgbClr val="A71D5D"/>
                </a:solidFill>
                <a:effectLst/>
                <a:latin typeface="Lucida Sans Typewriter" panose="020B0509030504030204" pitchFamily="49" charset="0"/>
              </a:rPr>
              <a:t>in </a:t>
            </a:r>
            <a:r>
              <a:rPr kumimoji="0" lang="fr-FR" altLang="fr-FR" sz="1100" b="0" i="0" u="none" strike="noStrike" cap="none" normalizeH="0" baseline="0">
                <a:ln>
                  <a:noFill/>
                </a:ln>
                <a:solidFill>
                  <a:srgbClr val="333333"/>
                </a:solidFill>
                <a:effectLst/>
                <a:latin typeface="Lucida Sans Typewriter" panose="020B0509030504030204" pitchFamily="49" charset="0"/>
              </a:rPr>
              <a:t>files</a:t>
            </a:r>
            <a:r>
              <a:rPr kumimoji="0" lang="fr-FR" altLang="fr-FR" sz="1100" b="0" i="0" u="none" strike="noStrike" cap="none" normalizeH="0" baseline="0">
                <a:ln>
                  <a:noFill/>
                </a:ln>
                <a:solidFill>
                  <a:srgbClr val="A71D5D"/>
                </a:solidFill>
                <a:effectLst/>
                <a:latin typeface="Lucida Sans Typewriter" panose="020B0509030504030204" pitchFamily="49" charset="0"/>
              </a:rPr>
              <a:t>:</a:t>
            </a:r>
            <a:br>
              <a:rPr kumimoji="0" lang="fr-FR" altLang="fr-FR" sz="1100" b="0" i="0" u="none" strike="noStrike" cap="none" normalizeH="0" baseline="0">
                <a:ln>
                  <a:noFill/>
                </a:ln>
                <a:solidFill>
                  <a:srgbClr val="A71D5D"/>
                </a:solidFill>
                <a:effectLst/>
                <a:latin typeface="Lucida Sans Typewriter" panose="020B0509030504030204" pitchFamily="49" charset="0"/>
              </a:rPr>
            </a:br>
            <a:br>
              <a:rPr kumimoji="0" lang="fr-FR" altLang="fr-FR" sz="1100" b="0" i="0" u="none" strike="noStrike" cap="none" normalizeH="0" baseline="0">
                <a:ln>
                  <a:noFill/>
                </a:ln>
                <a:solidFill>
                  <a:srgbClr val="A71D5D"/>
                </a:solidFill>
                <a:effectLst/>
                <a:latin typeface="Lucida Sans Typewriter" panose="020B0509030504030204" pitchFamily="49" charset="0"/>
              </a:rPr>
            </a:br>
            <a:r>
              <a:rPr kumimoji="0" lang="fr-FR" altLang="fr-FR" sz="1100" b="0" i="0" u="none" strike="noStrike" cap="none" normalizeH="0" baseline="0">
                <a:ln>
                  <a:noFill/>
                </a:ln>
                <a:solidFill>
                  <a:srgbClr val="A71D5D"/>
                </a:solidFill>
                <a:effectLst/>
                <a:latin typeface="Lucida Sans Typewriter" panose="020B0509030504030204" pitchFamily="49" charset="0"/>
              </a:rPr>
              <a:t>    </a:t>
            </a:r>
            <a:r>
              <a:rPr kumimoji="0" lang="fr-FR" altLang="fr-FR" sz="1100" b="0" i="0" u="none" strike="noStrike" cap="none" normalizeH="0" baseline="0" err="1">
                <a:ln>
                  <a:noFill/>
                </a:ln>
                <a:solidFill>
                  <a:srgbClr val="333333"/>
                </a:solidFill>
                <a:effectLst/>
                <a:latin typeface="Lucida Sans Typewriter" panose="020B0509030504030204" pitchFamily="49" charset="0"/>
              </a:rPr>
              <a:t>path</a:t>
            </a:r>
            <a:r>
              <a:rPr kumimoji="0" lang="fr-FR" altLang="fr-FR" sz="1100" b="0" i="0" u="none" strike="noStrike" cap="none" normalizeH="0" baseline="0">
                <a:ln>
                  <a:noFill/>
                </a:ln>
                <a:solidFill>
                  <a:srgbClr val="333333"/>
                </a:solidFill>
                <a:effectLst/>
                <a:latin typeface="Lucida Sans Typewriter" panose="020B0509030504030204" pitchFamily="49" charset="0"/>
              </a:rPr>
              <a:t> </a:t>
            </a:r>
            <a:r>
              <a:rPr kumimoji="0" lang="fr-FR" altLang="fr-FR" sz="1100" b="0" i="0" u="none" strike="noStrike" cap="none" normalizeH="0" baseline="0">
                <a:ln>
                  <a:noFill/>
                </a:ln>
                <a:solidFill>
                  <a:srgbClr val="A71D5D"/>
                </a:solidFill>
                <a:effectLst/>
                <a:latin typeface="Lucida Sans Typewriter" panose="020B0509030504030204" pitchFamily="49" charset="0"/>
              </a:rPr>
              <a:t>= </a:t>
            </a:r>
            <a:r>
              <a:rPr kumimoji="0" lang="fr-FR" altLang="fr-FR" sz="1100" b="0" i="0" u="none" strike="noStrike" cap="none" normalizeH="0" baseline="0">
                <a:ln>
                  <a:noFill/>
                </a:ln>
                <a:solidFill>
                  <a:srgbClr val="183691"/>
                </a:solidFill>
                <a:effectLst/>
                <a:latin typeface="Lucida Sans Typewriter" panose="020B0509030504030204" pitchFamily="49" charset="0"/>
              </a:rPr>
              <a:t>'</a:t>
            </a:r>
            <a:r>
              <a:rPr kumimoji="0" lang="fr-FR" altLang="fr-FR" sz="1100" b="0" i="0" u="none" strike="noStrike" cap="none" normalizeH="0" baseline="0" err="1">
                <a:ln>
                  <a:noFill/>
                </a:ln>
                <a:solidFill>
                  <a:srgbClr val="183691"/>
                </a:solidFill>
                <a:effectLst/>
                <a:latin typeface="Lucida Sans Typewriter" panose="020B0509030504030204" pitchFamily="49" charset="0"/>
              </a:rPr>
              <a:t>data_set</a:t>
            </a:r>
            <a:r>
              <a:rPr kumimoji="0" lang="fr-FR" altLang="fr-FR" sz="1100" b="0" i="0" u="none" strike="noStrike" cap="none" normalizeH="0" baseline="0">
                <a:ln>
                  <a:noFill/>
                </a:ln>
                <a:solidFill>
                  <a:srgbClr val="183691"/>
                </a:solidFill>
                <a:effectLst/>
                <a:latin typeface="Lucida Sans Typewriter" panose="020B0509030504030204" pitchFamily="49" charset="0"/>
              </a:rPr>
              <a:t>/0/{}'</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0086B3"/>
                </a:solidFill>
                <a:effectLst/>
                <a:latin typeface="Lucida Sans Typewriter" panose="020B0509030504030204" pitchFamily="49" charset="0"/>
              </a:rPr>
              <a:t>format</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image</a:t>
            </a:r>
            <a:r>
              <a:rPr kumimoji="0" lang="fr-FR" altLang="fr-FR" sz="1100" b="0" i="0" u="none" strike="noStrike" cap="none" normalizeH="0" baseline="0">
                <a:ln>
                  <a:noFill/>
                </a:ln>
                <a:solidFill>
                  <a:srgbClr val="63A35C"/>
                </a:solidFill>
                <a:effectLst/>
                <a:latin typeface="Lucida Sans Typewriter" panose="020B0509030504030204" pitchFamily="49" charset="0"/>
              </a:rPr>
              <a:t>)</a:t>
            </a:r>
            <a:br>
              <a:rPr kumimoji="0" lang="fr-FR" altLang="fr-FR" sz="1100" b="0" i="0" u="none" strike="noStrike" cap="none" normalizeH="0" baseline="0">
                <a:ln>
                  <a:noFill/>
                </a:ln>
                <a:solidFill>
                  <a:srgbClr val="63A35C"/>
                </a:solidFill>
                <a:effectLst/>
                <a:latin typeface="Lucida Sans Typewriter" panose="020B0509030504030204" pitchFamily="49" charset="0"/>
              </a:rPr>
            </a:br>
            <a:r>
              <a:rPr kumimoji="0" lang="fr-FR" altLang="fr-FR" sz="1100" b="0" i="0" u="none" strike="noStrike" cap="none" normalizeH="0" baseline="0">
                <a:ln>
                  <a:noFill/>
                </a:ln>
                <a:solidFill>
                  <a:srgbClr val="63A35C"/>
                </a:solidFill>
                <a:effectLst/>
                <a:latin typeface="Lucida Sans Typewriter" panose="020B0509030504030204" pitchFamily="49" charset="0"/>
              </a:rPr>
              <a:t>    </a:t>
            </a:r>
            <a:r>
              <a:rPr kumimoji="0" lang="fr-FR" altLang="fr-FR" sz="1100" b="0" i="0" u="none" strike="noStrike" cap="none" normalizeH="0" baseline="0" err="1">
                <a:ln>
                  <a:noFill/>
                </a:ln>
                <a:solidFill>
                  <a:srgbClr val="333333"/>
                </a:solidFill>
                <a:effectLst/>
                <a:latin typeface="Lucida Sans Typewriter" panose="020B0509030504030204" pitchFamily="49" charset="0"/>
              </a:rPr>
              <a:t>image_tp</a:t>
            </a:r>
            <a:r>
              <a:rPr kumimoji="0" lang="fr-FR" altLang="fr-FR" sz="1100" b="0" i="0" u="none" strike="noStrike" cap="none" normalizeH="0" baseline="0">
                <a:ln>
                  <a:noFill/>
                </a:ln>
                <a:solidFill>
                  <a:srgbClr val="A71D5D"/>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cv2</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0086B3"/>
                </a:solidFill>
                <a:effectLst/>
                <a:latin typeface="Lucida Sans Typewriter" panose="020B0509030504030204" pitchFamily="49" charset="0"/>
              </a:rPr>
              <a:t>imread</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path</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cv2</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IMREAD_GRAYSCALE</a:t>
            </a:r>
            <a:r>
              <a:rPr kumimoji="0" lang="fr-FR" altLang="fr-FR" sz="1100" b="0" i="0" u="none" strike="noStrike" cap="none" normalizeH="0" baseline="0">
                <a:ln>
                  <a:noFill/>
                </a:ln>
                <a:solidFill>
                  <a:srgbClr val="63A35C"/>
                </a:solidFill>
                <a:effectLst/>
                <a:latin typeface="Lucida Sans Typewriter" panose="020B0509030504030204" pitchFamily="49" charset="0"/>
              </a:rPr>
              <a:t>)</a:t>
            </a:r>
            <a:br>
              <a:rPr kumimoji="0" lang="fr-FR" altLang="fr-FR" sz="1100" b="0" i="0" u="none" strike="noStrike" cap="none" normalizeH="0" baseline="0">
                <a:ln>
                  <a:noFill/>
                </a:ln>
                <a:solidFill>
                  <a:srgbClr val="63A35C"/>
                </a:solidFill>
                <a:effectLst/>
                <a:latin typeface="Lucida Sans Typewriter" panose="020B0509030504030204" pitchFamily="49" charset="0"/>
              </a:rPr>
            </a:br>
            <a:r>
              <a:rPr kumimoji="0" lang="fr-FR" altLang="fr-FR" sz="1100" b="0" i="0" u="none" strike="noStrike" cap="none" normalizeH="0" baseline="0">
                <a:ln>
                  <a:noFill/>
                </a:ln>
                <a:solidFill>
                  <a:srgbClr val="63A35C"/>
                </a:solidFill>
                <a:effectLst/>
                <a:latin typeface="Lucida Sans Typewriter" panose="020B0509030504030204" pitchFamily="49" charset="0"/>
              </a:rPr>
              <a:t>    </a:t>
            </a:r>
            <a:r>
              <a:rPr kumimoji="0" lang="fr-FR" altLang="fr-FR" sz="1100" b="0" i="0" u="none" strike="noStrike" cap="none" normalizeH="0" baseline="0">
                <a:ln>
                  <a:noFill/>
                </a:ln>
                <a:solidFill>
                  <a:srgbClr val="333333"/>
                </a:solidFill>
                <a:effectLst/>
                <a:latin typeface="Lucida Sans Typewriter" panose="020B0509030504030204" pitchFamily="49" charset="0"/>
              </a:rPr>
              <a:t>res </a:t>
            </a:r>
            <a:r>
              <a:rPr kumimoji="0" lang="fr-FR" altLang="fr-FR" sz="1100" b="0" i="0" u="none" strike="noStrike" cap="none" normalizeH="0" baseline="0">
                <a:ln>
                  <a:noFill/>
                </a:ln>
                <a:solidFill>
                  <a:srgbClr val="A71D5D"/>
                </a:solidFill>
                <a:effectLst/>
                <a:latin typeface="Lucida Sans Typewriter" panose="020B0509030504030204" pitchFamily="49" charset="0"/>
              </a:rPr>
              <a:t>= </a:t>
            </a:r>
            <a:r>
              <a:rPr kumimoji="0" lang="fr-FR" altLang="fr-FR" sz="1100" b="0" i="0" u="none" strike="noStrike" cap="none" normalizeH="0" baseline="0">
                <a:ln>
                  <a:noFill/>
                </a:ln>
                <a:solidFill>
                  <a:srgbClr val="333333"/>
                </a:solidFill>
                <a:effectLst/>
                <a:latin typeface="Lucida Sans Typewriter" panose="020B0509030504030204" pitchFamily="49" charset="0"/>
              </a:rPr>
              <a:t>cv2</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0086B3"/>
                </a:solidFill>
                <a:effectLst/>
                <a:latin typeface="Lucida Sans Typewriter" panose="020B0509030504030204" pitchFamily="49" charset="0"/>
              </a:rPr>
              <a:t>resize</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333333"/>
                </a:solidFill>
                <a:effectLst/>
                <a:latin typeface="Lucida Sans Typewriter" panose="020B0509030504030204" pitchFamily="49" charset="0"/>
              </a:rPr>
              <a:t>image_tp</a:t>
            </a:r>
            <a:r>
              <a:rPr kumimoji="0" lang="fr-FR" altLang="fr-FR" sz="1100" b="0" i="0" u="none" strike="noStrike" cap="none" normalizeH="0" baseline="0">
                <a:ln>
                  <a:noFill/>
                </a:ln>
                <a:solidFill>
                  <a:srgbClr val="63A35C"/>
                </a:solidFill>
                <a:effectLst/>
                <a:latin typeface="Lucida Sans Typewriter" panose="020B0509030504030204" pitchFamily="49" charset="0"/>
              </a:rPr>
              <a:t>, </a:t>
            </a:r>
            <a:r>
              <a:rPr kumimoji="0" lang="fr-FR" altLang="fr-FR" sz="1100" b="0" i="0" u="none" strike="noStrike" cap="none" normalizeH="0" baseline="0" err="1">
                <a:ln>
                  <a:noFill/>
                </a:ln>
                <a:solidFill>
                  <a:srgbClr val="660099"/>
                </a:solidFill>
                <a:effectLst/>
                <a:latin typeface="Lucida Sans Typewriter" panose="020B0509030504030204" pitchFamily="49" charset="0"/>
              </a:rPr>
              <a:t>dsize</a:t>
            </a:r>
            <a:r>
              <a:rPr kumimoji="0" lang="fr-FR" altLang="fr-FR" sz="1100" b="0" i="0" u="none" strike="noStrike" cap="none" normalizeH="0" baseline="0">
                <a:ln>
                  <a:noFill/>
                </a:ln>
                <a:solidFill>
                  <a:srgbClr val="A71D5D"/>
                </a:solidFill>
                <a:effectLst/>
                <a:latin typeface="Lucida Sans Typewriter" panose="020B0509030504030204" pitchFamily="49" charset="0"/>
              </a:rPr>
              <a:t>=</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0086B3"/>
                </a:solidFill>
                <a:effectLst/>
                <a:latin typeface="Lucida Sans Typewriter" panose="020B0509030504030204" pitchFamily="49" charset="0"/>
              </a:rPr>
              <a:t>64</a:t>
            </a:r>
            <a:r>
              <a:rPr kumimoji="0" lang="fr-FR" altLang="fr-FR" sz="1100" b="0" i="0" u="none" strike="noStrike" cap="none" normalizeH="0" baseline="0">
                <a:ln>
                  <a:noFill/>
                </a:ln>
                <a:solidFill>
                  <a:srgbClr val="63A35C"/>
                </a:solidFill>
                <a:effectLst/>
                <a:latin typeface="Lucida Sans Typewriter" panose="020B0509030504030204" pitchFamily="49" charset="0"/>
              </a:rPr>
              <a:t>, </a:t>
            </a:r>
            <a:r>
              <a:rPr kumimoji="0" lang="fr-FR" altLang="fr-FR" sz="1100" b="0" i="0" u="none" strike="noStrike" cap="none" normalizeH="0" baseline="0">
                <a:ln>
                  <a:noFill/>
                </a:ln>
                <a:solidFill>
                  <a:srgbClr val="0086B3"/>
                </a:solidFill>
                <a:effectLst/>
                <a:latin typeface="Lucida Sans Typewriter" panose="020B0509030504030204" pitchFamily="49" charset="0"/>
              </a:rPr>
              <a:t>64</a:t>
            </a:r>
            <a:r>
              <a:rPr kumimoji="0" lang="fr-FR" altLang="fr-FR" sz="1100" b="0" i="0" u="none" strike="noStrike" cap="none" normalizeH="0" baseline="0">
                <a:ln>
                  <a:noFill/>
                </a:ln>
                <a:solidFill>
                  <a:srgbClr val="63A35C"/>
                </a:solidFill>
                <a:effectLst/>
                <a:latin typeface="Lucida Sans Typewriter" panose="020B0509030504030204" pitchFamily="49" charset="0"/>
              </a:rPr>
              <a:t>), </a:t>
            </a:r>
            <a:r>
              <a:rPr kumimoji="0" lang="fr-FR" altLang="fr-FR" sz="1100" b="0" i="0" u="none" strike="noStrike" cap="none" normalizeH="0" baseline="0">
                <a:ln>
                  <a:noFill/>
                </a:ln>
                <a:solidFill>
                  <a:srgbClr val="660099"/>
                </a:solidFill>
                <a:effectLst/>
                <a:latin typeface="Lucida Sans Typewriter" panose="020B0509030504030204" pitchFamily="49" charset="0"/>
              </a:rPr>
              <a:t>interpolation</a:t>
            </a:r>
            <a:r>
              <a:rPr kumimoji="0" lang="fr-FR" altLang="fr-FR" sz="1100" b="0" i="0" u="none" strike="noStrike" cap="none" normalizeH="0" baseline="0">
                <a:ln>
                  <a:noFill/>
                </a:ln>
                <a:solidFill>
                  <a:srgbClr val="A71D5D"/>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cv2</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INTER_CUBIC</a:t>
            </a:r>
            <a:r>
              <a:rPr kumimoji="0" lang="fr-FR" altLang="fr-FR" sz="1100" b="0" i="0" u="none" strike="noStrike" cap="none" normalizeH="0" baseline="0">
                <a:ln>
                  <a:noFill/>
                </a:ln>
                <a:solidFill>
                  <a:srgbClr val="63A35C"/>
                </a:solidFill>
                <a:effectLst/>
                <a:latin typeface="Lucida Sans Typewriter" panose="020B0509030504030204" pitchFamily="49" charset="0"/>
              </a:rPr>
              <a:t>)</a:t>
            </a:r>
            <a:br>
              <a:rPr kumimoji="0" lang="fr-FR" altLang="fr-FR" sz="1100" b="0" i="0" u="none" strike="noStrike" cap="none" normalizeH="0" baseline="0">
                <a:ln>
                  <a:noFill/>
                </a:ln>
                <a:solidFill>
                  <a:srgbClr val="63A35C"/>
                </a:solidFill>
                <a:effectLst/>
                <a:latin typeface="Lucida Sans Typewriter" panose="020B0509030504030204" pitchFamily="49" charset="0"/>
              </a:rPr>
            </a:br>
            <a:r>
              <a:rPr kumimoji="0" lang="fr-FR" altLang="fr-FR" sz="1100" b="0" i="0" u="none" strike="noStrike" cap="none" normalizeH="0" baseline="0">
                <a:ln>
                  <a:noFill/>
                </a:ln>
                <a:solidFill>
                  <a:srgbClr val="63A35C"/>
                </a:solidFill>
                <a:effectLst/>
                <a:latin typeface="Lucida Sans Typewriter" panose="020B0509030504030204" pitchFamily="49" charset="0"/>
              </a:rPr>
              <a:t>    </a:t>
            </a:r>
            <a:r>
              <a:rPr kumimoji="0" lang="fr-FR" altLang="fr-FR" sz="1100" b="0" i="0" u="none" strike="noStrike" cap="none" normalizeH="0" baseline="0" err="1">
                <a:ln>
                  <a:noFill/>
                </a:ln>
                <a:solidFill>
                  <a:srgbClr val="333333"/>
                </a:solidFill>
                <a:effectLst/>
                <a:latin typeface="Lucida Sans Typewriter" panose="020B0509030504030204" pitchFamily="49" charset="0"/>
              </a:rPr>
              <a:t>X</a:t>
            </a:r>
            <a:r>
              <a:rPr kumimoji="0" lang="fr-FR" altLang="fr-FR" sz="1100" b="0" i="0" u="none" strike="noStrike" cap="none" normalizeH="0" baseline="0" err="1">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0086B3"/>
                </a:solidFill>
                <a:effectLst/>
                <a:latin typeface="Lucida Sans Typewriter" panose="020B0509030504030204" pitchFamily="49" charset="0"/>
              </a:rPr>
              <a:t>append</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res</a:t>
            </a:r>
            <a:r>
              <a:rPr kumimoji="0" lang="fr-FR" altLang="fr-FR" sz="1100" b="0" i="0" u="none" strike="noStrike" cap="none" normalizeH="0" baseline="0">
                <a:ln>
                  <a:noFill/>
                </a:ln>
                <a:solidFill>
                  <a:srgbClr val="63A35C"/>
                </a:solidFill>
                <a:effectLst/>
                <a:latin typeface="Lucida Sans Typewriter" panose="020B0509030504030204" pitchFamily="49" charset="0"/>
              </a:rPr>
              <a:t>) </a:t>
            </a:r>
            <a:r>
              <a:rPr kumimoji="0" lang="fr-FR" altLang="fr-FR" sz="1100" b="0" i="0" u="none" strike="noStrike" cap="none" normalizeH="0" baseline="0">
                <a:ln>
                  <a:noFill/>
                </a:ln>
                <a:solidFill>
                  <a:srgbClr val="969896"/>
                </a:solidFill>
                <a:effectLst/>
                <a:latin typeface="Lucida Sans Typewriter" panose="020B0509030504030204" pitchFamily="49" charset="0"/>
              </a:rPr>
              <a:t>#data</a:t>
            </a:r>
            <a:br>
              <a:rPr kumimoji="0" lang="fr-FR" altLang="fr-FR" sz="1100" b="0" i="0" u="none" strike="noStrike" cap="none" normalizeH="0" baseline="0">
                <a:ln>
                  <a:noFill/>
                </a:ln>
                <a:solidFill>
                  <a:srgbClr val="969896"/>
                </a:solidFill>
                <a:effectLst/>
                <a:latin typeface="Lucida Sans Typewriter" panose="020B0509030504030204" pitchFamily="49" charset="0"/>
              </a:rPr>
            </a:br>
            <a:r>
              <a:rPr kumimoji="0" lang="fr-FR" altLang="fr-FR" sz="1100" b="0" i="0" u="none" strike="noStrike" cap="none" normalizeH="0" baseline="0">
                <a:ln>
                  <a:noFill/>
                </a:ln>
                <a:solidFill>
                  <a:srgbClr val="969896"/>
                </a:solidFill>
                <a:effectLst/>
                <a:latin typeface="Lucida Sans Typewriter" panose="020B0509030504030204" pitchFamily="49" charset="0"/>
              </a:rPr>
              <a:t>    </a:t>
            </a:r>
            <a:r>
              <a:rPr kumimoji="0" lang="fr-FR" altLang="fr-FR" sz="1100" b="0" i="0" u="none" strike="noStrike" cap="none" normalizeH="0" baseline="0" err="1">
                <a:ln>
                  <a:noFill/>
                </a:ln>
                <a:solidFill>
                  <a:srgbClr val="333333"/>
                </a:solidFill>
                <a:effectLst/>
                <a:latin typeface="Lucida Sans Typewriter" panose="020B0509030504030204" pitchFamily="49" charset="0"/>
              </a:rPr>
              <a:t>Y</a:t>
            </a:r>
            <a:r>
              <a:rPr kumimoji="0" lang="fr-FR" altLang="fr-FR" sz="1100" b="0" i="0" u="none" strike="noStrike" cap="none" normalizeH="0" baseline="0" err="1">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0086B3"/>
                </a:solidFill>
                <a:effectLst/>
                <a:latin typeface="Lucida Sans Typewriter" panose="020B0509030504030204" pitchFamily="49" charset="0"/>
              </a:rPr>
              <a:t>append</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0086B3"/>
                </a:solidFill>
                <a:effectLst/>
                <a:latin typeface="Lucida Sans Typewriter" panose="020B0509030504030204" pitchFamily="49" charset="0"/>
              </a:rPr>
              <a:t>0</a:t>
            </a:r>
            <a:r>
              <a:rPr kumimoji="0" lang="fr-FR" altLang="fr-FR" sz="1100" b="0" i="0" u="none" strike="noStrike" cap="none" normalizeH="0" baseline="0">
                <a:ln>
                  <a:noFill/>
                </a:ln>
                <a:solidFill>
                  <a:srgbClr val="63A35C"/>
                </a:solidFill>
                <a:effectLst/>
                <a:latin typeface="Lucida Sans Typewriter" panose="020B0509030504030204" pitchFamily="49" charset="0"/>
              </a:rPr>
              <a:t>) </a:t>
            </a:r>
            <a:r>
              <a:rPr kumimoji="0" lang="fr-FR" altLang="fr-FR" sz="1100" b="0" i="0" u="none" strike="noStrike" cap="none" normalizeH="0" baseline="0">
                <a:ln>
                  <a:noFill/>
                </a:ln>
                <a:solidFill>
                  <a:srgbClr val="969896"/>
                </a:solidFill>
                <a:effectLst/>
                <a:latin typeface="Lucida Sans Typewriter" panose="020B0509030504030204" pitchFamily="49" charset="0"/>
              </a:rPr>
              <a:t>#label_entrainement</a:t>
            </a:r>
            <a:br>
              <a:rPr kumimoji="0" lang="fr-FR" altLang="fr-FR" sz="1100" b="0" i="0" u="none" strike="noStrike" cap="none" normalizeH="0" baseline="0">
                <a:ln>
                  <a:noFill/>
                </a:ln>
                <a:solidFill>
                  <a:srgbClr val="969896"/>
                </a:solidFill>
                <a:effectLst/>
                <a:latin typeface="Lucida Sans Typewriter" panose="020B0509030504030204" pitchFamily="49" charset="0"/>
              </a:rPr>
            </a:br>
            <a:br>
              <a:rPr kumimoji="0" lang="fr-FR" altLang="fr-FR" sz="1100" b="0" i="0" u="none" strike="noStrike" cap="none" normalizeH="0" baseline="0">
                <a:ln>
                  <a:noFill/>
                </a:ln>
                <a:solidFill>
                  <a:srgbClr val="969896"/>
                </a:solidFill>
                <a:effectLst/>
                <a:latin typeface="Lucida Sans Typewriter" panose="020B0509030504030204" pitchFamily="49" charset="0"/>
              </a:rPr>
            </a:br>
            <a:br>
              <a:rPr kumimoji="0" lang="fr-FR" altLang="fr-FR" sz="1100" b="0" i="0" u="none" strike="noStrike" cap="none" normalizeH="0" baseline="0">
                <a:ln>
                  <a:noFill/>
                </a:ln>
                <a:solidFill>
                  <a:srgbClr val="969896"/>
                </a:solidFill>
                <a:effectLst/>
                <a:latin typeface="Lucida Sans Typewriter" panose="020B0509030504030204" pitchFamily="49" charset="0"/>
              </a:rPr>
            </a:b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C2B99D7D-620F-9BFB-875D-F2120C18A33D}"/>
              </a:ext>
            </a:extLst>
          </p:cNvPr>
          <p:cNvSpPr txBox="1"/>
          <p:nvPr/>
        </p:nvSpPr>
        <p:spPr>
          <a:xfrm>
            <a:off x="5974080" y="1046440"/>
            <a:ext cx="6096000" cy="4324261"/>
          </a:xfrm>
          <a:prstGeom prst="rect">
            <a:avLst/>
          </a:prstGeom>
          <a:noFill/>
        </p:spPr>
        <p:txBody>
          <a:bodyPr wrap="square">
            <a:spAutoFit/>
          </a:bodyPr>
          <a:lstStyle/>
          <a:p>
            <a:br>
              <a:rPr kumimoji="0" lang="fr-FR" altLang="fr-FR" sz="1100" b="0" i="0" u="none" strike="noStrike" cap="none" normalizeH="0" baseline="0">
                <a:ln>
                  <a:noFill/>
                </a:ln>
                <a:solidFill>
                  <a:srgbClr val="63A35C"/>
                </a:solidFill>
                <a:effectLst/>
                <a:latin typeface="Lucida Sans Typewriter" panose="020B0509030504030204" pitchFamily="49" charset="0"/>
              </a:rPr>
            </a:br>
            <a:br>
              <a:rPr kumimoji="0" lang="fr-FR" altLang="fr-FR" sz="1100" b="0" i="0" u="none" strike="noStrike" cap="none" normalizeH="0" baseline="0">
                <a:ln>
                  <a:noFill/>
                </a:ln>
                <a:solidFill>
                  <a:srgbClr val="63A35C"/>
                </a:solidFill>
                <a:effectLst/>
                <a:latin typeface="Lucida Sans Typewriter" panose="020B0509030504030204" pitchFamily="49" charset="0"/>
              </a:rPr>
            </a:br>
            <a:r>
              <a:rPr kumimoji="0" lang="fr-FR" altLang="fr-FR" sz="1100" b="0" i="0" u="none" strike="noStrike" cap="none" normalizeH="0" baseline="0">
                <a:ln>
                  <a:noFill/>
                </a:ln>
                <a:solidFill>
                  <a:srgbClr val="969896"/>
                </a:solidFill>
                <a:effectLst/>
                <a:latin typeface="Lucida Sans Typewriter" panose="020B0509030504030204" pitchFamily="49" charset="0"/>
              </a:rPr>
              <a:t>#normalisation contre l'</a:t>
            </a:r>
            <a:r>
              <a:rPr kumimoji="0" lang="fr-FR" altLang="fr-FR" sz="1100" b="0" i="0" u="none" strike="noStrike" cap="none" normalizeH="0" baseline="0" err="1">
                <a:ln>
                  <a:noFill/>
                </a:ln>
                <a:solidFill>
                  <a:srgbClr val="969896"/>
                </a:solidFill>
                <a:effectLst/>
                <a:latin typeface="Lucida Sans Typewriter" panose="020B0509030504030204" pitchFamily="49" charset="0"/>
              </a:rPr>
              <a:t>overfitting</a:t>
            </a:r>
            <a:r>
              <a:rPr kumimoji="0" lang="fr-FR" altLang="fr-FR" sz="1100" b="0" i="0" u="none" strike="noStrike" cap="none" normalizeH="0" baseline="0">
                <a:ln>
                  <a:noFill/>
                </a:ln>
                <a:solidFill>
                  <a:srgbClr val="969896"/>
                </a:solidFill>
                <a:effectLst/>
                <a:latin typeface="Lucida Sans Typewriter" panose="020B0509030504030204" pitchFamily="49" charset="0"/>
              </a:rPr>
              <a:t> + </a:t>
            </a:r>
            <a:r>
              <a:rPr kumimoji="0" lang="fr-FR" altLang="fr-FR" sz="1100" b="0" i="0" u="none" strike="noStrike" cap="none" normalizeH="0" baseline="0" err="1">
                <a:ln>
                  <a:noFill/>
                </a:ln>
                <a:solidFill>
                  <a:srgbClr val="969896"/>
                </a:solidFill>
                <a:effectLst/>
                <a:latin typeface="Lucida Sans Typewriter" panose="020B0509030504030204" pitchFamily="49" charset="0"/>
              </a:rPr>
              <a:t>flatten</a:t>
            </a:r>
            <a:r>
              <a:rPr kumimoji="0" lang="fr-FR" altLang="fr-FR" sz="1100" b="0" i="0" u="none" strike="noStrike" cap="none" normalizeH="0" baseline="0">
                <a:ln>
                  <a:noFill/>
                </a:ln>
                <a:solidFill>
                  <a:srgbClr val="969896"/>
                </a:solidFill>
                <a:effectLst/>
                <a:latin typeface="Lucida Sans Typewriter" panose="020B0509030504030204" pitchFamily="49" charset="0"/>
              </a:rPr>
              <a:t> Ainsi X en de dimension </a:t>
            </a:r>
            <a:r>
              <a:rPr kumimoji="0" lang="fr-FR" altLang="fr-FR" sz="1100" b="0" i="0" u="none" strike="noStrike" cap="none" normalizeH="0" baseline="0" err="1">
                <a:ln>
                  <a:noFill/>
                </a:ln>
                <a:solidFill>
                  <a:srgbClr val="969896"/>
                </a:solidFill>
                <a:effectLst/>
                <a:latin typeface="Lucida Sans Typewriter" panose="020B0509030504030204" pitchFamily="49" charset="0"/>
              </a:rPr>
              <a:t>nombre_image_to</a:t>
            </a:r>
            <a:r>
              <a:rPr lang="fr-FR" altLang="fr-FR" sz="1100" err="1">
                <a:solidFill>
                  <a:srgbClr val="969896"/>
                </a:solidFill>
                <a:latin typeface="Lucida Sans Typewriter" panose="020B0509030504030204" pitchFamily="49" charset="0"/>
              </a:rPr>
              <a:t>_predict</a:t>
            </a:r>
            <a:r>
              <a:rPr lang="fr-FR" altLang="fr-FR" sz="1100">
                <a:solidFill>
                  <a:srgbClr val="969896"/>
                </a:solidFill>
                <a:latin typeface="Lucida Sans Typewriter" panose="020B0509030504030204" pitchFamily="49" charset="0"/>
              </a:rPr>
              <a:t>*</a:t>
            </a:r>
            <a:r>
              <a:rPr lang="fr-FR" altLang="fr-FR" sz="1100" err="1">
                <a:solidFill>
                  <a:srgbClr val="969896"/>
                </a:solidFill>
                <a:latin typeface="Lucida Sans Typewriter" panose="020B0509030504030204" pitchFamily="49" charset="0"/>
              </a:rPr>
              <a:t>dimension_image</a:t>
            </a:r>
            <a:r>
              <a:rPr lang="fr-FR" altLang="fr-FR" sz="1100">
                <a:solidFill>
                  <a:srgbClr val="969896"/>
                </a:solidFill>
                <a:latin typeface="Lucida Sans Typewriter" panose="020B0509030504030204" pitchFamily="49" charset="0"/>
              </a:rPr>
              <a:t>**2</a:t>
            </a:r>
            <a:br>
              <a:rPr kumimoji="0" lang="fr-FR" altLang="fr-FR" sz="1100" b="0" i="0" u="none" strike="noStrike" cap="none" normalizeH="0" baseline="0">
                <a:ln>
                  <a:noFill/>
                </a:ln>
                <a:solidFill>
                  <a:srgbClr val="969896"/>
                </a:solidFill>
                <a:effectLst/>
                <a:latin typeface="Lucida Sans Typewriter" panose="020B0509030504030204" pitchFamily="49" charset="0"/>
              </a:rPr>
            </a:br>
            <a:br>
              <a:rPr kumimoji="0" lang="fr-FR" altLang="fr-FR" sz="1100" b="0" i="0" u="none" strike="noStrike" cap="none" normalizeH="0" baseline="0">
                <a:ln>
                  <a:noFill/>
                </a:ln>
                <a:solidFill>
                  <a:srgbClr val="969896"/>
                </a:solidFill>
                <a:effectLst/>
                <a:latin typeface="Lucida Sans Typewriter" panose="020B0509030504030204" pitchFamily="49" charset="0"/>
              </a:rPr>
            </a:br>
            <a:r>
              <a:rPr kumimoji="0" lang="fr-FR" altLang="fr-FR" sz="1100" b="0" i="0" u="none" strike="noStrike" cap="none" normalizeH="0" baseline="0">
                <a:ln>
                  <a:noFill/>
                </a:ln>
                <a:solidFill>
                  <a:srgbClr val="333333"/>
                </a:solidFill>
                <a:effectLst/>
                <a:latin typeface="Lucida Sans Typewriter" panose="020B0509030504030204" pitchFamily="49" charset="0"/>
              </a:rPr>
              <a:t>X </a:t>
            </a:r>
            <a:r>
              <a:rPr kumimoji="0" lang="fr-FR" altLang="fr-FR" sz="1100" b="0" i="0" u="none" strike="noStrike" cap="none" normalizeH="0" baseline="0">
                <a:ln>
                  <a:noFill/>
                </a:ln>
                <a:solidFill>
                  <a:srgbClr val="A71D5D"/>
                </a:solidFill>
                <a:effectLst/>
                <a:latin typeface="Lucida Sans Typewriter" panose="020B0509030504030204" pitchFamily="49" charset="0"/>
              </a:rPr>
              <a:t>= </a:t>
            </a:r>
            <a:r>
              <a:rPr kumimoji="0" lang="fr-FR" altLang="fr-FR" sz="1100" b="0" i="0" u="none" strike="noStrike" cap="none" normalizeH="0" baseline="0" err="1">
                <a:ln>
                  <a:noFill/>
                </a:ln>
                <a:solidFill>
                  <a:srgbClr val="333333"/>
                </a:solidFill>
                <a:effectLst/>
                <a:latin typeface="Lucida Sans Typewriter" panose="020B0509030504030204" pitchFamily="49" charset="0"/>
              </a:rPr>
              <a:t>X</a:t>
            </a:r>
            <a:r>
              <a:rPr kumimoji="0" lang="fr-FR" altLang="fr-FR" sz="1100" b="0" i="0" u="none" strike="noStrike" cap="none" normalizeH="0" baseline="0" err="1">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0086B3"/>
                </a:solidFill>
                <a:effectLst/>
                <a:latin typeface="Lucida Sans Typewriter" panose="020B0509030504030204" pitchFamily="49" charset="0"/>
              </a:rPr>
              <a:t>reshape</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333333"/>
                </a:solidFill>
                <a:effectLst/>
                <a:latin typeface="Lucida Sans Typewriter" panose="020B0509030504030204" pitchFamily="49" charset="0"/>
              </a:rPr>
              <a:t>X</a:t>
            </a:r>
            <a:r>
              <a:rPr kumimoji="0" lang="fr-FR" altLang="fr-FR" sz="1100" b="0" i="0" u="none" strike="noStrike" cap="none" normalizeH="0" baseline="0" err="1">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333333"/>
                </a:solidFill>
                <a:effectLst/>
                <a:latin typeface="Lucida Sans Typewriter" panose="020B0509030504030204" pitchFamily="49" charset="0"/>
              </a:rPr>
              <a:t>shape</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0086B3"/>
                </a:solidFill>
                <a:effectLst/>
                <a:latin typeface="Lucida Sans Typewriter" panose="020B0509030504030204" pitchFamily="49" charset="0"/>
              </a:rPr>
              <a:t>0</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333333"/>
                </a:solidFill>
                <a:effectLst/>
                <a:latin typeface="Lucida Sans Typewriter" panose="020B0509030504030204" pitchFamily="49" charset="0"/>
              </a:rPr>
              <a:t>X</a:t>
            </a:r>
            <a:r>
              <a:rPr kumimoji="0" lang="fr-FR" altLang="fr-FR" sz="1100" b="0" i="0" u="none" strike="noStrike" cap="none" normalizeH="0" baseline="0" err="1">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333333"/>
                </a:solidFill>
                <a:effectLst/>
                <a:latin typeface="Lucida Sans Typewriter" panose="020B0509030504030204" pitchFamily="49" charset="0"/>
              </a:rPr>
              <a:t>shape</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0086B3"/>
                </a:solidFill>
                <a:effectLst/>
                <a:latin typeface="Lucida Sans Typewriter" panose="020B0509030504030204" pitchFamily="49" charset="0"/>
              </a:rPr>
              <a:t>1</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A71D5D"/>
                </a:solidFill>
                <a:effectLst/>
                <a:latin typeface="Lucida Sans Typewriter" panose="020B0509030504030204" pitchFamily="49" charset="0"/>
              </a:rPr>
              <a:t>*</a:t>
            </a:r>
            <a:r>
              <a:rPr kumimoji="0" lang="fr-FR" altLang="fr-FR" sz="1100" b="0" i="0" u="none" strike="noStrike" cap="none" normalizeH="0" baseline="0" err="1">
                <a:ln>
                  <a:noFill/>
                </a:ln>
                <a:solidFill>
                  <a:srgbClr val="333333"/>
                </a:solidFill>
                <a:effectLst/>
                <a:latin typeface="Lucida Sans Typewriter" panose="020B0509030504030204" pitchFamily="49" charset="0"/>
              </a:rPr>
              <a:t>X</a:t>
            </a:r>
            <a:r>
              <a:rPr kumimoji="0" lang="fr-FR" altLang="fr-FR" sz="1100" b="0" i="0" u="none" strike="noStrike" cap="none" normalizeH="0" baseline="0" err="1">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333333"/>
                </a:solidFill>
                <a:effectLst/>
                <a:latin typeface="Lucida Sans Typewriter" panose="020B0509030504030204" pitchFamily="49" charset="0"/>
              </a:rPr>
              <a:t>shape</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0086B3"/>
                </a:solidFill>
                <a:effectLst/>
                <a:latin typeface="Lucida Sans Typewriter" panose="020B0509030504030204" pitchFamily="49" charset="0"/>
              </a:rPr>
              <a:t>2</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0086B3"/>
                </a:solidFill>
                <a:effectLst/>
                <a:latin typeface="Lucida Sans Typewriter" panose="020B0509030504030204" pitchFamily="49" charset="0"/>
              </a:rPr>
              <a:t>astype</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np</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float32</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A71D5D"/>
                </a:solidFill>
                <a:effectLst/>
                <a:latin typeface="Lucida Sans Typewriter" panose="020B0509030504030204" pitchFamily="49" charset="0"/>
              </a:rPr>
              <a:t>/</a:t>
            </a:r>
            <a:r>
              <a:rPr kumimoji="0" lang="fr-FR" altLang="fr-FR" sz="1100" b="0" i="0" u="none" strike="noStrike" cap="none" normalizeH="0" baseline="0">
                <a:ln>
                  <a:noFill/>
                </a:ln>
                <a:solidFill>
                  <a:srgbClr val="0086B3"/>
                </a:solidFill>
                <a:effectLst/>
                <a:latin typeface="Lucida Sans Typewriter" panose="020B0509030504030204" pitchFamily="49" charset="0"/>
              </a:rPr>
              <a:t>255</a:t>
            </a:r>
            <a:br>
              <a:rPr kumimoji="0" lang="fr-FR" altLang="fr-FR" sz="1100" b="0" i="0" u="none" strike="noStrike" cap="none" normalizeH="0" baseline="0">
                <a:ln>
                  <a:noFill/>
                </a:ln>
                <a:solidFill>
                  <a:srgbClr val="0086B3"/>
                </a:solidFill>
                <a:effectLst/>
                <a:latin typeface="Lucida Sans Typewriter" panose="020B0509030504030204" pitchFamily="49" charset="0"/>
              </a:rPr>
            </a:br>
            <a:r>
              <a:rPr kumimoji="0" lang="fr-FR" altLang="fr-FR" sz="1100" b="0" i="0" u="none" strike="noStrike" cap="none" normalizeH="0" baseline="0" err="1">
                <a:ln>
                  <a:noFill/>
                </a:ln>
                <a:solidFill>
                  <a:srgbClr val="333333"/>
                </a:solidFill>
                <a:effectLst/>
                <a:latin typeface="Lucida Sans Typewriter" panose="020B0509030504030204" pitchFamily="49" charset="0"/>
              </a:rPr>
              <a:t>X_test</a:t>
            </a:r>
            <a:r>
              <a:rPr kumimoji="0" lang="fr-FR" altLang="fr-FR" sz="1100" b="0" i="0" u="none" strike="noStrike" cap="none" normalizeH="0" baseline="0">
                <a:ln>
                  <a:noFill/>
                </a:ln>
                <a:solidFill>
                  <a:srgbClr val="333333"/>
                </a:solidFill>
                <a:effectLst/>
                <a:latin typeface="Lucida Sans Typewriter" panose="020B0509030504030204" pitchFamily="49" charset="0"/>
              </a:rPr>
              <a:t> </a:t>
            </a:r>
            <a:r>
              <a:rPr kumimoji="0" lang="fr-FR" altLang="fr-FR" sz="1100" b="0" i="0" u="none" strike="noStrike" cap="none" normalizeH="0" baseline="0">
                <a:ln>
                  <a:noFill/>
                </a:ln>
                <a:solidFill>
                  <a:srgbClr val="A71D5D"/>
                </a:solidFill>
                <a:effectLst/>
                <a:latin typeface="Lucida Sans Typewriter" panose="020B0509030504030204" pitchFamily="49" charset="0"/>
              </a:rPr>
              <a:t>= </a:t>
            </a:r>
            <a:r>
              <a:rPr kumimoji="0" lang="fr-FR" altLang="fr-FR" sz="1100" b="0" i="0" u="none" strike="noStrike" cap="none" normalizeH="0" baseline="0" err="1">
                <a:ln>
                  <a:noFill/>
                </a:ln>
                <a:solidFill>
                  <a:srgbClr val="333333"/>
                </a:solidFill>
                <a:effectLst/>
                <a:latin typeface="Lucida Sans Typewriter" panose="020B0509030504030204" pitchFamily="49" charset="0"/>
              </a:rPr>
              <a:t>X_test</a:t>
            </a:r>
            <a:r>
              <a:rPr kumimoji="0" lang="fr-FR" altLang="fr-FR" sz="1100" b="0" i="0" u="none" strike="noStrike" cap="none" normalizeH="0" baseline="0" err="1">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0086B3"/>
                </a:solidFill>
                <a:effectLst/>
                <a:latin typeface="Lucida Sans Typewriter" panose="020B0509030504030204" pitchFamily="49" charset="0"/>
              </a:rPr>
              <a:t>reshape</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333333"/>
                </a:solidFill>
                <a:effectLst/>
                <a:latin typeface="Lucida Sans Typewriter" panose="020B0509030504030204" pitchFamily="49" charset="0"/>
              </a:rPr>
              <a:t>X_test</a:t>
            </a:r>
            <a:r>
              <a:rPr kumimoji="0" lang="fr-FR" altLang="fr-FR" sz="1100" b="0" i="0" u="none" strike="noStrike" cap="none" normalizeH="0" baseline="0" err="1">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333333"/>
                </a:solidFill>
                <a:effectLst/>
                <a:latin typeface="Lucida Sans Typewriter" panose="020B0509030504030204" pitchFamily="49" charset="0"/>
              </a:rPr>
              <a:t>shape</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0086B3"/>
                </a:solidFill>
                <a:effectLst/>
                <a:latin typeface="Lucida Sans Typewriter" panose="020B0509030504030204" pitchFamily="49" charset="0"/>
              </a:rPr>
              <a:t>0</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333333"/>
                </a:solidFill>
                <a:effectLst/>
                <a:latin typeface="Lucida Sans Typewriter" panose="020B0509030504030204" pitchFamily="49" charset="0"/>
              </a:rPr>
              <a:t>X_test</a:t>
            </a:r>
            <a:r>
              <a:rPr kumimoji="0" lang="fr-FR" altLang="fr-FR" sz="1100" b="0" i="0" u="none" strike="noStrike" cap="none" normalizeH="0" baseline="0" err="1">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333333"/>
                </a:solidFill>
                <a:effectLst/>
                <a:latin typeface="Lucida Sans Typewriter" panose="020B0509030504030204" pitchFamily="49" charset="0"/>
              </a:rPr>
              <a:t>shape</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0086B3"/>
                </a:solidFill>
                <a:effectLst/>
                <a:latin typeface="Lucida Sans Typewriter" panose="020B0509030504030204" pitchFamily="49" charset="0"/>
              </a:rPr>
              <a:t>1</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A71D5D"/>
                </a:solidFill>
                <a:effectLst/>
                <a:latin typeface="Lucida Sans Typewriter" panose="020B0509030504030204" pitchFamily="49" charset="0"/>
              </a:rPr>
              <a:t>*</a:t>
            </a:r>
            <a:r>
              <a:rPr kumimoji="0" lang="fr-FR" altLang="fr-FR" sz="1100" b="0" i="0" u="none" strike="noStrike" cap="none" normalizeH="0" baseline="0" err="1">
                <a:ln>
                  <a:noFill/>
                </a:ln>
                <a:solidFill>
                  <a:srgbClr val="333333"/>
                </a:solidFill>
                <a:effectLst/>
                <a:latin typeface="Lucida Sans Typewriter" panose="020B0509030504030204" pitchFamily="49" charset="0"/>
              </a:rPr>
              <a:t>X_test</a:t>
            </a:r>
            <a:r>
              <a:rPr kumimoji="0" lang="fr-FR" altLang="fr-FR" sz="1100" b="0" i="0" u="none" strike="noStrike" cap="none" normalizeH="0" baseline="0" err="1">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333333"/>
                </a:solidFill>
                <a:effectLst/>
                <a:latin typeface="Lucida Sans Typewriter" panose="020B0509030504030204" pitchFamily="49" charset="0"/>
              </a:rPr>
              <a:t>shape</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0086B3"/>
                </a:solidFill>
                <a:effectLst/>
                <a:latin typeface="Lucida Sans Typewriter" panose="020B0509030504030204" pitchFamily="49" charset="0"/>
              </a:rPr>
              <a:t>2</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0086B3"/>
                </a:solidFill>
                <a:effectLst/>
                <a:latin typeface="Lucida Sans Typewriter" panose="020B0509030504030204" pitchFamily="49" charset="0"/>
              </a:rPr>
              <a:t>astype</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np</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float32</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A71D5D"/>
                </a:solidFill>
                <a:effectLst/>
                <a:latin typeface="Lucida Sans Typewriter" panose="020B0509030504030204" pitchFamily="49" charset="0"/>
              </a:rPr>
              <a:t>/</a:t>
            </a:r>
            <a:r>
              <a:rPr kumimoji="0" lang="fr-FR" altLang="fr-FR" sz="1100" b="0" i="0" u="none" strike="noStrike" cap="none" normalizeH="0" baseline="0">
                <a:ln>
                  <a:noFill/>
                </a:ln>
                <a:solidFill>
                  <a:srgbClr val="0086B3"/>
                </a:solidFill>
                <a:effectLst/>
                <a:latin typeface="Lucida Sans Typewriter" panose="020B0509030504030204" pitchFamily="49" charset="0"/>
              </a:rPr>
              <a:t>255</a:t>
            </a:r>
            <a:br>
              <a:rPr kumimoji="0" lang="fr-FR" altLang="fr-FR" sz="1100" b="0" i="0" u="none" strike="noStrike" cap="none" normalizeH="0" baseline="0">
                <a:ln>
                  <a:noFill/>
                </a:ln>
                <a:solidFill>
                  <a:srgbClr val="0086B3"/>
                </a:solidFill>
                <a:effectLst/>
                <a:latin typeface="Lucida Sans Typewriter" panose="020B0509030504030204" pitchFamily="49" charset="0"/>
              </a:rPr>
            </a:br>
            <a:r>
              <a:rPr kumimoji="0" lang="fr-FR" altLang="fr-FR" sz="1100" b="0" i="0" u="none" strike="noStrike" cap="none" normalizeH="0" baseline="0">
                <a:ln>
                  <a:noFill/>
                </a:ln>
                <a:solidFill>
                  <a:srgbClr val="333333"/>
                </a:solidFill>
                <a:effectLst/>
                <a:latin typeface="Lucida Sans Typewriter" panose="020B0509030504030204" pitchFamily="49" charset="0"/>
              </a:rPr>
              <a:t>y </a:t>
            </a:r>
            <a:r>
              <a:rPr kumimoji="0" lang="fr-FR" altLang="fr-FR" sz="1100" b="0" i="0" u="none" strike="noStrike" cap="none" normalizeH="0" baseline="0">
                <a:ln>
                  <a:noFill/>
                </a:ln>
                <a:solidFill>
                  <a:srgbClr val="A71D5D"/>
                </a:solidFill>
                <a:effectLst/>
                <a:latin typeface="Lucida Sans Typewriter" panose="020B0509030504030204" pitchFamily="49" charset="0"/>
              </a:rPr>
              <a:t>= </a:t>
            </a:r>
            <a:r>
              <a:rPr kumimoji="0" lang="fr-FR" altLang="fr-FR" sz="1100" b="0" i="0" u="none" strike="noStrike" cap="none" normalizeH="0" baseline="0" err="1">
                <a:ln>
                  <a:noFill/>
                </a:ln>
                <a:solidFill>
                  <a:srgbClr val="333333"/>
                </a:solidFill>
                <a:effectLst/>
                <a:latin typeface="Lucida Sans Typewriter" panose="020B0509030504030204" pitchFamily="49" charset="0"/>
              </a:rPr>
              <a:t>y</a:t>
            </a:r>
            <a:r>
              <a:rPr kumimoji="0" lang="fr-FR" altLang="fr-FR" sz="1100" b="0" i="0" u="none" strike="noStrike" cap="none" normalizeH="0" baseline="0" err="1">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0086B3"/>
                </a:solidFill>
                <a:effectLst/>
                <a:latin typeface="Lucida Sans Typewriter" panose="020B0509030504030204" pitchFamily="49" charset="0"/>
              </a:rPr>
              <a:t>reshape</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A71D5D"/>
                </a:solidFill>
                <a:effectLst/>
                <a:latin typeface="Lucida Sans Typewriter" panose="020B0509030504030204" pitchFamily="49" charset="0"/>
              </a:rPr>
              <a:t>-</a:t>
            </a:r>
            <a:r>
              <a:rPr kumimoji="0" lang="fr-FR" altLang="fr-FR" sz="1100" b="0" i="0" u="none" strike="noStrike" cap="none" normalizeH="0" baseline="0">
                <a:ln>
                  <a:noFill/>
                </a:ln>
                <a:solidFill>
                  <a:srgbClr val="0086B3"/>
                </a:solidFill>
                <a:effectLst/>
                <a:latin typeface="Lucida Sans Typewriter" panose="020B0509030504030204" pitchFamily="49" charset="0"/>
              </a:rPr>
              <a:t>1</a:t>
            </a:r>
            <a:r>
              <a:rPr kumimoji="0" lang="fr-FR" altLang="fr-FR" sz="1100" b="0" i="0" u="none" strike="noStrike" cap="none" normalizeH="0" baseline="0">
                <a:ln>
                  <a:noFill/>
                </a:ln>
                <a:solidFill>
                  <a:srgbClr val="63A35C"/>
                </a:solidFill>
                <a:effectLst/>
                <a:latin typeface="Lucida Sans Typewriter" panose="020B0509030504030204" pitchFamily="49" charset="0"/>
              </a:rPr>
              <a:t>, </a:t>
            </a:r>
            <a:r>
              <a:rPr kumimoji="0" lang="fr-FR" altLang="fr-FR" sz="1100" b="0" i="0" u="none" strike="noStrike" cap="none" normalizeH="0" baseline="0">
                <a:ln>
                  <a:noFill/>
                </a:ln>
                <a:solidFill>
                  <a:srgbClr val="0086B3"/>
                </a:solidFill>
                <a:effectLst/>
                <a:latin typeface="Lucida Sans Typewriter" panose="020B0509030504030204" pitchFamily="49" charset="0"/>
              </a:rPr>
              <a:t>1</a:t>
            </a:r>
            <a:r>
              <a:rPr kumimoji="0" lang="fr-FR" altLang="fr-FR" sz="1100" b="0" i="0" u="none" strike="noStrike" cap="none" normalizeH="0" baseline="0">
                <a:ln>
                  <a:noFill/>
                </a:ln>
                <a:solidFill>
                  <a:srgbClr val="63A35C"/>
                </a:solidFill>
                <a:effectLst/>
                <a:latin typeface="Lucida Sans Typewriter" panose="020B0509030504030204" pitchFamily="49" charset="0"/>
              </a:rPr>
              <a:t>)</a:t>
            </a:r>
            <a:br>
              <a:rPr kumimoji="0" lang="fr-FR" altLang="fr-FR" sz="1100" b="0" i="0" u="none" strike="noStrike" cap="none" normalizeH="0" baseline="0">
                <a:ln>
                  <a:noFill/>
                </a:ln>
                <a:solidFill>
                  <a:srgbClr val="63A35C"/>
                </a:solidFill>
                <a:effectLst/>
                <a:latin typeface="Lucida Sans Typewriter" panose="020B0509030504030204" pitchFamily="49" charset="0"/>
              </a:rPr>
            </a:br>
            <a:r>
              <a:rPr kumimoji="0" lang="fr-FR" altLang="fr-FR" sz="1100" b="0" i="0" u="none" strike="noStrike" cap="none" normalizeH="0" baseline="0" err="1">
                <a:ln>
                  <a:noFill/>
                </a:ln>
                <a:solidFill>
                  <a:srgbClr val="333333"/>
                </a:solidFill>
                <a:effectLst/>
                <a:latin typeface="Lucida Sans Typewriter" panose="020B0509030504030204" pitchFamily="49" charset="0"/>
              </a:rPr>
              <a:t>y_test</a:t>
            </a:r>
            <a:r>
              <a:rPr kumimoji="0" lang="fr-FR" altLang="fr-FR" sz="1100" b="0" i="0" u="none" strike="noStrike" cap="none" normalizeH="0" baseline="0">
                <a:ln>
                  <a:noFill/>
                </a:ln>
                <a:solidFill>
                  <a:srgbClr val="333333"/>
                </a:solidFill>
                <a:effectLst/>
                <a:latin typeface="Lucida Sans Typewriter" panose="020B0509030504030204" pitchFamily="49" charset="0"/>
              </a:rPr>
              <a:t> </a:t>
            </a:r>
            <a:r>
              <a:rPr kumimoji="0" lang="fr-FR" altLang="fr-FR" sz="1100" b="0" i="0" u="none" strike="noStrike" cap="none" normalizeH="0" baseline="0">
                <a:ln>
                  <a:noFill/>
                </a:ln>
                <a:solidFill>
                  <a:srgbClr val="A71D5D"/>
                </a:solidFill>
                <a:effectLst/>
                <a:latin typeface="Lucida Sans Typewriter" panose="020B0509030504030204" pitchFamily="49" charset="0"/>
              </a:rPr>
              <a:t>= </a:t>
            </a:r>
            <a:r>
              <a:rPr kumimoji="0" lang="fr-FR" altLang="fr-FR" sz="1100" b="0" i="0" u="none" strike="noStrike" cap="none" normalizeH="0" baseline="0" err="1">
                <a:ln>
                  <a:noFill/>
                </a:ln>
                <a:solidFill>
                  <a:srgbClr val="333333"/>
                </a:solidFill>
                <a:effectLst/>
                <a:latin typeface="Lucida Sans Typewriter" panose="020B0509030504030204" pitchFamily="49" charset="0"/>
              </a:rPr>
              <a:t>y_test</a:t>
            </a:r>
            <a:r>
              <a:rPr kumimoji="0" lang="fr-FR" altLang="fr-FR" sz="1100" b="0" i="0" u="none" strike="noStrike" cap="none" normalizeH="0" baseline="0" err="1">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0086B3"/>
                </a:solidFill>
                <a:effectLst/>
                <a:latin typeface="Lucida Sans Typewriter" panose="020B0509030504030204" pitchFamily="49" charset="0"/>
              </a:rPr>
              <a:t>reshape</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A71D5D"/>
                </a:solidFill>
                <a:effectLst/>
                <a:latin typeface="Lucida Sans Typewriter" panose="020B0509030504030204" pitchFamily="49" charset="0"/>
              </a:rPr>
              <a:t>-</a:t>
            </a:r>
            <a:r>
              <a:rPr kumimoji="0" lang="fr-FR" altLang="fr-FR" sz="1100" b="0" i="0" u="none" strike="noStrike" cap="none" normalizeH="0" baseline="0">
                <a:ln>
                  <a:noFill/>
                </a:ln>
                <a:solidFill>
                  <a:srgbClr val="0086B3"/>
                </a:solidFill>
                <a:effectLst/>
                <a:latin typeface="Lucida Sans Typewriter" panose="020B0509030504030204" pitchFamily="49" charset="0"/>
              </a:rPr>
              <a:t>1</a:t>
            </a:r>
            <a:r>
              <a:rPr kumimoji="0" lang="fr-FR" altLang="fr-FR" sz="1100" b="0" i="0" u="none" strike="noStrike" cap="none" normalizeH="0" baseline="0">
                <a:ln>
                  <a:noFill/>
                </a:ln>
                <a:solidFill>
                  <a:srgbClr val="63A35C"/>
                </a:solidFill>
                <a:effectLst/>
                <a:latin typeface="Lucida Sans Typewriter" panose="020B0509030504030204" pitchFamily="49" charset="0"/>
              </a:rPr>
              <a:t>, </a:t>
            </a:r>
            <a:r>
              <a:rPr kumimoji="0" lang="fr-FR" altLang="fr-FR" sz="1100" b="0" i="0" u="none" strike="noStrike" cap="none" normalizeH="0" baseline="0">
                <a:ln>
                  <a:noFill/>
                </a:ln>
                <a:solidFill>
                  <a:srgbClr val="0086B3"/>
                </a:solidFill>
                <a:effectLst/>
                <a:latin typeface="Lucida Sans Typewriter" panose="020B0509030504030204" pitchFamily="49" charset="0"/>
              </a:rPr>
              <a:t>1</a:t>
            </a:r>
            <a:r>
              <a:rPr kumimoji="0" lang="fr-FR" altLang="fr-FR" sz="1100" b="0" i="0" u="none" strike="noStrike" cap="none" normalizeH="0" baseline="0">
                <a:ln>
                  <a:noFill/>
                </a:ln>
                <a:solidFill>
                  <a:srgbClr val="63A35C"/>
                </a:solidFill>
                <a:effectLst/>
                <a:latin typeface="Lucida Sans Typewriter" panose="020B0509030504030204" pitchFamily="49" charset="0"/>
              </a:rPr>
              <a:t>)</a:t>
            </a:r>
            <a:br>
              <a:rPr kumimoji="0" lang="fr-FR" altLang="fr-FR" sz="1100" b="0" i="0" u="none" strike="noStrike" cap="none" normalizeH="0" baseline="0">
                <a:ln>
                  <a:noFill/>
                </a:ln>
                <a:solidFill>
                  <a:srgbClr val="63A35C"/>
                </a:solidFill>
                <a:effectLst/>
                <a:latin typeface="Lucida Sans Typewriter" panose="020B0509030504030204" pitchFamily="49" charset="0"/>
              </a:rPr>
            </a:br>
            <a:br>
              <a:rPr kumimoji="0" lang="fr-FR" altLang="fr-FR" sz="1100" b="0" i="0" u="none" strike="noStrike" cap="none" normalizeH="0" baseline="0">
                <a:ln>
                  <a:noFill/>
                </a:ln>
                <a:solidFill>
                  <a:srgbClr val="63A35C"/>
                </a:solidFill>
                <a:effectLst/>
                <a:latin typeface="Lucida Sans Typewriter" panose="020B0509030504030204" pitchFamily="49" charset="0"/>
              </a:rPr>
            </a:br>
            <a:r>
              <a:rPr kumimoji="0" lang="fr-FR" altLang="fr-FR" sz="1100" b="0" i="0" u="none" strike="noStrike" cap="none" normalizeH="0" baseline="0">
                <a:ln>
                  <a:noFill/>
                </a:ln>
                <a:solidFill>
                  <a:srgbClr val="969896"/>
                </a:solidFill>
                <a:effectLst/>
                <a:latin typeface="Lucida Sans Typewriter" panose="020B0509030504030204" pitchFamily="49" charset="0"/>
              </a:rPr>
              <a:t>##shuffle de manière uniforme</a:t>
            </a:r>
            <a:br>
              <a:rPr kumimoji="0" lang="fr-FR" altLang="fr-FR" sz="1100" b="0" i="0" u="none" strike="noStrike" cap="none" normalizeH="0" baseline="0">
                <a:ln>
                  <a:noFill/>
                </a:ln>
                <a:solidFill>
                  <a:srgbClr val="969896"/>
                </a:solidFill>
                <a:effectLst/>
                <a:latin typeface="Lucida Sans Typewriter" panose="020B0509030504030204" pitchFamily="49" charset="0"/>
              </a:rPr>
            </a:br>
            <a:br>
              <a:rPr kumimoji="0" lang="fr-FR" altLang="fr-FR" sz="1100" b="0" i="0" u="none" strike="noStrike" cap="none" normalizeH="0" baseline="0">
                <a:ln>
                  <a:noFill/>
                </a:ln>
                <a:solidFill>
                  <a:srgbClr val="969896"/>
                </a:solidFill>
                <a:effectLst/>
                <a:latin typeface="Lucida Sans Typewriter" panose="020B0509030504030204" pitchFamily="49" charset="0"/>
              </a:rPr>
            </a:br>
            <a:r>
              <a:rPr kumimoji="0" lang="fr-FR" altLang="fr-FR" sz="1100" b="0" i="0" u="none" strike="noStrike" cap="none" normalizeH="0" baseline="0" err="1">
                <a:ln>
                  <a:noFill/>
                </a:ln>
                <a:solidFill>
                  <a:srgbClr val="A71D5D"/>
                </a:solidFill>
                <a:effectLst/>
                <a:latin typeface="Lucida Sans Typewriter" panose="020B0509030504030204" pitchFamily="49" charset="0"/>
              </a:rPr>
              <a:t>def</a:t>
            </a:r>
            <a:r>
              <a:rPr kumimoji="0" lang="fr-FR" altLang="fr-FR" sz="1100" b="0" i="0" u="none" strike="noStrike" cap="none" normalizeH="0" baseline="0">
                <a:ln>
                  <a:noFill/>
                </a:ln>
                <a:solidFill>
                  <a:srgbClr val="A71D5D"/>
                </a:solidFill>
                <a:effectLst/>
                <a:latin typeface="Lucida Sans Typewriter" panose="020B0509030504030204" pitchFamily="49" charset="0"/>
              </a:rPr>
              <a:t> </a:t>
            </a:r>
            <a:r>
              <a:rPr kumimoji="0" lang="fr-FR" altLang="fr-FR" sz="1100" b="0" i="0" u="none" strike="noStrike" cap="none" normalizeH="0" baseline="0" err="1">
                <a:ln>
                  <a:noFill/>
                </a:ln>
                <a:solidFill>
                  <a:srgbClr val="795DA3"/>
                </a:solidFill>
                <a:effectLst/>
                <a:latin typeface="Lucida Sans Typewriter" panose="020B0509030504030204" pitchFamily="49" charset="0"/>
              </a:rPr>
              <a:t>shuffle</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0086B3"/>
                </a:solidFill>
                <a:effectLst/>
                <a:latin typeface="Lucida Sans Typewriter" panose="020B0509030504030204" pitchFamily="49" charset="0"/>
              </a:rPr>
              <a:t>data</a:t>
            </a:r>
            <a:r>
              <a:rPr kumimoji="0" lang="fr-FR" altLang="fr-FR" sz="1100" b="0" i="0" u="none" strike="noStrike" cap="none" normalizeH="0" baseline="0" err="1">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0086B3"/>
                </a:solidFill>
                <a:effectLst/>
                <a:latin typeface="Lucida Sans Typewriter" panose="020B0509030504030204" pitchFamily="49" charset="0"/>
              </a:rPr>
              <a:t>label</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A71D5D"/>
                </a:solidFill>
                <a:effectLst/>
                <a:latin typeface="Lucida Sans Typewriter" panose="020B0509030504030204" pitchFamily="49" charset="0"/>
              </a:rPr>
              <a:t>:</a:t>
            </a:r>
            <a:br>
              <a:rPr kumimoji="0" lang="fr-FR" altLang="fr-FR" sz="1100" b="0" i="0" u="none" strike="noStrike" cap="none" normalizeH="0" baseline="0">
                <a:ln>
                  <a:noFill/>
                </a:ln>
                <a:solidFill>
                  <a:srgbClr val="A71D5D"/>
                </a:solidFill>
                <a:effectLst/>
                <a:latin typeface="Lucida Sans Typewriter" panose="020B0509030504030204" pitchFamily="49" charset="0"/>
              </a:rPr>
            </a:br>
            <a:r>
              <a:rPr kumimoji="0" lang="fr-FR" altLang="fr-FR" sz="1100" b="0" i="0" u="none" strike="noStrike" cap="none" normalizeH="0" baseline="0">
                <a:ln>
                  <a:noFill/>
                </a:ln>
                <a:solidFill>
                  <a:srgbClr val="A71D5D"/>
                </a:solidFill>
                <a:effectLst/>
                <a:latin typeface="Lucida Sans Typewriter" panose="020B0509030504030204" pitchFamily="49" charset="0"/>
              </a:rPr>
              <a:t>    </a:t>
            </a:r>
            <a:r>
              <a:rPr kumimoji="0" lang="fr-FR" altLang="fr-FR" sz="1100" b="0" i="0" u="none" strike="noStrike" cap="none" normalizeH="0" baseline="0">
                <a:ln>
                  <a:noFill/>
                </a:ln>
                <a:solidFill>
                  <a:srgbClr val="333333"/>
                </a:solidFill>
                <a:effectLst/>
                <a:latin typeface="Lucida Sans Typewriter" panose="020B0509030504030204" pitchFamily="49" charset="0"/>
              </a:rPr>
              <a:t>n </a:t>
            </a:r>
            <a:r>
              <a:rPr kumimoji="0" lang="fr-FR" altLang="fr-FR" sz="1100" b="0" i="0" u="none" strike="noStrike" cap="none" normalizeH="0" baseline="0">
                <a:ln>
                  <a:noFill/>
                </a:ln>
                <a:solidFill>
                  <a:srgbClr val="A71D5D"/>
                </a:solidFill>
                <a:effectLst/>
                <a:latin typeface="Lucida Sans Typewriter" panose="020B0509030504030204" pitchFamily="49" charset="0"/>
              </a:rPr>
              <a:t>= </a:t>
            </a:r>
            <a:r>
              <a:rPr kumimoji="0" lang="fr-FR" altLang="fr-FR" sz="1100" b="0" i="0" u="none" strike="noStrike" cap="none" normalizeH="0" baseline="0" err="1">
                <a:ln>
                  <a:noFill/>
                </a:ln>
                <a:solidFill>
                  <a:srgbClr val="333333"/>
                </a:solidFill>
                <a:effectLst/>
                <a:latin typeface="Lucida Sans Typewriter" panose="020B0509030504030204" pitchFamily="49" charset="0"/>
              </a:rPr>
              <a:t>np</a:t>
            </a:r>
            <a:r>
              <a:rPr kumimoji="0" lang="fr-FR" altLang="fr-FR" sz="1100" b="0" i="0" u="none" strike="noStrike" cap="none" normalizeH="0" baseline="0" err="1">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0086B3"/>
                </a:solidFill>
                <a:effectLst/>
                <a:latin typeface="Lucida Sans Typewriter" panose="020B0509030504030204" pitchFamily="49" charset="0"/>
              </a:rPr>
              <a:t>shape</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0086B3"/>
                </a:solidFill>
                <a:effectLst/>
                <a:latin typeface="Lucida Sans Typewriter" panose="020B0509030504030204" pitchFamily="49" charset="0"/>
              </a:rPr>
              <a:t>data</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0086B3"/>
                </a:solidFill>
                <a:effectLst/>
                <a:latin typeface="Lucida Sans Typewriter" panose="020B0509030504030204" pitchFamily="49" charset="0"/>
              </a:rPr>
              <a:t>0</a:t>
            </a:r>
            <a:r>
              <a:rPr kumimoji="0" lang="fr-FR" altLang="fr-FR" sz="1100" b="0" i="0" u="none" strike="noStrike" cap="none" normalizeH="0" baseline="0">
                <a:ln>
                  <a:noFill/>
                </a:ln>
                <a:solidFill>
                  <a:srgbClr val="63A35C"/>
                </a:solidFill>
                <a:effectLst/>
                <a:latin typeface="Lucida Sans Typewriter" panose="020B0509030504030204" pitchFamily="49" charset="0"/>
              </a:rPr>
              <a:t>]</a:t>
            </a:r>
            <a:br>
              <a:rPr kumimoji="0" lang="fr-FR" altLang="fr-FR" sz="1100" b="0" i="0" u="none" strike="noStrike" cap="none" normalizeH="0" baseline="0">
                <a:ln>
                  <a:noFill/>
                </a:ln>
                <a:solidFill>
                  <a:srgbClr val="63A35C"/>
                </a:solidFill>
                <a:effectLst/>
                <a:latin typeface="Lucida Sans Typewriter" panose="020B0509030504030204" pitchFamily="49" charset="0"/>
              </a:rPr>
            </a:br>
            <a:r>
              <a:rPr kumimoji="0" lang="fr-FR" altLang="fr-FR" sz="1100" b="0" i="0" u="none" strike="noStrike" cap="none" normalizeH="0" baseline="0">
                <a:ln>
                  <a:noFill/>
                </a:ln>
                <a:solidFill>
                  <a:srgbClr val="63A35C"/>
                </a:solidFill>
                <a:effectLst/>
                <a:latin typeface="Lucida Sans Typewriter" panose="020B0509030504030204" pitchFamily="49" charset="0"/>
              </a:rPr>
              <a:t>    </a:t>
            </a:r>
            <a:r>
              <a:rPr kumimoji="0" lang="fr-FR" altLang="fr-FR" sz="1100" b="0" i="0" u="none" strike="noStrike" cap="none" normalizeH="0" baseline="0">
                <a:ln>
                  <a:noFill/>
                </a:ln>
                <a:solidFill>
                  <a:srgbClr val="A71D5D"/>
                </a:solidFill>
                <a:effectLst/>
                <a:latin typeface="Lucida Sans Typewriter" panose="020B0509030504030204" pitchFamily="49" charset="0"/>
              </a:rPr>
              <a:t>for </a:t>
            </a:r>
            <a:r>
              <a:rPr kumimoji="0" lang="fr-FR" altLang="fr-FR" sz="1100" b="0" i="0" u="none" strike="noStrike" cap="none" normalizeH="0" baseline="0">
                <a:ln>
                  <a:noFill/>
                </a:ln>
                <a:solidFill>
                  <a:srgbClr val="333333"/>
                </a:solidFill>
                <a:effectLst/>
                <a:latin typeface="Lucida Sans Typewriter" panose="020B0509030504030204" pitchFamily="49" charset="0"/>
              </a:rPr>
              <a:t>i </a:t>
            </a:r>
            <a:r>
              <a:rPr kumimoji="0" lang="fr-FR" altLang="fr-FR" sz="1100" b="0" i="0" u="none" strike="noStrike" cap="none" normalizeH="0" baseline="0">
                <a:ln>
                  <a:noFill/>
                </a:ln>
                <a:solidFill>
                  <a:srgbClr val="A71D5D"/>
                </a:solidFill>
                <a:effectLst/>
                <a:latin typeface="Lucida Sans Typewriter" panose="020B0509030504030204" pitchFamily="49" charset="0"/>
              </a:rPr>
              <a:t>in </a:t>
            </a:r>
            <a:r>
              <a:rPr kumimoji="0" lang="fr-FR" altLang="fr-FR" sz="1100" b="0" i="0" u="none" strike="noStrike" cap="none" normalizeH="0" baseline="0">
                <a:ln>
                  <a:noFill/>
                </a:ln>
                <a:solidFill>
                  <a:srgbClr val="0086B3"/>
                </a:solidFill>
                <a:effectLst/>
                <a:latin typeface="Lucida Sans Typewriter" panose="020B0509030504030204" pitchFamily="49" charset="0"/>
              </a:rPr>
              <a:t>range</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n</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A71D5D"/>
                </a:solidFill>
                <a:effectLst/>
                <a:latin typeface="Lucida Sans Typewriter" panose="020B0509030504030204" pitchFamily="49" charset="0"/>
              </a:rPr>
              <a:t>:</a:t>
            </a:r>
            <a:br>
              <a:rPr kumimoji="0" lang="fr-FR" altLang="fr-FR" sz="1100" b="0" i="0" u="none" strike="noStrike" cap="none" normalizeH="0" baseline="0">
                <a:ln>
                  <a:noFill/>
                </a:ln>
                <a:solidFill>
                  <a:srgbClr val="A71D5D"/>
                </a:solidFill>
                <a:effectLst/>
                <a:latin typeface="Lucida Sans Typewriter" panose="020B0509030504030204" pitchFamily="49" charset="0"/>
              </a:rPr>
            </a:br>
            <a:r>
              <a:rPr kumimoji="0" lang="fr-FR" altLang="fr-FR" sz="1100" b="0" i="0" u="none" strike="noStrike" cap="none" normalizeH="0" baseline="0">
                <a:ln>
                  <a:noFill/>
                </a:ln>
                <a:solidFill>
                  <a:srgbClr val="A71D5D"/>
                </a:solidFill>
                <a:effectLst/>
                <a:latin typeface="Lucida Sans Typewriter" panose="020B0509030504030204" pitchFamily="49" charset="0"/>
              </a:rPr>
              <a:t>        </a:t>
            </a:r>
            <a:r>
              <a:rPr kumimoji="0" lang="fr-FR" altLang="fr-FR" sz="1100" b="0" i="0" u="none" strike="noStrike" cap="none" normalizeH="0" baseline="0">
                <a:ln>
                  <a:noFill/>
                </a:ln>
                <a:solidFill>
                  <a:srgbClr val="333333"/>
                </a:solidFill>
                <a:effectLst/>
                <a:latin typeface="Lucida Sans Typewriter" panose="020B0509030504030204" pitchFamily="49" charset="0"/>
              </a:rPr>
              <a:t>k </a:t>
            </a:r>
            <a:r>
              <a:rPr kumimoji="0" lang="fr-FR" altLang="fr-FR" sz="1100" b="0" i="0" u="none" strike="noStrike" cap="none" normalizeH="0" baseline="0">
                <a:ln>
                  <a:noFill/>
                </a:ln>
                <a:solidFill>
                  <a:srgbClr val="A71D5D"/>
                </a:solidFill>
                <a:effectLst/>
                <a:latin typeface="Lucida Sans Typewriter" panose="020B0509030504030204" pitchFamily="49" charset="0"/>
              </a:rPr>
              <a:t>= </a:t>
            </a:r>
            <a:r>
              <a:rPr kumimoji="0" lang="fr-FR" altLang="fr-FR" sz="1100" b="0" i="0" u="none" strike="noStrike" cap="none" normalizeH="0" baseline="0" err="1">
                <a:ln>
                  <a:noFill/>
                </a:ln>
                <a:solidFill>
                  <a:srgbClr val="333333"/>
                </a:solidFill>
                <a:effectLst/>
                <a:latin typeface="Lucida Sans Typewriter" panose="020B0509030504030204" pitchFamily="49" charset="0"/>
              </a:rPr>
              <a:t>np</a:t>
            </a:r>
            <a:r>
              <a:rPr kumimoji="0" lang="fr-FR" altLang="fr-FR" sz="1100" b="0" i="0" u="none" strike="noStrike" cap="none" normalizeH="0" baseline="0" err="1">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333333"/>
                </a:solidFill>
                <a:effectLst/>
                <a:latin typeface="Lucida Sans Typewriter" panose="020B0509030504030204" pitchFamily="49" charset="0"/>
              </a:rPr>
              <a:t>random</a:t>
            </a:r>
            <a:r>
              <a:rPr kumimoji="0" lang="fr-FR" altLang="fr-FR" sz="1100" b="0" i="0" u="none" strike="noStrike" cap="none" normalizeH="0" baseline="0" err="1">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0086B3"/>
                </a:solidFill>
                <a:effectLst/>
                <a:latin typeface="Lucida Sans Typewriter" panose="020B0509030504030204" pitchFamily="49" charset="0"/>
              </a:rPr>
              <a:t>randint</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i</a:t>
            </a:r>
            <a:r>
              <a:rPr kumimoji="0" lang="fr-FR" altLang="fr-FR" sz="1100" b="0" i="0" u="none" strike="noStrike" cap="none" normalizeH="0" baseline="0">
                <a:ln>
                  <a:noFill/>
                </a:ln>
                <a:solidFill>
                  <a:srgbClr val="63A35C"/>
                </a:solidFill>
                <a:effectLst/>
                <a:latin typeface="Lucida Sans Typewriter" panose="020B0509030504030204" pitchFamily="49" charset="0"/>
              </a:rPr>
              <a:t>, </a:t>
            </a:r>
            <a:r>
              <a:rPr kumimoji="0" lang="fr-FR" altLang="fr-FR" sz="1100" b="0" i="0" u="none" strike="noStrike" cap="none" normalizeH="0" baseline="0">
                <a:ln>
                  <a:noFill/>
                </a:ln>
                <a:solidFill>
                  <a:srgbClr val="333333"/>
                </a:solidFill>
                <a:effectLst/>
                <a:latin typeface="Lucida Sans Typewriter" panose="020B0509030504030204" pitchFamily="49" charset="0"/>
              </a:rPr>
              <a:t>n</a:t>
            </a:r>
            <a:r>
              <a:rPr kumimoji="0" lang="fr-FR" altLang="fr-FR" sz="1100" b="0" i="0" u="none" strike="noStrike" cap="none" normalizeH="0" baseline="0">
                <a:ln>
                  <a:noFill/>
                </a:ln>
                <a:solidFill>
                  <a:srgbClr val="63A35C"/>
                </a:solidFill>
                <a:effectLst/>
                <a:latin typeface="Lucida Sans Typewriter" panose="020B0509030504030204" pitchFamily="49" charset="0"/>
              </a:rPr>
              <a:t>)</a:t>
            </a:r>
            <a:br>
              <a:rPr kumimoji="0" lang="fr-FR" altLang="fr-FR" sz="1100" b="0" i="0" u="none" strike="noStrike" cap="none" normalizeH="0" baseline="0">
                <a:ln>
                  <a:noFill/>
                </a:ln>
                <a:solidFill>
                  <a:srgbClr val="63A35C"/>
                </a:solidFill>
                <a:effectLst/>
                <a:latin typeface="Lucida Sans Typewriter" panose="020B0509030504030204" pitchFamily="49" charset="0"/>
              </a:rPr>
            </a:br>
            <a:r>
              <a:rPr kumimoji="0" lang="fr-FR" altLang="fr-FR" sz="1100" b="0" i="0" u="none" strike="noStrike" cap="none" normalizeH="0" baseline="0">
                <a:ln>
                  <a:noFill/>
                </a:ln>
                <a:solidFill>
                  <a:srgbClr val="63A35C"/>
                </a:solidFill>
                <a:effectLst/>
                <a:latin typeface="Lucida Sans Typewriter" panose="020B0509030504030204" pitchFamily="49" charset="0"/>
              </a:rPr>
              <a:t>        </a:t>
            </a:r>
            <a:r>
              <a:rPr kumimoji="0" lang="fr-FR" altLang="fr-FR" sz="1100" b="0" i="0" u="none" strike="noStrike" cap="none" normalizeH="0" baseline="0">
                <a:ln>
                  <a:noFill/>
                </a:ln>
                <a:solidFill>
                  <a:srgbClr val="0086B3"/>
                </a:solidFill>
                <a:effectLst/>
                <a:latin typeface="Lucida Sans Typewriter" panose="020B0509030504030204" pitchFamily="49" charset="0"/>
              </a:rPr>
              <a:t>data</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i</a:t>
            </a:r>
            <a:r>
              <a:rPr kumimoji="0" lang="fr-FR" altLang="fr-FR" sz="1100" b="0" i="0" u="none" strike="noStrike" cap="none" normalizeH="0" baseline="0">
                <a:ln>
                  <a:noFill/>
                </a:ln>
                <a:solidFill>
                  <a:srgbClr val="63A35C"/>
                </a:solidFill>
                <a:effectLst/>
                <a:latin typeface="Lucida Sans Typewriter" panose="020B0509030504030204" pitchFamily="49" charset="0"/>
              </a:rPr>
              <a:t>], </a:t>
            </a:r>
            <a:r>
              <a:rPr kumimoji="0" lang="fr-FR" altLang="fr-FR" sz="1100" b="0" i="0" u="none" strike="noStrike" cap="none" normalizeH="0" baseline="0">
                <a:ln>
                  <a:noFill/>
                </a:ln>
                <a:solidFill>
                  <a:srgbClr val="0086B3"/>
                </a:solidFill>
                <a:effectLst/>
                <a:latin typeface="Lucida Sans Typewriter" panose="020B0509030504030204" pitchFamily="49" charset="0"/>
              </a:rPr>
              <a:t>data</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k</a:t>
            </a:r>
            <a:r>
              <a:rPr kumimoji="0" lang="fr-FR" altLang="fr-FR" sz="1100" b="0" i="0" u="none" strike="noStrike" cap="none" normalizeH="0" baseline="0">
                <a:ln>
                  <a:noFill/>
                </a:ln>
                <a:solidFill>
                  <a:srgbClr val="63A35C"/>
                </a:solidFill>
                <a:effectLst/>
                <a:latin typeface="Lucida Sans Typewriter" panose="020B0509030504030204" pitchFamily="49" charset="0"/>
              </a:rPr>
              <a:t>] </a:t>
            </a:r>
            <a:r>
              <a:rPr kumimoji="0" lang="fr-FR" altLang="fr-FR" sz="1100" b="0" i="0" u="none" strike="noStrike" cap="none" normalizeH="0" baseline="0">
                <a:ln>
                  <a:noFill/>
                </a:ln>
                <a:solidFill>
                  <a:srgbClr val="A71D5D"/>
                </a:solidFill>
                <a:effectLst/>
                <a:latin typeface="Lucida Sans Typewriter" panose="020B0509030504030204" pitchFamily="49" charset="0"/>
              </a:rPr>
              <a:t>= </a:t>
            </a:r>
            <a:r>
              <a:rPr kumimoji="0" lang="fr-FR" altLang="fr-FR" sz="1100" b="0" i="0" u="none" strike="noStrike" cap="none" normalizeH="0" baseline="0">
                <a:ln>
                  <a:noFill/>
                </a:ln>
                <a:solidFill>
                  <a:srgbClr val="0086B3"/>
                </a:solidFill>
                <a:effectLst/>
                <a:latin typeface="Lucida Sans Typewriter" panose="020B0509030504030204" pitchFamily="49" charset="0"/>
              </a:rPr>
              <a:t>data</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k</a:t>
            </a:r>
            <a:r>
              <a:rPr kumimoji="0" lang="fr-FR" altLang="fr-FR" sz="1100" b="0" i="0" u="none" strike="noStrike" cap="none" normalizeH="0" baseline="0">
                <a:ln>
                  <a:noFill/>
                </a:ln>
                <a:solidFill>
                  <a:srgbClr val="63A35C"/>
                </a:solidFill>
                <a:effectLst/>
                <a:latin typeface="Lucida Sans Typewriter" panose="020B0509030504030204" pitchFamily="49" charset="0"/>
              </a:rPr>
              <a:t>], </a:t>
            </a:r>
            <a:r>
              <a:rPr kumimoji="0" lang="fr-FR" altLang="fr-FR" sz="1100" b="0" i="0" u="none" strike="noStrike" cap="none" normalizeH="0" baseline="0">
                <a:ln>
                  <a:noFill/>
                </a:ln>
                <a:solidFill>
                  <a:srgbClr val="0086B3"/>
                </a:solidFill>
                <a:effectLst/>
                <a:latin typeface="Lucida Sans Typewriter" panose="020B0509030504030204" pitchFamily="49" charset="0"/>
              </a:rPr>
              <a:t>data</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i</a:t>
            </a:r>
            <a:r>
              <a:rPr kumimoji="0" lang="fr-FR" altLang="fr-FR" sz="1100" b="0" i="0" u="none" strike="noStrike" cap="none" normalizeH="0" baseline="0">
                <a:ln>
                  <a:noFill/>
                </a:ln>
                <a:solidFill>
                  <a:srgbClr val="63A35C"/>
                </a:solidFill>
                <a:effectLst/>
                <a:latin typeface="Lucida Sans Typewriter" panose="020B0509030504030204" pitchFamily="49" charset="0"/>
              </a:rPr>
              <a:t>]</a:t>
            </a:r>
            <a:br>
              <a:rPr kumimoji="0" lang="fr-FR" altLang="fr-FR" sz="1100" b="0" i="0" u="none" strike="noStrike" cap="none" normalizeH="0" baseline="0">
                <a:ln>
                  <a:noFill/>
                </a:ln>
                <a:solidFill>
                  <a:srgbClr val="63A35C"/>
                </a:solidFill>
                <a:effectLst/>
                <a:latin typeface="Lucida Sans Typewriter" panose="020B0509030504030204" pitchFamily="49" charset="0"/>
              </a:rPr>
            </a:br>
            <a:r>
              <a:rPr kumimoji="0" lang="fr-FR" altLang="fr-FR" sz="1100" b="0" i="0" u="none" strike="noStrike" cap="none" normalizeH="0" baseline="0">
                <a:ln>
                  <a:noFill/>
                </a:ln>
                <a:solidFill>
                  <a:srgbClr val="63A35C"/>
                </a:solidFill>
                <a:effectLst/>
                <a:latin typeface="Lucida Sans Typewriter" panose="020B0509030504030204" pitchFamily="49" charset="0"/>
              </a:rPr>
              <a:t>        </a:t>
            </a:r>
            <a:r>
              <a:rPr kumimoji="0" lang="fr-FR" altLang="fr-FR" sz="1100" b="0" i="0" u="none" strike="noStrike" cap="none" normalizeH="0" baseline="0">
                <a:ln>
                  <a:noFill/>
                </a:ln>
                <a:solidFill>
                  <a:srgbClr val="0086B3"/>
                </a:solidFill>
                <a:effectLst/>
                <a:latin typeface="Lucida Sans Typewriter" panose="020B0509030504030204" pitchFamily="49" charset="0"/>
              </a:rPr>
              <a:t>label</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i</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0086B3"/>
                </a:solidFill>
                <a:effectLst/>
                <a:latin typeface="Lucida Sans Typewriter" panose="020B0509030504030204" pitchFamily="49" charset="0"/>
              </a:rPr>
              <a:t>label</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k</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A71D5D"/>
                </a:solidFill>
                <a:effectLst/>
                <a:latin typeface="Lucida Sans Typewriter" panose="020B0509030504030204" pitchFamily="49" charset="0"/>
              </a:rPr>
              <a:t>=</a:t>
            </a:r>
            <a:r>
              <a:rPr kumimoji="0" lang="fr-FR" altLang="fr-FR" sz="1100" b="0" i="0" u="none" strike="noStrike" cap="none" normalizeH="0" baseline="0">
                <a:ln>
                  <a:noFill/>
                </a:ln>
                <a:solidFill>
                  <a:srgbClr val="0086B3"/>
                </a:solidFill>
                <a:effectLst/>
                <a:latin typeface="Lucida Sans Typewriter" panose="020B0509030504030204" pitchFamily="49" charset="0"/>
              </a:rPr>
              <a:t>label</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k</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0086B3"/>
                </a:solidFill>
                <a:effectLst/>
                <a:latin typeface="Lucida Sans Typewriter" panose="020B0509030504030204" pitchFamily="49" charset="0"/>
              </a:rPr>
              <a:t>label</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i</a:t>
            </a:r>
            <a:r>
              <a:rPr kumimoji="0" lang="fr-FR" altLang="fr-FR" sz="1100" b="0" i="0" u="none" strike="noStrike" cap="none" normalizeH="0" baseline="0">
                <a:ln>
                  <a:noFill/>
                </a:ln>
                <a:solidFill>
                  <a:srgbClr val="63A35C"/>
                </a:solidFill>
                <a:effectLst/>
                <a:latin typeface="Lucida Sans Typewriter" panose="020B0509030504030204" pitchFamily="49" charset="0"/>
              </a:rPr>
              <a:t>]</a:t>
            </a:r>
            <a:br>
              <a:rPr kumimoji="0" lang="fr-FR" altLang="fr-FR" sz="1100" b="0" i="0" u="none" strike="noStrike" cap="none" normalizeH="0" baseline="0">
                <a:ln>
                  <a:noFill/>
                </a:ln>
                <a:solidFill>
                  <a:srgbClr val="63A35C"/>
                </a:solidFill>
                <a:effectLst/>
                <a:latin typeface="Lucida Sans Typewriter" panose="020B0509030504030204" pitchFamily="49" charset="0"/>
              </a:rPr>
            </a:br>
            <a:br>
              <a:rPr kumimoji="0" lang="fr-FR" altLang="fr-FR" sz="1100" b="0" i="0" u="none" strike="noStrike" cap="none" normalizeH="0" baseline="0">
                <a:ln>
                  <a:noFill/>
                </a:ln>
                <a:solidFill>
                  <a:srgbClr val="63A35C"/>
                </a:solidFill>
                <a:effectLst/>
                <a:latin typeface="Lucida Sans Typewriter" panose="020B0509030504030204" pitchFamily="49" charset="0"/>
              </a:rPr>
            </a:br>
            <a:br>
              <a:rPr kumimoji="0" lang="fr-FR" altLang="fr-FR" sz="1100" b="0" i="0" u="none" strike="noStrike" cap="none" normalizeH="0" baseline="0">
                <a:ln>
                  <a:noFill/>
                </a:ln>
                <a:solidFill>
                  <a:srgbClr val="63A35C"/>
                </a:solidFill>
                <a:effectLst/>
                <a:latin typeface="Lucida Sans Typewriter" panose="020B0509030504030204" pitchFamily="49" charset="0"/>
              </a:rPr>
            </a:br>
            <a:r>
              <a:rPr kumimoji="0" lang="fr-FR" altLang="fr-FR" sz="1100" b="0" i="0" u="none" strike="noStrike" cap="none" normalizeH="0" baseline="0" err="1">
                <a:ln>
                  <a:noFill/>
                </a:ln>
                <a:solidFill>
                  <a:srgbClr val="0086B3"/>
                </a:solidFill>
                <a:effectLst/>
                <a:latin typeface="Lucida Sans Typewriter" panose="020B0509030504030204" pitchFamily="49" charset="0"/>
              </a:rPr>
              <a:t>shuffle</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333333"/>
                </a:solidFill>
                <a:effectLst/>
                <a:latin typeface="Lucida Sans Typewriter" panose="020B0509030504030204" pitchFamily="49" charset="0"/>
              </a:rPr>
              <a:t>X</a:t>
            </a:r>
            <a:r>
              <a:rPr kumimoji="0" lang="fr-FR" altLang="fr-FR" sz="1100" b="0" i="0" u="none" strike="noStrike" cap="none" normalizeH="0" baseline="0" err="1">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333333"/>
                </a:solidFill>
                <a:effectLst/>
                <a:latin typeface="Lucida Sans Typewriter" panose="020B0509030504030204" pitchFamily="49" charset="0"/>
              </a:rPr>
              <a:t>y</a:t>
            </a:r>
            <a:r>
              <a:rPr kumimoji="0" lang="fr-FR" altLang="fr-FR" sz="1100" b="0" i="0" u="none" strike="noStrike" cap="none" normalizeH="0" baseline="0">
                <a:ln>
                  <a:noFill/>
                </a:ln>
                <a:solidFill>
                  <a:srgbClr val="63A35C"/>
                </a:solidFill>
                <a:effectLst/>
                <a:latin typeface="Lucida Sans Typewriter" panose="020B0509030504030204" pitchFamily="49" charset="0"/>
              </a:rPr>
              <a:t>)</a:t>
            </a:r>
            <a:br>
              <a:rPr kumimoji="0" lang="fr-FR" altLang="fr-FR" sz="1100" b="0" i="0" u="none" strike="noStrike" cap="none" normalizeH="0" baseline="0">
                <a:ln>
                  <a:noFill/>
                </a:ln>
                <a:solidFill>
                  <a:srgbClr val="63A35C"/>
                </a:solidFill>
                <a:effectLst/>
                <a:latin typeface="Lucida Sans Typewriter" panose="020B0509030504030204" pitchFamily="49" charset="0"/>
              </a:rPr>
            </a:br>
            <a:br>
              <a:rPr kumimoji="0" lang="fr-FR" altLang="fr-FR" sz="1100" b="0" i="0" u="none" strike="noStrike" cap="none" normalizeH="0" baseline="0">
                <a:ln>
                  <a:noFill/>
                </a:ln>
                <a:solidFill>
                  <a:srgbClr val="63A35C"/>
                </a:solidFill>
                <a:effectLst/>
                <a:latin typeface="Lucida Sans Typewriter" panose="020B0509030504030204" pitchFamily="49" charset="0"/>
              </a:rPr>
            </a:br>
            <a:endParaRPr lang="fr-FR" sz="1100"/>
          </a:p>
        </p:txBody>
      </p:sp>
      <p:sp>
        <p:nvSpPr>
          <p:cNvPr id="9" name="ZoneTexte 8">
            <a:extLst>
              <a:ext uri="{FF2B5EF4-FFF2-40B4-BE49-F238E27FC236}">
                <a16:creationId xmlns:a16="http://schemas.microsoft.com/office/drawing/2014/main" id="{73FDBCD7-9688-A3C0-FA84-B74D85ECFFAC}"/>
              </a:ext>
            </a:extLst>
          </p:cNvPr>
          <p:cNvSpPr txBox="1"/>
          <p:nvPr/>
        </p:nvSpPr>
        <p:spPr>
          <a:xfrm>
            <a:off x="355600" y="400109"/>
            <a:ext cx="4439920" cy="646331"/>
          </a:xfrm>
          <a:prstGeom prst="rect">
            <a:avLst/>
          </a:prstGeom>
          <a:noFill/>
        </p:spPr>
        <p:txBody>
          <a:bodyPr wrap="square" rtlCol="0">
            <a:spAutoFit/>
          </a:bodyPr>
          <a:lstStyle/>
          <a:p>
            <a:r>
              <a:rPr lang="fr-FR" i="1" u="sng"/>
              <a:t>Import des données et de leur post- traitement :</a:t>
            </a:r>
          </a:p>
        </p:txBody>
      </p:sp>
      <p:sp>
        <p:nvSpPr>
          <p:cNvPr id="11" name="ZoneTexte 10">
            <a:extLst>
              <a:ext uri="{FF2B5EF4-FFF2-40B4-BE49-F238E27FC236}">
                <a16:creationId xmlns:a16="http://schemas.microsoft.com/office/drawing/2014/main" id="{45FEB14F-094D-EC68-5131-22E0916229E4}"/>
              </a:ext>
            </a:extLst>
          </p:cNvPr>
          <p:cNvSpPr txBox="1"/>
          <p:nvPr/>
        </p:nvSpPr>
        <p:spPr>
          <a:xfrm>
            <a:off x="355600" y="3982224"/>
            <a:ext cx="6207760" cy="2800767"/>
          </a:xfrm>
          <a:prstGeom prst="rect">
            <a:avLst/>
          </a:prstGeom>
          <a:noFill/>
        </p:spPr>
        <p:txBody>
          <a:bodyPr wrap="square">
            <a:spAutoFit/>
          </a:bodyPr>
          <a:lstStyle/>
          <a:p>
            <a:r>
              <a:rPr kumimoji="0" lang="fr-FR" altLang="fr-FR" sz="1100" b="0" i="0" u="none" strike="noStrike" cap="none" normalizeH="0" baseline="0">
                <a:ln>
                  <a:noFill/>
                </a:ln>
                <a:solidFill>
                  <a:srgbClr val="333333"/>
                </a:solidFill>
                <a:effectLst/>
                <a:latin typeface="Lucida Sans Typewriter" panose="020B0509030504030204" pitchFamily="49" charset="0"/>
              </a:rPr>
              <a:t>files2</a:t>
            </a:r>
            <a:r>
              <a:rPr kumimoji="0" lang="fr-FR" altLang="fr-FR" sz="1100" b="0" i="0" u="none" strike="noStrike" cap="none" normalizeH="0" baseline="0">
                <a:ln>
                  <a:noFill/>
                </a:ln>
                <a:solidFill>
                  <a:srgbClr val="A71D5D"/>
                </a:solidFill>
                <a:effectLst/>
                <a:latin typeface="Lucida Sans Typewriter" panose="020B0509030504030204" pitchFamily="49" charset="0"/>
              </a:rPr>
              <a:t>= </a:t>
            </a:r>
            <a:r>
              <a:rPr kumimoji="0" lang="fr-FR" altLang="fr-FR" sz="1100" b="0" i="0" u="none" strike="noStrike" cap="none" normalizeH="0" baseline="0" err="1">
                <a:ln>
                  <a:noFill/>
                </a:ln>
                <a:solidFill>
                  <a:srgbClr val="333333"/>
                </a:solidFill>
                <a:effectLst/>
                <a:latin typeface="Lucida Sans Typewriter" panose="020B0509030504030204" pitchFamily="49" charset="0"/>
              </a:rPr>
              <a:t>os</a:t>
            </a:r>
            <a:r>
              <a:rPr kumimoji="0" lang="fr-FR" altLang="fr-FR" sz="1100" b="0" i="0" u="none" strike="noStrike" cap="none" normalizeH="0" baseline="0" err="1">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0086B3"/>
                </a:solidFill>
                <a:effectLst/>
                <a:latin typeface="Lucida Sans Typewriter" panose="020B0509030504030204" pitchFamily="49" charset="0"/>
              </a:rPr>
              <a:t>listdir</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183691"/>
                </a:solidFill>
                <a:effectLst/>
                <a:latin typeface="Lucida Sans Typewriter" panose="020B0509030504030204" pitchFamily="49" charset="0"/>
              </a:rPr>
              <a:t>'</a:t>
            </a:r>
            <a:r>
              <a:rPr kumimoji="0" lang="fr-FR" altLang="fr-FR" sz="1100" b="0" i="0" u="none" strike="noStrike" cap="none" normalizeH="0" baseline="0" err="1">
                <a:ln>
                  <a:noFill/>
                </a:ln>
                <a:solidFill>
                  <a:srgbClr val="183691"/>
                </a:solidFill>
                <a:effectLst/>
                <a:latin typeface="Lucida Sans Typewriter" panose="020B0509030504030204" pitchFamily="49" charset="0"/>
              </a:rPr>
              <a:t>data_set</a:t>
            </a:r>
            <a:r>
              <a:rPr kumimoji="0" lang="fr-FR" altLang="fr-FR" sz="1100" b="0" i="0" u="none" strike="noStrike" cap="none" normalizeH="0" baseline="0">
                <a:ln>
                  <a:noFill/>
                </a:ln>
                <a:solidFill>
                  <a:srgbClr val="183691"/>
                </a:solidFill>
                <a:effectLst/>
                <a:latin typeface="Lucida Sans Typewriter" panose="020B0509030504030204" pitchFamily="49" charset="0"/>
              </a:rPr>
              <a:t>/1'</a:t>
            </a:r>
            <a:r>
              <a:rPr kumimoji="0" lang="fr-FR" altLang="fr-FR" sz="1100" b="0" i="0" u="none" strike="noStrike" cap="none" normalizeH="0" baseline="0">
                <a:ln>
                  <a:noFill/>
                </a:ln>
                <a:solidFill>
                  <a:srgbClr val="63A35C"/>
                </a:solidFill>
                <a:effectLst/>
                <a:latin typeface="Lucida Sans Typewriter" panose="020B0509030504030204" pitchFamily="49" charset="0"/>
              </a:rPr>
              <a:t>)</a:t>
            </a:r>
            <a:br>
              <a:rPr kumimoji="0" lang="fr-FR" altLang="fr-FR" sz="1100" b="0" i="0" u="none" strike="noStrike" cap="none" normalizeH="0" baseline="0">
                <a:ln>
                  <a:noFill/>
                </a:ln>
                <a:solidFill>
                  <a:srgbClr val="63A35C"/>
                </a:solidFill>
                <a:effectLst/>
                <a:latin typeface="Lucida Sans Typewriter" panose="020B0509030504030204" pitchFamily="49" charset="0"/>
              </a:rPr>
            </a:br>
            <a:br>
              <a:rPr kumimoji="0" lang="fr-FR" altLang="fr-FR" sz="1100" b="0" i="0" u="none" strike="noStrike" cap="none" normalizeH="0" baseline="0">
                <a:ln>
                  <a:noFill/>
                </a:ln>
                <a:solidFill>
                  <a:srgbClr val="63A35C"/>
                </a:solidFill>
                <a:effectLst/>
                <a:latin typeface="Lucida Sans Typewriter" panose="020B0509030504030204" pitchFamily="49" charset="0"/>
              </a:rPr>
            </a:br>
            <a:r>
              <a:rPr kumimoji="0" lang="fr-FR" altLang="fr-FR" sz="1100" b="0" i="0" u="none" strike="noStrike" cap="none" normalizeH="0" baseline="0">
                <a:ln>
                  <a:noFill/>
                </a:ln>
                <a:solidFill>
                  <a:srgbClr val="A71D5D"/>
                </a:solidFill>
                <a:effectLst/>
                <a:latin typeface="Lucida Sans Typewriter" panose="020B0509030504030204" pitchFamily="49" charset="0"/>
              </a:rPr>
              <a:t>for </a:t>
            </a:r>
            <a:r>
              <a:rPr kumimoji="0" lang="fr-FR" altLang="fr-FR" sz="1100" b="0" i="0" u="none" strike="noStrike" cap="none" normalizeH="0" baseline="0">
                <a:ln>
                  <a:noFill/>
                </a:ln>
                <a:solidFill>
                  <a:srgbClr val="333333"/>
                </a:solidFill>
                <a:effectLst/>
                <a:latin typeface="Lucida Sans Typewriter" panose="020B0509030504030204" pitchFamily="49" charset="0"/>
              </a:rPr>
              <a:t>image </a:t>
            </a:r>
            <a:r>
              <a:rPr kumimoji="0" lang="fr-FR" altLang="fr-FR" sz="1100" b="0" i="0" u="none" strike="noStrike" cap="none" normalizeH="0" baseline="0">
                <a:ln>
                  <a:noFill/>
                </a:ln>
                <a:solidFill>
                  <a:srgbClr val="A71D5D"/>
                </a:solidFill>
                <a:effectLst/>
                <a:latin typeface="Lucida Sans Typewriter" panose="020B0509030504030204" pitchFamily="49" charset="0"/>
              </a:rPr>
              <a:t>in </a:t>
            </a:r>
            <a:r>
              <a:rPr kumimoji="0" lang="fr-FR" altLang="fr-FR" sz="1100" b="0" i="0" u="none" strike="noStrike" cap="none" normalizeH="0" baseline="0">
                <a:ln>
                  <a:noFill/>
                </a:ln>
                <a:solidFill>
                  <a:srgbClr val="333333"/>
                </a:solidFill>
                <a:effectLst/>
                <a:latin typeface="Lucida Sans Typewriter" panose="020B0509030504030204" pitchFamily="49" charset="0"/>
              </a:rPr>
              <a:t>files2</a:t>
            </a:r>
            <a:r>
              <a:rPr kumimoji="0" lang="fr-FR" altLang="fr-FR" sz="1100" b="0" i="0" u="none" strike="noStrike" cap="none" normalizeH="0" baseline="0">
                <a:ln>
                  <a:noFill/>
                </a:ln>
                <a:solidFill>
                  <a:srgbClr val="A71D5D"/>
                </a:solidFill>
                <a:effectLst/>
                <a:latin typeface="Lucida Sans Typewriter" panose="020B0509030504030204" pitchFamily="49" charset="0"/>
              </a:rPr>
              <a:t>:</a:t>
            </a:r>
            <a:br>
              <a:rPr kumimoji="0" lang="fr-FR" altLang="fr-FR" sz="1100" b="0" i="0" u="none" strike="noStrike" cap="none" normalizeH="0" baseline="0">
                <a:ln>
                  <a:noFill/>
                </a:ln>
                <a:solidFill>
                  <a:srgbClr val="A71D5D"/>
                </a:solidFill>
                <a:effectLst/>
                <a:latin typeface="Lucida Sans Typewriter" panose="020B0509030504030204" pitchFamily="49" charset="0"/>
              </a:rPr>
            </a:br>
            <a:br>
              <a:rPr kumimoji="0" lang="fr-FR" altLang="fr-FR" sz="1100" b="0" i="0" u="none" strike="noStrike" cap="none" normalizeH="0" baseline="0">
                <a:ln>
                  <a:noFill/>
                </a:ln>
                <a:solidFill>
                  <a:srgbClr val="A71D5D"/>
                </a:solidFill>
                <a:effectLst/>
                <a:latin typeface="Lucida Sans Typewriter" panose="020B0509030504030204" pitchFamily="49" charset="0"/>
              </a:rPr>
            </a:br>
            <a:r>
              <a:rPr kumimoji="0" lang="fr-FR" altLang="fr-FR" sz="1100" b="0" i="0" u="none" strike="noStrike" cap="none" normalizeH="0" baseline="0">
                <a:ln>
                  <a:noFill/>
                </a:ln>
                <a:solidFill>
                  <a:srgbClr val="A71D5D"/>
                </a:solidFill>
                <a:effectLst/>
                <a:latin typeface="Lucida Sans Typewriter" panose="020B0509030504030204" pitchFamily="49" charset="0"/>
              </a:rPr>
              <a:t>    </a:t>
            </a:r>
            <a:r>
              <a:rPr kumimoji="0" lang="fr-FR" altLang="fr-FR" sz="1100" b="0" i="0" u="none" strike="noStrike" cap="none" normalizeH="0" baseline="0">
                <a:ln>
                  <a:noFill/>
                </a:ln>
                <a:solidFill>
                  <a:srgbClr val="333333"/>
                </a:solidFill>
                <a:effectLst/>
                <a:latin typeface="Lucida Sans Typewriter" panose="020B0509030504030204" pitchFamily="49" charset="0"/>
              </a:rPr>
              <a:t>path2 </a:t>
            </a:r>
            <a:r>
              <a:rPr kumimoji="0" lang="fr-FR" altLang="fr-FR" sz="1100" b="0" i="0" u="none" strike="noStrike" cap="none" normalizeH="0" baseline="0">
                <a:ln>
                  <a:noFill/>
                </a:ln>
                <a:solidFill>
                  <a:srgbClr val="A71D5D"/>
                </a:solidFill>
                <a:effectLst/>
                <a:latin typeface="Lucida Sans Typewriter" panose="020B0509030504030204" pitchFamily="49" charset="0"/>
              </a:rPr>
              <a:t>= </a:t>
            </a:r>
            <a:r>
              <a:rPr kumimoji="0" lang="fr-FR" altLang="fr-FR" sz="1100" b="0" i="0" u="none" strike="noStrike" cap="none" normalizeH="0" baseline="0">
                <a:ln>
                  <a:noFill/>
                </a:ln>
                <a:solidFill>
                  <a:srgbClr val="183691"/>
                </a:solidFill>
                <a:effectLst/>
                <a:latin typeface="Lucida Sans Typewriter" panose="020B0509030504030204" pitchFamily="49" charset="0"/>
              </a:rPr>
              <a:t>'</a:t>
            </a:r>
            <a:r>
              <a:rPr kumimoji="0" lang="fr-FR" altLang="fr-FR" sz="1100" b="0" i="0" u="none" strike="noStrike" cap="none" normalizeH="0" baseline="0" err="1">
                <a:ln>
                  <a:noFill/>
                </a:ln>
                <a:solidFill>
                  <a:srgbClr val="183691"/>
                </a:solidFill>
                <a:effectLst/>
                <a:latin typeface="Lucida Sans Typewriter" panose="020B0509030504030204" pitchFamily="49" charset="0"/>
              </a:rPr>
              <a:t>data_set</a:t>
            </a:r>
            <a:r>
              <a:rPr kumimoji="0" lang="fr-FR" altLang="fr-FR" sz="1100" b="0" i="0" u="none" strike="noStrike" cap="none" normalizeH="0" baseline="0">
                <a:ln>
                  <a:noFill/>
                </a:ln>
                <a:solidFill>
                  <a:srgbClr val="183691"/>
                </a:solidFill>
                <a:effectLst/>
                <a:latin typeface="Lucida Sans Typewriter" panose="020B0509030504030204" pitchFamily="49" charset="0"/>
              </a:rPr>
              <a:t>/1/{}'</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0086B3"/>
                </a:solidFill>
                <a:effectLst/>
                <a:latin typeface="Lucida Sans Typewriter" panose="020B0509030504030204" pitchFamily="49" charset="0"/>
              </a:rPr>
              <a:t>format</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image</a:t>
            </a:r>
            <a:r>
              <a:rPr kumimoji="0" lang="fr-FR" altLang="fr-FR" sz="1100" b="0" i="0" u="none" strike="noStrike" cap="none" normalizeH="0" baseline="0">
                <a:ln>
                  <a:noFill/>
                </a:ln>
                <a:solidFill>
                  <a:srgbClr val="63A35C"/>
                </a:solidFill>
                <a:effectLst/>
                <a:latin typeface="Lucida Sans Typewriter" panose="020B0509030504030204" pitchFamily="49" charset="0"/>
              </a:rPr>
              <a:t>)</a:t>
            </a:r>
            <a:br>
              <a:rPr kumimoji="0" lang="fr-FR" altLang="fr-FR" sz="1100" b="0" i="0" u="none" strike="noStrike" cap="none" normalizeH="0" baseline="0">
                <a:ln>
                  <a:noFill/>
                </a:ln>
                <a:solidFill>
                  <a:srgbClr val="63A35C"/>
                </a:solidFill>
                <a:effectLst/>
                <a:latin typeface="Lucida Sans Typewriter" panose="020B0509030504030204" pitchFamily="49" charset="0"/>
              </a:rPr>
            </a:br>
            <a:r>
              <a:rPr kumimoji="0" lang="fr-FR" altLang="fr-FR" sz="1100" b="0" i="0" u="none" strike="noStrike" cap="none" normalizeH="0" baseline="0">
                <a:ln>
                  <a:noFill/>
                </a:ln>
                <a:solidFill>
                  <a:srgbClr val="63A35C"/>
                </a:solidFill>
                <a:effectLst/>
                <a:latin typeface="Lucida Sans Typewriter" panose="020B0509030504030204" pitchFamily="49" charset="0"/>
              </a:rPr>
              <a:t>    </a:t>
            </a:r>
            <a:r>
              <a:rPr kumimoji="0" lang="fr-FR" altLang="fr-FR" sz="1100" b="0" i="0" u="none" strike="noStrike" cap="none" normalizeH="0" baseline="0">
                <a:ln>
                  <a:noFill/>
                </a:ln>
                <a:solidFill>
                  <a:srgbClr val="333333"/>
                </a:solidFill>
                <a:effectLst/>
                <a:latin typeface="Lucida Sans Typewriter" panose="020B0509030504030204" pitchFamily="49" charset="0"/>
              </a:rPr>
              <a:t>image_tp2 </a:t>
            </a:r>
            <a:r>
              <a:rPr kumimoji="0" lang="fr-FR" altLang="fr-FR" sz="1100" b="0" i="0" u="none" strike="noStrike" cap="none" normalizeH="0" baseline="0">
                <a:ln>
                  <a:noFill/>
                </a:ln>
                <a:solidFill>
                  <a:srgbClr val="A71D5D"/>
                </a:solidFill>
                <a:effectLst/>
                <a:latin typeface="Lucida Sans Typewriter" panose="020B0509030504030204" pitchFamily="49" charset="0"/>
              </a:rPr>
              <a:t>= </a:t>
            </a:r>
            <a:r>
              <a:rPr kumimoji="0" lang="fr-FR" altLang="fr-FR" sz="1100" b="0" i="0" u="none" strike="noStrike" cap="none" normalizeH="0" baseline="0">
                <a:ln>
                  <a:noFill/>
                </a:ln>
                <a:solidFill>
                  <a:srgbClr val="333333"/>
                </a:solidFill>
                <a:effectLst/>
                <a:latin typeface="Lucida Sans Typewriter" panose="020B0509030504030204" pitchFamily="49" charset="0"/>
              </a:rPr>
              <a:t>cv2</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0086B3"/>
                </a:solidFill>
                <a:effectLst/>
                <a:latin typeface="Lucida Sans Typewriter" panose="020B0509030504030204" pitchFamily="49" charset="0"/>
              </a:rPr>
              <a:t>imread</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path2</a:t>
            </a:r>
            <a:r>
              <a:rPr kumimoji="0" lang="fr-FR" altLang="fr-FR" sz="1100" b="0" i="0" u="none" strike="noStrike" cap="none" normalizeH="0" baseline="0">
                <a:ln>
                  <a:noFill/>
                </a:ln>
                <a:solidFill>
                  <a:srgbClr val="63A35C"/>
                </a:solidFill>
                <a:effectLst/>
                <a:latin typeface="Lucida Sans Typewriter" panose="020B0509030504030204" pitchFamily="49" charset="0"/>
              </a:rPr>
              <a:t>, </a:t>
            </a:r>
            <a:r>
              <a:rPr kumimoji="0" lang="fr-FR" altLang="fr-FR" sz="1100" b="0" i="0" u="none" strike="noStrike" cap="none" normalizeH="0" baseline="0">
                <a:ln>
                  <a:noFill/>
                </a:ln>
                <a:solidFill>
                  <a:srgbClr val="333333"/>
                </a:solidFill>
                <a:effectLst/>
                <a:latin typeface="Lucida Sans Typewriter" panose="020B0509030504030204" pitchFamily="49" charset="0"/>
              </a:rPr>
              <a:t>cv2</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IMREAD_GRAYSCALE</a:t>
            </a:r>
            <a:r>
              <a:rPr kumimoji="0" lang="fr-FR" altLang="fr-FR" sz="1100" b="0" i="0" u="none" strike="noStrike" cap="none" normalizeH="0" baseline="0">
                <a:ln>
                  <a:noFill/>
                </a:ln>
                <a:solidFill>
                  <a:srgbClr val="63A35C"/>
                </a:solidFill>
                <a:effectLst/>
                <a:latin typeface="Lucida Sans Typewriter" panose="020B0509030504030204" pitchFamily="49" charset="0"/>
              </a:rPr>
              <a:t>)</a:t>
            </a:r>
            <a:br>
              <a:rPr kumimoji="0" lang="fr-FR" altLang="fr-FR" sz="1100" b="0" i="0" u="none" strike="noStrike" cap="none" normalizeH="0" baseline="0">
                <a:ln>
                  <a:noFill/>
                </a:ln>
                <a:solidFill>
                  <a:srgbClr val="63A35C"/>
                </a:solidFill>
                <a:effectLst/>
                <a:latin typeface="Lucida Sans Typewriter" panose="020B0509030504030204" pitchFamily="49" charset="0"/>
              </a:rPr>
            </a:br>
            <a:r>
              <a:rPr kumimoji="0" lang="fr-FR" altLang="fr-FR" sz="1100" b="0" i="0" u="none" strike="noStrike" cap="none" normalizeH="0" baseline="0">
                <a:ln>
                  <a:noFill/>
                </a:ln>
                <a:solidFill>
                  <a:srgbClr val="63A35C"/>
                </a:solidFill>
                <a:effectLst/>
                <a:latin typeface="Lucida Sans Typewriter" panose="020B0509030504030204" pitchFamily="49" charset="0"/>
              </a:rPr>
              <a:t>    </a:t>
            </a:r>
            <a:r>
              <a:rPr kumimoji="0" lang="fr-FR" altLang="fr-FR" sz="1100" b="0" i="0" u="none" strike="noStrike" cap="none" normalizeH="0" baseline="0">
                <a:ln>
                  <a:noFill/>
                </a:ln>
                <a:solidFill>
                  <a:srgbClr val="333333"/>
                </a:solidFill>
                <a:effectLst/>
                <a:latin typeface="Lucida Sans Typewriter" panose="020B0509030504030204" pitchFamily="49" charset="0"/>
              </a:rPr>
              <a:t>res </a:t>
            </a:r>
            <a:r>
              <a:rPr kumimoji="0" lang="fr-FR" altLang="fr-FR" sz="1100" b="0" i="0" u="none" strike="noStrike" cap="none" normalizeH="0" baseline="0">
                <a:ln>
                  <a:noFill/>
                </a:ln>
                <a:solidFill>
                  <a:srgbClr val="A71D5D"/>
                </a:solidFill>
                <a:effectLst/>
                <a:latin typeface="Lucida Sans Typewriter" panose="020B0509030504030204" pitchFamily="49" charset="0"/>
              </a:rPr>
              <a:t>= </a:t>
            </a:r>
            <a:r>
              <a:rPr kumimoji="0" lang="fr-FR" altLang="fr-FR" sz="1100" b="0" i="0" u="none" strike="noStrike" cap="none" normalizeH="0" baseline="0">
                <a:ln>
                  <a:noFill/>
                </a:ln>
                <a:solidFill>
                  <a:srgbClr val="333333"/>
                </a:solidFill>
                <a:effectLst/>
                <a:latin typeface="Lucida Sans Typewriter" panose="020B0509030504030204" pitchFamily="49" charset="0"/>
              </a:rPr>
              <a:t>cv2</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0086B3"/>
                </a:solidFill>
                <a:effectLst/>
                <a:latin typeface="Lucida Sans Typewriter" panose="020B0509030504030204" pitchFamily="49" charset="0"/>
              </a:rPr>
              <a:t>resize</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image_tp2</a:t>
            </a:r>
            <a:r>
              <a:rPr kumimoji="0" lang="fr-FR" altLang="fr-FR" sz="1100" b="0" i="0" u="none" strike="noStrike" cap="none" normalizeH="0" baseline="0">
                <a:ln>
                  <a:noFill/>
                </a:ln>
                <a:solidFill>
                  <a:srgbClr val="63A35C"/>
                </a:solidFill>
                <a:effectLst/>
                <a:latin typeface="Lucida Sans Typewriter" panose="020B0509030504030204" pitchFamily="49" charset="0"/>
              </a:rPr>
              <a:t>, </a:t>
            </a:r>
            <a:r>
              <a:rPr kumimoji="0" lang="fr-FR" altLang="fr-FR" sz="1100" b="0" i="0" u="none" strike="noStrike" cap="none" normalizeH="0" baseline="0" err="1">
                <a:ln>
                  <a:noFill/>
                </a:ln>
                <a:solidFill>
                  <a:srgbClr val="660099"/>
                </a:solidFill>
                <a:effectLst/>
                <a:latin typeface="Lucida Sans Typewriter" panose="020B0509030504030204" pitchFamily="49" charset="0"/>
              </a:rPr>
              <a:t>dsize</a:t>
            </a:r>
            <a:r>
              <a:rPr kumimoji="0" lang="fr-FR" altLang="fr-FR" sz="1100" b="0" i="0" u="none" strike="noStrike" cap="none" normalizeH="0" baseline="0">
                <a:ln>
                  <a:noFill/>
                </a:ln>
                <a:solidFill>
                  <a:srgbClr val="A71D5D"/>
                </a:solidFill>
                <a:effectLst/>
                <a:latin typeface="Lucida Sans Typewriter" panose="020B0509030504030204" pitchFamily="49" charset="0"/>
              </a:rPr>
              <a:t>=</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0086B3"/>
                </a:solidFill>
                <a:effectLst/>
                <a:latin typeface="Lucida Sans Typewriter" panose="020B0509030504030204" pitchFamily="49" charset="0"/>
              </a:rPr>
              <a:t>64</a:t>
            </a:r>
            <a:r>
              <a:rPr kumimoji="0" lang="fr-FR" altLang="fr-FR" sz="1100" b="0" i="0" u="none" strike="noStrike" cap="none" normalizeH="0" baseline="0">
                <a:ln>
                  <a:noFill/>
                </a:ln>
                <a:solidFill>
                  <a:srgbClr val="63A35C"/>
                </a:solidFill>
                <a:effectLst/>
                <a:latin typeface="Lucida Sans Typewriter" panose="020B0509030504030204" pitchFamily="49" charset="0"/>
              </a:rPr>
              <a:t>, </a:t>
            </a:r>
            <a:r>
              <a:rPr kumimoji="0" lang="fr-FR" altLang="fr-FR" sz="1100" b="0" i="0" u="none" strike="noStrike" cap="none" normalizeH="0" baseline="0">
                <a:ln>
                  <a:noFill/>
                </a:ln>
                <a:solidFill>
                  <a:srgbClr val="0086B3"/>
                </a:solidFill>
                <a:effectLst/>
                <a:latin typeface="Lucida Sans Typewriter" panose="020B0509030504030204" pitchFamily="49" charset="0"/>
              </a:rPr>
              <a:t>64</a:t>
            </a:r>
            <a:r>
              <a:rPr kumimoji="0" lang="fr-FR" altLang="fr-FR" sz="1100" b="0" i="0" u="none" strike="noStrike" cap="none" normalizeH="0" baseline="0">
                <a:ln>
                  <a:noFill/>
                </a:ln>
                <a:solidFill>
                  <a:srgbClr val="63A35C"/>
                </a:solidFill>
                <a:effectLst/>
                <a:latin typeface="Lucida Sans Typewriter" panose="020B0509030504030204" pitchFamily="49" charset="0"/>
              </a:rPr>
              <a:t>), </a:t>
            </a:r>
            <a:r>
              <a:rPr kumimoji="0" lang="fr-FR" altLang="fr-FR" sz="1100" b="0" i="0" u="none" strike="noStrike" cap="none" normalizeH="0" baseline="0">
                <a:ln>
                  <a:noFill/>
                </a:ln>
                <a:solidFill>
                  <a:srgbClr val="660099"/>
                </a:solidFill>
                <a:effectLst/>
                <a:latin typeface="Lucida Sans Typewriter" panose="020B0509030504030204" pitchFamily="49" charset="0"/>
              </a:rPr>
              <a:t>interpolation</a:t>
            </a:r>
            <a:r>
              <a:rPr kumimoji="0" lang="fr-FR" altLang="fr-FR" sz="1100" b="0" i="0" u="none" strike="noStrike" cap="none" normalizeH="0" baseline="0">
                <a:ln>
                  <a:noFill/>
                </a:ln>
                <a:solidFill>
                  <a:srgbClr val="A71D5D"/>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cv2</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INTER_CUBIC</a:t>
            </a:r>
            <a:r>
              <a:rPr kumimoji="0" lang="fr-FR" altLang="fr-FR" sz="1100" b="0" i="0" u="none" strike="noStrike" cap="none" normalizeH="0" baseline="0">
                <a:ln>
                  <a:noFill/>
                </a:ln>
                <a:solidFill>
                  <a:srgbClr val="63A35C"/>
                </a:solidFill>
                <a:effectLst/>
                <a:latin typeface="Lucida Sans Typewriter" panose="020B0509030504030204" pitchFamily="49" charset="0"/>
              </a:rPr>
              <a:t>)</a:t>
            </a:r>
            <a:br>
              <a:rPr kumimoji="0" lang="fr-FR" altLang="fr-FR" sz="1100" b="0" i="0" u="none" strike="noStrike" cap="none" normalizeH="0" baseline="0">
                <a:ln>
                  <a:noFill/>
                </a:ln>
                <a:solidFill>
                  <a:srgbClr val="63A35C"/>
                </a:solidFill>
                <a:effectLst/>
                <a:latin typeface="Lucida Sans Typewriter" panose="020B0509030504030204" pitchFamily="49" charset="0"/>
              </a:rPr>
            </a:br>
            <a:r>
              <a:rPr kumimoji="0" lang="fr-FR" altLang="fr-FR" sz="1100" b="0" i="0" u="none" strike="noStrike" cap="none" normalizeH="0" baseline="0">
                <a:ln>
                  <a:noFill/>
                </a:ln>
                <a:solidFill>
                  <a:srgbClr val="63A35C"/>
                </a:solidFill>
                <a:effectLst/>
                <a:latin typeface="Lucida Sans Typewriter" panose="020B0509030504030204" pitchFamily="49" charset="0"/>
              </a:rPr>
              <a:t>    </a:t>
            </a:r>
            <a:r>
              <a:rPr kumimoji="0" lang="fr-FR" altLang="fr-FR" sz="1100" b="0" i="0" u="none" strike="noStrike" cap="none" normalizeH="0" baseline="0" err="1">
                <a:ln>
                  <a:noFill/>
                </a:ln>
                <a:solidFill>
                  <a:srgbClr val="333333"/>
                </a:solidFill>
                <a:effectLst/>
                <a:latin typeface="Lucida Sans Typewriter" panose="020B0509030504030204" pitchFamily="49" charset="0"/>
              </a:rPr>
              <a:t>X</a:t>
            </a:r>
            <a:r>
              <a:rPr kumimoji="0" lang="fr-FR" altLang="fr-FR" sz="1100" b="0" i="0" u="none" strike="noStrike" cap="none" normalizeH="0" baseline="0" err="1">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0086B3"/>
                </a:solidFill>
                <a:effectLst/>
                <a:latin typeface="Lucida Sans Typewriter" panose="020B0509030504030204" pitchFamily="49" charset="0"/>
              </a:rPr>
              <a:t>append</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res</a:t>
            </a:r>
            <a:r>
              <a:rPr kumimoji="0" lang="fr-FR" altLang="fr-FR" sz="1100" b="0" i="0" u="none" strike="noStrike" cap="none" normalizeH="0" baseline="0">
                <a:ln>
                  <a:noFill/>
                </a:ln>
                <a:solidFill>
                  <a:srgbClr val="63A35C"/>
                </a:solidFill>
                <a:effectLst/>
                <a:latin typeface="Lucida Sans Typewriter" panose="020B0509030504030204" pitchFamily="49" charset="0"/>
              </a:rPr>
              <a:t>)</a:t>
            </a:r>
            <a:br>
              <a:rPr kumimoji="0" lang="fr-FR" altLang="fr-FR" sz="1100" b="0" i="0" u="none" strike="noStrike" cap="none" normalizeH="0" baseline="0">
                <a:ln>
                  <a:noFill/>
                </a:ln>
                <a:solidFill>
                  <a:srgbClr val="63A35C"/>
                </a:solidFill>
                <a:effectLst/>
                <a:latin typeface="Lucida Sans Typewriter" panose="020B0509030504030204" pitchFamily="49" charset="0"/>
              </a:rPr>
            </a:br>
            <a:r>
              <a:rPr kumimoji="0" lang="fr-FR" altLang="fr-FR" sz="1100" b="0" i="0" u="none" strike="noStrike" cap="none" normalizeH="0" baseline="0">
                <a:ln>
                  <a:noFill/>
                </a:ln>
                <a:solidFill>
                  <a:srgbClr val="63A35C"/>
                </a:solidFill>
                <a:effectLst/>
                <a:latin typeface="Lucida Sans Typewriter" panose="020B0509030504030204" pitchFamily="49" charset="0"/>
              </a:rPr>
              <a:t>    </a:t>
            </a:r>
            <a:r>
              <a:rPr kumimoji="0" lang="fr-FR" altLang="fr-FR" sz="1100" b="0" i="0" u="none" strike="noStrike" cap="none" normalizeH="0" baseline="0" err="1">
                <a:ln>
                  <a:noFill/>
                </a:ln>
                <a:solidFill>
                  <a:srgbClr val="333333"/>
                </a:solidFill>
                <a:effectLst/>
                <a:latin typeface="Lucida Sans Typewriter" panose="020B0509030504030204" pitchFamily="49" charset="0"/>
              </a:rPr>
              <a:t>Y</a:t>
            </a:r>
            <a:r>
              <a:rPr kumimoji="0" lang="fr-FR" altLang="fr-FR" sz="1100" b="0" i="0" u="none" strike="noStrike" cap="none" normalizeH="0" baseline="0" err="1">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0086B3"/>
                </a:solidFill>
                <a:effectLst/>
                <a:latin typeface="Lucida Sans Typewriter" panose="020B0509030504030204" pitchFamily="49" charset="0"/>
              </a:rPr>
              <a:t>append</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0086B3"/>
                </a:solidFill>
                <a:effectLst/>
                <a:latin typeface="Lucida Sans Typewriter" panose="020B0509030504030204" pitchFamily="49" charset="0"/>
              </a:rPr>
              <a:t>1</a:t>
            </a:r>
            <a:r>
              <a:rPr kumimoji="0" lang="fr-FR" altLang="fr-FR" sz="1100" b="0" i="0" u="none" strike="noStrike" cap="none" normalizeH="0" baseline="0">
                <a:ln>
                  <a:noFill/>
                </a:ln>
                <a:solidFill>
                  <a:srgbClr val="63A35C"/>
                </a:solidFill>
                <a:effectLst/>
                <a:latin typeface="Lucida Sans Typewriter" panose="020B0509030504030204" pitchFamily="49" charset="0"/>
              </a:rPr>
              <a:t>)  </a:t>
            </a:r>
            <a:r>
              <a:rPr kumimoji="0" lang="fr-FR" altLang="fr-FR" sz="1100" b="0" i="0" u="none" strike="noStrike" cap="none" normalizeH="0" baseline="0">
                <a:ln>
                  <a:noFill/>
                </a:ln>
                <a:solidFill>
                  <a:srgbClr val="969896"/>
                </a:solidFill>
                <a:effectLst/>
                <a:latin typeface="Lucida Sans Typewriter" panose="020B0509030504030204" pitchFamily="49" charset="0"/>
              </a:rPr>
              <a:t># label</a:t>
            </a:r>
            <a:br>
              <a:rPr kumimoji="0" lang="fr-FR" altLang="fr-FR" sz="1100" b="0" i="0" u="none" strike="noStrike" cap="none" normalizeH="0" baseline="0">
                <a:ln>
                  <a:noFill/>
                </a:ln>
                <a:solidFill>
                  <a:srgbClr val="969896"/>
                </a:solidFill>
                <a:effectLst/>
                <a:latin typeface="Lucida Sans Typewriter" panose="020B0509030504030204" pitchFamily="49" charset="0"/>
              </a:rPr>
            </a:br>
            <a:br>
              <a:rPr kumimoji="0" lang="fr-FR" altLang="fr-FR" sz="1100" b="0" i="0" u="none" strike="noStrike" cap="none" normalizeH="0" baseline="0">
                <a:ln>
                  <a:noFill/>
                </a:ln>
                <a:solidFill>
                  <a:srgbClr val="969896"/>
                </a:solidFill>
                <a:effectLst/>
                <a:latin typeface="Lucida Sans Typewriter" panose="020B0509030504030204" pitchFamily="49" charset="0"/>
              </a:rPr>
            </a:br>
            <a:br>
              <a:rPr kumimoji="0" lang="fr-FR" altLang="fr-FR" sz="1100" b="0" i="0" u="none" strike="noStrike" cap="none" normalizeH="0" baseline="0">
                <a:ln>
                  <a:noFill/>
                </a:ln>
                <a:solidFill>
                  <a:srgbClr val="969896"/>
                </a:solidFill>
                <a:effectLst/>
                <a:latin typeface="Lucida Sans Typewriter" panose="020B0509030504030204" pitchFamily="49" charset="0"/>
              </a:rPr>
            </a:br>
            <a:br>
              <a:rPr kumimoji="0" lang="fr-FR" altLang="fr-FR" sz="1100" b="0" i="0" u="none" strike="noStrike" cap="none" normalizeH="0" baseline="0">
                <a:ln>
                  <a:noFill/>
                </a:ln>
                <a:solidFill>
                  <a:srgbClr val="969896"/>
                </a:solidFill>
                <a:effectLst/>
                <a:latin typeface="Lucida Sans Typewriter" panose="020B0509030504030204" pitchFamily="49" charset="0"/>
              </a:rPr>
            </a:br>
            <a:r>
              <a:rPr kumimoji="0" lang="fr-FR" altLang="fr-FR" sz="1100" b="0" i="0" u="none" strike="noStrike" cap="none" normalizeH="0" baseline="0" err="1">
                <a:ln>
                  <a:noFill/>
                </a:ln>
                <a:solidFill>
                  <a:srgbClr val="333333"/>
                </a:solidFill>
                <a:effectLst/>
                <a:latin typeface="Lucida Sans Typewriter" panose="020B0509030504030204" pitchFamily="49" charset="0"/>
              </a:rPr>
              <a:t>X</a:t>
            </a:r>
            <a:r>
              <a:rPr kumimoji="0" lang="fr-FR" altLang="fr-FR" sz="1100" b="0" i="0" u="none" strike="noStrike" cap="none" normalizeH="0" baseline="0" err="1">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333333"/>
                </a:solidFill>
                <a:effectLst/>
                <a:latin typeface="Lucida Sans Typewriter" panose="020B0509030504030204" pitchFamily="49" charset="0"/>
              </a:rPr>
              <a:t>y</a:t>
            </a:r>
            <a:r>
              <a:rPr kumimoji="0" lang="fr-FR" altLang="fr-FR" sz="1100" b="0" i="0" u="none" strike="noStrike" cap="none" normalizeH="0" baseline="0">
                <a:ln>
                  <a:noFill/>
                </a:ln>
                <a:solidFill>
                  <a:srgbClr val="A71D5D"/>
                </a:solidFill>
                <a:effectLst/>
                <a:latin typeface="Lucida Sans Typewriter" panose="020B0509030504030204" pitchFamily="49" charset="0"/>
              </a:rPr>
              <a:t>=</a:t>
            </a:r>
            <a:r>
              <a:rPr kumimoji="0" lang="fr-FR" altLang="fr-FR" sz="1100" b="0" i="0" u="none" strike="noStrike" cap="none" normalizeH="0" baseline="0" err="1">
                <a:ln>
                  <a:noFill/>
                </a:ln>
                <a:solidFill>
                  <a:srgbClr val="333333"/>
                </a:solidFill>
                <a:effectLst/>
                <a:latin typeface="Lucida Sans Typewriter" panose="020B0509030504030204" pitchFamily="49" charset="0"/>
              </a:rPr>
              <a:t>np</a:t>
            </a:r>
            <a:r>
              <a:rPr kumimoji="0" lang="fr-FR" altLang="fr-FR" sz="1100" b="0" i="0" u="none" strike="noStrike" cap="none" normalizeH="0" baseline="0" err="1">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0086B3"/>
                </a:solidFill>
                <a:effectLst/>
                <a:latin typeface="Lucida Sans Typewriter" panose="020B0509030504030204" pitchFamily="49" charset="0"/>
              </a:rPr>
              <a:t>array</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X</a:t>
            </a:r>
            <a:r>
              <a:rPr kumimoji="0" lang="fr-FR" altLang="fr-FR" sz="1100" b="0" i="0" u="none" strike="noStrike" cap="none" normalizeH="0" baseline="0">
                <a:ln>
                  <a:noFill/>
                </a:ln>
                <a:solidFill>
                  <a:srgbClr val="63A35C"/>
                </a:solidFill>
                <a:effectLst/>
                <a:latin typeface="Lucida Sans Typewriter" panose="020B0509030504030204" pitchFamily="49" charset="0"/>
              </a:rPr>
              <a:t>), </a:t>
            </a:r>
            <a:r>
              <a:rPr kumimoji="0" lang="fr-FR" altLang="fr-FR" sz="1100" b="0" i="0" u="none" strike="noStrike" cap="none" normalizeH="0" baseline="0" err="1">
                <a:ln>
                  <a:noFill/>
                </a:ln>
                <a:solidFill>
                  <a:srgbClr val="333333"/>
                </a:solidFill>
                <a:effectLst/>
                <a:latin typeface="Lucida Sans Typewriter" panose="020B0509030504030204" pitchFamily="49" charset="0"/>
              </a:rPr>
              <a:t>np</a:t>
            </a:r>
            <a:r>
              <a:rPr kumimoji="0" lang="fr-FR" altLang="fr-FR" sz="1100" b="0" i="0" u="none" strike="noStrike" cap="none" normalizeH="0" baseline="0" err="1">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0086B3"/>
                </a:solidFill>
                <a:effectLst/>
                <a:latin typeface="Lucida Sans Typewriter" panose="020B0509030504030204" pitchFamily="49" charset="0"/>
              </a:rPr>
              <a:t>array</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Y</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0086B3"/>
                </a:solidFill>
                <a:effectLst/>
                <a:latin typeface="Lucida Sans Typewriter" panose="020B0509030504030204" pitchFamily="49" charset="0"/>
              </a:rPr>
              <a:t>astype</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183691"/>
                </a:solidFill>
                <a:effectLst/>
                <a:latin typeface="Lucida Sans Typewriter" panose="020B0509030504030204" pitchFamily="49" charset="0"/>
              </a:rPr>
              <a:t>'uint8'</a:t>
            </a:r>
            <a:r>
              <a:rPr kumimoji="0" lang="fr-FR" altLang="fr-FR" sz="1100" b="0" i="0" u="none" strike="noStrike" cap="none" normalizeH="0" baseline="0">
                <a:ln>
                  <a:noFill/>
                </a:ln>
                <a:solidFill>
                  <a:srgbClr val="63A35C"/>
                </a:solidFill>
                <a:effectLst/>
                <a:latin typeface="Lucida Sans Typewriter" panose="020B0509030504030204" pitchFamily="49" charset="0"/>
              </a:rPr>
              <a:t>)</a:t>
            </a:r>
            <a:br>
              <a:rPr kumimoji="0" lang="fr-FR" altLang="fr-FR" sz="1100" b="0" i="0" u="none" strike="noStrike" cap="none" normalizeH="0" baseline="0">
                <a:ln>
                  <a:noFill/>
                </a:ln>
                <a:solidFill>
                  <a:srgbClr val="63A35C"/>
                </a:solidFill>
                <a:effectLst/>
                <a:latin typeface="Lucida Sans Typewriter" panose="020B0509030504030204" pitchFamily="49" charset="0"/>
              </a:rPr>
            </a:br>
            <a:r>
              <a:rPr kumimoji="0" lang="fr-FR" altLang="fr-FR" sz="1100" b="0" i="0" u="none" strike="noStrike" cap="none" normalizeH="0" baseline="0" err="1">
                <a:ln>
                  <a:noFill/>
                </a:ln>
                <a:solidFill>
                  <a:srgbClr val="333333"/>
                </a:solidFill>
                <a:effectLst/>
                <a:latin typeface="Lucida Sans Typewriter" panose="020B0509030504030204" pitchFamily="49" charset="0"/>
              </a:rPr>
              <a:t>X_test</a:t>
            </a:r>
            <a:r>
              <a:rPr kumimoji="0" lang="fr-FR" altLang="fr-FR" sz="1100" b="0" i="0" u="none" strike="noStrike" cap="none" normalizeH="0" baseline="0" err="1">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333333"/>
                </a:solidFill>
                <a:effectLst/>
                <a:latin typeface="Lucida Sans Typewriter" panose="020B0509030504030204" pitchFamily="49" charset="0"/>
              </a:rPr>
              <a:t>y_test</a:t>
            </a:r>
            <a:r>
              <a:rPr kumimoji="0" lang="fr-FR" altLang="fr-FR" sz="1100" b="0" i="0" u="none" strike="noStrike" cap="none" normalizeH="0" baseline="0">
                <a:ln>
                  <a:noFill/>
                </a:ln>
                <a:solidFill>
                  <a:srgbClr val="A71D5D"/>
                </a:solidFill>
                <a:effectLst/>
                <a:latin typeface="Lucida Sans Typewriter" panose="020B0509030504030204" pitchFamily="49" charset="0"/>
              </a:rPr>
              <a:t>=</a:t>
            </a:r>
            <a:r>
              <a:rPr kumimoji="0" lang="fr-FR" altLang="fr-FR" sz="1100" b="0" i="0" u="none" strike="noStrike" cap="none" normalizeH="0" baseline="0" err="1">
                <a:ln>
                  <a:noFill/>
                </a:ln>
                <a:solidFill>
                  <a:srgbClr val="333333"/>
                </a:solidFill>
                <a:effectLst/>
                <a:latin typeface="Lucida Sans Typewriter" panose="020B0509030504030204" pitchFamily="49" charset="0"/>
              </a:rPr>
              <a:t>np</a:t>
            </a:r>
            <a:r>
              <a:rPr kumimoji="0" lang="fr-FR" altLang="fr-FR" sz="1100" b="0" i="0" u="none" strike="noStrike" cap="none" normalizeH="0" baseline="0" err="1">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0086B3"/>
                </a:solidFill>
                <a:effectLst/>
                <a:latin typeface="Lucida Sans Typewriter" panose="020B0509030504030204" pitchFamily="49" charset="0"/>
              </a:rPr>
              <a:t>array</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X</a:t>
            </a:r>
            <a:r>
              <a:rPr kumimoji="0" lang="fr-FR" altLang="fr-FR" sz="1100" b="0" i="0" u="none" strike="noStrike" cap="none" normalizeH="0" baseline="0">
                <a:ln>
                  <a:noFill/>
                </a:ln>
                <a:solidFill>
                  <a:srgbClr val="63A35C"/>
                </a:solidFill>
                <a:effectLst/>
                <a:latin typeface="Lucida Sans Typewriter" panose="020B0509030504030204" pitchFamily="49" charset="0"/>
              </a:rPr>
              <a:t>), </a:t>
            </a:r>
            <a:r>
              <a:rPr kumimoji="0" lang="fr-FR" altLang="fr-FR" sz="1100" b="0" i="0" u="none" strike="noStrike" cap="none" normalizeH="0" baseline="0" err="1">
                <a:ln>
                  <a:noFill/>
                </a:ln>
                <a:solidFill>
                  <a:srgbClr val="333333"/>
                </a:solidFill>
                <a:effectLst/>
                <a:latin typeface="Lucida Sans Typewriter" panose="020B0509030504030204" pitchFamily="49" charset="0"/>
              </a:rPr>
              <a:t>np</a:t>
            </a:r>
            <a:r>
              <a:rPr kumimoji="0" lang="fr-FR" altLang="fr-FR" sz="1100" b="0" i="0" u="none" strike="noStrike" cap="none" normalizeH="0" baseline="0" err="1">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0086B3"/>
                </a:solidFill>
                <a:effectLst/>
                <a:latin typeface="Lucida Sans Typewriter" panose="020B0509030504030204" pitchFamily="49" charset="0"/>
              </a:rPr>
              <a:t>array</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Y</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0086B3"/>
                </a:solidFill>
                <a:effectLst/>
                <a:latin typeface="Lucida Sans Typewriter" panose="020B0509030504030204" pitchFamily="49" charset="0"/>
              </a:rPr>
              <a:t>astype</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183691"/>
                </a:solidFill>
                <a:effectLst/>
                <a:latin typeface="Lucida Sans Typewriter" panose="020B0509030504030204" pitchFamily="49" charset="0"/>
              </a:rPr>
              <a:t>'uint8'</a:t>
            </a:r>
            <a:r>
              <a:rPr kumimoji="0" lang="fr-FR" altLang="fr-FR" sz="1100" b="0" i="0" u="none" strike="noStrike" cap="none" normalizeH="0" baseline="0">
                <a:ln>
                  <a:noFill/>
                </a:ln>
                <a:solidFill>
                  <a:srgbClr val="63A35C"/>
                </a:solidFill>
                <a:effectLst/>
                <a:latin typeface="Lucida Sans Typewriter" panose="020B0509030504030204" pitchFamily="49" charset="0"/>
              </a:rPr>
              <a:t>)</a:t>
            </a:r>
            <a:br>
              <a:rPr kumimoji="0" lang="fr-FR" altLang="fr-FR" sz="1100" b="0" i="0" u="none" strike="noStrike" cap="none" normalizeH="0" baseline="0">
                <a:ln>
                  <a:noFill/>
                </a:ln>
                <a:solidFill>
                  <a:srgbClr val="63A35C"/>
                </a:solidFill>
                <a:effectLst/>
                <a:latin typeface="Lucida Sans Typewriter" panose="020B0509030504030204" pitchFamily="49" charset="0"/>
              </a:rPr>
            </a:br>
            <a:endParaRPr lang="fr-FR" sz="1100"/>
          </a:p>
        </p:txBody>
      </p:sp>
      <p:cxnSp>
        <p:nvCxnSpPr>
          <p:cNvPr id="13" name="Connecteur droit 12">
            <a:extLst>
              <a:ext uri="{FF2B5EF4-FFF2-40B4-BE49-F238E27FC236}">
                <a16:creationId xmlns:a16="http://schemas.microsoft.com/office/drawing/2014/main" id="{1A4EDA45-B72E-A2B8-3009-D5CD8E37B799}"/>
              </a:ext>
            </a:extLst>
          </p:cNvPr>
          <p:cNvCxnSpPr/>
          <p:nvPr/>
        </p:nvCxnSpPr>
        <p:spPr>
          <a:xfrm>
            <a:off x="5699760" y="0"/>
            <a:ext cx="0" cy="6858000"/>
          </a:xfrm>
          <a:prstGeom prst="line">
            <a:avLst/>
          </a:prstGeom>
          <a:ln/>
        </p:spPr>
        <p:style>
          <a:lnRef idx="1">
            <a:schemeClr val="dk1"/>
          </a:lnRef>
          <a:fillRef idx="0">
            <a:schemeClr val="dk1"/>
          </a:fillRef>
          <a:effectRef idx="0">
            <a:schemeClr val="dk1"/>
          </a:effectRef>
          <a:fontRef idx="minor">
            <a:schemeClr val="tx1"/>
          </a:fontRef>
        </p:style>
      </p:cxnSp>
      <p:sp>
        <p:nvSpPr>
          <p:cNvPr id="7" name="Espace réservé du numéro de diapositive 6">
            <a:extLst>
              <a:ext uri="{FF2B5EF4-FFF2-40B4-BE49-F238E27FC236}">
                <a16:creationId xmlns:a16="http://schemas.microsoft.com/office/drawing/2014/main" id="{A420F574-BCA7-FFCE-DEA8-B2C68C09F4FB}"/>
              </a:ext>
            </a:extLst>
          </p:cNvPr>
          <p:cNvSpPr>
            <a:spLocks noGrp="1"/>
          </p:cNvSpPr>
          <p:nvPr>
            <p:ph type="sldNum" sz="quarter" idx="12"/>
          </p:nvPr>
        </p:nvSpPr>
        <p:spPr/>
        <p:txBody>
          <a:bodyPr/>
          <a:lstStyle/>
          <a:p>
            <a:fld id="{27C6CCC6-2BE5-4E42-96A4-D1E8E81A3D8E}" type="slidenum">
              <a:rPr lang="fr-FR" smtClean="0"/>
              <a:t>26</a:t>
            </a:fld>
            <a:endParaRPr lang="fr-FR"/>
          </a:p>
        </p:txBody>
      </p:sp>
    </p:spTree>
    <p:extLst>
      <p:ext uri="{BB962C8B-B14F-4D97-AF65-F5344CB8AC3E}">
        <p14:creationId xmlns:p14="http://schemas.microsoft.com/office/powerpoint/2010/main" val="77775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1B50E42-96C9-CE99-8384-572F4F2345A6}"/>
              </a:ext>
            </a:extLst>
          </p:cNvPr>
          <p:cNvSpPr>
            <a:spLocks noChangeArrowheads="1"/>
          </p:cNvSpPr>
          <p:nvPr/>
        </p:nvSpPr>
        <p:spPr bwMode="auto">
          <a:xfrm>
            <a:off x="62848" y="2562919"/>
            <a:ext cx="5825634" cy="21775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fr-FR" altLang="fr-FR" sz="1050" b="0" i="0" u="none" strike="noStrike" cap="none" normalizeH="0" baseline="0">
                <a:ln>
                  <a:noFill/>
                </a:ln>
                <a:solidFill>
                  <a:srgbClr val="333333"/>
                </a:solidFill>
                <a:effectLst/>
                <a:latin typeface="Lucida Sans Typewriter" panose="020B0509030504030204" pitchFamily="49" charset="0"/>
              </a:rPr>
            </a:br>
            <a:r>
              <a:rPr kumimoji="0" lang="fr-FR" altLang="fr-FR" sz="1050" b="0" i="0" u="none" strike="noStrike" cap="none" normalizeH="0" baseline="0">
                <a:ln>
                  <a:noFill/>
                </a:ln>
                <a:solidFill>
                  <a:srgbClr val="333333"/>
                </a:solidFill>
                <a:effectLst/>
                <a:latin typeface="Lucida Sans Typewriter" panose="020B0509030504030204" pitchFamily="49" charset="0"/>
              </a:rPr>
              <a:t>dense1 </a:t>
            </a:r>
            <a:r>
              <a:rPr kumimoji="0" lang="fr-FR" altLang="fr-FR" sz="1050" b="0" i="0" u="none" strike="noStrike" cap="none" normalizeH="0" baseline="0">
                <a:ln>
                  <a:noFill/>
                </a:ln>
                <a:solidFill>
                  <a:srgbClr val="A71D5D"/>
                </a:solidFill>
                <a:effectLst/>
                <a:latin typeface="Lucida Sans Typewriter" panose="020B0509030504030204" pitchFamily="49" charset="0"/>
              </a:rPr>
              <a:t>= </a:t>
            </a:r>
            <a:r>
              <a:rPr kumimoji="0" lang="fr-FR" altLang="fr-FR" sz="1050" b="0" i="0" u="none" strike="noStrike" cap="none" normalizeH="0" baseline="0" err="1">
                <a:ln>
                  <a:noFill/>
                </a:ln>
                <a:solidFill>
                  <a:srgbClr val="0086B3"/>
                </a:solidFill>
                <a:effectLst/>
                <a:latin typeface="Lucida Sans Typewriter" panose="020B0509030504030204" pitchFamily="49" charset="0"/>
              </a:rPr>
              <a:t>couche_Dense</a:t>
            </a:r>
            <a:r>
              <a:rPr kumimoji="0" lang="fr-FR" altLang="fr-FR" sz="1050" b="0" i="0" u="none" strike="noStrike" cap="none" normalizeH="0" baseline="0">
                <a:ln>
                  <a:noFill/>
                </a:ln>
                <a:solidFill>
                  <a:srgbClr val="63A35C"/>
                </a:solidFill>
                <a:effectLst/>
                <a:latin typeface="Lucida Sans Typewriter" panose="020B0509030504030204" pitchFamily="49" charset="0"/>
              </a:rPr>
              <a:t>(</a:t>
            </a:r>
            <a:r>
              <a:rPr kumimoji="0" lang="fr-FR" altLang="fr-FR" sz="1050" b="0" i="0" u="none" strike="noStrike" cap="none" normalizeH="0" baseline="0" err="1">
                <a:ln>
                  <a:noFill/>
                </a:ln>
                <a:solidFill>
                  <a:srgbClr val="333333"/>
                </a:solidFill>
                <a:effectLst/>
                <a:latin typeface="Lucida Sans Typewriter" panose="020B0509030504030204" pitchFamily="49" charset="0"/>
              </a:rPr>
              <a:t>largeur_image</a:t>
            </a:r>
            <a:r>
              <a:rPr kumimoji="0" lang="fr-FR" altLang="fr-FR" sz="1050" b="0" i="0" u="none" strike="noStrike" cap="none" normalizeH="0" baseline="0">
                <a:ln>
                  <a:noFill/>
                </a:ln>
                <a:solidFill>
                  <a:srgbClr val="A71D5D"/>
                </a:solidFill>
                <a:effectLst/>
                <a:latin typeface="Lucida Sans Typewriter" panose="020B0509030504030204" pitchFamily="49" charset="0"/>
              </a:rPr>
              <a:t>**</a:t>
            </a:r>
            <a:r>
              <a:rPr kumimoji="0" lang="fr-FR" altLang="fr-FR" sz="1050" b="0" i="0" u="none" strike="noStrike" cap="none" normalizeH="0" baseline="0">
                <a:ln>
                  <a:noFill/>
                </a:ln>
                <a:solidFill>
                  <a:srgbClr val="0086B3"/>
                </a:solidFill>
                <a:effectLst/>
                <a:latin typeface="Lucida Sans Typewriter" panose="020B0509030504030204" pitchFamily="49" charset="0"/>
              </a:rPr>
              <a:t>2</a:t>
            </a:r>
            <a:r>
              <a:rPr kumimoji="0" lang="fr-FR" altLang="fr-FR" sz="1050" b="0" i="0" u="none" strike="noStrike" cap="none" normalizeH="0" baseline="0">
                <a:ln>
                  <a:noFill/>
                </a:ln>
                <a:solidFill>
                  <a:srgbClr val="63A35C"/>
                </a:solidFill>
                <a:effectLst/>
                <a:latin typeface="Lucida Sans Typewriter" panose="020B0509030504030204" pitchFamily="49" charset="0"/>
              </a:rPr>
              <a:t>, </a:t>
            </a:r>
            <a:r>
              <a:rPr kumimoji="0" lang="fr-FR" altLang="fr-FR" sz="1050" b="0" i="0" u="none" strike="noStrike" cap="none" normalizeH="0" baseline="0" err="1">
                <a:ln>
                  <a:noFill/>
                </a:ln>
                <a:solidFill>
                  <a:srgbClr val="333333"/>
                </a:solidFill>
                <a:effectLst/>
                <a:latin typeface="Lucida Sans Typewriter" panose="020B0509030504030204" pitchFamily="49" charset="0"/>
              </a:rPr>
              <a:t>largeur_image</a:t>
            </a:r>
            <a:r>
              <a:rPr kumimoji="0" lang="fr-FR" altLang="fr-FR" sz="1050" b="0" i="0" u="none" strike="noStrike" cap="none" normalizeH="0" baseline="0">
                <a:ln>
                  <a:noFill/>
                </a:ln>
                <a:solidFill>
                  <a:srgbClr val="A71D5D"/>
                </a:solidFill>
                <a:effectLst/>
                <a:latin typeface="Lucida Sans Typewriter" panose="020B0509030504030204" pitchFamily="49" charset="0"/>
              </a:rPr>
              <a:t>**</a:t>
            </a:r>
            <a:r>
              <a:rPr kumimoji="0" lang="fr-FR" altLang="fr-FR" sz="1050" b="0" i="0" u="none" strike="noStrike" cap="none" normalizeH="0" baseline="0">
                <a:ln>
                  <a:noFill/>
                </a:ln>
                <a:solidFill>
                  <a:srgbClr val="0086B3"/>
                </a:solidFill>
                <a:effectLst/>
                <a:latin typeface="Lucida Sans Typewriter" panose="020B0509030504030204" pitchFamily="49" charset="0"/>
              </a:rPr>
              <a:t>2</a:t>
            </a:r>
            <a:r>
              <a:rPr kumimoji="0" lang="fr-FR" altLang="fr-FR" sz="1050" b="0" i="0" u="none" strike="noStrike" cap="none" normalizeH="0" baseline="0">
                <a:ln>
                  <a:noFill/>
                </a:ln>
                <a:solidFill>
                  <a:srgbClr val="63A35C"/>
                </a:solidFill>
                <a:effectLst/>
                <a:latin typeface="Lucida Sans Typewriter" panose="020B0509030504030204" pitchFamily="49" charset="0"/>
              </a:rPr>
              <a:t>)</a:t>
            </a:r>
            <a:br>
              <a:rPr kumimoji="0" lang="fr-FR" altLang="fr-FR" sz="1050" b="0" i="0" u="none" strike="noStrike" cap="none" normalizeH="0" baseline="0">
                <a:ln>
                  <a:noFill/>
                </a:ln>
                <a:solidFill>
                  <a:srgbClr val="63A35C"/>
                </a:solidFill>
                <a:effectLst/>
                <a:latin typeface="Lucida Sans Typewriter" panose="020B0509030504030204" pitchFamily="49" charset="0"/>
              </a:rPr>
            </a:br>
            <a:r>
              <a:rPr kumimoji="0" lang="fr-FR" altLang="fr-FR" sz="1050" b="0" i="0" u="none" strike="noStrike" cap="none" normalizeH="0" baseline="0">
                <a:ln>
                  <a:noFill/>
                </a:ln>
                <a:solidFill>
                  <a:srgbClr val="333333"/>
                </a:solidFill>
                <a:effectLst/>
                <a:latin typeface="Lucida Sans Typewriter" panose="020B0509030504030204" pitchFamily="49" charset="0"/>
              </a:rPr>
              <a:t>activation1 </a:t>
            </a:r>
            <a:r>
              <a:rPr kumimoji="0" lang="fr-FR" altLang="fr-FR" sz="1050" b="0" i="0" u="none" strike="noStrike" cap="none" normalizeH="0" baseline="0">
                <a:ln>
                  <a:noFill/>
                </a:ln>
                <a:solidFill>
                  <a:srgbClr val="A71D5D"/>
                </a:solidFill>
                <a:effectLst/>
                <a:latin typeface="Lucida Sans Typewriter" panose="020B0509030504030204" pitchFamily="49" charset="0"/>
              </a:rPr>
              <a:t>= </a:t>
            </a:r>
            <a:r>
              <a:rPr kumimoji="0" lang="fr-FR" altLang="fr-FR" sz="1050" b="0" i="0" u="none" strike="noStrike" cap="none" normalizeH="0" baseline="0" err="1">
                <a:ln>
                  <a:noFill/>
                </a:ln>
                <a:solidFill>
                  <a:srgbClr val="0086B3"/>
                </a:solidFill>
                <a:effectLst/>
                <a:latin typeface="Lucida Sans Typewriter" panose="020B0509030504030204" pitchFamily="49" charset="0"/>
              </a:rPr>
              <a:t>relu_activation</a:t>
            </a:r>
            <a:r>
              <a:rPr kumimoji="0" lang="fr-FR" altLang="fr-FR" sz="1050" b="0" i="0" u="none" strike="noStrike" cap="none" normalizeH="0" baseline="0">
                <a:ln>
                  <a:noFill/>
                </a:ln>
                <a:solidFill>
                  <a:srgbClr val="63A35C"/>
                </a:solidFill>
                <a:effectLst/>
                <a:latin typeface="Lucida Sans Typewriter" panose="020B0509030504030204" pitchFamily="49" charset="0"/>
              </a:rPr>
              <a:t>()</a:t>
            </a:r>
            <a:br>
              <a:rPr kumimoji="0" lang="fr-FR" altLang="fr-FR" sz="1050" b="0" i="0" u="none" strike="noStrike" cap="none" normalizeH="0" baseline="0">
                <a:ln>
                  <a:noFill/>
                </a:ln>
                <a:solidFill>
                  <a:srgbClr val="63A35C"/>
                </a:solidFill>
                <a:effectLst/>
                <a:latin typeface="Lucida Sans Typewriter" panose="020B0509030504030204" pitchFamily="49" charset="0"/>
              </a:rPr>
            </a:br>
            <a:r>
              <a:rPr kumimoji="0" lang="fr-FR" altLang="fr-FR" sz="1050" b="0" i="0" u="none" strike="noStrike" cap="none" normalizeH="0" baseline="0">
                <a:ln>
                  <a:noFill/>
                </a:ln>
                <a:solidFill>
                  <a:srgbClr val="333333"/>
                </a:solidFill>
                <a:effectLst/>
                <a:latin typeface="Lucida Sans Typewriter" panose="020B0509030504030204" pitchFamily="49" charset="0"/>
              </a:rPr>
              <a:t>dense2 </a:t>
            </a:r>
            <a:r>
              <a:rPr kumimoji="0" lang="fr-FR" altLang="fr-FR" sz="1050" b="0" i="0" u="none" strike="noStrike" cap="none" normalizeH="0" baseline="0">
                <a:ln>
                  <a:noFill/>
                </a:ln>
                <a:solidFill>
                  <a:srgbClr val="A71D5D"/>
                </a:solidFill>
                <a:effectLst/>
                <a:latin typeface="Lucida Sans Typewriter" panose="020B0509030504030204" pitchFamily="49" charset="0"/>
              </a:rPr>
              <a:t>= </a:t>
            </a:r>
            <a:r>
              <a:rPr kumimoji="0" lang="fr-FR" altLang="fr-FR" sz="1050" b="0" i="0" u="none" strike="noStrike" cap="none" normalizeH="0" baseline="0" err="1">
                <a:ln>
                  <a:noFill/>
                </a:ln>
                <a:solidFill>
                  <a:srgbClr val="0086B3"/>
                </a:solidFill>
                <a:effectLst/>
                <a:latin typeface="Lucida Sans Typewriter" panose="020B0509030504030204" pitchFamily="49" charset="0"/>
              </a:rPr>
              <a:t>couche_Dense</a:t>
            </a:r>
            <a:r>
              <a:rPr kumimoji="0" lang="fr-FR" altLang="fr-FR" sz="1050" b="0" i="0" u="none" strike="noStrike" cap="none" normalizeH="0" baseline="0">
                <a:ln>
                  <a:noFill/>
                </a:ln>
                <a:solidFill>
                  <a:srgbClr val="63A35C"/>
                </a:solidFill>
                <a:effectLst/>
                <a:latin typeface="Lucida Sans Typewriter" panose="020B0509030504030204" pitchFamily="49" charset="0"/>
              </a:rPr>
              <a:t>(</a:t>
            </a:r>
            <a:r>
              <a:rPr kumimoji="0" lang="fr-FR" altLang="fr-FR" sz="1050" b="0" i="0" u="none" strike="noStrike" cap="none" normalizeH="0" baseline="0" err="1">
                <a:ln>
                  <a:noFill/>
                </a:ln>
                <a:solidFill>
                  <a:srgbClr val="333333"/>
                </a:solidFill>
                <a:effectLst/>
                <a:latin typeface="Lucida Sans Typewriter" panose="020B0509030504030204" pitchFamily="49" charset="0"/>
              </a:rPr>
              <a:t>largeur_image</a:t>
            </a:r>
            <a:r>
              <a:rPr kumimoji="0" lang="fr-FR" altLang="fr-FR" sz="1050" b="0" i="0" u="none" strike="noStrike" cap="none" normalizeH="0" baseline="0">
                <a:ln>
                  <a:noFill/>
                </a:ln>
                <a:solidFill>
                  <a:srgbClr val="A71D5D"/>
                </a:solidFill>
                <a:effectLst/>
                <a:latin typeface="Lucida Sans Typewriter" panose="020B0509030504030204" pitchFamily="49" charset="0"/>
              </a:rPr>
              <a:t>**</a:t>
            </a:r>
            <a:r>
              <a:rPr kumimoji="0" lang="fr-FR" altLang="fr-FR" sz="1050" b="0" i="0" u="none" strike="noStrike" cap="none" normalizeH="0" baseline="0">
                <a:ln>
                  <a:noFill/>
                </a:ln>
                <a:solidFill>
                  <a:srgbClr val="0086B3"/>
                </a:solidFill>
                <a:effectLst/>
                <a:latin typeface="Lucida Sans Typewriter" panose="020B0509030504030204" pitchFamily="49" charset="0"/>
              </a:rPr>
              <a:t>2</a:t>
            </a:r>
            <a:r>
              <a:rPr kumimoji="0" lang="fr-FR" altLang="fr-FR" sz="1050" b="0" i="0" u="none" strike="noStrike" cap="none" normalizeH="0" baseline="0">
                <a:ln>
                  <a:noFill/>
                </a:ln>
                <a:solidFill>
                  <a:srgbClr val="63A35C"/>
                </a:solidFill>
                <a:effectLst/>
                <a:latin typeface="Lucida Sans Typewriter" panose="020B0509030504030204" pitchFamily="49" charset="0"/>
              </a:rPr>
              <a:t>, </a:t>
            </a:r>
            <a:r>
              <a:rPr kumimoji="0" lang="fr-FR" altLang="fr-FR" sz="1050" b="0" i="0" u="none" strike="noStrike" cap="none" normalizeH="0" baseline="0">
                <a:ln>
                  <a:noFill/>
                </a:ln>
                <a:solidFill>
                  <a:srgbClr val="0086B3"/>
                </a:solidFill>
                <a:effectLst/>
                <a:latin typeface="Lucida Sans Typewriter" panose="020B0509030504030204" pitchFamily="49" charset="0"/>
              </a:rPr>
              <a:t>64</a:t>
            </a:r>
            <a:r>
              <a:rPr kumimoji="0" lang="fr-FR" altLang="fr-FR" sz="1050" b="0" i="0" u="none" strike="noStrike" cap="none" normalizeH="0" baseline="0">
                <a:ln>
                  <a:noFill/>
                </a:ln>
                <a:solidFill>
                  <a:srgbClr val="63A35C"/>
                </a:solidFill>
                <a:effectLst/>
                <a:latin typeface="Lucida Sans Typewriter" panose="020B0509030504030204" pitchFamily="49" charset="0"/>
              </a:rPr>
              <a:t>)</a:t>
            </a:r>
            <a:br>
              <a:rPr kumimoji="0" lang="fr-FR" altLang="fr-FR" sz="1050" b="0" i="0" u="none" strike="noStrike" cap="none" normalizeH="0" baseline="0">
                <a:ln>
                  <a:noFill/>
                </a:ln>
                <a:solidFill>
                  <a:srgbClr val="63A35C"/>
                </a:solidFill>
                <a:effectLst/>
                <a:latin typeface="Lucida Sans Typewriter" panose="020B0509030504030204" pitchFamily="49" charset="0"/>
              </a:rPr>
            </a:br>
            <a:r>
              <a:rPr kumimoji="0" lang="fr-FR" altLang="fr-FR" sz="1050" b="0" i="0" u="none" strike="noStrike" cap="none" normalizeH="0" baseline="0">
                <a:ln>
                  <a:noFill/>
                </a:ln>
                <a:solidFill>
                  <a:srgbClr val="333333"/>
                </a:solidFill>
                <a:effectLst/>
                <a:latin typeface="Lucida Sans Typewriter" panose="020B0509030504030204" pitchFamily="49" charset="0"/>
              </a:rPr>
              <a:t>activation2 </a:t>
            </a:r>
            <a:r>
              <a:rPr kumimoji="0" lang="fr-FR" altLang="fr-FR" sz="1050" b="0" i="0" u="none" strike="noStrike" cap="none" normalizeH="0" baseline="0">
                <a:ln>
                  <a:noFill/>
                </a:ln>
                <a:solidFill>
                  <a:srgbClr val="A71D5D"/>
                </a:solidFill>
                <a:effectLst/>
                <a:latin typeface="Lucida Sans Typewriter" panose="020B0509030504030204" pitchFamily="49" charset="0"/>
              </a:rPr>
              <a:t>= </a:t>
            </a:r>
            <a:r>
              <a:rPr kumimoji="0" lang="fr-FR" altLang="fr-FR" sz="1050" b="0" i="0" u="none" strike="noStrike" cap="none" normalizeH="0" baseline="0" err="1">
                <a:ln>
                  <a:noFill/>
                </a:ln>
                <a:solidFill>
                  <a:srgbClr val="0086B3"/>
                </a:solidFill>
                <a:effectLst/>
                <a:latin typeface="Lucida Sans Typewriter" panose="020B0509030504030204" pitchFamily="49" charset="0"/>
              </a:rPr>
              <a:t>relu_activation</a:t>
            </a:r>
            <a:r>
              <a:rPr kumimoji="0" lang="fr-FR" altLang="fr-FR" sz="1050" b="0" i="0" u="none" strike="noStrike" cap="none" normalizeH="0" baseline="0">
                <a:ln>
                  <a:noFill/>
                </a:ln>
                <a:solidFill>
                  <a:srgbClr val="63A35C"/>
                </a:solidFill>
                <a:effectLst/>
                <a:latin typeface="Lucida Sans Typewriter" panose="020B0509030504030204" pitchFamily="49" charset="0"/>
              </a:rPr>
              <a:t>()</a:t>
            </a:r>
            <a:br>
              <a:rPr kumimoji="0" lang="fr-FR" altLang="fr-FR" sz="1050" b="0" i="0" u="none" strike="noStrike" cap="none" normalizeH="0" baseline="0">
                <a:ln>
                  <a:noFill/>
                </a:ln>
                <a:solidFill>
                  <a:srgbClr val="63A35C"/>
                </a:solidFill>
                <a:effectLst/>
                <a:latin typeface="Lucida Sans Typewriter" panose="020B0509030504030204" pitchFamily="49" charset="0"/>
              </a:rPr>
            </a:br>
            <a:r>
              <a:rPr kumimoji="0" lang="fr-FR" altLang="fr-FR" sz="1050" b="0" i="0" u="none" strike="noStrike" cap="none" normalizeH="0" baseline="0">
                <a:ln>
                  <a:noFill/>
                </a:ln>
                <a:solidFill>
                  <a:srgbClr val="333333"/>
                </a:solidFill>
                <a:effectLst/>
                <a:latin typeface="Lucida Sans Typewriter" panose="020B0509030504030204" pitchFamily="49" charset="0"/>
              </a:rPr>
              <a:t>dense3 </a:t>
            </a:r>
            <a:r>
              <a:rPr kumimoji="0" lang="fr-FR" altLang="fr-FR" sz="1050" b="0" i="0" u="none" strike="noStrike" cap="none" normalizeH="0" baseline="0">
                <a:ln>
                  <a:noFill/>
                </a:ln>
                <a:solidFill>
                  <a:srgbClr val="A71D5D"/>
                </a:solidFill>
                <a:effectLst/>
                <a:latin typeface="Lucida Sans Typewriter" panose="020B0509030504030204" pitchFamily="49" charset="0"/>
              </a:rPr>
              <a:t>= </a:t>
            </a:r>
            <a:r>
              <a:rPr kumimoji="0" lang="fr-FR" altLang="fr-FR" sz="1050" b="0" i="0" u="none" strike="noStrike" cap="none" normalizeH="0" baseline="0" err="1">
                <a:ln>
                  <a:noFill/>
                </a:ln>
                <a:solidFill>
                  <a:srgbClr val="0086B3"/>
                </a:solidFill>
                <a:effectLst/>
                <a:latin typeface="Lucida Sans Typewriter" panose="020B0509030504030204" pitchFamily="49" charset="0"/>
              </a:rPr>
              <a:t>couche_Dense</a:t>
            </a:r>
            <a:r>
              <a:rPr kumimoji="0" lang="fr-FR" altLang="fr-FR" sz="1050" b="0" i="0" u="none" strike="noStrike" cap="none" normalizeH="0" baseline="0">
                <a:ln>
                  <a:noFill/>
                </a:ln>
                <a:solidFill>
                  <a:srgbClr val="63A35C"/>
                </a:solidFill>
                <a:effectLst/>
                <a:latin typeface="Lucida Sans Typewriter" panose="020B0509030504030204" pitchFamily="49" charset="0"/>
              </a:rPr>
              <a:t>(</a:t>
            </a:r>
            <a:r>
              <a:rPr kumimoji="0" lang="fr-FR" altLang="fr-FR" sz="1050" b="0" i="0" u="none" strike="noStrike" cap="none" normalizeH="0" baseline="0">
                <a:ln>
                  <a:noFill/>
                </a:ln>
                <a:solidFill>
                  <a:srgbClr val="0086B3"/>
                </a:solidFill>
                <a:effectLst/>
                <a:latin typeface="Lucida Sans Typewriter" panose="020B0509030504030204" pitchFamily="49" charset="0"/>
              </a:rPr>
              <a:t>64</a:t>
            </a:r>
            <a:r>
              <a:rPr kumimoji="0" lang="fr-FR" altLang="fr-FR" sz="1050" b="0" i="0" u="none" strike="noStrike" cap="none" normalizeH="0" baseline="0">
                <a:ln>
                  <a:noFill/>
                </a:ln>
                <a:solidFill>
                  <a:srgbClr val="63A35C"/>
                </a:solidFill>
                <a:effectLst/>
                <a:latin typeface="Lucida Sans Typewriter" panose="020B0509030504030204" pitchFamily="49" charset="0"/>
              </a:rPr>
              <a:t>, </a:t>
            </a:r>
            <a:r>
              <a:rPr kumimoji="0" lang="fr-FR" altLang="fr-FR" sz="1050" b="0" i="0" u="none" strike="noStrike" cap="none" normalizeH="0" baseline="0">
                <a:ln>
                  <a:noFill/>
                </a:ln>
                <a:solidFill>
                  <a:srgbClr val="0086B3"/>
                </a:solidFill>
                <a:effectLst/>
                <a:latin typeface="Lucida Sans Typewriter" panose="020B0509030504030204" pitchFamily="49" charset="0"/>
              </a:rPr>
              <a:t>1</a:t>
            </a:r>
            <a:r>
              <a:rPr kumimoji="0" lang="fr-FR" altLang="fr-FR" sz="1050" b="0" i="0" u="none" strike="noStrike" cap="none" normalizeH="0" baseline="0">
                <a:ln>
                  <a:noFill/>
                </a:ln>
                <a:solidFill>
                  <a:srgbClr val="63A35C"/>
                </a:solidFill>
                <a:effectLst/>
                <a:latin typeface="Lucida Sans Typewriter" panose="020B0509030504030204" pitchFamily="49" charset="0"/>
              </a:rPr>
              <a:t>)</a:t>
            </a:r>
            <a:br>
              <a:rPr kumimoji="0" lang="fr-FR" altLang="fr-FR" sz="1050" b="0" i="0" u="none" strike="noStrike" cap="none" normalizeH="0" baseline="0">
                <a:ln>
                  <a:noFill/>
                </a:ln>
                <a:solidFill>
                  <a:srgbClr val="63A35C"/>
                </a:solidFill>
                <a:effectLst/>
                <a:latin typeface="Lucida Sans Typewriter" panose="020B0509030504030204" pitchFamily="49" charset="0"/>
              </a:rPr>
            </a:br>
            <a:r>
              <a:rPr kumimoji="0" lang="fr-FR" altLang="fr-FR" sz="1050" b="0" i="0" u="none" strike="noStrike" cap="none" normalizeH="0" baseline="0">
                <a:ln>
                  <a:noFill/>
                </a:ln>
                <a:solidFill>
                  <a:srgbClr val="333333"/>
                </a:solidFill>
                <a:effectLst/>
                <a:latin typeface="Lucida Sans Typewriter" panose="020B0509030504030204" pitchFamily="49" charset="0"/>
              </a:rPr>
              <a:t>activation3 </a:t>
            </a:r>
            <a:r>
              <a:rPr kumimoji="0" lang="fr-FR" altLang="fr-FR" sz="1050" b="0" i="0" u="none" strike="noStrike" cap="none" normalizeH="0" baseline="0">
                <a:ln>
                  <a:noFill/>
                </a:ln>
                <a:solidFill>
                  <a:srgbClr val="A71D5D"/>
                </a:solidFill>
                <a:effectLst/>
                <a:latin typeface="Lucida Sans Typewriter" panose="020B0509030504030204" pitchFamily="49" charset="0"/>
              </a:rPr>
              <a:t>= </a:t>
            </a:r>
            <a:r>
              <a:rPr kumimoji="0" lang="fr-FR" altLang="fr-FR" sz="1050" b="0" i="0" u="none" strike="noStrike" cap="none" normalizeH="0" baseline="0" err="1">
                <a:ln>
                  <a:noFill/>
                </a:ln>
                <a:solidFill>
                  <a:srgbClr val="0086B3"/>
                </a:solidFill>
                <a:effectLst/>
                <a:latin typeface="Lucida Sans Typewriter" panose="020B0509030504030204" pitchFamily="49" charset="0"/>
              </a:rPr>
              <a:t>Sigmoid</a:t>
            </a:r>
            <a:r>
              <a:rPr kumimoji="0" lang="fr-FR" altLang="fr-FR" sz="1050" b="0" i="0" u="none" strike="noStrike" cap="none" normalizeH="0" baseline="0">
                <a:ln>
                  <a:noFill/>
                </a:ln>
                <a:solidFill>
                  <a:srgbClr val="63A35C"/>
                </a:solidFill>
                <a:effectLst/>
                <a:latin typeface="Lucida Sans Typewriter" panose="020B0509030504030204" pitchFamily="49" charset="0"/>
              </a:rPr>
              <a:t>()</a:t>
            </a:r>
            <a:br>
              <a:rPr kumimoji="0" lang="fr-FR" altLang="fr-FR" sz="1050" b="0" i="0" u="none" strike="noStrike" cap="none" normalizeH="0" baseline="0">
                <a:ln>
                  <a:noFill/>
                </a:ln>
                <a:solidFill>
                  <a:srgbClr val="63A35C"/>
                </a:solidFill>
                <a:effectLst/>
                <a:latin typeface="Lucida Sans Typewriter" panose="020B0509030504030204" pitchFamily="49" charset="0"/>
              </a:rPr>
            </a:br>
            <a:r>
              <a:rPr kumimoji="0" lang="fr-FR" altLang="fr-FR" sz="1050" b="0" i="0" u="none" strike="noStrike" cap="none" normalizeH="0" baseline="0" err="1">
                <a:ln>
                  <a:noFill/>
                </a:ln>
                <a:solidFill>
                  <a:srgbClr val="333333"/>
                </a:solidFill>
                <a:effectLst/>
                <a:latin typeface="Lucida Sans Typewriter" panose="020B0509030504030204" pitchFamily="49" charset="0"/>
              </a:rPr>
              <a:t>fonction_perte</a:t>
            </a:r>
            <a:r>
              <a:rPr kumimoji="0" lang="fr-FR" altLang="fr-FR" sz="1050" b="0" i="0" u="none" strike="noStrike" cap="none" normalizeH="0" baseline="0">
                <a:ln>
                  <a:noFill/>
                </a:ln>
                <a:solidFill>
                  <a:srgbClr val="333333"/>
                </a:solidFill>
                <a:effectLst/>
                <a:latin typeface="Lucida Sans Typewriter" panose="020B0509030504030204" pitchFamily="49" charset="0"/>
              </a:rPr>
              <a:t> </a:t>
            </a:r>
            <a:r>
              <a:rPr kumimoji="0" lang="fr-FR" altLang="fr-FR" sz="1050" b="0" i="0" u="none" strike="noStrike" cap="none" normalizeH="0" baseline="0">
                <a:ln>
                  <a:noFill/>
                </a:ln>
                <a:solidFill>
                  <a:srgbClr val="A71D5D"/>
                </a:solidFill>
                <a:effectLst/>
                <a:latin typeface="Lucida Sans Typewriter" panose="020B0509030504030204" pitchFamily="49" charset="0"/>
              </a:rPr>
              <a:t>= </a:t>
            </a:r>
            <a:r>
              <a:rPr kumimoji="0" lang="fr-FR" altLang="fr-FR" sz="1050" b="0" i="0" u="none" strike="noStrike" cap="none" normalizeH="0" baseline="0" err="1">
                <a:ln>
                  <a:noFill/>
                </a:ln>
                <a:solidFill>
                  <a:srgbClr val="0086B3"/>
                </a:solidFill>
                <a:effectLst/>
                <a:latin typeface="Lucida Sans Typewriter" panose="020B0509030504030204" pitchFamily="49" charset="0"/>
              </a:rPr>
              <a:t>perte_croisée_d_entropie_binaire</a:t>
            </a:r>
            <a:r>
              <a:rPr kumimoji="0" lang="fr-FR" altLang="fr-FR" sz="1050" b="0" i="0" u="none" strike="noStrike" cap="none" normalizeH="0" baseline="0">
                <a:ln>
                  <a:noFill/>
                </a:ln>
                <a:solidFill>
                  <a:srgbClr val="63A35C"/>
                </a:solidFill>
                <a:effectLst/>
                <a:latin typeface="Lucida Sans Typewriter" panose="020B0509030504030204" pitchFamily="49" charset="0"/>
              </a:rPr>
              <a:t>()</a:t>
            </a:r>
            <a:br>
              <a:rPr kumimoji="0" lang="fr-FR" altLang="fr-FR" sz="1050" b="0" i="0" u="none" strike="noStrike" cap="none" normalizeH="0" baseline="0">
                <a:ln>
                  <a:noFill/>
                </a:ln>
                <a:solidFill>
                  <a:srgbClr val="63A35C"/>
                </a:solidFill>
                <a:effectLst/>
                <a:latin typeface="Lucida Sans Typewriter" panose="020B0509030504030204" pitchFamily="49" charset="0"/>
              </a:rPr>
            </a:br>
            <a:r>
              <a:rPr kumimoji="0" lang="fr-FR" altLang="fr-FR" sz="1050" b="0" i="0" u="none" strike="noStrike" cap="none" normalizeH="0" baseline="0" err="1">
                <a:ln>
                  <a:noFill/>
                </a:ln>
                <a:solidFill>
                  <a:srgbClr val="333333"/>
                </a:solidFill>
                <a:effectLst/>
                <a:latin typeface="Lucida Sans Typewriter" panose="020B0509030504030204" pitchFamily="49" charset="0"/>
              </a:rPr>
              <a:t>update_para</a:t>
            </a:r>
            <a:r>
              <a:rPr kumimoji="0" lang="fr-FR" altLang="fr-FR" sz="1050" b="0" i="0" u="none" strike="noStrike" cap="none" normalizeH="0" baseline="0">
                <a:ln>
                  <a:noFill/>
                </a:ln>
                <a:solidFill>
                  <a:srgbClr val="333333"/>
                </a:solidFill>
                <a:effectLst/>
                <a:latin typeface="Lucida Sans Typewriter" panose="020B0509030504030204" pitchFamily="49" charset="0"/>
              </a:rPr>
              <a:t> </a:t>
            </a:r>
            <a:r>
              <a:rPr kumimoji="0" lang="fr-FR" altLang="fr-FR" sz="1050" b="0" i="0" u="none" strike="noStrike" cap="none" normalizeH="0" baseline="0">
                <a:ln>
                  <a:noFill/>
                </a:ln>
                <a:solidFill>
                  <a:srgbClr val="A71D5D"/>
                </a:solidFill>
                <a:effectLst/>
                <a:latin typeface="Lucida Sans Typewriter" panose="020B0509030504030204" pitchFamily="49" charset="0"/>
              </a:rPr>
              <a:t>= </a:t>
            </a:r>
            <a:r>
              <a:rPr kumimoji="0" lang="fr-FR" altLang="fr-FR" sz="1050" b="0" i="0" u="none" strike="noStrike" cap="none" normalizeH="0" baseline="0" err="1">
                <a:ln>
                  <a:noFill/>
                </a:ln>
                <a:solidFill>
                  <a:srgbClr val="0086B3"/>
                </a:solidFill>
                <a:effectLst/>
                <a:latin typeface="Lucida Sans Typewriter" panose="020B0509030504030204" pitchFamily="49" charset="0"/>
              </a:rPr>
              <a:t>descente_de_gradient</a:t>
            </a:r>
            <a:r>
              <a:rPr kumimoji="0" lang="fr-FR" altLang="fr-FR" sz="1050" b="0" i="0" u="none" strike="noStrike" cap="none" normalizeH="0" baseline="0">
                <a:ln>
                  <a:noFill/>
                </a:ln>
                <a:solidFill>
                  <a:srgbClr val="63A35C"/>
                </a:solidFill>
                <a:effectLst/>
                <a:latin typeface="Lucida Sans Typewriter" panose="020B0509030504030204" pitchFamily="49" charset="0"/>
              </a:rPr>
              <a:t>(</a:t>
            </a:r>
            <a:r>
              <a:rPr lang="fr-FR" altLang="fr-FR" sz="1050" err="1">
                <a:solidFill>
                  <a:srgbClr val="0086B3"/>
                </a:solidFill>
                <a:latin typeface="Lucida Sans Typewriter" panose="020B0509030504030204" pitchFamily="49" charset="0"/>
              </a:rPr>
              <a:t>taux_apprentissage</a:t>
            </a:r>
            <a:r>
              <a:rPr kumimoji="0" lang="fr-FR" altLang="fr-FR" sz="1050" b="0" i="0" u="none" strike="noStrike" cap="none" normalizeH="0" baseline="0" err="1">
                <a:ln>
                  <a:noFill/>
                </a:ln>
                <a:solidFill>
                  <a:srgbClr val="63A35C"/>
                </a:solidFill>
                <a:effectLst/>
                <a:latin typeface="Lucida Sans Typewriter" panose="020B0509030504030204" pitchFamily="49" charset="0"/>
              </a:rPr>
              <a:t>,</a:t>
            </a:r>
            <a:r>
              <a:rPr lang="fr-FR" altLang="fr-FR" sz="1050" err="1">
                <a:solidFill>
                  <a:srgbClr val="0086B3"/>
                </a:solidFill>
                <a:latin typeface="Lucida Sans Typewriter" panose="020B0509030504030204" pitchFamily="49" charset="0"/>
              </a:rPr>
              <a:t>gamma</a:t>
            </a:r>
            <a:r>
              <a:rPr kumimoji="0" lang="fr-FR" altLang="fr-FR" sz="1050" b="0" i="0" u="none" strike="noStrike" cap="none" normalizeH="0" baseline="0" err="1">
                <a:ln>
                  <a:noFill/>
                </a:ln>
                <a:solidFill>
                  <a:srgbClr val="63A35C"/>
                </a:solidFill>
                <a:effectLst/>
                <a:latin typeface="Lucida Sans Typewriter" panose="020B0509030504030204" pitchFamily="49" charset="0"/>
              </a:rPr>
              <a:t>,momentum</a:t>
            </a:r>
            <a:r>
              <a:rPr kumimoji="0" lang="fr-FR" altLang="fr-FR" sz="1050" b="0" i="0" u="none" strike="noStrike" cap="none" normalizeH="0" baseline="0">
                <a:ln>
                  <a:noFill/>
                </a:ln>
                <a:solidFill>
                  <a:srgbClr val="63A35C"/>
                </a:solidFill>
                <a:effectLst/>
                <a:latin typeface="Lucida Sans Typewriter" panose="020B0509030504030204" pitchFamily="49" charset="0"/>
              </a:rPr>
              <a:t>)</a:t>
            </a:r>
            <a:br>
              <a:rPr kumimoji="0" lang="fr-FR" altLang="fr-FR" sz="1050" b="0" i="0" u="none" strike="noStrike" cap="none" normalizeH="0" baseline="0">
                <a:ln>
                  <a:noFill/>
                </a:ln>
                <a:solidFill>
                  <a:srgbClr val="63A35C"/>
                </a:solidFill>
                <a:effectLst/>
                <a:latin typeface="Lucida Sans Typewriter" panose="020B0509030504030204" pitchFamily="49" charset="0"/>
              </a:rPr>
            </a:br>
            <a:r>
              <a:rPr kumimoji="0" lang="fr-FR" altLang="fr-FR" sz="1050" b="0" i="0" u="none" strike="noStrike" cap="none" normalizeH="0" baseline="0">
                <a:ln>
                  <a:noFill/>
                </a:ln>
                <a:solidFill>
                  <a:srgbClr val="0086B3"/>
                </a:solidFill>
                <a:effectLst/>
                <a:latin typeface="Lucida Sans Typewriter" panose="020B0509030504030204" pitchFamily="49" charset="0"/>
              </a:rPr>
              <a:t>#si présence de lot</a:t>
            </a:r>
          </a:p>
          <a:p>
            <a:pPr marL="0" marR="0" lvl="0" indent="0" algn="just" defTabSz="914400" rtl="0" eaLnBrk="0" fontAlgn="base" latinLnBrk="0" hangingPunct="0">
              <a:lnSpc>
                <a:spcPct val="100000"/>
              </a:lnSpc>
              <a:spcBef>
                <a:spcPct val="0"/>
              </a:spcBef>
              <a:spcAft>
                <a:spcPct val="0"/>
              </a:spcAft>
              <a:buClrTx/>
              <a:buSzTx/>
              <a:buFontTx/>
              <a:buNone/>
              <a:tabLst/>
            </a:pPr>
            <a:r>
              <a:rPr lang="fr-FR" altLang="fr-FR" sz="1050">
                <a:solidFill>
                  <a:srgbClr val="0086B3"/>
                </a:solidFill>
                <a:latin typeface="Lucida Sans Typewriter" panose="020B0509030504030204" pitchFamily="49" charset="0"/>
              </a:rPr>
              <a:t>#taille_des_lots= </a:t>
            </a:r>
            <a:r>
              <a:rPr lang="fr-FR" altLang="fr-FR" sz="1050" err="1">
                <a:solidFill>
                  <a:srgbClr val="0086B3"/>
                </a:solidFill>
                <a:latin typeface="Lucida Sans Typewriter" panose="020B0509030504030204" pitchFamily="49" charset="0"/>
              </a:rPr>
              <a:t>taille_des_lots</a:t>
            </a:r>
            <a:br>
              <a:rPr kumimoji="0" lang="fr-FR" altLang="fr-FR" sz="1050" b="0" i="0" u="none" strike="noStrike" cap="none" normalizeH="0" baseline="0">
                <a:ln>
                  <a:noFill/>
                </a:ln>
                <a:solidFill>
                  <a:srgbClr val="63A35C"/>
                </a:solidFill>
                <a:effectLst/>
                <a:latin typeface="Lucida Sans Typewriter" panose="020B0509030504030204" pitchFamily="49" charset="0"/>
              </a:rPr>
            </a:br>
            <a:endParaRPr kumimoji="0" lang="fr-FR" altLang="fr-FR" sz="2000" b="0" i="0" u="none" strike="noStrike" cap="none" normalizeH="0" baseline="0">
              <a:ln>
                <a:noFill/>
              </a:ln>
              <a:solidFill>
                <a:schemeClr val="tx1"/>
              </a:solidFill>
              <a:effectLst/>
              <a:latin typeface="Arial" panose="020B0604020202020204" pitchFamily="34" charset="0"/>
            </a:endParaRPr>
          </a:p>
        </p:txBody>
      </p:sp>
      <p:sp>
        <p:nvSpPr>
          <p:cNvPr id="7" name="ZoneTexte 6">
            <a:extLst>
              <a:ext uri="{FF2B5EF4-FFF2-40B4-BE49-F238E27FC236}">
                <a16:creationId xmlns:a16="http://schemas.microsoft.com/office/drawing/2014/main" id="{6587CA2C-FB9E-DF5D-4668-C4FF1DEC97C0}"/>
              </a:ext>
            </a:extLst>
          </p:cNvPr>
          <p:cNvSpPr txBox="1"/>
          <p:nvPr/>
        </p:nvSpPr>
        <p:spPr>
          <a:xfrm>
            <a:off x="345440" y="1941787"/>
            <a:ext cx="4328160" cy="369332"/>
          </a:xfrm>
          <a:prstGeom prst="rect">
            <a:avLst/>
          </a:prstGeom>
          <a:noFill/>
        </p:spPr>
        <p:txBody>
          <a:bodyPr wrap="square" rtlCol="0">
            <a:spAutoFit/>
          </a:bodyPr>
          <a:lstStyle/>
          <a:p>
            <a:r>
              <a:rPr lang="fr-FR" i="1" u="sng"/>
              <a:t>Définition du model</a:t>
            </a:r>
          </a:p>
        </p:txBody>
      </p:sp>
      <p:sp>
        <p:nvSpPr>
          <p:cNvPr id="8" name="ZoneTexte 7">
            <a:extLst>
              <a:ext uri="{FF2B5EF4-FFF2-40B4-BE49-F238E27FC236}">
                <a16:creationId xmlns:a16="http://schemas.microsoft.com/office/drawing/2014/main" id="{25F2E2B0-18FB-76A4-7BEB-5AAF8725A106}"/>
              </a:ext>
            </a:extLst>
          </p:cNvPr>
          <p:cNvSpPr txBox="1"/>
          <p:nvPr/>
        </p:nvSpPr>
        <p:spPr>
          <a:xfrm>
            <a:off x="5750560" y="180300"/>
            <a:ext cx="1910080" cy="369332"/>
          </a:xfrm>
          <a:prstGeom prst="rect">
            <a:avLst/>
          </a:prstGeom>
          <a:noFill/>
        </p:spPr>
        <p:txBody>
          <a:bodyPr wrap="square" rtlCol="0">
            <a:spAutoFit/>
          </a:bodyPr>
          <a:lstStyle/>
          <a:p>
            <a:r>
              <a:rPr lang="fr-FR" i="1" u="sng"/>
              <a:t>Entrainement</a:t>
            </a:r>
          </a:p>
        </p:txBody>
      </p:sp>
      <p:cxnSp>
        <p:nvCxnSpPr>
          <p:cNvPr id="10" name="Connecteur droit 9">
            <a:extLst>
              <a:ext uri="{FF2B5EF4-FFF2-40B4-BE49-F238E27FC236}">
                <a16:creationId xmlns:a16="http://schemas.microsoft.com/office/drawing/2014/main" id="{34CF42BC-DAC7-C7B8-9800-BD8DA5A98D0F}"/>
              </a:ext>
            </a:extLst>
          </p:cNvPr>
          <p:cNvCxnSpPr/>
          <p:nvPr/>
        </p:nvCxnSpPr>
        <p:spPr>
          <a:xfrm>
            <a:off x="5659120" y="0"/>
            <a:ext cx="0" cy="6929120"/>
          </a:xfrm>
          <a:prstGeom prst="line">
            <a:avLst/>
          </a:prstGeom>
          <a:ln w="9525"/>
        </p:spPr>
        <p:style>
          <a:lnRef idx="1">
            <a:schemeClr val="dk1"/>
          </a:lnRef>
          <a:fillRef idx="0">
            <a:schemeClr val="dk1"/>
          </a:fillRef>
          <a:effectRef idx="0">
            <a:schemeClr val="dk1"/>
          </a:effectRef>
          <a:fontRef idx="minor">
            <a:schemeClr val="tx1"/>
          </a:fontRef>
        </p:style>
      </p:cxnSp>
      <p:sp>
        <p:nvSpPr>
          <p:cNvPr id="9" name="Espace réservé du numéro de diapositive 8">
            <a:extLst>
              <a:ext uri="{FF2B5EF4-FFF2-40B4-BE49-F238E27FC236}">
                <a16:creationId xmlns:a16="http://schemas.microsoft.com/office/drawing/2014/main" id="{F75714E1-F26D-D51E-EE47-C70CA5C0C627}"/>
              </a:ext>
            </a:extLst>
          </p:cNvPr>
          <p:cNvSpPr>
            <a:spLocks noGrp="1"/>
          </p:cNvSpPr>
          <p:nvPr>
            <p:ph type="sldNum" sz="quarter" idx="12"/>
          </p:nvPr>
        </p:nvSpPr>
        <p:spPr/>
        <p:txBody>
          <a:bodyPr/>
          <a:lstStyle/>
          <a:p>
            <a:fld id="{27C6CCC6-2BE5-4E42-96A4-D1E8E81A3D8E}" type="slidenum">
              <a:rPr lang="fr-FR" smtClean="0"/>
              <a:t>27</a:t>
            </a:fld>
            <a:endParaRPr lang="fr-FR"/>
          </a:p>
        </p:txBody>
      </p:sp>
      <p:sp>
        <p:nvSpPr>
          <p:cNvPr id="3" name="Rectangle 2">
            <a:extLst>
              <a:ext uri="{FF2B5EF4-FFF2-40B4-BE49-F238E27FC236}">
                <a16:creationId xmlns:a16="http://schemas.microsoft.com/office/drawing/2014/main" id="{42E64A34-D57C-7145-DC40-5A2426CAAA26}"/>
              </a:ext>
            </a:extLst>
          </p:cNvPr>
          <p:cNvSpPr>
            <a:spLocks noChangeArrowheads="1"/>
          </p:cNvSpPr>
          <p:nvPr/>
        </p:nvSpPr>
        <p:spPr bwMode="auto">
          <a:xfrm>
            <a:off x="5750560" y="307680"/>
            <a:ext cx="6378589" cy="65556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fr-FR" altLang="fr-FR" sz="1000" b="1" i="0" u="none" strike="noStrike" cap="none" normalizeH="0" baseline="0">
                <a:ln>
                  <a:noFill/>
                </a:ln>
                <a:solidFill>
                  <a:srgbClr val="000080"/>
                </a:solidFill>
                <a:effectLst/>
                <a:latin typeface="Lucida Sans Typewriter" panose="020B0509030504030204" pitchFamily="49" charset="0"/>
              </a:rPr>
              <a:t>for </a:t>
            </a:r>
            <a:r>
              <a:rPr kumimoji="0" lang="fr-FR" altLang="fr-FR" sz="1000" b="0" i="0" u="none" strike="noStrike" cap="none" normalizeH="0" baseline="0">
                <a:ln>
                  <a:noFill/>
                </a:ln>
                <a:solidFill>
                  <a:srgbClr val="000000"/>
                </a:solidFill>
                <a:effectLst/>
                <a:latin typeface="Lucida Sans Typewriter" panose="020B0509030504030204" pitchFamily="49" charset="0"/>
              </a:rPr>
              <a:t>i </a:t>
            </a:r>
            <a:r>
              <a:rPr kumimoji="0" lang="fr-FR" altLang="fr-FR" sz="1000" b="1" i="0" u="none" strike="noStrike" cap="none" normalizeH="0" baseline="0">
                <a:ln>
                  <a:noFill/>
                </a:ln>
                <a:solidFill>
                  <a:srgbClr val="000080"/>
                </a:solidFill>
                <a:effectLst/>
                <a:latin typeface="Lucida Sans Typewriter" panose="020B0509030504030204" pitchFamily="49" charset="0"/>
              </a:rPr>
              <a:t>in </a:t>
            </a:r>
            <a:r>
              <a:rPr kumimoji="0" lang="fr-FR" altLang="fr-FR" sz="1000" b="0" i="0" u="none" strike="noStrike" cap="none" normalizeH="0" baseline="0">
                <a:ln>
                  <a:noFill/>
                </a:ln>
                <a:solidFill>
                  <a:srgbClr val="000080"/>
                </a:solidFill>
                <a:effectLst/>
                <a:latin typeface="Lucida Sans Typewriter" panose="020B0509030504030204" pitchFamily="49" charset="0"/>
              </a:rPr>
              <a:t>range</a:t>
            </a:r>
            <a:r>
              <a:rPr kumimoji="0" lang="fr-FR" altLang="fr-FR" sz="1000" b="0" i="0" u="none" strike="noStrike" cap="none" normalizeH="0" baseline="0">
                <a:ln>
                  <a:noFill/>
                </a:ln>
                <a:solidFill>
                  <a:srgbClr val="000000"/>
                </a:solidFill>
                <a:effectLst/>
                <a:latin typeface="Lucida Sans Typewriter" panose="020B0509030504030204" pitchFamily="49" charset="0"/>
              </a:rPr>
              <a:t>(</a:t>
            </a:r>
            <a:r>
              <a:rPr kumimoji="0" lang="fr-FR" altLang="fr-FR" sz="1000" b="0" i="0" u="none" strike="noStrike" cap="none" normalizeH="0" baseline="0" err="1">
                <a:ln>
                  <a:noFill/>
                </a:ln>
                <a:solidFill>
                  <a:srgbClr val="000000"/>
                </a:solidFill>
                <a:effectLst/>
                <a:latin typeface="Lucida Sans Typewriter" panose="020B0509030504030204" pitchFamily="49" charset="0"/>
              </a:rPr>
              <a:t>nombre_</a:t>
            </a:r>
            <a:r>
              <a:rPr kumimoji="0" lang="fr-FR" altLang="fr-FR" sz="1000" b="0" i="0" u="none" strike="noStrike" cap="none" normalizeH="0" baseline="0" err="1">
                <a:ln>
                  <a:noFill/>
                </a:ln>
                <a:solidFill>
                  <a:srgbClr val="0000FF"/>
                </a:solidFill>
                <a:effectLst/>
                <a:latin typeface="Lucida Sans Typewriter" panose="020B0509030504030204" pitchFamily="49" charset="0"/>
              </a:rPr>
              <a:t>itération_voulue</a:t>
            </a:r>
            <a:r>
              <a:rPr kumimoji="0" lang="fr-FR" altLang="fr-FR" sz="1000" b="0" i="0" u="none" strike="noStrike" cap="none" normalizeH="0" baseline="0">
                <a:ln>
                  <a:noFill/>
                </a:ln>
                <a:solidFill>
                  <a:srgbClr val="000000"/>
                </a:solidFill>
                <a:effectLst/>
                <a:latin typeface="Lucida Sans Typewriter" panose="020B0509030504030204" pitchFamily="49" charset="0"/>
              </a:rPr>
              <a:t>):</a:t>
            </a:r>
          </a:p>
          <a:p>
            <a:pPr eaLnBrk="0" fontAlgn="base" hangingPunct="0">
              <a:spcBef>
                <a:spcPct val="0"/>
              </a:spcBef>
              <a:spcAft>
                <a:spcPct val="0"/>
              </a:spcAft>
            </a:pPr>
            <a:r>
              <a:rPr lang="fr-FR" altLang="fr-FR" sz="1000">
                <a:solidFill>
                  <a:srgbClr val="000000"/>
                </a:solidFill>
                <a:latin typeface="Lucida Sans Typewriter" panose="020B0509030504030204" pitchFamily="49" charset="0"/>
              </a:rPr>
              <a:t>    #si présence de lot</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lang="fr-FR" altLang="fr-FR" sz="1000">
                <a:solidFill>
                  <a:srgbClr val="000000"/>
                </a:solidFill>
                <a:latin typeface="Lucida Sans Typewriter" panose="020B0509030504030204" pitchFamily="49" charset="0"/>
              </a:rPr>
              <a:t>    # </a:t>
            </a:r>
            <a:r>
              <a:rPr kumimoji="0" lang="fr-FR" altLang="fr-FR" sz="1000" b="0" i="0" u="none" strike="noStrike" cap="none" normalizeH="0" baseline="0">
                <a:ln>
                  <a:noFill/>
                </a:ln>
                <a:solidFill>
                  <a:srgbClr val="000000"/>
                </a:solidFill>
                <a:effectLst/>
                <a:latin typeface="Lucida Sans Typewriter" panose="020B0509030504030204" pitchFamily="49" charset="0"/>
              </a:rPr>
              <a:t>lot=</a:t>
            </a:r>
            <a:r>
              <a:rPr kumimoji="0" lang="fr-FR" altLang="fr-FR" sz="1000" b="0" i="0" u="none" strike="noStrike" cap="none" normalizeH="0" baseline="0">
                <a:ln>
                  <a:noFill/>
                </a:ln>
                <a:solidFill>
                  <a:srgbClr val="000080"/>
                </a:solidFill>
                <a:effectLst/>
                <a:latin typeface="Lucida Sans Typewriter" panose="020B0509030504030204" pitchFamily="49" charset="0"/>
              </a:rPr>
              <a:t>tuple</a:t>
            </a:r>
            <a:r>
              <a:rPr kumimoji="0" lang="fr-FR" altLang="fr-FR" sz="1000" b="0" i="0" u="none" strike="noStrike" cap="none" normalizeH="0" baseline="0">
                <a:ln>
                  <a:noFill/>
                </a:ln>
                <a:solidFill>
                  <a:srgbClr val="000000"/>
                </a:solidFill>
                <a:effectLst/>
                <a:latin typeface="Lucida Sans Typewriter" panose="020B0509030504030204" pitchFamily="49" charset="0"/>
              </a:rPr>
              <a:t>([</a:t>
            </a:r>
            <a:r>
              <a:rPr kumimoji="0" lang="fr-FR" altLang="fr-FR" sz="1000" b="0" i="0" u="none" strike="noStrike" cap="none" normalizeH="0" baseline="0" err="1">
                <a:ln>
                  <a:noFill/>
                </a:ln>
                <a:solidFill>
                  <a:srgbClr val="000000"/>
                </a:solidFill>
                <a:effectLst/>
                <a:latin typeface="Lucida Sans Typewriter" panose="020B0509030504030204" pitchFamily="49" charset="0"/>
              </a:rPr>
              <a:t>np.random.choice</a:t>
            </a:r>
            <a:r>
              <a:rPr kumimoji="0" lang="fr-FR" altLang="fr-FR" sz="1000" b="0" i="0" u="none" strike="noStrike" cap="none" normalizeH="0" baseline="0">
                <a:ln>
                  <a:noFill/>
                </a:ln>
                <a:solidFill>
                  <a:srgbClr val="000000"/>
                </a:solidFill>
                <a:effectLst/>
                <a:latin typeface="Lucida Sans Typewriter" panose="020B0509030504030204" pitchFamily="49" charset="0"/>
              </a:rPr>
              <a:t>(</a:t>
            </a:r>
            <a:r>
              <a:rPr kumimoji="0" lang="fr-FR" altLang="fr-FR" sz="1000" b="0" i="0" u="none" strike="noStrike" cap="none" normalizeH="0" baseline="0" err="1">
                <a:ln>
                  <a:noFill/>
                </a:ln>
                <a:solidFill>
                  <a:srgbClr val="000000"/>
                </a:solidFill>
                <a:effectLst/>
                <a:latin typeface="Lucida Sans Typewriter" panose="020B0509030504030204" pitchFamily="49" charset="0"/>
              </a:rPr>
              <a:t>np.arange</a:t>
            </a:r>
            <a:r>
              <a:rPr kumimoji="0" lang="fr-FR" altLang="fr-FR" sz="1000" b="0" i="0" u="none" strike="noStrike" cap="none" normalizeH="0" baseline="0">
                <a:ln>
                  <a:noFill/>
                </a:ln>
                <a:solidFill>
                  <a:srgbClr val="000000"/>
                </a:solidFill>
                <a:effectLst/>
                <a:latin typeface="Lucida Sans Typewriter" panose="020B0509030504030204" pitchFamily="49" charset="0"/>
              </a:rPr>
              <a:t>(</a:t>
            </a:r>
            <a:r>
              <a:rPr kumimoji="0" lang="fr-FR" altLang="fr-FR" sz="1000" b="0" i="0" u="none" strike="noStrike" cap="none" normalizeH="0" baseline="0" err="1">
                <a:ln>
                  <a:noFill/>
                </a:ln>
                <a:solidFill>
                  <a:srgbClr val="000080"/>
                </a:solidFill>
                <a:effectLst/>
                <a:latin typeface="Lucida Sans Typewriter" panose="020B0509030504030204" pitchFamily="49" charset="0"/>
              </a:rPr>
              <a:t>len</a:t>
            </a:r>
            <a:r>
              <a:rPr kumimoji="0" lang="fr-FR" altLang="fr-FR" sz="1000" b="0" i="0" u="none" strike="noStrike" cap="none" normalizeH="0" baseline="0">
                <a:ln>
                  <a:noFill/>
                </a:ln>
                <a:solidFill>
                  <a:srgbClr val="000000"/>
                </a:solidFill>
                <a:effectLst/>
                <a:latin typeface="Lucida Sans Typewriter" panose="020B0509030504030204" pitchFamily="49" charset="0"/>
              </a:rPr>
              <a:t>(X)),</a:t>
            </a:r>
            <a:r>
              <a:rPr kumimoji="0" lang="fr-FR" altLang="fr-FR" sz="1000" b="0" i="0" u="none" strike="noStrike" cap="none" normalizeH="0" baseline="0" err="1">
                <a:ln>
                  <a:noFill/>
                </a:ln>
                <a:solidFill>
                  <a:srgbClr val="000000"/>
                </a:solidFill>
                <a:effectLst/>
                <a:latin typeface="Lucida Sans Typewriter" panose="020B0509030504030204" pitchFamily="49" charset="0"/>
              </a:rPr>
              <a:t>taille_des_lots</a:t>
            </a:r>
            <a:r>
              <a:rPr kumimoji="0" lang="fr-FR" altLang="fr-FR" sz="1000" b="0" i="0" u="none" strike="noStrike" cap="none" normalizeH="0" baseline="0">
                <a:ln>
                  <a:noFill/>
                </a:ln>
                <a:solidFill>
                  <a:srgbClr val="000000"/>
                </a:solidFill>
                <a:effectLst/>
                <a:latin typeface="Lucida Sans Typewriter" panose="020B0509030504030204" pitchFamily="49" charset="0"/>
              </a:rPr>
              <a:t>)])</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dense1.propagation_avt(X)</a:t>
            </a:r>
          </a:p>
          <a:p>
            <a:pPr eaLnBrk="0" fontAlgn="base" hangingPunct="0">
              <a:spcBef>
                <a:spcPct val="0"/>
              </a:spcBef>
              <a:spcAft>
                <a:spcPct val="0"/>
              </a:spcAft>
            </a:pPr>
            <a:r>
              <a:rPr kumimoji="0" lang="fr-FR" altLang="fr-FR" sz="1000" b="0" i="0" u="none" strike="noStrike" cap="none" normalizeH="0" baseline="0">
                <a:ln>
                  <a:noFill/>
                </a:ln>
                <a:solidFill>
                  <a:srgbClr val="000000"/>
                </a:solidFill>
                <a:effectLst/>
                <a:latin typeface="Lucida Sans Typewriter" panose="020B0509030504030204" pitchFamily="49" charset="0"/>
              </a:rPr>
              <a:t>    #dense1.propagation_avt(X[lot])</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activation1.propagation_avt(dense1.sortie)</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dense2.propagation_avt(activation1.sortie)</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activation2.propagation_avt(dense2.sortie)</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dense3.propagation_avt(activation2.sortie)</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activation3.propagation_avt(dense3.sortie)</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perte= </a:t>
            </a:r>
            <a:r>
              <a:rPr kumimoji="0" lang="fr-FR" altLang="fr-FR" sz="1000" b="0" i="0" u="none" strike="noStrike" cap="none" normalizeH="0" baseline="0" err="1">
                <a:ln>
                  <a:noFill/>
                </a:ln>
                <a:solidFill>
                  <a:srgbClr val="000000"/>
                </a:solidFill>
                <a:effectLst/>
                <a:latin typeface="Lucida Sans Typewriter" panose="020B0509030504030204" pitchFamily="49" charset="0"/>
              </a:rPr>
              <a:t>fonction_perte.propagation_avt</a:t>
            </a:r>
            <a:r>
              <a:rPr kumimoji="0" lang="fr-FR" altLang="fr-FR" sz="1000" b="0" i="0" u="none" strike="noStrike" cap="none" normalizeH="0" baseline="0">
                <a:ln>
                  <a:noFill/>
                </a:ln>
                <a:solidFill>
                  <a:srgbClr val="000000"/>
                </a:solidFill>
                <a:effectLst/>
                <a:latin typeface="Lucida Sans Typewriter" panose="020B0509030504030204" pitchFamily="49" charset="0"/>
              </a:rPr>
              <a:t>(activation3.sortie, y)</a:t>
            </a:r>
          </a:p>
          <a:p>
            <a:pPr eaLnBrk="0" fontAlgn="base" hangingPunct="0">
              <a:spcBef>
                <a:spcPct val="0"/>
              </a:spcBef>
              <a:spcAft>
                <a:spcPct val="0"/>
              </a:spcAft>
            </a:pPr>
            <a:r>
              <a:rPr kumimoji="0" lang="fr-FR" altLang="fr-FR" sz="1000" b="0" i="0" u="none" strike="noStrike" cap="none" normalizeH="0" baseline="0">
                <a:ln>
                  <a:noFill/>
                </a:ln>
                <a:solidFill>
                  <a:srgbClr val="000000"/>
                </a:solidFill>
                <a:effectLst/>
                <a:latin typeface="Lucida Sans Typewriter" panose="020B0509030504030204" pitchFamily="49" charset="0"/>
              </a:rPr>
              <a:t>    #perte= </a:t>
            </a:r>
            <a:r>
              <a:rPr kumimoji="0" lang="fr-FR" altLang="fr-FR" sz="1000" b="0" i="0" u="none" strike="noStrike" cap="none" normalizeH="0" baseline="0" err="1">
                <a:ln>
                  <a:noFill/>
                </a:ln>
                <a:solidFill>
                  <a:srgbClr val="000000"/>
                </a:solidFill>
                <a:effectLst/>
                <a:latin typeface="Lucida Sans Typewriter" panose="020B0509030504030204" pitchFamily="49" charset="0"/>
              </a:rPr>
              <a:t>fonction_perte.propagation_avt</a:t>
            </a:r>
            <a:r>
              <a:rPr kumimoji="0" lang="fr-FR" altLang="fr-FR" sz="1000" b="0" i="0" u="none" strike="noStrike" cap="none" normalizeH="0" baseline="0">
                <a:ln>
                  <a:noFill/>
                </a:ln>
                <a:solidFill>
                  <a:srgbClr val="000000"/>
                </a:solidFill>
                <a:effectLst/>
                <a:latin typeface="Lucida Sans Typewriter" panose="020B0509030504030204" pitchFamily="49" charset="0"/>
              </a:rPr>
              <a:t>(activation3.sortie, y[lot])</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0" u="none" strike="noStrike" cap="none" normalizeH="0" baseline="0" err="1">
                <a:ln>
                  <a:noFill/>
                </a:ln>
                <a:solidFill>
                  <a:srgbClr val="000000"/>
                </a:solidFill>
                <a:effectLst/>
                <a:latin typeface="Lucida Sans Typewriter" panose="020B0509030504030204" pitchFamily="49" charset="0"/>
              </a:rPr>
              <a:t>PERTE.append</a:t>
            </a:r>
            <a:r>
              <a:rPr kumimoji="0" lang="fr-FR" altLang="fr-FR" sz="1000" b="0" i="0" u="none" strike="noStrike" cap="none" normalizeH="0" baseline="0">
                <a:ln>
                  <a:noFill/>
                </a:ln>
                <a:solidFill>
                  <a:srgbClr val="000000"/>
                </a:solidFill>
                <a:effectLst/>
                <a:latin typeface="Lucida Sans Typewriter" panose="020B0509030504030204" pitchFamily="49" charset="0"/>
              </a:rPr>
              <a:t>(</a:t>
            </a:r>
            <a:r>
              <a:rPr kumimoji="0" lang="fr-FR" altLang="fr-FR" sz="1000" b="0" i="0" u="none" strike="noStrike" cap="none" normalizeH="0" baseline="0" err="1">
                <a:ln>
                  <a:noFill/>
                </a:ln>
                <a:solidFill>
                  <a:srgbClr val="000000"/>
                </a:solidFill>
                <a:effectLst/>
                <a:latin typeface="Lucida Sans Typewriter" panose="020B0509030504030204" pitchFamily="49" charset="0"/>
              </a:rPr>
              <a:t>data_loss</a:t>
            </a:r>
            <a:r>
              <a:rPr kumimoji="0" lang="fr-FR" altLang="fr-FR" sz="1000" b="0" i="0" u="none" strike="noStrike" cap="none" normalizeH="0" baseline="0">
                <a:ln>
                  <a:noFill/>
                </a:ln>
                <a:solidFill>
                  <a:srgbClr val="000000"/>
                </a:solidFill>
                <a:effectLst/>
                <a:latin typeface="Lucida Sans Typewriter" panose="020B0509030504030204" pitchFamily="49" charset="0"/>
              </a:rPr>
              <a:t>)</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0" u="none" strike="noStrike" cap="none" normalizeH="0" baseline="0" err="1">
                <a:ln>
                  <a:noFill/>
                </a:ln>
                <a:solidFill>
                  <a:srgbClr val="000000"/>
                </a:solidFill>
                <a:effectLst/>
                <a:latin typeface="Lucida Sans Typewriter" panose="020B0509030504030204" pitchFamily="49" charset="0"/>
              </a:rPr>
              <a:t>EPOCH.append</a:t>
            </a:r>
            <a:r>
              <a:rPr kumimoji="0" lang="fr-FR" altLang="fr-FR" sz="1000" b="0" i="0" u="none" strike="noStrike" cap="none" normalizeH="0" baseline="0">
                <a:ln>
                  <a:noFill/>
                </a:ln>
                <a:solidFill>
                  <a:srgbClr val="000000"/>
                </a:solidFill>
                <a:effectLst/>
                <a:latin typeface="Lucida Sans Typewriter" panose="020B0509030504030204" pitchFamily="49" charset="0"/>
              </a:rPr>
              <a:t>(i)</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0" u="none" strike="noStrike" cap="none" normalizeH="0" baseline="0" err="1">
                <a:ln>
                  <a:noFill/>
                </a:ln>
                <a:solidFill>
                  <a:srgbClr val="000000"/>
                </a:solidFill>
                <a:effectLst/>
                <a:latin typeface="Lucida Sans Typewriter" panose="020B0509030504030204" pitchFamily="49" charset="0"/>
              </a:rPr>
              <a:t>predictions</a:t>
            </a:r>
            <a:r>
              <a:rPr kumimoji="0" lang="fr-FR" altLang="fr-FR" sz="1000" b="0" i="0" u="none" strike="noStrike" cap="none" normalizeH="0" baseline="0">
                <a:ln>
                  <a:noFill/>
                </a:ln>
                <a:solidFill>
                  <a:srgbClr val="000000"/>
                </a:solidFill>
                <a:effectLst/>
                <a:latin typeface="Lucida Sans Typewriter" panose="020B0509030504030204" pitchFamily="49" charset="0"/>
              </a:rPr>
              <a:t> = (activation3.sortie &gt; </a:t>
            </a:r>
            <a:r>
              <a:rPr kumimoji="0" lang="fr-FR" altLang="fr-FR" sz="1000" b="0" i="0" u="none" strike="noStrike" cap="none" normalizeH="0" baseline="0">
                <a:ln>
                  <a:noFill/>
                </a:ln>
                <a:solidFill>
                  <a:srgbClr val="0000FF"/>
                </a:solidFill>
                <a:effectLst/>
                <a:latin typeface="Lucida Sans Typewriter" panose="020B0509030504030204" pitchFamily="49" charset="0"/>
              </a:rPr>
              <a:t>0.5</a:t>
            </a:r>
            <a:r>
              <a:rPr kumimoji="0" lang="fr-FR" altLang="fr-FR" sz="1000" b="0" i="0" u="none" strike="noStrike" cap="none" normalizeH="0" baseline="0">
                <a:ln>
                  <a:noFill/>
                </a:ln>
                <a:solidFill>
                  <a:srgbClr val="000000"/>
                </a:solidFill>
                <a:effectLst/>
                <a:latin typeface="Lucida Sans Typewriter" panose="020B0509030504030204" pitchFamily="49" charset="0"/>
              </a:rPr>
              <a:t>) * </a:t>
            </a:r>
            <a:r>
              <a:rPr kumimoji="0" lang="fr-FR" altLang="fr-FR" sz="1000" b="0" i="0" u="none" strike="noStrike" cap="none" normalizeH="0" baseline="0">
                <a:ln>
                  <a:noFill/>
                </a:ln>
                <a:solidFill>
                  <a:srgbClr val="0000FF"/>
                </a:solidFill>
                <a:effectLst/>
                <a:latin typeface="Lucida Sans Typewriter" panose="020B0509030504030204" pitchFamily="49" charset="0"/>
              </a:rPr>
              <a:t>1</a:t>
            </a:r>
            <a:br>
              <a:rPr kumimoji="0" lang="fr-FR" altLang="fr-FR" sz="1000" b="0" i="0" u="none" strike="noStrike" cap="none" normalizeH="0" baseline="0">
                <a:ln>
                  <a:noFill/>
                </a:ln>
                <a:solidFill>
                  <a:srgbClr val="0000FF"/>
                </a:solidFill>
                <a:effectLst/>
                <a:latin typeface="Lucida Sans Typewriter" panose="020B0509030504030204" pitchFamily="49" charset="0"/>
              </a:rPr>
            </a:br>
            <a:r>
              <a:rPr kumimoji="0" lang="fr-FR" altLang="fr-FR" sz="1000" b="0" i="0" u="none" strike="noStrike" cap="none" normalizeH="0" baseline="0">
                <a:ln>
                  <a:noFill/>
                </a:ln>
                <a:solidFill>
                  <a:srgbClr val="0000FF"/>
                </a:solidFill>
                <a:effectLst/>
                <a:latin typeface="Lucida Sans Typewriter" panose="020B0509030504030204" pitchFamily="49" charset="0"/>
              </a:rPr>
              <a:t>    </a:t>
            </a:r>
            <a:r>
              <a:rPr kumimoji="0" lang="fr-FR" altLang="fr-FR" sz="1000" b="0" i="0" u="none" strike="noStrike" cap="none" normalizeH="0" baseline="0" err="1">
                <a:ln>
                  <a:noFill/>
                </a:ln>
                <a:solidFill>
                  <a:srgbClr val="000000"/>
                </a:solidFill>
                <a:effectLst/>
                <a:latin typeface="Lucida Sans Typewriter" panose="020B0509030504030204" pitchFamily="49" charset="0"/>
              </a:rPr>
              <a:t>precision</a:t>
            </a:r>
            <a:r>
              <a:rPr kumimoji="0" lang="fr-FR" altLang="fr-FR" sz="1000" b="0" i="0" u="none" strike="noStrike" cap="none" normalizeH="0" baseline="0">
                <a:ln>
                  <a:noFill/>
                </a:ln>
                <a:solidFill>
                  <a:srgbClr val="000000"/>
                </a:solidFill>
                <a:effectLst/>
                <a:latin typeface="Lucida Sans Typewriter" panose="020B0509030504030204" pitchFamily="49" charset="0"/>
              </a:rPr>
              <a:t> = </a:t>
            </a:r>
            <a:r>
              <a:rPr kumimoji="0" lang="fr-FR" altLang="fr-FR" sz="1000" b="0" i="0" u="none" strike="noStrike" cap="none" normalizeH="0" baseline="0" err="1">
                <a:ln>
                  <a:noFill/>
                </a:ln>
                <a:solidFill>
                  <a:srgbClr val="000000"/>
                </a:solidFill>
                <a:effectLst/>
                <a:latin typeface="Lucida Sans Typewriter" panose="020B0509030504030204" pitchFamily="49" charset="0"/>
              </a:rPr>
              <a:t>np.mean</a:t>
            </a:r>
            <a:r>
              <a:rPr kumimoji="0" lang="fr-FR" altLang="fr-FR" sz="1000" b="0" i="0" u="none" strike="noStrike" cap="none" normalizeH="0" baseline="0">
                <a:ln>
                  <a:noFill/>
                </a:ln>
                <a:solidFill>
                  <a:srgbClr val="000000"/>
                </a:solidFill>
                <a:effectLst/>
                <a:latin typeface="Lucida Sans Typewriter" panose="020B0509030504030204" pitchFamily="49" charset="0"/>
              </a:rPr>
              <a:t>(</a:t>
            </a:r>
            <a:r>
              <a:rPr kumimoji="0" lang="fr-FR" altLang="fr-FR" sz="1000" b="0" i="0" u="none" strike="noStrike" cap="none" normalizeH="0" baseline="0" err="1">
                <a:ln>
                  <a:noFill/>
                </a:ln>
                <a:solidFill>
                  <a:srgbClr val="000000"/>
                </a:solidFill>
                <a:effectLst/>
                <a:latin typeface="Lucida Sans Typewriter" panose="020B0509030504030204" pitchFamily="49" charset="0"/>
              </a:rPr>
              <a:t>predictions</a:t>
            </a:r>
            <a:r>
              <a:rPr kumimoji="0" lang="fr-FR" altLang="fr-FR" sz="1000" b="0" i="0" u="none" strike="noStrike" cap="none" normalizeH="0" baseline="0">
                <a:ln>
                  <a:noFill/>
                </a:ln>
                <a:solidFill>
                  <a:srgbClr val="000000"/>
                </a:solidFill>
                <a:effectLst/>
                <a:latin typeface="Lucida Sans Typewriter" panose="020B0509030504030204" pitchFamily="49" charset="0"/>
              </a:rPr>
              <a:t> == y)</a:t>
            </a:r>
          </a:p>
          <a:p>
            <a:pPr eaLnBrk="0" fontAlgn="base" hangingPunct="0">
              <a:spcBef>
                <a:spcPct val="0"/>
              </a:spcBef>
              <a:spcAft>
                <a:spcPct val="0"/>
              </a:spcAft>
            </a:pPr>
            <a:r>
              <a:rPr lang="fr-FR" altLang="fr-FR" sz="1000">
                <a:solidFill>
                  <a:srgbClr val="000000"/>
                </a:solidFill>
                <a:latin typeface="Lucida Sans Typewriter" panose="020B0509030504030204" pitchFamily="49" charset="0"/>
              </a:rPr>
              <a:t>    #</a:t>
            </a:r>
            <a:r>
              <a:rPr kumimoji="0" lang="fr-FR" altLang="fr-FR" sz="1000" b="0" i="0" u="none" strike="noStrike" cap="none" normalizeH="0" baseline="0">
                <a:ln>
                  <a:noFill/>
                </a:ln>
                <a:solidFill>
                  <a:srgbClr val="000000"/>
                </a:solidFill>
                <a:effectLst/>
                <a:latin typeface="Lucida Sans Typewriter" panose="020B0509030504030204" pitchFamily="49" charset="0"/>
              </a:rPr>
              <a:t>precision = </a:t>
            </a:r>
            <a:r>
              <a:rPr kumimoji="0" lang="fr-FR" altLang="fr-FR" sz="1000" b="0" i="0" u="none" strike="noStrike" cap="none" normalizeH="0" baseline="0" err="1">
                <a:ln>
                  <a:noFill/>
                </a:ln>
                <a:solidFill>
                  <a:srgbClr val="000000"/>
                </a:solidFill>
                <a:effectLst/>
                <a:latin typeface="Lucida Sans Typewriter" panose="020B0509030504030204" pitchFamily="49" charset="0"/>
              </a:rPr>
              <a:t>np.mean</a:t>
            </a:r>
            <a:r>
              <a:rPr kumimoji="0" lang="fr-FR" altLang="fr-FR" sz="1000" b="0" i="0" u="none" strike="noStrike" cap="none" normalizeH="0" baseline="0">
                <a:ln>
                  <a:noFill/>
                </a:ln>
                <a:solidFill>
                  <a:srgbClr val="000000"/>
                </a:solidFill>
                <a:effectLst/>
                <a:latin typeface="Lucida Sans Typewriter" panose="020B0509030504030204" pitchFamily="49" charset="0"/>
              </a:rPr>
              <a:t>(</a:t>
            </a:r>
            <a:r>
              <a:rPr kumimoji="0" lang="fr-FR" altLang="fr-FR" sz="1000" b="0" i="0" u="none" strike="noStrike" cap="none" normalizeH="0" baseline="0" err="1">
                <a:ln>
                  <a:noFill/>
                </a:ln>
                <a:solidFill>
                  <a:srgbClr val="000000"/>
                </a:solidFill>
                <a:effectLst/>
                <a:latin typeface="Lucida Sans Typewriter" panose="020B0509030504030204" pitchFamily="49" charset="0"/>
              </a:rPr>
              <a:t>predictions</a:t>
            </a:r>
            <a:r>
              <a:rPr kumimoji="0" lang="fr-FR" altLang="fr-FR" sz="1000" b="0" i="0" u="none" strike="noStrike" cap="none" normalizeH="0" baseline="0">
                <a:ln>
                  <a:noFill/>
                </a:ln>
                <a:solidFill>
                  <a:srgbClr val="000000"/>
                </a:solidFill>
                <a:effectLst/>
                <a:latin typeface="Lucida Sans Typewriter" panose="020B0509030504030204" pitchFamily="49" charset="0"/>
              </a:rPr>
              <a:t> == y[lot])</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t>
            </a:r>
            <a:br>
              <a:rPr kumimoji="0" lang="fr-FR" altLang="fr-FR" sz="1000" b="0" i="0" u="none" strike="noStrike" cap="none" normalizeH="0" baseline="0">
                <a:ln>
                  <a:noFill/>
                </a:ln>
                <a:solidFill>
                  <a:srgbClr val="000000"/>
                </a:solidFill>
                <a:effectLst/>
                <a:latin typeface="Lucida Sans Typewriter" panose="020B0509030504030204" pitchFamily="49" charset="0"/>
              </a:rPr>
            </a:b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0" u="none" strike="noStrike" cap="none" normalizeH="0" baseline="0" err="1">
                <a:ln>
                  <a:noFill/>
                </a:ln>
                <a:solidFill>
                  <a:srgbClr val="000080"/>
                </a:solidFill>
                <a:effectLst/>
                <a:latin typeface="Lucida Sans Typewriter" panose="020B0509030504030204" pitchFamily="49" charset="0"/>
              </a:rPr>
              <a:t>print</a:t>
            </a:r>
            <a:r>
              <a:rPr kumimoji="0" lang="fr-FR" altLang="fr-FR" sz="1000" b="0" i="0" u="none" strike="noStrike" cap="none" normalizeH="0" baseline="0">
                <a:ln>
                  <a:noFill/>
                </a:ln>
                <a:solidFill>
                  <a:srgbClr val="000000"/>
                </a:solidFill>
                <a:effectLst/>
                <a:latin typeface="Lucida Sans Typewriter" panose="020B0509030504030204" pitchFamily="49" charset="0"/>
              </a:rPr>
              <a:t>(</a:t>
            </a:r>
            <a:r>
              <a:rPr kumimoji="0" lang="fr-FR" altLang="fr-FR" sz="1000" b="1" i="0" u="none" strike="noStrike" cap="none" normalizeH="0" baseline="0">
                <a:ln>
                  <a:noFill/>
                </a:ln>
                <a:solidFill>
                  <a:srgbClr val="008000"/>
                </a:solidFill>
                <a:effectLst/>
                <a:latin typeface="Lucida Sans Typewriter" panose="020B0509030504030204" pitchFamily="49" charset="0"/>
              </a:rPr>
              <a:t>'itération : {}, </a:t>
            </a:r>
            <a:r>
              <a:rPr kumimoji="0" lang="fr-FR" altLang="fr-FR" sz="1000" b="1" i="0" u="none" strike="noStrike" cap="none" normalizeH="0" baseline="0" err="1">
                <a:ln>
                  <a:noFill/>
                </a:ln>
                <a:solidFill>
                  <a:srgbClr val="008000"/>
                </a:solidFill>
                <a:effectLst/>
                <a:latin typeface="Lucida Sans Typewriter" panose="020B0509030504030204" pitchFamily="49" charset="0"/>
              </a:rPr>
              <a:t>precision</a:t>
            </a:r>
            <a:r>
              <a:rPr kumimoji="0" lang="fr-FR" altLang="fr-FR" sz="1000" b="1" i="0" u="none" strike="noStrike" cap="none" normalizeH="0" baseline="0">
                <a:ln>
                  <a:noFill/>
                </a:ln>
                <a:solidFill>
                  <a:srgbClr val="008000"/>
                </a:solidFill>
                <a:effectLst/>
                <a:latin typeface="Lucida Sans Typewriter" panose="020B0509030504030204" pitchFamily="49" charset="0"/>
              </a:rPr>
              <a:t>: {},perte: {}, </a:t>
            </a:r>
            <a:r>
              <a:rPr kumimoji="0" lang="fr-FR" altLang="fr-FR" sz="1000" b="1" i="0" u="none" strike="noStrike" cap="none" normalizeH="0" baseline="0" err="1">
                <a:ln>
                  <a:noFill/>
                </a:ln>
                <a:solidFill>
                  <a:srgbClr val="008000"/>
                </a:solidFill>
                <a:effectLst/>
                <a:latin typeface="Lucida Sans Typewriter" panose="020B0509030504030204" pitchFamily="49" charset="0"/>
              </a:rPr>
              <a:t>learning</a:t>
            </a:r>
            <a:r>
              <a:rPr kumimoji="0" lang="fr-FR" altLang="fr-FR" sz="1000" b="1" i="0" u="none" strike="noStrike" cap="none" normalizeH="0" baseline="0">
                <a:ln>
                  <a:noFill/>
                </a:ln>
                <a:solidFill>
                  <a:srgbClr val="008000"/>
                </a:solidFill>
                <a:effectLst/>
                <a:latin typeface="Lucida Sans Typewriter" panose="020B0509030504030204" pitchFamily="49" charset="0"/>
              </a:rPr>
              <a:t> rate: {}'</a:t>
            </a:r>
            <a:r>
              <a:rPr kumimoji="0" lang="fr-FR" altLang="fr-FR" sz="1000" b="0" i="0" u="none" strike="noStrike" cap="none" normalizeH="0" baseline="0">
                <a:ln>
                  <a:noFill/>
                </a:ln>
                <a:solidFill>
                  <a:srgbClr val="000000"/>
                </a:solidFill>
                <a:effectLst/>
                <a:latin typeface="Lucida Sans Typewriter" panose="020B0509030504030204" pitchFamily="49" charset="0"/>
              </a:rPr>
              <a:t>.format(i, </a:t>
            </a:r>
            <a:r>
              <a:rPr kumimoji="0" lang="fr-FR" altLang="fr-FR" sz="1000" b="0" i="0" u="none" strike="noStrike" cap="none" normalizeH="0" baseline="0" err="1">
                <a:ln>
                  <a:noFill/>
                </a:ln>
                <a:solidFill>
                  <a:srgbClr val="000000"/>
                </a:solidFill>
                <a:effectLst/>
                <a:latin typeface="Lucida Sans Typewriter" panose="020B0509030504030204" pitchFamily="49" charset="0"/>
              </a:rPr>
              <a:t>precision,perte,para_aa.lr</a:t>
            </a:r>
            <a:r>
              <a:rPr kumimoji="0" lang="fr-FR" altLang="fr-FR" sz="1000" b="0" i="0" u="none" strike="noStrike" cap="none" normalizeH="0" baseline="0">
                <a:ln>
                  <a:noFill/>
                </a:ln>
                <a:solidFill>
                  <a:srgbClr val="000000"/>
                </a:solidFill>
                <a:effectLst/>
                <a:latin typeface="Lucida Sans Typewriter" panose="020B0509030504030204" pitchFamily="49" charset="0"/>
              </a:rPr>
              <a:t>))</a:t>
            </a:r>
            <a:br>
              <a:rPr kumimoji="0" lang="fr-FR" altLang="fr-FR" sz="1000" b="0" i="0" u="none" strike="noStrike" cap="none" normalizeH="0" baseline="0">
                <a:ln>
                  <a:noFill/>
                </a:ln>
                <a:solidFill>
                  <a:srgbClr val="000000"/>
                </a:solidFill>
                <a:effectLst/>
                <a:latin typeface="Lucida Sans Typewriter" panose="020B0509030504030204" pitchFamily="49" charset="0"/>
              </a:rPr>
            </a:b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1" u="none" strike="noStrike" cap="none" normalizeH="0" baseline="0">
                <a:ln>
                  <a:noFill/>
                </a:ln>
                <a:solidFill>
                  <a:srgbClr val="808080"/>
                </a:solidFill>
                <a:effectLst/>
                <a:latin typeface="Lucida Sans Typewriter" panose="020B0509030504030204" pitchFamily="49" charset="0"/>
              </a:rPr>
              <a:t>############ </a:t>
            </a:r>
            <a:r>
              <a:rPr kumimoji="0" lang="fr-FR" altLang="fr-FR" sz="1000" b="0" i="1" u="none" strike="noStrike" cap="none" normalizeH="0" baseline="0" err="1">
                <a:ln>
                  <a:noFill/>
                </a:ln>
                <a:solidFill>
                  <a:srgbClr val="808080"/>
                </a:solidFill>
                <a:effectLst/>
                <a:latin typeface="Lucida Sans Typewriter" panose="020B0509030504030204" pitchFamily="49" charset="0"/>
              </a:rPr>
              <a:t>retro_propagation</a:t>
            </a:r>
            <a:r>
              <a:rPr kumimoji="0" lang="fr-FR" altLang="fr-FR" sz="1000" b="0" i="1" u="none" strike="noStrike" cap="none" normalizeH="0" baseline="0">
                <a:ln>
                  <a:noFill/>
                </a:ln>
                <a:solidFill>
                  <a:srgbClr val="808080"/>
                </a:solidFill>
                <a:effectLst/>
                <a:latin typeface="Lucida Sans Typewriter" panose="020B0509030504030204" pitchFamily="49" charset="0"/>
              </a:rPr>
              <a:t> ###############</a:t>
            </a:r>
            <a:br>
              <a:rPr kumimoji="0" lang="fr-FR" altLang="fr-FR" sz="1000" b="0" i="1" u="none" strike="noStrike" cap="none" normalizeH="0" baseline="0">
                <a:ln>
                  <a:noFill/>
                </a:ln>
                <a:solidFill>
                  <a:srgbClr val="808080"/>
                </a:solidFill>
                <a:effectLst/>
                <a:latin typeface="Lucida Sans Typewriter" panose="020B0509030504030204" pitchFamily="49" charset="0"/>
              </a:rPr>
            </a:br>
            <a:br>
              <a:rPr kumimoji="0" lang="fr-FR" altLang="fr-FR" sz="1000" b="0" i="1" u="none" strike="noStrike" cap="none" normalizeH="0" baseline="0">
                <a:ln>
                  <a:noFill/>
                </a:ln>
                <a:solidFill>
                  <a:srgbClr val="808080"/>
                </a:solidFill>
                <a:effectLst/>
                <a:latin typeface="Lucida Sans Typewriter" panose="020B0509030504030204" pitchFamily="49" charset="0"/>
              </a:rPr>
            </a:br>
            <a:r>
              <a:rPr kumimoji="0" lang="fr-FR" altLang="fr-FR" sz="1000" b="0" i="1" u="none" strike="noStrike" cap="none" normalizeH="0" baseline="0">
                <a:ln>
                  <a:noFill/>
                </a:ln>
                <a:solidFill>
                  <a:srgbClr val="808080"/>
                </a:solidFill>
                <a:effectLst/>
                <a:latin typeface="Lucida Sans Typewriter" panose="020B0509030504030204" pitchFamily="49" charset="0"/>
              </a:rPr>
              <a:t>    </a:t>
            </a:r>
            <a:r>
              <a:rPr kumimoji="0" lang="fr-FR" altLang="fr-FR" sz="1000" b="0" i="0" u="none" strike="noStrike" cap="none" normalizeH="0" baseline="0" err="1">
                <a:ln>
                  <a:noFill/>
                </a:ln>
                <a:solidFill>
                  <a:srgbClr val="000000"/>
                </a:solidFill>
                <a:effectLst/>
                <a:latin typeface="Lucida Sans Typewriter" panose="020B0509030504030204" pitchFamily="49" charset="0"/>
              </a:rPr>
              <a:t>fonction_perte.retro_propagation</a:t>
            </a:r>
            <a:r>
              <a:rPr kumimoji="0" lang="fr-FR" altLang="fr-FR" sz="1000" b="0" i="0" u="none" strike="noStrike" cap="none" normalizeH="0" baseline="0">
                <a:ln>
                  <a:noFill/>
                </a:ln>
                <a:solidFill>
                  <a:srgbClr val="000000"/>
                </a:solidFill>
                <a:effectLst/>
                <a:latin typeface="Lucida Sans Typewriter" panose="020B0509030504030204" pitchFamily="49" charset="0"/>
              </a:rPr>
              <a:t>(activation3.sortie, y)</a:t>
            </a:r>
          </a:p>
          <a:p>
            <a:pPr eaLnBrk="0" fontAlgn="base" hangingPunct="0">
              <a:spcBef>
                <a:spcPct val="0"/>
              </a:spcBef>
              <a:spcAft>
                <a:spcPct val="0"/>
              </a:spcAft>
            </a:pPr>
            <a:r>
              <a:rPr kumimoji="0" lang="fr-FR" altLang="fr-FR" sz="1000" b="0" i="0" u="none" strike="noStrike" cap="none" normalizeH="0" baseline="0">
                <a:ln>
                  <a:noFill/>
                </a:ln>
                <a:solidFill>
                  <a:srgbClr val="000000"/>
                </a:solidFill>
                <a:effectLst/>
                <a:latin typeface="Lucida Sans Typewriter" panose="020B0509030504030204" pitchFamily="49" charset="0"/>
              </a:rPr>
              <a:t>    #fonction_perte.retro_propagation(activation3.sortie, y[lot])</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activation3.retropagation(</a:t>
            </a:r>
            <a:r>
              <a:rPr kumimoji="0" lang="fr-FR" altLang="fr-FR" sz="1000" b="0" i="0" u="none" strike="noStrike" cap="none" normalizeH="0" baseline="0" err="1">
                <a:ln>
                  <a:noFill/>
                </a:ln>
                <a:solidFill>
                  <a:srgbClr val="000000"/>
                </a:solidFill>
                <a:effectLst/>
                <a:latin typeface="Lucida Sans Typewriter" panose="020B0509030504030204" pitchFamily="49" charset="0"/>
              </a:rPr>
              <a:t>fonction_perte.dx</a:t>
            </a:r>
            <a:r>
              <a:rPr kumimoji="0" lang="fr-FR" altLang="fr-FR" sz="1000" b="0" i="0" u="none" strike="noStrike" cap="none" normalizeH="0" baseline="0">
                <a:ln>
                  <a:noFill/>
                </a:ln>
                <a:solidFill>
                  <a:srgbClr val="000000"/>
                </a:solidFill>
                <a:effectLst/>
                <a:latin typeface="Lucida Sans Typewriter" panose="020B0509030504030204" pitchFamily="49" charset="0"/>
              </a:rPr>
              <a:t>)</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dense3.retro_propagation(activation3.dx)</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activation2.retro_propagation(dense3.dx)</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dense2.retro_propagation(activation2.dx)</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activation1.retro_propagation(dense2.dx)</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dense1.retro_propagation(activation1.dx)</a:t>
            </a:r>
            <a:br>
              <a:rPr kumimoji="0" lang="fr-FR" altLang="fr-FR" sz="1000" b="0" i="0" u="none" strike="noStrike" cap="none" normalizeH="0" baseline="0">
                <a:ln>
                  <a:noFill/>
                </a:ln>
                <a:solidFill>
                  <a:srgbClr val="000000"/>
                </a:solidFill>
                <a:effectLst/>
                <a:latin typeface="Lucida Sans Typewriter" panose="020B0509030504030204" pitchFamily="49" charset="0"/>
              </a:rPr>
            </a:b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1" u="none" strike="noStrike" cap="none" normalizeH="0" baseline="0">
                <a:ln>
                  <a:noFill/>
                </a:ln>
                <a:solidFill>
                  <a:srgbClr val="808080"/>
                </a:solidFill>
                <a:effectLst/>
                <a:latin typeface="Lucida Sans Typewriter" panose="020B0509030504030204" pitchFamily="49" charset="0"/>
              </a:rPr>
              <a:t>#####_____ajustement____######</a:t>
            </a:r>
            <a:br>
              <a:rPr kumimoji="0" lang="fr-FR" altLang="fr-FR" sz="1000" b="0" i="1" u="none" strike="noStrike" cap="none" normalizeH="0" baseline="0">
                <a:ln>
                  <a:noFill/>
                </a:ln>
                <a:solidFill>
                  <a:srgbClr val="808080"/>
                </a:solidFill>
                <a:effectLst/>
                <a:latin typeface="Lucida Sans Typewriter" panose="020B0509030504030204" pitchFamily="49" charset="0"/>
              </a:rPr>
            </a:br>
            <a:r>
              <a:rPr kumimoji="0" lang="fr-FR" altLang="fr-FR" sz="1000" b="0" i="1" u="none" strike="noStrike" cap="none" normalizeH="0" baseline="0">
                <a:ln>
                  <a:noFill/>
                </a:ln>
                <a:solidFill>
                  <a:srgbClr val="808080"/>
                </a:solidFill>
                <a:effectLst/>
                <a:latin typeface="Lucida Sans Typewriter" panose="020B0509030504030204" pitchFamily="49" charset="0"/>
              </a:rPr>
              <a:t>    </a:t>
            </a:r>
            <a:r>
              <a:rPr kumimoji="0" lang="fr-FR" altLang="fr-FR" sz="1000" b="1" i="0" u="none" strike="noStrike" cap="none" normalizeH="0" baseline="0">
                <a:ln>
                  <a:noFill/>
                </a:ln>
                <a:solidFill>
                  <a:srgbClr val="000080"/>
                </a:solidFill>
                <a:effectLst/>
                <a:latin typeface="Lucida Sans Typewriter" panose="020B0509030504030204" pitchFamily="49" charset="0"/>
              </a:rPr>
              <a:t>if </a:t>
            </a:r>
            <a:r>
              <a:rPr kumimoji="0" lang="fr-FR" altLang="fr-FR" sz="1000" b="0" i="0" u="none" strike="noStrike" cap="none" normalizeH="0" baseline="0">
                <a:ln>
                  <a:noFill/>
                </a:ln>
                <a:solidFill>
                  <a:srgbClr val="000000"/>
                </a:solidFill>
                <a:effectLst/>
                <a:latin typeface="Lucida Sans Typewriter" panose="020B0509030504030204" pitchFamily="49" charset="0"/>
              </a:rPr>
              <a:t>i&gt;=</a:t>
            </a:r>
            <a:r>
              <a:rPr kumimoji="0" lang="fr-FR" altLang="fr-FR" sz="1000" b="0" i="0" u="none" strike="noStrike" cap="none" normalizeH="0" baseline="0">
                <a:ln>
                  <a:noFill/>
                </a:ln>
                <a:solidFill>
                  <a:srgbClr val="0000FF"/>
                </a:solidFill>
                <a:effectLst/>
                <a:latin typeface="Lucida Sans Typewriter" panose="020B0509030504030204" pitchFamily="49" charset="0"/>
              </a:rPr>
              <a:t>2</a:t>
            </a:r>
            <a:r>
              <a:rPr kumimoji="0" lang="fr-FR" altLang="fr-FR" sz="1000" b="0" i="0" u="none" strike="noStrike" cap="none" normalizeH="0" baseline="0">
                <a:ln>
                  <a:noFill/>
                </a:ln>
                <a:solidFill>
                  <a:srgbClr val="000000"/>
                </a:solidFill>
                <a:effectLst/>
                <a:latin typeface="Lucida Sans Typewriter" panose="020B0509030504030204" pitchFamily="49" charset="0"/>
              </a:rPr>
              <a:t>:</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1" i="0" u="none" strike="noStrike" cap="none" normalizeH="0" baseline="0">
                <a:ln>
                  <a:noFill/>
                </a:ln>
                <a:solidFill>
                  <a:srgbClr val="000080"/>
                </a:solidFill>
                <a:effectLst/>
                <a:latin typeface="Lucida Sans Typewriter" panose="020B0509030504030204" pitchFamily="49" charset="0"/>
              </a:rPr>
              <a:t>if </a:t>
            </a:r>
            <a:r>
              <a:rPr kumimoji="0" lang="fr-FR" altLang="fr-FR" sz="1000" b="0" i="0" u="none" strike="noStrike" cap="none" normalizeH="0" baseline="0">
                <a:ln>
                  <a:noFill/>
                </a:ln>
                <a:solidFill>
                  <a:srgbClr val="000000"/>
                </a:solidFill>
                <a:effectLst/>
                <a:latin typeface="Lucida Sans Typewriter" panose="020B0509030504030204" pitchFamily="49" charset="0"/>
              </a:rPr>
              <a:t>PERTE[i-</a:t>
            </a:r>
            <a:r>
              <a:rPr kumimoji="0" lang="fr-FR" altLang="fr-FR" sz="1000" b="0" i="0" u="none" strike="noStrike" cap="none" normalizeH="0" baseline="0">
                <a:ln>
                  <a:noFill/>
                </a:ln>
                <a:solidFill>
                  <a:srgbClr val="0000FF"/>
                </a:solidFill>
                <a:effectLst/>
                <a:latin typeface="Lucida Sans Typewriter" panose="020B0509030504030204" pitchFamily="49" charset="0"/>
              </a:rPr>
              <a:t>1</a:t>
            </a:r>
            <a:r>
              <a:rPr kumimoji="0" lang="fr-FR" altLang="fr-FR" sz="1000" b="0" i="0" u="none" strike="noStrike" cap="none" normalizeH="0" baseline="0">
                <a:ln>
                  <a:noFill/>
                </a:ln>
                <a:solidFill>
                  <a:srgbClr val="000000"/>
                </a:solidFill>
                <a:effectLst/>
                <a:latin typeface="Lucida Sans Typewriter" panose="020B0509030504030204" pitchFamily="49" charset="0"/>
              </a:rPr>
              <a:t>]&lt;=</a:t>
            </a:r>
            <a:r>
              <a:rPr kumimoji="0" lang="fr-FR" altLang="fr-FR" sz="1000" b="0" i="0" u="none" strike="noStrike" cap="none" normalizeH="0" baseline="0" err="1">
                <a:ln>
                  <a:noFill/>
                </a:ln>
                <a:solidFill>
                  <a:srgbClr val="000000"/>
                </a:solidFill>
                <a:effectLst/>
                <a:latin typeface="Lucida Sans Typewriter" panose="020B0509030504030204" pitchFamily="49" charset="0"/>
              </a:rPr>
              <a:t>data_loss</a:t>
            </a:r>
            <a:r>
              <a:rPr kumimoji="0" lang="fr-FR" altLang="fr-FR" sz="1000" b="0" i="0" u="none" strike="noStrike" cap="none" normalizeH="0" baseline="0">
                <a:ln>
                  <a:noFill/>
                </a:ln>
                <a:solidFill>
                  <a:srgbClr val="000000"/>
                </a:solidFill>
                <a:effectLst/>
                <a:latin typeface="Lucida Sans Typewriter" panose="020B0509030504030204" pitchFamily="49" charset="0"/>
              </a:rPr>
              <a:t>:</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para_aa.lr*=</a:t>
            </a:r>
            <a:r>
              <a:rPr kumimoji="0" lang="fr-FR" altLang="fr-FR" sz="1000" b="0" i="0" u="none" strike="noStrike" cap="none" normalizeH="0" baseline="0" err="1">
                <a:ln>
                  <a:noFill/>
                </a:ln>
                <a:solidFill>
                  <a:srgbClr val="000000"/>
                </a:solidFill>
                <a:effectLst/>
                <a:latin typeface="Lucida Sans Typewriter" panose="020B0509030504030204" pitchFamily="49" charset="0"/>
              </a:rPr>
              <a:t>para_aa.gamma</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0" u="none" strike="noStrike" cap="none" normalizeH="0" baseline="0" err="1">
                <a:ln>
                  <a:noFill/>
                </a:ln>
                <a:solidFill>
                  <a:srgbClr val="000000"/>
                </a:solidFill>
                <a:effectLst/>
                <a:latin typeface="Lucida Sans Typewriter" panose="020B0509030504030204" pitchFamily="49" charset="0"/>
              </a:rPr>
              <a:t>para_aa.para_aams</a:t>
            </a:r>
            <a:r>
              <a:rPr kumimoji="0" lang="fr-FR" altLang="fr-FR" sz="1000" b="0" i="0" u="none" strike="noStrike" cap="none" normalizeH="0" baseline="0">
                <a:ln>
                  <a:noFill/>
                </a:ln>
                <a:solidFill>
                  <a:srgbClr val="000000"/>
                </a:solidFill>
                <a:effectLst/>
                <a:latin typeface="Lucida Sans Typewriter" panose="020B0509030504030204" pitchFamily="49" charset="0"/>
              </a:rPr>
              <a:t>(dense1)</a:t>
            </a:r>
            <a:br>
              <a:rPr kumimoji="0" lang="fr-FR" altLang="fr-FR" sz="1000" b="0" i="0" u="none" strike="noStrike" cap="none" normalizeH="0" baseline="0">
                <a:ln>
                  <a:noFill/>
                </a:ln>
                <a:solidFill>
                  <a:srgbClr val="000000"/>
                </a:solidFill>
                <a:effectLst/>
                <a:latin typeface="Lucida Sans Typewriter" panose="020B0509030504030204" pitchFamily="49" charset="0"/>
              </a:rPr>
            </a:b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0" u="none" strike="noStrike" cap="none" normalizeH="0" baseline="0" err="1">
                <a:ln>
                  <a:noFill/>
                </a:ln>
                <a:solidFill>
                  <a:srgbClr val="000000"/>
                </a:solidFill>
                <a:effectLst/>
                <a:latin typeface="Lucida Sans Typewriter" panose="020B0509030504030204" pitchFamily="49" charset="0"/>
              </a:rPr>
              <a:t>para_aa.para_aams</a:t>
            </a:r>
            <a:r>
              <a:rPr kumimoji="0" lang="fr-FR" altLang="fr-FR" sz="1000" b="0" i="0" u="none" strike="noStrike" cap="none" normalizeH="0" baseline="0">
                <a:ln>
                  <a:noFill/>
                </a:ln>
                <a:solidFill>
                  <a:srgbClr val="000000"/>
                </a:solidFill>
                <a:effectLst/>
                <a:latin typeface="Lucida Sans Typewriter" panose="020B0509030504030204" pitchFamily="49" charset="0"/>
              </a:rPr>
              <a:t>(dense1)</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0" u="none" strike="noStrike" cap="none" normalizeH="0" baseline="0" err="1">
                <a:ln>
                  <a:noFill/>
                </a:ln>
                <a:solidFill>
                  <a:srgbClr val="000000"/>
                </a:solidFill>
                <a:effectLst/>
                <a:latin typeface="Lucida Sans Typewriter" panose="020B0509030504030204" pitchFamily="49" charset="0"/>
              </a:rPr>
              <a:t>para_aa.para_aams</a:t>
            </a:r>
            <a:r>
              <a:rPr kumimoji="0" lang="fr-FR" altLang="fr-FR" sz="1000" b="0" i="0" u="none" strike="noStrike" cap="none" normalizeH="0" baseline="0">
                <a:ln>
                  <a:noFill/>
                </a:ln>
                <a:solidFill>
                  <a:srgbClr val="000000"/>
                </a:solidFill>
                <a:effectLst/>
                <a:latin typeface="Lucida Sans Typewriter" panose="020B0509030504030204" pitchFamily="49" charset="0"/>
              </a:rPr>
              <a:t>(dense2)</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0" u="none" strike="noStrike" cap="none" normalizeH="0" baseline="0" err="1">
                <a:ln>
                  <a:noFill/>
                </a:ln>
                <a:solidFill>
                  <a:srgbClr val="000000"/>
                </a:solidFill>
                <a:effectLst/>
                <a:latin typeface="Lucida Sans Typewriter" panose="020B0509030504030204" pitchFamily="49" charset="0"/>
              </a:rPr>
              <a:t>para_aa.para_aams</a:t>
            </a:r>
            <a:r>
              <a:rPr kumimoji="0" lang="fr-FR" altLang="fr-FR" sz="1000" b="0" i="0" u="none" strike="noStrike" cap="none" normalizeH="0" baseline="0">
                <a:ln>
                  <a:noFill/>
                </a:ln>
                <a:solidFill>
                  <a:srgbClr val="000000"/>
                </a:solidFill>
                <a:effectLst/>
                <a:latin typeface="Lucida Sans Typewriter" panose="020B0509030504030204" pitchFamily="49" charset="0"/>
              </a:rPr>
              <a:t>(dense3)</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2" name="ZoneTexte 11">
            <a:extLst>
              <a:ext uri="{FF2B5EF4-FFF2-40B4-BE49-F238E27FC236}">
                <a16:creationId xmlns:a16="http://schemas.microsoft.com/office/drawing/2014/main" id="{DEE7AC47-4004-39EA-0286-DDEB81EA4CA0}"/>
              </a:ext>
            </a:extLst>
          </p:cNvPr>
          <p:cNvSpPr txBox="1"/>
          <p:nvPr/>
        </p:nvSpPr>
        <p:spPr>
          <a:xfrm>
            <a:off x="4348114" y="3112551"/>
            <a:ext cx="6094428" cy="369332"/>
          </a:xfrm>
          <a:prstGeom prst="rect">
            <a:avLst/>
          </a:prstGeom>
          <a:noFill/>
        </p:spPr>
        <p:txBody>
          <a:bodyPr wrap="square">
            <a:spAutoFit/>
          </a:bodyPr>
          <a:lstStyle/>
          <a:p>
            <a:endParaRPr lang="fr-FR"/>
          </a:p>
        </p:txBody>
      </p:sp>
      <p:sp>
        <p:nvSpPr>
          <p:cNvPr id="14" name="Rectangle 2">
            <a:extLst>
              <a:ext uri="{FF2B5EF4-FFF2-40B4-BE49-F238E27FC236}">
                <a16:creationId xmlns:a16="http://schemas.microsoft.com/office/drawing/2014/main" id="{88FB9531-3A09-9931-69FA-5003559E4B10}"/>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0516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676052A-0564-0C31-FDC3-76A374B6873A}"/>
              </a:ext>
            </a:extLst>
          </p:cNvPr>
          <p:cNvSpPr>
            <a:spLocks noGrp="1"/>
          </p:cNvSpPr>
          <p:nvPr>
            <p:ph type="sldNum" sz="quarter" idx="12"/>
          </p:nvPr>
        </p:nvSpPr>
        <p:spPr/>
        <p:txBody>
          <a:bodyPr/>
          <a:lstStyle/>
          <a:p>
            <a:fld id="{27C6CCC6-2BE5-4E42-96A4-D1E8E81A3D8E}" type="slidenum">
              <a:rPr lang="fr-FR" smtClean="0"/>
              <a:t>28</a:t>
            </a:fld>
            <a:endParaRPr lang="fr-FR"/>
          </a:p>
        </p:txBody>
      </p:sp>
      <p:sp>
        <p:nvSpPr>
          <p:cNvPr id="5" name="ZoneTexte 4">
            <a:extLst>
              <a:ext uri="{FF2B5EF4-FFF2-40B4-BE49-F238E27FC236}">
                <a16:creationId xmlns:a16="http://schemas.microsoft.com/office/drawing/2014/main" id="{DE696053-A963-1112-301B-4E2D4AC6A450}"/>
              </a:ext>
            </a:extLst>
          </p:cNvPr>
          <p:cNvSpPr txBox="1"/>
          <p:nvPr/>
        </p:nvSpPr>
        <p:spPr>
          <a:xfrm>
            <a:off x="395926" y="179109"/>
            <a:ext cx="4666268" cy="338554"/>
          </a:xfrm>
          <a:prstGeom prst="rect">
            <a:avLst/>
          </a:prstGeom>
          <a:noFill/>
        </p:spPr>
        <p:txBody>
          <a:bodyPr wrap="square" rtlCol="0">
            <a:spAutoFit/>
          </a:bodyPr>
          <a:lstStyle/>
          <a:p>
            <a:r>
              <a:rPr lang="fr-FR" sz="1600" u="sng"/>
              <a:t>Analyse vidéo avec le réseau de neurones entrainé</a:t>
            </a:r>
          </a:p>
        </p:txBody>
      </p:sp>
      <p:sp>
        <p:nvSpPr>
          <p:cNvPr id="8" name="Rectangle 1">
            <a:extLst>
              <a:ext uri="{FF2B5EF4-FFF2-40B4-BE49-F238E27FC236}">
                <a16:creationId xmlns:a16="http://schemas.microsoft.com/office/drawing/2014/main" id="{07DEA899-6B1E-425D-8F87-F7E353ACB036}"/>
              </a:ext>
            </a:extLst>
          </p:cNvPr>
          <p:cNvSpPr>
            <a:spLocks noChangeArrowheads="1"/>
          </p:cNvSpPr>
          <p:nvPr/>
        </p:nvSpPr>
        <p:spPr bwMode="auto">
          <a:xfrm>
            <a:off x="131975" y="913660"/>
            <a:ext cx="5109091" cy="59400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err="1">
                <a:ln>
                  <a:noFill/>
                </a:ln>
                <a:solidFill>
                  <a:srgbClr val="000000"/>
                </a:solidFill>
                <a:effectLst/>
                <a:latin typeface="Lucida Sans Typewriter" panose="020B0509030504030204" pitchFamily="49" charset="0"/>
              </a:rPr>
              <a:t>video</a:t>
            </a:r>
            <a:r>
              <a:rPr kumimoji="0" lang="fr-FR" altLang="fr-FR" sz="1000" b="0" i="0" u="none" strike="noStrike" cap="none" normalizeH="0" baseline="0">
                <a:ln>
                  <a:noFill/>
                </a:ln>
                <a:solidFill>
                  <a:srgbClr val="000000"/>
                </a:solidFill>
                <a:effectLst/>
                <a:latin typeface="Lucida Sans Typewriter" panose="020B0509030504030204" pitchFamily="49" charset="0"/>
              </a:rPr>
              <a:t> = cv2.VideoCapture(</a:t>
            </a:r>
            <a:r>
              <a:rPr kumimoji="0" lang="fr-FR" altLang="fr-FR" sz="1000" b="0" i="0" u="none" strike="noStrike" cap="none" normalizeH="0" baseline="0">
                <a:ln>
                  <a:noFill/>
                </a:ln>
                <a:solidFill>
                  <a:srgbClr val="0000FF"/>
                </a:solidFill>
                <a:effectLst/>
                <a:latin typeface="Lucida Sans Typewriter" panose="020B0509030504030204" pitchFamily="49" charset="0"/>
              </a:rPr>
              <a:t>0</a:t>
            </a:r>
            <a:r>
              <a:rPr kumimoji="0" lang="fr-FR" altLang="fr-FR" sz="1000" b="0" i="0" u="none" strike="noStrike" cap="none" normalizeH="0" baseline="0">
                <a:ln>
                  <a:noFill/>
                </a:ln>
                <a:solidFill>
                  <a:srgbClr val="000000"/>
                </a:solidFill>
                <a:effectLst/>
                <a:latin typeface="Lucida Sans Typewriter" panose="020B0509030504030204" pitchFamily="49" charset="0"/>
              </a:rPr>
              <a:t>)</a:t>
            </a:r>
            <a:br>
              <a:rPr kumimoji="0" lang="fr-FR" altLang="fr-FR" sz="1000" b="0" i="0" u="none" strike="noStrike" cap="none" normalizeH="0" baseline="0">
                <a:ln>
                  <a:noFill/>
                </a:ln>
                <a:solidFill>
                  <a:srgbClr val="000000"/>
                </a:solidFill>
                <a:effectLst/>
                <a:latin typeface="Lucida Sans Typewriter" panose="020B0509030504030204" pitchFamily="49" charset="0"/>
              </a:rPr>
            </a:b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err="1">
                <a:ln>
                  <a:noFill/>
                </a:ln>
                <a:solidFill>
                  <a:srgbClr val="000000"/>
                </a:solidFill>
                <a:effectLst/>
                <a:latin typeface="Lucida Sans Typewriter" panose="020B0509030504030204" pitchFamily="49" charset="0"/>
              </a:rPr>
              <a:t>frame_width</a:t>
            </a:r>
            <a:r>
              <a:rPr kumimoji="0" lang="fr-FR" altLang="fr-FR" sz="1000" b="0" i="0" u="none" strike="noStrike" cap="none" normalizeH="0" baseline="0">
                <a:ln>
                  <a:noFill/>
                </a:ln>
                <a:solidFill>
                  <a:srgbClr val="000000"/>
                </a:solidFill>
                <a:effectLst/>
                <a:latin typeface="Lucida Sans Typewriter" panose="020B0509030504030204" pitchFamily="49" charset="0"/>
              </a:rPr>
              <a:t> = </a:t>
            </a:r>
            <a:r>
              <a:rPr kumimoji="0" lang="fr-FR" altLang="fr-FR" sz="1000" b="0" i="0" u="none" strike="noStrike" cap="none" normalizeH="0" baseline="0" err="1">
                <a:ln>
                  <a:noFill/>
                </a:ln>
                <a:solidFill>
                  <a:srgbClr val="000080"/>
                </a:solidFill>
                <a:effectLst/>
                <a:latin typeface="Lucida Sans Typewriter" panose="020B0509030504030204" pitchFamily="49" charset="0"/>
              </a:rPr>
              <a:t>int</a:t>
            </a:r>
            <a:r>
              <a:rPr kumimoji="0" lang="fr-FR" altLang="fr-FR" sz="1000" b="0" i="0" u="none" strike="noStrike" cap="none" normalizeH="0" baseline="0">
                <a:ln>
                  <a:noFill/>
                </a:ln>
                <a:solidFill>
                  <a:srgbClr val="000000"/>
                </a:solidFill>
                <a:effectLst/>
                <a:latin typeface="Lucida Sans Typewriter" panose="020B0509030504030204" pitchFamily="49" charset="0"/>
              </a:rPr>
              <a:t>(</a:t>
            </a:r>
            <a:r>
              <a:rPr kumimoji="0" lang="fr-FR" altLang="fr-FR" sz="1000" b="0" i="0" u="none" strike="noStrike" cap="none" normalizeH="0" baseline="0" err="1">
                <a:ln>
                  <a:noFill/>
                </a:ln>
                <a:solidFill>
                  <a:srgbClr val="000000"/>
                </a:solidFill>
                <a:effectLst/>
                <a:latin typeface="Lucida Sans Typewriter" panose="020B0509030504030204" pitchFamily="49" charset="0"/>
              </a:rPr>
              <a:t>video.get</a:t>
            </a:r>
            <a:r>
              <a:rPr kumimoji="0" lang="fr-FR" altLang="fr-FR" sz="1000" b="0" i="0" u="none" strike="noStrike" cap="none" normalizeH="0" baseline="0">
                <a:ln>
                  <a:noFill/>
                </a:ln>
                <a:solidFill>
                  <a:srgbClr val="000000"/>
                </a:solidFill>
                <a:effectLst/>
                <a:latin typeface="Lucida Sans Typewriter" panose="020B0509030504030204" pitchFamily="49" charset="0"/>
              </a:rPr>
              <a:t>(</a:t>
            </a:r>
            <a:r>
              <a:rPr kumimoji="0" lang="fr-FR" altLang="fr-FR" sz="1000" b="0" i="0" u="none" strike="noStrike" cap="none" normalizeH="0" baseline="0">
                <a:ln>
                  <a:noFill/>
                </a:ln>
                <a:solidFill>
                  <a:srgbClr val="0000FF"/>
                </a:solidFill>
                <a:effectLst/>
                <a:latin typeface="Lucida Sans Typewriter" panose="020B0509030504030204" pitchFamily="49" charset="0"/>
              </a:rPr>
              <a:t>3</a:t>
            </a:r>
            <a:r>
              <a:rPr kumimoji="0" lang="fr-FR" altLang="fr-FR" sz="1000" b="0" i="0" u="none" strike="noStrike" cap="none" normalizeH="0" baseline="0">
                <a:ln>
                  <a:noFill/>
                </a:ln>
                <a:solidFill>
                  <a:srgbClr val="000000"/>
                </a:solidFill>
                <a:effectLst/>
                <a:latin typeface="Lucida Sans Typewriter" panose="020B0509030504030204" pitchFamily="49" charset="0"/>
              </a:rPr>
              <a:t>))</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err="1">
                <a:ln>
                  <a:noFill/>
                </a:ln>
                <a:solidFill>
                  <a:srgbClr val="000000"/>
                </a:solidFill>
                <a:effectLst/>
                <a:latin typeface="Lucida Sans Typewriter" panose="020B0509030504030204" pitchFamily="49" charset="0"/>
              </a:rPr>
              <a:t>frame_height</a:t>
            </a:r>
            <a:r>
              <a:rPr kumimoji="0" lang="fr-FR" altLang="fr-FR" sz="1000" b="0" i="0" u="none" strike="noStrike" cap="none" normalizeH="0" baseline="0">
                <a:ln>
                  <a:noFill/>
                </a:ln>
                <a:solidFill>
                  <a:srgbClr val="000000"/>
                </a:solidFill>
                <a:effectLst/>
                <a:latin typeface="Lucida Sans Typewriter" panose="020B0509030504030204" pitchFamily="49" charset="0"/>
              </a:rPr>
              <a:t> = </a:t>
            </a:r>
            <a:r>
              <a:rPr kumimoji="0" lang="fr-FR" altLang="fr-FR" sz="1000" b="0" i="0" u="none" strike="noStrike" cap="none" normalizeH="0" baseline="0" err="1">
                <a:ln>
                  <a:noFill/>
                </a:ln>
                <a:solidFill>
                  <a:srgbClr val="000080"/>
                </a:solidFill>
                <a:effectLst/>
                <a:latin typeface="Lucida Sans Typewriter" panose="020B0509030504030204" pitchFamily="49" charset="0"/>
              </a:rPr>
              <a:t>int</a:t>
            </a:r>
            <a:r>
              <a:rPr kumimoji="0" lang="fr-FR" altLang="fr-FR" sz="1000" b="0" i="0" u="none" strike="noStrike" cap="none" normalizeH="0" baseline="0">
                <a:ln>
                  <a:noFill/>
                </a:ln>
                <a:solidFill>
                  <a:srgbClr val="000000"/>
                </a:solidFill>
                <a:effectLst/>
                <a:latin typeface="Lucida Sans Typewriter" panose="020B0509030504030204" pitchFamily="49" charset="0"/>
              </a:rPr>
              <a:t>(</a:t>
            </a:r>
            <a:r>
              <a:rPr kumimoji="0" lang="fr-FR" altLang="fr-FR" sz="1000" b="0" i="0" u="none" strike="noStrike" cap="none" normalizeH="0" baseline="0" err="1">
                <a:ln>
                  <a:noFill/>
                </a:ln>
                <a:solidFill>
                  <a:srgbClr val="000000"/>
                </a:solidFill>
                <a:effectLst/>
                <a:latin typeface="Lucida Sans Typewriter" panose="020B0509030504030204" pitchFamily="49" charset="0"/>
              </a:rPr>
              <a:t>video.get</a:t>
            </a:r>
            <a:r>
              <a:rPr kumimoji="0" lang="fr-FR" altLang="fr-FR" sz="1000" b="0" i="0" u="none" strike="noStrike" cap="none" normalizeH="0" baseline="0">
                <a:ln>
                  <a:noFill/>
                </a:ln>
                <a:solidFill>
                  <a:srgbClr val="000000"/>
                </a:solidFill>
                <a:effectLst/>
                <a:latin typeface="Lucida Sans Typewriter" panose="020B0509030504030204" pitchFamily="49" charset="0"/>
              </a:rPr>
              <a:t>(</a:t>
            </a:r>
            <a:r>
              <a:rPr kumimoji="0" lang="fr-FR" altLang="fr-FR" sz="1000" b="0" i="0" u="none" strike="noStrike" cap="none" normalizeH="0" baseline="0">
                <a:ln>
                  <a:noFill/>
                </a:ln>
                <a:solidFill>
                  <a:srgbClr val="0000FF"/>
                </a:solidFill>
                <a:effectLst/>
                <a:latin typeface="Lucida Sans Typewriter" panose="020B0509030504030204" pitchFamily="49" charset="0"/>
              </a:rPr>
              <a:t>4</a:t>
            </a:r>
            <a:r>
              <a:rPr kumimoji="0" lang="fr-FR" altLang="fr-FR" sz="1000" b="0" i="0" u="none" strike="noStrike" cap="none" normalizeH="0" baseline="0">
                <a:ln>
                  <a:noFill/>
                </a:ln>
                <a:solidFill>
                  <a:srgbClr val="000000"/>
                </a:solidFill>
                <a:effectLst/>
                <a:latin typeface="Lucida Sans Typewriter" panose="020B0509030504030204" pitchFamily="49" charset="0"/>
              </a:rPr>
              <a:t>))</a:t>
            </a:r>
            <a:br>
              <a:rPr kumimoji="0" lang="fr-FR" altLang="fr-FR" sz="1000" b="0" i="0" u="none" strike="noStrike" cap="none" normalizeH="0" baseline="0">
                <a:ln>
                  <a:noFill/>
                </a:ln>
                <a:solidFill>
                  <a:srgbClr val="000000"/>
                </a:solidFill>
                <a:effectLst/>
                <a:latin typeface="Lucida Sans Typewriter" panose="020B0509030504030204" pitchFamily="49" charset="0"/>
              </a:rPr>
            </a:b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size = (</a:t>
            </a:r>
            <a:r>
              <a:rPr kumimoji="0" lang="fr-FR" altLang="fr-FR" sz="1000" b="0" i="0" u="none" strike="noStrike" cap="none" normalizeH="0" baseline="0" err="1">
                <a:ln>
                  <a:noFill/>
                </a:ln>
                <a:solidFill>
                  <a:srgbClr val="000000"/>
                </a:solidFill>
                <a:effectLst/>
                <a:latin typeface="Lucida Sans Typewriter" panose="020B0509030504030204" pitchFamily="49" charset="0"/>
              </a:rPr>
              <a:t>frame_width</a:t>
            </a: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0" u="none" strike="noStrike" cap="none" normalizeH="0" baseline="0" err="1">
                <a:ln>
                  <a:noFill/>
                </a:ln>
                <a:solidFill>
                  <a:srgbClr val="000000"/>
                </a:solidFill>
                <a:effectLst/>
                <a:latin typeface="Lucida Sans Typewriter" panose="020B0509030504030204" pitchFamily="49" charset="0"/>
              </a:rPr>
              <a:t>frame_height</a:t>
            </a:r>
            <a:r>
              <a:rPr kumimoji="0" lang="fr-FR" altLang="fr-FR" sz="1000" b="0" i="0" u="none" strike="noStrike" cap="none" normalizeH="0" baseline="0">
                <a:ln>
                  <a:noFill/>
                </a:ln>
                <a:solidFill>
                  <a:srgbClr val="000000"/>
                </a:solidFill>
                <a:effectLst/>
                <a:latin typeface="Lucida Sans Typewriter" panose="020B0509030504030204" pitchFamily="49" charset="0"/>
              </a:rPr>
              <a:t>)</a:t>
            </a:r>
            <a:br>
              <a:rPr kumimoji="0" lang="fr-FR" altLang="fr-FR" sz="1000" b="0" i="0" u="none" strike="noStrike" cap="none" normalizeH="0" baseline="0">
                <a:ln>
                  <a:noFill/>
                </a:ln>
                <a:solidFill>
                  <a:srgbClr val="000000"/>
                </a:solidFill>
                <a:effectLst/>
                <a:latin typeface="Lucida Sans Typewriter" panose="020B0509030504030204" pitchFamily="49" charset="0"/>
              </a:rPr>
            </a:b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err="1">
                <a:ln>
                  <a:noFill/>
                </a:ln>
                <a:solidFill>
                  <a:srgbClr val="000000"/>
                </a:solidFill>
                <a:effectLst/>
                <a:latin typeface="Lucida Sans Typewriter" panose="020B0509030504030204" pitchFamily="49" charset="0"/>
              </a:rPr>
              <a:t>result</a:t>
            </a:r>
            <a:r>
              <a:rPr kumimoji="0" lang="fr-FR" altLang="fr-FR" sz="1000" b="0" i="0" u="none" strike="noStrike" cap="none" normalizeH="0" baseline="0">
                <a:ln>
                  <a:noFill/>
                </a:ln>
                <a:solidFill>
                  <a:srgbClr val="000000"/>
                </a:solidFill>
                <a:effectLst/>
                <a:latin typeface="Lucida Sans Typewriter" panose="020B0509030504030204" pitchFamily="49" charset="0"/>
              </a:rPr>
              <a:t> = cv2.VideoWriter(</a:t>
            </a:r>
            <a:r>
              <a:rPr kumimoji="0" lang="fr-FR" altLang="fr-FR" sz="1000" b="1" i="0" u="none" strike="noStrike" cap="none" normalizeH="0" baseline="0">
                <a:ln>
                  <a:noFill/>
                </a:ln>
                <a:solidFill>
                  <a:srgbClr val="008000"/>
                </a:solidFill>
                <a:effectLst/>
                <a:latin typeface="Lucida Sans Typewriter" panose="020B0509030504030204" pitchFamily="49" charset="0"/>
              </a:rPr>
              <a:t>'filename.avi’</a:t>
            </a:r>
            <a:r>
              <a:rPr kumimoji="0" lang="fr-FR" altLang="fr-FR" sz="1000" b="0" i="0" u="none" strike="noStrike" cap="none" normalizeH="0" baseline="0">
                <a:ln>
                  <a:noFill/>
                </a:ln>
                <a:solidFill>
                  <a:srgbClr val="000000"/>
                </a:solidFill>
                <a:effectLst/>
                <a:latin typeface="Lucida Sans Typewriter" panose="020B05090305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000">
                <a:solidFill>
                  <a:srgbClr val="000000"/>
                </a:solidFill>
                <a:latin typeface="Lucida Sans Typewriter" panose="020B0509030504030204" pitchFamily="49" charset="0"/>
              </a:rPr>
              <a:t>	</a:t>
            </a:r>
            <a:r>
              <a:rPr kumimoji="0" lang="fr-FR" altLang="fr-FR" sz="1000" b="0" i="0" u="none" strike="noStrike" cap="none" normalizeH="0" baseline="0">
                <a:ln>
                  <a:noFill/>
                </a:ln>
                <a:solidFill>
                  <a:srgbClr val="000000"/>
                </a:solidFill>
                <a:effectLst/>
                <a:latin typeface="Lucida Sans Typewriter" panose="020B0509030504030204" pitchFamily="49" charset="0"/>
              </a:rPr>
              <a:t> cv2.VideoWriter_fourcc(*</a:t>
            </a:r>
            <a:r>
              <a:rPr kumimoji="0" lang="fr-FR" altLang="fr-FR" sz="1000" b="1" i="0" u="none" strike="noStrike" cap="none" normalizeH="0" baseline="0">
                <a:ln>
                  <a:noFill/>
                </a:ln>
                <a:solidFill>
                  <a:srgbClr val="008000"/>
                </a:solidFill>
                <a:effectLst/>
                <a:latin typeface="Lucida Sans Typewriter" panose="020B0509030504030204" pitchFamily="49" charset="0"/>
              </a:rPr>
              <a:t>'MJPG'</a:t>
            </a: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0" u="none" strike="noStrike" cap="none" normalizeH="0" baseline="0">
                <a:ln>
                  <a:noFill/>
                </a:ln>
                <a:solidFill>
                  <a:srgbClr val="0000FF"/>
                </a:solidFill>
                <a:effectLst/>
                <a:latin typeface="Lucida Sans Typewriter" panose="020B0509030504030204" pitchFamily="49" charset="0"/>
              </a:rPr>
              <a:t>10</a:t>
            </a:r>
            <a:r>
              <a:rPr kumimoji="0" lang="fr-FR" altLang="fr-FR" sz="1000" b="0" i="0" u="none" strike="noStrike" cap="none" normalizeH="0" baseline="0">
                <a:ln>
                  <a:noFill/>
                </a:ln>
                <a:solidFill>
                  <a:srgbClr val="000000"/>
                </a:solidFill>
                <a:effectLst/>
                <a:latin typeface="Lucida Sans Typewriter" panose="020B0509030504030204" pitchFamily="49" charset="0"/>
              </a:rPr>
              <a:t>, size)</a:t>
            </a:r>
            <a:br>
              <a:rPr kumimoji="0" lang="fr-FR" altLang="fr-FR" sz="1000" b="0" i="0" u="none" strike="noStrike" cap="none" normalizeH="0" baseline="0">
                <a:ln>
                  <a:noFill/>
                </a:ln>
                <a:solidFill>
                  <a:srgbClr val="000000"/>
                </a:solidFill>
                <a:effectLst/>
                <a:latin typeface="Lucida Sans Typewriter" panose="020B0509030504030204" pitchFamily="49" charset="0"/>
              </a:rPr>
            </a:br>
            <a:br>
              <a:rPr kumimoji="0" lang="fr-FR" altLang="fr-FR" sz="1000" b="0" i="0" u="none" strike="noStrike" cap="none" normalizeH="0" baseline="0">
                <a:ln>
                  <a:noFill/>
                </a:ln>
                <a:solidFill>
                  <a:srgbClr val="000000"/>
                </a:solidFill>
                <a:effectLst/>
                <a:latin typeface="Lucida Sans Typewriter" panose="020B0509030504030204" pitchFamily="49" charset="0"/>
              </a:rPr>
            </a:b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poids1= </a:t>
            </a:r>
            <a:r>
              <a:rPr kumimoji="0" lang="fr-FR" altLang="fr-FR" sz="1000" b="0" i="0" u="none" strike="noStrike" cap="none" normalizeH="0" baseline="0" err="1">
                <a:ln>
                  <a:noFill/>
                </a:ln>
                <a:solidFill>
                  <a:srgbClr val="000000"/>
                </a:solidFill>
                <a:effectLst/>
                <a:latin typeface="Lucida Sans Typewriter" panose="020B0509030504030204" pitchFamily="49" charset="0"/>
              </a:rPr>
              <a:t>np.load</a:t>
            </a:r>
            <a:r>
              <a:rPr kumimoji="0" lang="fr-FR" altLang="fr-FR" sz="1000" b="0" i="0" u="none" strike="noStrike" cap="none" normalizeH="0" baseline="0">
                <a:ln>
                  <a:noFill/>
                </a:ln>
                <a:solidFill>
                  <a:srgbClr val="000000"/>
                </a:solidFill>
                <a:effectLst/>
                <a:latin typeface="Lucida Sans Typewriter" panose="020B0509030504030204" pitchFamily="49" charset="0"/>
              </a:rPr>
              <a:t>(</a:t>
            </a:r>
            <a:r>
              <a:rPr kumimoji="0" lang="fr-FR" altLang="fr-FR" sz="1000" b="1" i="0" u="none" strike="noStrike" cap="none" normalizeH="0" baseline="0">
                <a:ln>
                  <a:noFill/>
                </a:ln>
                <a:solidFill>
                  <a:srgbClr val="008000"/>
                </a:solidFill>
                <a:effectLst/>
                <a:latin typeface="Lucida Sans Typewriter" panose="020B0509030504030204" pitchFamily="49" charset="0"/>
              </a:rPr>
              <a:t>'</a:t>
            </a:r>
            <a:r>
              <a:rPr kumimoji="0" lang="fr-FR" altLang="fr-FR" sz="1000" b="1" i="0" u="none" strike="noStrike" cap="none" normalizeH="0" baseline="0" err="1">
                <a:ln>
                  <a:noFill/>
                </a:ln>
                <a:solidFill>
                  <a:srgbClr val="008000"/>
                </a:solidFill>
                <a:effectLst/>
                <a:latin typeface="Lucida Sans Typewriter" panose="020B0509030504030204" pitchFamily="49" charset="0"/>
              </a:rPr>
              <a:t>hyper_para</a:t>
            </a:r>
            <a:r>
              <a:rPr kumimoji="0" lang="fr-FR" altLang="fr-FR" sz="1000" b="1" i="0" u="none" strike="noStrike" cap="none" normalizeH="0" baseline="0">
                <a:ln>
                  <a:noFill/>
                </a:ln>
                <a:solidFill>
                  <a:srgbClr val="008000"/>
                </a:solidFill>
                <a:effectLst/>
                <a:latin typeface="Lucida Sans Typewriter" panose="020B0509030504030204" pitchFamily="49" charset="0"/>
              </a:rPr>
              <a:t>/poids_1.npy'</a:t>
            </a:r>
            <a:r>
              <a:rPr kumimoji="0" lang="fr-FR" altLang="fr-FR" sz="1000" b="0" i="0" u="none" strike="noStrike" cap="none" normalizeH="0" baseline="0">
                <a:ln>
                  <a:noFill/>
                </a:ln>
                <a:solidFill>
                  <a:srgbClr val="000000"/>
                </a:solidFill>
                <a:effectLst/>
                <a:latin typeface="Lucida Sans Typewriter" panose="020B0509030504030204" pitchFamily="49" charset="0"/>
              </a:rPr>
              <a:t>)</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poids2= </a:t>
            </a:r>
            <a:r>
              <a:rPr kumimoji="0" lang="fr-FR" altLang="fr-FR" sz="1000" b="0" i="0" u="none" strike="noStrike" cap="none" normalizeH="0" baseline="0" err="1">
                <a:ln>
                  <a:noFill/>
                </a:ln>
                <a:solidFill>
                  <a:srgbClr val="000000"/>
                </a:solidFill>
                <a:effectLst/>
                <a:latin typeface="Lucida Sans Typewriter" panose="020B0509030504030204" pitchFamily="49" charset="0"/>
              </a:rPr>
              <a:t>np.load</a:t>
            </a:r>
            <a:r>
              <a:rPr kumimoji="0" lang="fr-FR" altLang="fr-FR" sz="1000" b="0" i="0" u="none" strike="noStrike" cap="none" normalizeH="0" baseline="0">
                <a:ln>
                  <a:noFill/>
                </a:ln>
                <a:solidFill>
                  <a:srgbClr val="000000"/>
                </a:solidFill>
                <a:effectLst/>
                <a:latin typeface="Lucida Sans Typewriter" panose="020B0509030504030204" pitchFamily="49" charset="0"/>
              </a:rPr>
              <a:t>(</a:t>
            </a:r>
            <a:r>
              <a:rPr kumimoji="0" lang="fr-FR" altLang="fr-FR" sz="1000" b="1" i="0" u="none" strike="noStrike" cap="none" normalizeH="0" baseline="0">
                <a:ln>
                  <a:noFill/>
                </a:ln>
                <a:solidFill>
                  <a:srgbClr val="008000"/>
                </a:solidFill>
                <a:effectLst/>
                <a:latin typeface="Lucida Sans Typewriter" panose="020B0509030504030204" pitchFamily="49" charset="0"/>
              </a:rPr>
              <a:t>'</a:t>
            </a:r>
            <a:r>
              <a:rPr kumimoji="0" lang="fr-FR" altLang="fr-FR" sz="1000" b="1" i="0" u="none" strike="noStrike" cap="none" normalizeH="0" baseline="0" err="1">
                <a:ln>
                  <a:noFill/>
                </a:ln>
                <a:solidFill>
                  <a:srgbClr val="008000"/>
                </a:solidFill>
                <a:effectLst/>
                <a:latin typeface="Lucida Sans Typewriter" panose="020B0509030504030204" pitchFamily="49" charset="0"/>
              </a:rPr>
              <a:t>hyper_para</a:t>
            </a:r>
            <a:r>
              <a:rPr kumimoji="0" lang="fr-FR" altLang="fr-FR" sz="1000" b="1" i="0" u="none" strike="noStrike" cap="none" normalizeH="0" baseline="0">
                <a:ln>
                  <a:noFill/>
                </a:ln>
                <a:solidFill>
                  <a:srgbClr val="008000"/>
                </a:solidFill>
                <a:effectLst/>
                <a:latin typeface="Lucida Sans Typewriter" panose="020B0509030504030204" pitchFamily="49" charset="0"/>
              </a:rPr>
              <a:t>/poids_2.npy'</a:t>
            </a:r>
            <a:r>
              <a:rPr kumimoji="0" lang="fr-FR" altLang="fr-FR" sz="1000" b="0" i="0" u="none" strike="noStrike" cap="none" normalizeH="0" baseline="0">
                <a:ln>
                  <a:noFill/>
                </a:ln>
                <a:solidFill>
                  <a:srgbClr val="000000"/>
                </a:solidFill>
                <a:effectLst/>
                <a:latin typeface="Lucida Sans Typewriter" panose="020B0509030504030204" pitchFamily="49" charset="0"/>
              </a:rPr>
              <a:t>)</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poids3= </a:t>
            </a:r>
            <a:r>
              <a:rPr kumimoji="0" lang="fr-FR" altLang="fr-FR" sz="1000" b="0" i="0" u="none" strike="noStrike" cap="none" normalizeH="0" baseline="0" err="1">
                <a:ln>
                  <a:noFill/>
                </a:ln>
                <a:solidFill>
                  <a:srgbClr val="000000"/>
                </a:solidFill>
                <a:effectLst/>
                <a:latin typeface="Lucida Sans Typewriter" panose="020B0509030504030204" pitchFamily="49" charset="0"/>
              </a:rPr>
              <a:t>np.load</a:t>
            </a:r>
            <a:r>
              <a:rPr kumimoji="0" lang="fr-FR" altLang="fr-FR" sz="1000" b="0" i="0" u="none" strike="noStrike" cap="none" normalizeH="0" baseline="0">
                <a:ln>
                  <a:noFill/>
                </a:ln>
                <a:solidFill>
                  <a:srgbClr val="000000"/>
                </a:solidFill>
                <a:effectLst/>
                <a:latin typeface="Lucida Sans Typewriter" panose="020B0509030504030204" pitchFamily="49" charset="0"/>
              </a:rPr>
              <a:t>(</a:t>
            </a:r>
            <a:r>
              <a:rPr kumimoji="0" lang="fr-FR" altLang="fr-FR" sz="1000" b="1" i="0" u="none" strike="noStrike" cap="none" normalizeH="0" baseline="0">
                <a:ln>
                  <a:noFill/>
                </a:ln>
                <a:solidFill>
                  <a:srgbClr val="008000"/>
                </a:solidFill>
                <a:effectLst/>
                <a:latin typeface="Lucida Sans Typewriter" panose="020B0509030504030204" pitchFamily="49" charset="0"/>
              </a:rPr>
              <a:t>'</a:t>
            </a:r>
            <a:r>
              <a:rPr kumimoji="0" lang="fr-FR" altLang="fr-FR" sz="1000" b="1" i="0" u="none" strike="noStrike" cap="none" normalizeH="0" baseline="0" err="1">
                <a:ln>
                  <a:noFill/>
                </a:ln>
                <a:solidFill>
                  <a:srgbClr val="008000"/>
                </a:solidFill>
                <a:effectLst/>
                <a:latin typeface="Lucida Sans Typewriter" panose="020B0509030504030204" pitchFamily="49" charset="0"/>
              </a:rPr>
              <a:t>hyper_para</a:t>
            </a:r>
            <a:r>
              <a:rPr kumimoji="0" lang="fr-FR" altLang="fr-FR" sz="1000" b="1" i="0" u="none" strike="noStrike" cap="none" normalizeH="0" baseline="0">
                <a:ln>
                  <a:noFill/>
                </a:ln>
                <a:solidFill>
                  <a:srgbClr val="008000"/>
                </a:solidFill>
                <a:effectLst/>
                <a:latin typeface="Lucida Sans Typewriter" panose="020B0509030504030204" pitchFamily="49" charset="0"/>
              </a:rPr>
              <a:t>/poids_3.npy'</a:t>
            </a:r>
            <a:r>
              <a:rPr kumimoji="0" lang="fr-FR" altLang="fr-FR" sz="1000" b="0" i="0" u="none" strike="noStrike" cap="none" normalizeH="0" baseline="0">
                <a:ln>
                  <a:noFill/>
                </a:ln>
                <a:solidFill>
                  <a:srgbClr val="000000"/>
                </a:solidFill>
                <a:effectLst/>
                <a:latin typeface="Lucida Sans Typewriter" panose="020B0509030504030204" pitchFamily="49" charset="0"/>
              </a:rPr>
              <a:t>)</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biais1= </a:t>
            </a:r>
            <a:r>
              <a:rPr kumimoji="0" lang="fr-FR" altLang="fr-FR" sz="1000" b="0" i="0" u="none" strike="noStrike" cap="none" normalizeH="0" baseline="0" err="1">
                <a:ln>
                  <a:noFill/>
                </a:ln>
                <a:solidFill>
                  <a:srgbClr val="000000"/>
                </a:solidFill>
                <a:effectLst/>
                <a:latin typeface="Lucida Sans Typewriter" panose="020B0509030504030204" pitchFamily="49" charset="0"/>
              </a:rPr>
              <a:t>np.load</a:t>
            </a:r>
            <a:r>
              <a:rPr kumimoji="0" lang="fr-FR" altLang="fr-FR" sz="1000" b="0" i="0" u="none" strike="noStrike" cap="none" normalizeH="0" baseline="0">
                <a:ln>
                  <a:noFill/>
                </a:ln>
                <a:solidFill>
                  <a:srgbClr val="000000"/>
                </a:solidFill>
                <a:effectLst/>
                <a:latin typeface="Lucida Sans Typewriter" panose="020B0509030504030204" pitchFamily="49" charset="0"/>
              </a:rPr>
              <a:t>(</a:t>
            </a:r>
            <a:r>
              <a:rPr kumimoji="0" lang="fr-FR" altLang="fr-FR" sz="1000" b="1" i="0" u="none" strike="noStrike" cap="none" normalizeH="0" baseline="0">
                <a:ln>
                  <a:noFill/>
                </a:ln>
                <a:solidFill>
                  <a:srgbClr val="008000"/>
                </a:solidFill>
                <a:effectLst/>
                <a:latin typeface="Lucida Sans Typewriter" panose="020B0509030504030204" pitchFamily="49" charset="0"/>
              </a:rPr>
              <a:t>'</a:t>
            </a:r>
            <a:r>
              <a:rPr kumimoji="0" lang="fr-FR" altLang="fr-FR" sz="1000" b="1" i="0" u="none" strike="noStrike" cap="none" normalizeH="0" baseline="0" err="1">
                <a:ln>
                  <a:noFill/>
                </a:ln>
                <a:solidFill>
                  <a:srgbClr val="008000"/>
                </a:solidFill>
                <a:effectLst/>
                <a:latin typeface="Lucida Sans Typewriter" panose="020B0509030504030204" pitchFamily="49" charset="0"/>
              </a:rPr>
              <a:t>hyper_para</a:t>
            </a:r>
            <a:r>
              <a:rPr kumimoji="0" lang="fr-FR" altLang="fr-FR" sz="1000" b="1" i="0" u="none" strike="noStrike" cap="none" normalizeH="0" baseline="0">
                <a:ln>
                  <a:noFill/>
                </a:ln>
                <a:solidFill>
                  <a:srgbClr val="008000"/>
                </a:solidFill>
                <a:effectLst/>
                <a:latin typeface="Lucida Sans Typewriter" panose="020B0509030504030204" pitchFamily="49" charset="0"/>
              </a:rPr>
              <a:t>/biais_1.npy'</a:t>
            </a:r>
            <a:r>
              <a:rPr kumimoji="0" lang="fr-FR" altLang="fr-FR" sz="1000" b="0" i="0" u="none" strike="noStrike" cap="none" normalizeH="0" baseline="0">
                <a:ln>
                  <a:noFill/>
                </a:ln>
                <a:solidFill>
                  <a:srgbClr val="000000"/>
                </a:solidFill>
                <a:effectLst/>
                <a:latin typeface="Lucida Sans Typewriter" panose="020B0509030504030204" pitchFamily="49" charset="0"/>
              </a:rPr>
              <a:t>)</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biais2= </a:t>
            </a:r>
            <a:r>
              <a:rPr kumimoji="0" lang="fr-FR" altLang="fr-FR" sz="1000" b="0" i="0" u="none" strike="noStrike" cap="none" normalizeH="0" baseline="0" err="1">
                <a:ln>
                  <a:noFill/>
                </a:ln>
                <a:solidFill>
                  <a:srgbClr val="000000"/>
                </a:solidFill>
                <a:effectLst/>
                <a:latin typeface="Lucida Sans Typewriter" panose="020B0509030504030204" pitchFamily="49" charset="0"/>
              </a:rPr>
              <a:t>np.load</a:t>
            </a:r>
            <a:r>
              <a:rPr kumimoji="0" lang="fr-FR" altLang="fr-FR" sz="1000" b="0" i="0" u="none" strike="noStrike" cap="none" normalizeH="0" baseline="0">
                <a:ln>
                  <a:noFill/>
                </a:ln>
                <a:solidFill>
                  <a:srgbClr val="000000"/>
                </a:solidFill>
                <a:effectLst/>
                <a:latin typeface="Lucida Sans Typewriter" panose="020B0509030504030204" pitchFamily="49" charset="0"/>
              </a:rPr>
              <a:t>(</a:t>
            </a:r>
            <a:r>
              <a:rPr kumimoji="0" lang="fr-FR" altLang="fr-FR" sz="1000" b="1" i="0" u="none" strike="noStrike" cap="none" normalizeH="0" baseline="0">
                <a:ln>
                  <a:noFill/>
                </a:ln>
                <a:solidFill>
                  <a:srgbClr val="008000"/>
                </a:solidFill>
                <a:effectLst/>
                <a:latin typeface="Lucida Sans Typewriter" panose="020B0509030504030204" pitchFamily="49" charset="0"/>
              </a:rPr>
              <a:t>'</a:t>
            </a:r>
            <a:r>
              <a:rPr kumimoji="0" lang="fr-FR" altLang="fr-FR" sz="1000" b="1" i="0" u="none" strike="noStrike" cap="none" normalizeH="0" baseline="0" err="1">
                <a:ln>
                  <a:noFill/>
                </a:ln>
                <a:solidFill>
                  <a:srgbClr val="008000"/>
                </a:solidFill>
                <a:effectLst/>
                <a:latin typeface="Lucida Sans Typewriter" panose="020B0509030504030204" pitchFamily="49" charset="0"/>
              </a:rPr>
              <a:t>hyper_para</a:t>
            </a:r>
            <a:r>
              <a:rPr kumimoji="0" lang="fr-FR" altLang="fr-FR" sz="1000" b="1" i="0" u="none" strike="noStrike" cap="none" normalizeH="0" baseline="0">
                <a:ln>
                  <a:noFill/>
                </a:ln>
                <a:solidFill>
                  <a:srgbClr val="008000"/>
                </a:solidFill>
                <a:effectLst/>
                <a:latin typeface="Lucida Sans Typewriter" panose="020B0509030504030204" pitchFamily="49" charset="0"/>
              </a:rPr>
              <a:t>/biais_2.npy'</a:t>
            </a:r>
            <a:r>
              <a:rPr kumimoji="0" lang="fr-FR" altLang="fr-FR" sz="1000" b="0" i="0" u="none" strike="noStrike" cap="none" normalizeH="0" baseline="0">
                <a:ln>
                  <a:noFill/>
                </a:ln>
                <a:solidFill>
                  <a:srgbClr val="000000"/>
                </a:solidFill>
                <a:effectLst/>
                <a:latin typeface="Lucida Sans Typewriter" panose="020B0509030504030204" pitchFamily="49" charset="0"/>
              </a:rPr>
              <a:t>)</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biais3= </a:t>
            </a:r>
            <a:r>
              <a:rPr kumimoji="0" lang="fr-FR" altLang="fr-FR" sz="1000" b="0" i="0" u="none" strike="noStrike" cap="none" normalizeH="0" baseline="0" err="1">
                <a:ln>
                  <a:noFill/>
                </a:ln>
                <a:solidFill>
                  <a:srgbClr val="000000"/>
                </a:solidFill>
                <a:effectLst/>
                <a:latin typeface="Lucida Sans Typewriter" panose="020B0509030504030204" pitchFamily="49" charset="0"/>
              </a:rPr>
              <a:t>np.load</a:t>
            </a:r>
            <a:r>
              <a:rPr kumimoji="0" lang="fr-FR" altLang="fr-FR" sz="1000" b="0" i="0" u="none" strike="noStrike" cap="none" normalizeH="0" baseline="0">
                <a:ln>
                  <a:noFill/>
                </a:ln>
                <a:solidFill>
                  <a:srgbClr val="000000"/>
                </a:solidFill>
                <a:effectLst/>
                <a:latin typeface="Lucida Sans Typewriter" panose="020B0509030504030204" pitchFamily="49" charset="0"/>
              </a:rPr>
              <a:t>(</a:t>
            </a:r>
            <a:r>
              <a:rPr kumimoji="0" lang="fr-FR" altLang="fr-FR" sz="1000" b="1" i="0" u="none" strike="noStrike" cap="none" normalizeH="0" baseline="0">
                <a:ln>
                  <a:noFill/>
                </a:ln>
                <a:solidFill>
                  <a:srgbClr val="008000"/>
                </a:solidFill>
                <a:effectLst/>
                <a:latin typeface="Lucida Sans Typewriter" panose="020B0509030504030204" pitchFamily="49" charset="0"/>
              </a:rPr>
              <a:t>'</a:t>
            </a:r>
            <a:r>
              <a:rPr kumimoji="0" lang="fr-FR" altLang="fr-FR" sz="1000" b="1" i="0" u="none" strike="noStrike" cap="none" normalizeH="0" baseline="0" err="1">
                <a:ln>
                  <a:noFill/>
                </a:ln>
                <a:solidFill>
                  <a:srgbClr val="008000"/>
                </a:solidFill>
                <a:effectLst/>
                <a:latin typeface="Lucida Sans Typewriter" panose="020B0509030504030204" pitchFamily="49" charset="0"/>
              </a:rPr>
              <a:t>hyper_para</a:t>
            </a:r>
            <a:r>
              <a:rPr kumimoji="0" lang="fr-FR" altLang="fr-FR" sz="1000" b="1" i="0" u="none" strike="noStrike" cap="none" normalizeH="0" baseline="0">
                <a:ln>
                  <a:noFill/>
                </a:ln>
                <a:solidFill>
                  <a:srgbClr val="008000"/>
                </a:solidFill>
                <a:effectLst/>
                <a:latin typeface="Lucida Sans Typewriter" panose="020B0509030504030204" pitchFamily="49" charset="0"/>
              </a:rPr>
              <a:t>/biais_3.npy'</a:t>
            </a:r>
            <a:r>
              <a:rPr kumimoji="0" lang="fr-FR" altLang="fr-FR" sz="1000" b="0" i="0" u="none" strike="noStrike" cap="none" normalizeH="0" baseline="0">
                <a:ln>
                  <a:noFill/>
                </a:ln>
                <a:solidFill>
                  <a:srgbClr val="000000"/>
                </a:solidFill>
                <a:effectLst/>
                <a:latin typeface="Lucida Sans Typewriter" panose="020B0509030504030204" pitchFamily="49" charset="0"/>
              </a:rPr>
              <a:t>)</a:t>
            </a:r>
            <a:br>
              <a:rPr kumimoji="0" lang="fr-FR" altLang="fr-FR" sz="1000" b="0" i="0" u="none" strike="noStrike" cap="none" normalizeH="0" baseline="0">
                <a:ln>
                  <a:noFill/>
                </a:ln>
                <a:solidFill>
                  <a:srgbClr val="000000"/>
                </a:solidFill>
                <a:effectLst/>
                <a:latin typeface="Lucida Sans Typewriter" panose="020B0509030504030204" pitchFamily="49" charset="0"/>
              </a:rPr>
            </a:br>
            <a:br>
              <a:rPr kumimoji="0" lang="fr-FR" altLang="fr-FR" sz="1000" b="0" i="0" u="none" strike="noStrike" cap="none" normalizeH="0" baseline="0">
                <a:ln>
                  <a:noFill/>
                </a:ln>
                <a:solidFill>
                  <a:srgbClr val="000000"/>
                </a:solidFill>
                <a:effectLst/>
                <a:latin typeface="Lucida Sans Typewriter" panose="020B0509030504030204" pitchFamily="49" charset="0"/>
              </a:rPr>
            </a:b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1" i="0" u="none" strike="noStrike" cap="none" normalizeH="0" baseline="0">
                <a:ln>
                  <a:noFill/>
                </a:ln>
                <a:solidFill>
                  <a:srgbClr val="000080"/>
                </a:solidFill>
                <a:effectLst/>
                <a:latin typeface="Lucida Sans Typewriter" panose="020B0509030504030204" pitchFamily="49" charset="0"/>
              </a:rPr>
              <a:t>class </a:t>
            </a:r>
            <a:r>
              <a:rPr kumimoji="0" lang="fr-FR" altLang="fr-FR" sz="1000" b="0" i="0" u="none" strike="noStrike" cap="none" normalizeH="0" baseline="0" err="1">
                <a:ln>
                  <a:noFill/>
                </a:ln>
                <a:solidFill>
                  <a:srgbClr val="000000"/>
                </a:solidFill>
                <a:effectLst/>
                <a:latin typeface="Lucida Sans Typewriter" panose="020B0509030504030204" pitchFamily="49" charset="0"/>
              </a:rPr>
              <a:t>Layer_Dense</a:t>
            </a:r>
            <a:r>
              <a:rPr kumimoji="0" lang="fr-FR" altLang="fr-FR" sz="1000" b="0" i="0" u="none" strike="noStrike" cap="none" normalizeH="0" baseline="0">
                <a:ln>
                  <a:noFill/>
                </a:ln>
                <a:solidFill>
                  <a:srgbClr val="000000"/>
                </a:solidFill>
                <a:effectLst/>
                <a:latin typeface="Lucida Sans Typewriter" panose="020B0509030504030204" pitchFamily="49" charset="0"/>
              </a:rPr>
              <a:t>:</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1" i="0" u="none" strike="noStrike" cap="none" normalizeH="0" baseline="0" err="1">
                <a:ln>
                  <a:noFill/>
                </a:ln>
                <a:solidFill>
                  <a:srgbClr val="000080"/>
                </a:solidFill>
                <a:effectLst/>
                <a:latin typeface="Lucida Sans Typewriter" panose="020B0509030504030204" pitchFamily="49" charset="0"/>
              </a:rPr>
              <a:t>def</a:t>
            </a:r>
            <a:r>
              <a:rPr kumimoji="0" lang="fr-FR" altLang="fr-FR" sz="1000" b="1" i="0" u="none" strike="noStrike" cap="none" normalizeH="0" baseline="0">
                <a:ln>
                  <a:noFill/>
                </a:ln>
                <a:solidFill>
                  <a:srgbClr val="000080"/>
                </a:solidFill>
                <a:effectLst/>
                <a:latin typeface="Lucida Sans Typewriter" panose="020B0509030504030204" pitchFamily="49" charset="0"/>
              </a:rPr>
              <a:t> </a:t>
            </a:r>
            <a:r>
              <a:rPr kumimoji="0" lang="fr-FR" altLang="fr-FR" sz="1000" b="0" i="0" u="none" strike="noStrike" cap="none" normalizeH="0" baseline="0">
                <a:ln>
                  <a:noFill/>
                </a:ln>
                <a:solidFill>
                  <a:srgbClr val="B200B2"/>
                </a:solidFill>
                <a:effectLst/>
                <a:latin typeface="Lucida Sans Typewriter" panose="020B0509030504030204" pitchFamily="49" charset="0"/>
              </a:rPr>
              <a:t>__init__</a:t>
            </a:r>
            <a:r>
              <a:rPr kumimoji="0" lang="fr-FR" altLang="fr-FR" sz="1000" b="0" i="0" u="none" strike="noStrike" cap="none" normalizeH="0" baseline="0">
                <a:ln>
                  <a:noFill/>
                </a:ln>
                <a:solidFill>
                  <a:srgbClr val="000000"/>
                </a:solidFill>
                <a:effectLst/>
                <a:latin typeface="Lucida Sans Typewriter" panose="020B0509030504030204" pitchFamily="49" charset="0"/>
              </a:rPr>
              <a:t>(</a:t>
            </a:r>
            <a:r>
              <a:rPr kumimoji="0" lang="fr-FR" altLang="fr-FR" sz="1000" b="0" i="0" u="none" strike="noStrike" cap="none" normalizeH="0" baseline="0">
                <a:ln>
                  <a:noFill/>
                </a:ln>
                <a:solidFill>
                  <a:srgbClr val="94558D"/>
                </a:solidFill>
                <a:effectLst/>
                <a:latin typeface="Lucida Sans Typewriter" panose="020B0509030504030204" pitchFamily="49" charset="0"/>
              </a:rPr>
              <a:t>self</a:t>
            </a: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0" u="none" strike="noStrike" cap="none" normalizeH="0" baseline="0" err="1">
                <a:ln>
                  <a:noFill/>
                </a:ln>
                <a:solidFill>
                  <a:srgbClr val="000000"/>
                </a:solidFill>
                <a:effectLst/>
                <a:latin typeface="Lucida Sans Typewriter" panose="020B0509030504030204" pitchFamily="49" charset="0"/>
              </a:rPr>
              <a:t>weights,biaises</a:t>
            </a:r>
            <a:r>
              <a:rPr kumimoji="0" lang="fr-FR" altLang="fr-FR" sz="1000" b="0" i="0" u="none" strike="noStrike" cap="none" normalizeH="0" baseline="0">
                <a:ln>
                  <a:noFill/>
                </a:ln>
                <a:solidFill>
                  <a:srgbClr val="000000"/>
                </a:solidFill>
                <a:effectLst/>
                <a:latin typeface="Lucida Sans Typewriter" panose="020B0509030504030204" pitchFamily="49" charset="0"/>
              </a:rPr>
              <a:t>):</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0" u="none" strike="noStrike" cap="none" normalizeH="0" baseline="0" err="1">
                <a:ln>
                  <a:noFill/>
                </a:ln>
                <a:solidFill>
                  <a:srgbClr val="94558D"/>
                </a:solidFill>
                <a:effectLst/>
                <a:latin typeface="Lucida Sans Typewriter" panose="020B0509030504030204" pitchFamily="49" charset="0"/>
              </a:rPr>
              <a:t>self</a:t>
            </a:r>
            <a:r>
              <a:rPr kumimoji="0" lang="fr-FR" altLang="fr-FR" sz="1000" b="0" i="0" u="none" strike="noStrike" cap="none" normalizeH="0" baseline="0" err="1">
                <a:ln>
                  <a:noFill/>
                </a:ln>
                <a:solidFill>
                  <a:srgbClr val="000000"/>
                </a:solidFill>
                <a:effectLst/>
                <a:latin typeface="Lucida Sans Typewriter" panose="020B0509030504030204" pitchFamily="49" charset="0"/>
              </a:rPr>
              <a:t>.weights</a:t>
            </a:r>
            <a:r>
              <a:rPr kumimoji="0" lang="fr-FR" altLang="fr-FR" sz="1000" b="0" i="0" u="none" strike="noStrike" cap="none" normalizeH="0" baseline="0">
                <a:ln>
                  <a:noFill/>
                </a:ln>
                <a:solidFill>
                  <a:srgbClr val="000000"/>
                </a:solidFill>
                <a:effectLst/>
                <a:latin typeface="Lucida Sans Typewriter" panose="020B0509030504030204" pitchFamily="49" charset="0"/>
              </a:rPr>
              <a:t> = </a:t>
            </a:r>
            <a:r>
              <a:rPr kumimoji="0" lang="fr-FR" altLang="fr-FR" sz="1000" b="0" i="0" u="none" strike="noStrike" cap="none" normalizeH="0" baseline="0" err="1">
                <a:ln>
                  <a:noFill/>
                </a:ln>
                <a:solidFill>
                  <a:srgbClr val="000000"/>
                </a:solidFill>
                <a:effectLst/>
                <a:latin typeface="Lucida Sans Typewriter" panose="020B0509030504030204" pitchFamily="49" charset="0"/>
              </a:rPr>
              <a:t>weights</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0" u="none" strike="noStrike" cap="none" normalizeH="0" baseline="0" err="1">
                <a:ln>
                  <a:noFill/>
                </a:ln>
                <a:solidFill>
                  <a:srgbClr val="94558D"/>
                </a:solidFill>
                <a:effectLst/>
                <a:latin typeface="Lucida Sans Typewriter" panose="020B0509030504030204" pitchFamily="49" charset="0"/>
              </a:rPr>
              <a:t>self</a:t>
            </a:r>
            <a:r>
              <a:rPr kumimoji="0" lang="fr-FR" altLang="fr-FR" sz="1000" b="0" i="0" u="none" strike="noStrike" cap="none" normalizeH="0" baseline="0" err="1">
                <a:ln>
                  <a:noFill/>
                </a:ln>
                <a:solidFill>
                  <a:srgbClr val="000000"/>
                </a:solidFill>
                <a:effectLst/>
                <a:latin typeface="Lucida Sans Typewriter" panose="020B0509030504030204" pitchFamily="49" charset="0"/>
              </a:rPr>
              <a:t>.biases</a:t>
            </a:r>
            <a:r>
              <a:rPr kumimoji="0" lang="fr-FR" altLang="fr-FR" sz="1000" b="0" i="0" u="none" strike="noStrike" cap="none" normalizeH="0" baseline="0">
                <a:ln>
                  <a:noFill/>
                </a:ln>
                <a:solidFill>
                  <a:srgbClr val="000000"/>
                </a:solidFill>
                <a:effectLst/>
                <a:latin typeface="Lucida Sans Typewriter" panose="020B0509030504030204" pitchFamily="49" charset="0"/>
              </a:rPr>
              <a:t> = biaises</a:t>
            </a:r>
            <a:br>
              <a:rPr kumimoji="0" lang="fr-FR" altLang="fr-FR" sz="1000" b="0" i="0" u="none" strike="noStrike" cap="none" normalizeH="0" baseline="0">
                <a:ln>
                  <a:noFill/>
                </a:ln>
                <a:solidFill>
                  <a:srgbClr val="000000"/>
                </a:solidFill>
                <a:effectLst/>
                <a:latin typeface="Lucida Sans Typewriter" panose="020B0509030504030204" pitchFamily="49" charset="0"/>
              </a:rPr>
            </a:b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1" i="0" u="none" strike="noStrike" cap="none" normalizeH="0" baseline="0" err="1">
                <a:ln>
                  <a:noFill/>
                </a:ln>
                <a:solidFill>
                  <a:srgbClr val="000080"/>
                </a:solidFill>
                <a:effectLst/>
                <a:latin typeface="Lucida Sans Typewriter" panose="020B0509030504030204" pitchFamily="49" charset="0"/>
              </a:rPr>
              <a:t>def</a:t>
            </a:r>
            <a:r>
              <a:rPr kumimoji="0" lang="fr-FR" altLang="fr-FR" sz="1000" b="1" i="0" u="none" strike="noStrike" cap="none" normalizeH="0" baseline="0">
                <a:ln>
                  <a:noFill/>
                </a:ln>
                <a:solidFill>
                  <a:srgbClr val="000080"/>
                </a:solidFill>
                <a:effectLst/>
                <a:latin typeface="Lucida Sans Typewriter" panose="020B0509030504030204" pitchFamily="49" charset="0"/>
              </a:rPr>
              <a:t> </a:t>
            </a:r>
            <a:r>
              <a:rPr kumimoji="0" lang="fr-FR" altLang="fr-FR" sz="1000" b="0" i="0" u="none" strike="noStrike" cap="none" normalizeH="0" baseline="0" err="1">
                <a:ln>
                  <a:noFill/>
                </a:ln>
                <a:solidFill>
                  <a:srgbClr val="000000"/>
                </a:solidFill>
                <a:effectLst/>
                <a:latin typeface="Lucida Sans Typewriter" panose="020B0509030504030204" pitchFamily="49" charset="0"/>
              </a:rPr>
              <a:t>forward</a:t>
            </a:r>
            <a:r>
              <a:rPr kumimoji="0" lang="fr-FR" altLang="fr-FR" sz="1000" b="0" i="0" u="none" strike="noStrike" cap="none" normalizeH="0" baseline="0">
                <a:ln>
                  <a:noFill/>
                </a:ln>
                <a:solidFill>
                  <a:srgbClr val="000000"/>
                </a:solidFill>
                <a:effectLst/>
                <a:latin typeface="Lucida Sans Typewriter" panose="020B0509030504030204" pitchFamily="49" charset="0"/>
              </a:rPr>
              <a:t>(</a:t>
            </a:r>
            <a:r>
              <a:rPr kumimoji="0" lang="fr-FR" altLang="fr-FR" sz="1000" b="0" i="0" u="none" strike="noStrike" cap="none" normalizeH="0" baseline="0">
                <a:ln>
                  <a:noFill/>
                </a:ln>
                <a:solidFill>
                  <a:srgbClr val="94558D"/>
                </a:solidFill>
                <a:effectLst/>
                <a:latin typeface="Lucida Sans Typewriter" panose="020B0509030504030204" pitchFamily="49" charset="0"/>
              </a:rPr>
              <a:t>self</a:t>
            </a:r>
            <a:r>
              <a:rPr kumimoji="0" lang="fr-FR" altLang="fr-FR" sz="1000" b="0" i="0" u="none" strike="noStrike" cap="none" normalizeH="0" baseline="0">
                <a:ln>
                  <a:noFill/>
                </a:ln>
                <a:solidFill>
                  <a:srgbClr val="000000"/>
                </a:solidFill>
                <a:effectLst/>
                <a:latin typeface="Lucida Sans Typewriter" panose="020B0509030504030204" pitchFamily="49" charset="0"/>
              </a:rPr>
              <a:t>, inputs):</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0" u="none" strike="noStrike" cap="none" normalizeH="0" baseline="0" err="1">
                <a:ln>
                  <a:noFill/>
                </a:ln>
                <a:solidFill>
                  <a:srgbClr val="94558D"/>
                </a:solidFill>
                <a:effectLst/>
                <a:latin typeface="Lucida Sans Typewriter" panose="020B0509030504030204" pitchFamily="49" charset="0"/>
              </a:rPr>
              <a:t>self</a:t>
            </a:r>
            <a:r>
              <a:rPr kumimoji="0" lang="fr-FR" altLang="fr-FR" sz="1000" b="0" i="0" u="none" strike="noStrike" cap="none" normalizeH="0" baseline="0" err="1">
                <a:ln>
                  <a:noFill/>
                </a:ln>
                <a:solidFill>
                  <a:srgbClr val="000000"/>
                </a:solidFill>
                <a:effectLst/>
                <a:latin typeface="Lucida Sans Typewriter" panose="020B0509030504030204" pitchFamily="49" charset="0"/>
              </a:rPr>
              <a:t>.inputs</a:t>
            </a:r>
            <a:r>
              <a:rPr kumimoji="0" lang="fr-FR" altLang="fr-FR" sz="1000" b="0" i="0" u="none" strike="noStrike" cap="none" normalizeH="0" baseline="0">
                <a:ln>
                  <a:noFill/>
                </a:ln>
                <a:solidFill>
                  <a:srgbClr val="000000"/>
                </a:solidFill>
                <a:effectLst/>
                <a:latin typeface="Lucida Sans Typewriter" panose="020B0509030504030204" pitchFamily="49" charset="0"/>
              </a:rPr>
              <a:t> = inputs</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0" u="none" strike="noStrike" cap="none" normalizeH="0" baseline="0" err="1">
                <a:ln>
                  <a:noFill/>
                </a:ln>
                <a:solidFill>
                  <a:srgbClr val="94558D"/>
                </a:solidFill>
                <a:effectLst/>
                <a:latin typeface="Lucida Sans Typewriter" panose="020B0509030504030204" pitchFamily="49" charset="0"/>
              </a:rPr>
              <a:t>self</a:t>
            </a:r>
            <a:r>
              <a:rPr kumimoji="0" lang="fr-FR" altLang="fr-FR" sz="1000" b="0" i="0" u="none" strike="noStrike" cap="none" normalizeH="0" baseline="0" err="1">
                <a:ln>
                  <a:noFill/>
                </a:ln>
                <a:solidFill>
                  <a:srgbClr val="000000"/>
                </a:solidFill>
                <a:effectLst/>
                <a:latin typeface="Lucida Sans Typewriter" panose="020B0509030504030204" pitchFamily="49" charset="0"/>
              </a:rPr>
              <a:t>.output</a:t>
            </a:r>
            <a:r>
              <a:rPr kumimoji="0" lang="fr-FR" altLang="fr-FR" sz="1000" b="0" i="0" u="none" strike="noStrike" cap="none" normalizeH="0" baseline="0">
                <a:ln>
                  <a:noFill/>
                </a:ln>
                <a:solidFill>
                  <a:srgbClr val="000000"/>
                </a:solidFill>
                <a:effectLst/>
                <a:latin typeface="Lucida Sans Typewriter" panose="020B0509030504030204" pitchFamily="49" charset="0"/>
              </a:rPr>
              <a:t> = np.dot(inputs, </a:t>
            </a:r>
            <a:r>
              <a:rPr kumimoji="0" lang="fr-FR" altLang="fr-FR" sz="1000" b="0" i="0" u="none" strike="noStrike" cap="none" normalizeH="0" baseline="0" err="1">
                <a:ln>
                  <a:noFill/>
                </a:ln>
                <a:solidFill>
                  <a:srgbClr val="94558D"/>
                </a:solidFill>
                <a:effectLst/>
                <a:latin typeface="Lucida Sans Typewriter" panose="020B0509030504030204" pitchFamily="49" charset="0"/>
              </a:rPr>
              <a:t>self</a:t>
            </a:r>
            <a:r>
              <a:rPr kumimoji="0" lang="fr-FR" altLang="fr-FR" sz="1000" b="0" i="0" u="none" strike="noStrike" cap="none" normalizeH="0" baseline="0" err="1">
                <a:ln>
                  <a:noFill/>
                </a:ln>
                <a:solidFill>
                  <a:srgbClr val="000000"/>
                </a:solidFill>
                <a:effectLst/>
                <a:latin typeface="Lucida Sans Typewriter" panose="020B0509030504030204" pitchFamily="49" charset="0"/>
              </a:rPr>
              <a:t>.weights</a:t>
            </a:r>
            <a:r>
              <a:rPr kumimoji="0" lang="fr-FR" altLang="fr-FR" sz="1000" b="0" i="0" u="none" strike="noStrike" cap="none" normalizeH="0" baseline="0">
                <a:ln>
                  <a:noFill/>
                </a:ln>
                <a:solidFill>
                  <a:srgbClr val="000000"/>
                </a:solidFill>
                <a:effectLst/>
                <a:latin typeface="Lucida Sans Typewriter" panose="020B0509030504030204" pitchFamily="49" charset="0"/>
              </a:rPr>
              <a:t>) + </a:t>
            </a:r>
            <a:r>
              <a:rPr kumimoji="0" lang="fr-FR" altLang="fr-FR" sz="1000" b="0" i="0" u="none" strike="noStrike" cap="none" normalizeH="0" baseline="0" err="1">
                <a:ln>
                  <a:noFill/>
                </a:ln>
                <a:solidFill>
                  <a:srgbClr val="94558D"/>
                </a:solidFill>
                <a:effectLst/>
                <a:latin typeface="Lucida Sans Typewriter" panose="020B0509030504030204" pitchFamily="49" charset="0"/>
              </a:rPr>
              <a:t>self</a:t>
            </a:r>
            <a:r>
              <a:rPr kumimoji="0" lang="fr-FR" altLang="fr-FR" sz="1000" b="0" i="0" u="none" strike="noStrike" cap="none" normalizeH="0" baseline="0" err="1">
                <a:ln>
                  <a:noFill/>
                </a:ln>
                <a:solidFill>
                  <a:srgbClr val="000000"/>
                </a:solidFill>
                <a:effectLst/>
                <a:latin typeface="Lucida Sans Typewriter" panose="020B0509030504030204" pitchFamily="49" charset="0"/>
              </a:rPr>
              <a:t>.biases</a:t>
            </a:r>
            <a:endParaRPr kumimoji="0" lang="fr-FR" altLang="fr-FR" sz="1000" b="0" i="0" u="none" strike="noStrike" cap="none" normalizeH="0" baseline="0">
              <a:ln>
                <a:noFill/>
              </a:ln>
              <a:solidFill>
                <a:srgbClr val="000000"/>
              </a:solidFill>
              <a:effectLst/>
              <a:latin typeface="Lucida Sans Typewriter" panose="020B05090305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#cf programme</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#cf programme</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000">
              <a:solidFill>
                <a:srgbClr val="000000"/>
              </a:solidFill>
              <a:latin typeface="Lucida Sans Typewriter" panose="020B05090305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000">
              <a:solidFill>
                <a:srgbClr val="000000"/>
              </a:solidFill>
              <a:latin typeface="Lucida Sans Typewriter" panose="020B05090305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000000"/>
                </a:solidFill>
                <a:effectLst/>
                <a:latin typeface="Lucida Sans Typewriter" panose="020B0509030504030204" pitchFamily="49" charset="0"/>
              </a:rPr>
              <a:t>dense1 = </a:t>
            </a:r>
            <a:r>
              <a:rPr kumimoji="0" lang="fr-FR" altLang="fr-FR" sz="1000" b="0" i="0" u="none" strike="noStrike" cap="none" normalizeH="0" baseline="0" err="1">
                <a:ln>
                  <a:noFill/>
                </a:ln>
                <a:solidFill>
                  <a:srgbClr val="000000"/>
                </a:solidFill>
                <a:effectLst/>
                <a:latin typeface="Lucida Sans Typewriter" panose="020B0509030504030204" pitchFamily="49" charset="0"/>
              </a:rPr>
              <a:t>Layer_Dense</a:t>
            </a:r>
            <a:r>
              <a:rPr kumimoji="0" lang="fr-FR" altLang="fr-FR" sz="1000" b="0" i="0" u="none" strike="noStrike" cap="none" normalizeH="0" baseline="0">
                <a:ln>
                  <a:noFill/>
                </a:ln>
                <a:solidFill>
                  <a:srgbClr val="000000"/>
                </a:solidFill>
                <a:effectLst/>
                <a:latin typeface="Lucida Sans Typewriter" panose="020B0509030504030204" pitchFamily="49" charset="0"/>
              </a:rPr>
              <a:t>(poids1, biais1)</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dense2 = </a:t>
            </a:r>
            <a:r>
              <a:rPr kumimoji="0" lang="fr-FR" altLang="fr-FR" sz="1000" b="0" i="0" u="none" strike="noStrike" cap="none" normalizeH="0" baseline="0" err="1">
                <a:ln>
                  <a:noFill/>
                </a:ln>
                <a:solidFill>
                  <a:srgbClr val="000000"/>
                </a:solidFill>
                <a:effectLst/>
                <a:latin typeface="Lucida Sans Typewriter" panose="020B0509030504030204" pitchFamily="49" charset="0"/>
              </a:rPr>
              <a:t>Layer_Dense</a:t>
            </a:r>
            <a:r>
              <a:rPr kumimoji="0" lang="fr-FR" altLang="fr-FR" sz="1000" b="0" i="0" u="none" strike="noStrike" cap="none" normalizeH="0" baseline="0">
                <a:ln>
                  <a:noFill/>
                </a:ln>
                <a:solidFill>
                  <a:srgbClr val="000000"/>
                </a:solidFill>
                <a:effectLst/>
                <a:latin typeface="Lucida Sans Typewriter" panose="020B0509030504030204" pitchFamily="49" charset="0"/>
              </a:rPr>
              <a:t>(poids2, biais2)</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dense3 = </a:t>
            </a:r>
            <a:r>
              <a:rPr kumimoji="0" lang="fr-FR" altLang="fr-FR" sz="1000" b="0" i="0" u="none" strike="noStrike" cap="none" normalizeH="0" baseline="0" err="1">
                <a:ln>
                  <a:noFill/>
                </a:ln>
                <a:solidFill>
                  <a:srgbClr val="000000"/>
                </a:solidFill>
                <a:effectLst/>
                <a:latin typeface="Lucida Sans Typewriter" panose="020B0509030504030204" pitchFamily="49" charset="0"/>
              </a:rPr>
              <a:t>Layer_Dense</a:t>
            </a:r>
            <a:r>
              <a:rPr kumimoji="0" lang="fr-FR" altLang="fr-FR" sz="1000" b="0" i="0" u="none" strike="noStrike" cap="none" normalizeH="0" baseline="0">
                <a:ln>
                  <a:noFill/>
                </a:ln>
                <a:solidFill>
                  <a:srgbClr val="000000"/>
                </a:solidFill>
                <a:effectLst/>
                <a:latin typeface="Lucida Sans Typewriter" panose="020B0509030504030204" pitchFamily="49" charset="0"/>
              </a:rPr>
              <a:t>(poids3, biais3)</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activation1 = </a:t>
            </a:r>
            <a:r>
              <a:rPr kumimoji="0" lang="fr-FR" altLang="fr-FR" sz="1000" b="0" i="0" u="none" strike="noStrike" cap="none" normalizeH="0" baseline="0" err="1">
                <a:ln>
                  <a:noFill/>
                </a:ln>
                <a:solidFill>
                  <a:srgbClr val="000000"/>
                </a:solidFill>
                <a:effectLst/>
                <a:latin typeface="Lucida Sans Typewriter" panose="020B0509030504030204" pitchFamily="49" charset="0"/>
              </a:rPr>
              <a:t>Activation_ReLU</a:t>
            </a:r>
            <a:r>
              <a:rPr kumimoji="0" lang="fr-FR" altLang="fr-FR" sz="1000" b="0" i="0" u="none" strike="noStrike" cap="none" normalizeH="0" baseline="0">
                <a:ln>
                  <a:noFill/>
                </a:ln>
                <a:solidFill>
                  <a:srgbClr val="000000"/>
                </a:solidFill>
                <a:effectLst/>
                <a:latin typeface="Lucida Sans Typewriter" panose="020B0509030504030204" pitchFamily="49" charset="0"/>
              </a:rPr>
              <a:t>()</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activation2 = </a:t>
            </a:r>
            <a:r>
              <a:rPr kumimoji="0" lang="fr-FR" altLang="fr-FR" sz="1000" b="0" i="0" u="none" strike="noStrike" cap="none" normalizeH="0" baseline="0" err="1">
                <a:ln>
                  <a:noFill/>
                </a:ln>
                <a:solidFill>
                  <a:srgbClr val="000000"/>
                </a:solidFill>
                <a:effectLst/>
                <a:latin typeface="Lucida Sans Typewriter" panose="020B0509030504030204" pitchFamily="49" charset="0"/>
              </a:rPr>
              <a:t>Activation_ReLU</a:t>
            </a:r>
            <a:r>
              <a:rPr kumimoji="0" lang="fr-FR" altLang="fr-FR" sz="1000" b="0" i="0" u="none" strike="noStrike" cap="none" normalizeH="0" baseline="0">
                <a:ln>
                  <a:noFill/>
                </a:ln>
                <a:solidFill>
                  <a:srgbClr val="000000"/>
                </a:solidFill>
                <a:effectLst/>
                <a:latin typeface="Lucida Sans Typewriter" panose="020B0509030504030204" pitchFamily="49" charset="0"/>
              </a:rPr>
              <a:t>()</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activation3 = </a:t>
            </a:r>
            <a:r>
              <a:rPr kumimoji="0" lang="fr-FR" altLang="fr-FR" sz="1000" b="0" i="0" u="none" strike="noStrike" cap="none" normalizeH="0" baseline="0" err="1">
                <a:ln>
                  <a:noFill/>
                </a:ln>
                <a:solidFill>
                  <a:srgbClr val="000000"/>
                </a:solidFill>
                <a:effectLst/>
                <a:latin typeface="Lucida Sans Typewriter" panose="020B0509030504030204" pitchFamily="49" charset="0"/>
              </a:rPr>
              <a:t>Activation_Sigmoid</a:t>
            </a:r>
            <a:r>
              <a:rPr kumimoji="0" lang="fr-FR" altLang="fr-FR" sz="1000" b="0" i="0" u="none" strike="noStrike" cap="none" normalizeH="0" baseline="0">
                <a:ln>
                  <a:noFill/>
                </a:ln>
                <a:solidFill>
                  <a:srgbClr val="000000"/>
                </a:solidFill>
                <a:effectLst/>
                <a:latin typeface="Lucida Sans Typewriter" panose="020B0509030504030204" pitchFamily="49" charset="0"/>
              </a:rPr>
              <a:t>()</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0" name="ZoneTexte 9">
            <a:extLst>
              <a:ext uri="{FF2B5EF4-FFF2-40B4-BE49-F238E27FC236}">
                <a16:creationId xmlns:a16="http://schemas.microsoft.com/office/drawing/2014/main" id="{5B651D0F-B4B7-3713-3952-69D35075AF91}"/>
              </a:ext>
            </a:extLst>
          </p:cNvPr>
          <p:cNvSpPr txBox="1"/>
          <p:nvPr/>
        </p:nvSpPr>
        <p:spPr>
          <a:xfrm>
            <a:off x="5648228" y="70388"/>
            <a:ext cx="6543772" cy="6717223"/>
          </a:xfrm>
          <a:prstGeom prst="rect">
            <a:avLst/>
          </a:prstGeom>
          <a:noFill/>
        </p:spPr>
        <p:txBody>
          <a:bodyPr wrap="square">
            <a:spAutoFit/>
          </a:bodyPr>
          <a:lstStyle/>
          <a:p>
            <a:r>
              <a:rPr kumimoji="0" lang="fr-FR" altLang="fr-FR" sz="1050" b="1" i="0" u="none" strike="noStrike" cap="none" normalizeH="0" baseline="0" err="1">
                <a:ln>
                  <a:noFill/>
                </a:ln>
                <a:solidFill>
                  <a:srgbClr val="000080"/>
                </a:solidFill>
                <a:effectLst/>
                <a:latin typeface="Lucida Sans Typewriter" panose="020B0509030504030204" pitchFamily="49" charset="0"/>
              </a:rPr>
              <a:t>while</a:t>
            </a:r>
            <a:r>
              <a:rPr kumimoji="0" lang="fr-FR" altLang="fr-FR" sz="1050" b="1" i="0" u="none" strike="noStrike" cap="none" normalizeH="0" baseline="0">
                <a:ln>
                  <a:noFill/>
                </a:ln>
                <a:solidFill>
                  <a:srgbClr val="000080"/>
                </a:solidFill>
                <a:effectLst/>
                <a:latin typeface="Lucida Sans Typewriter" panose="020B0509030504030204" pitchFamily="49" charset="0"/>
              </a:rPr>
              <a:t> </a:t>
            </a:r>
            <a:r>
              <a:rPr kumimoji="0" lang="fr-FR" altLang="fr-FR" sz="1050" b="1" i="0" u="none" strike="noStrike" cap="none" normalizeH="0" baseline="0" err="1">
                <a:ln>
                  <a:noFill/>
                </a:ln>
                <a:solidFill>
                  <a:srgbClr val="000080"/>
                </a:solidFill>
                <a:effectLst/>
                <a:latin typeface="Lucida Sans Typewriter" panose="020B0509030504030204" pitchFamily="49" charset="0"/>
              </a:rPr>
              <a:t>True</a:t>
            </a:r>
            <a:r>
              <a:rPr kumimoji="0" lang="fr-FR" altLang="fr-FR" sz="1050" b="0" i="0" u="none" strike="noStrike" cap="none" normalizeH="0" baseline="0">
                <a:ln>
                  <a:noFill/>
                </a:ln>
                <a:solidFill>
                  <a:srgbClr val="000000"/>
                </a:solidFill>
                <a:effectLst/>
                <a:latin typeface="Lucida Sans Typewriter" panose="020B0509030504030204" pitchFamily="49" charset="0"/>
              </a:rPr>
              <a:t>:</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1" u="none" strike="noStrike" cap="none" normalizeH="0" baseline="0">
                <a:ln>
                  <a:noFill/>
                </a:ln>
                <a:solidFill>
                  <a:srgbClr val="808080"/>
                </a:solidFill>
                <a:effectLst/>
                <a:latin typeface="Lucida Sans Typewriter" panose="020B0509030504030204" pitchFamily="49" charset="0"/>
              </a:rPr>
              <a:t># lecture flux </a:t>
            </a:r>
            <a:r>
              <a:rPr kumimoji="0" lang="fr-FR" altLang="fr-FR" sz="1050" b="0" i="1" u="none" strike="noStrike" cap="none" normalizeH="0" baseline="0" err="1">
                <a:ln>
                  <a:noFill/>
                </a:ln>
                <a:solidFill>
                  <a:srgbClr val="808080"/>
                </a:solidFill>
                <a:effectLst/>
                <a:latin typeface="Lucida Sans Typewriter" panose="020B0509030504030204" pitchFamily="49" charset="0"/>
              </a:rPr>
              <a:t>video</a:t>
            </a:r>
            <a:br>
              <a:rPr kumimoji="0" lang="fr-FR" altLang="fr-FR" sz="1050" b="0" i="1" u="none" strike="noStrike" cap="none" normalizeH="0" baseline="0">
                <a:ln>
                  <a:noFill/>
                </a:ln>
                <a:solidFill>
                  <a:srgbClr val="808080"/>
                </a:solidFill>
                <a:effectLst/>
                <a:latin typeface="Lucida Sans Typewriter" panose="020B0509030504030204" pitchFamily="49" charset="0"/>
              </a:rPr>
            </a:br>
            <a:r>
              <a:rPr kumimoji="0" lang="fr-FR" altLang="fr-FR" sz="1050" b="0" i="1" u="none" strike="noStrike" cap="none" normalizeH="0" baseline="0">
                <a:ln>
                  <a:noFill/>
                </a:ln>
                <a:solidFill>
                  <a:srgbClr val="808080"/>
                </a:solidFill>
                <a:effectLst/>
                <a:latin typeface="Lucida Sans Typewriter" panose="020B0509030504030204" pitchFamily="49" charset="0"/>
              </a:rPr>
              <a:t>    </a:t>
            </a:r>
            <a:r>
              <a:rPr kumimoji="0" lang="fr-FR" altLang="fr-FR" sz="1050" b="0" i="0" u="none" strike="noStrike" cap="none" normalizeH="0" baseline="0" err="1">
                <a:ln>
                  <a:noFill/>
                </a:ln>
                <a:solidFill>
                  <a:srgbClr val="000000"/>
                </a:solidFill>
                <a:effectLst/>
                <a:latin typeface="Lucida Sans Typewriter" panose="020B0509030504030204" pitchFamily="49" charset="0"/>
              </a:rPr>
              <a:t>ret</a:t>
            </a:r>
            <a:r>
              <a:rPr kumimoji="0" lang="fr-FR" altLang="fr-FR" sz="1050" b="0" i="0" u="none" strike="noStrike" cap="none" normalizeH="0" baseline="0">
                <a:ln>
                  <a:noFill/>
                </a:ln>
                <a:solidFill>
                  <a:srgbClr val="000000"/>
                </a:solidFill>
                <a:effectLst/>
                <a:latin typeface="Lucida Sans Typewriter" panose="020B0509030504030204" pitchFamily="49" charset="0"/>
              </a:rPr>
              <a:t>, frame = </a:t>
            </a:r>
            <a:r>
              <a:rPr kumimoji="0" lang="fr-FR" altLang="fr-FR" sz="1050" b="0" i="0" u="none" strike="noStrike" cap="none" normalizeH="0" baseline="0" err="1">
                <a:ln>
                  <a:noFill/>
                </a:ln>
                <a:solidFill>
                  <a:srgbClr val="000000"/>
                </a:solidFill>
                <a:effectLst/>
                <a:latin typeface="Lucida Sans Typewriter" panose="020B0509030504030204" pitchFamily="49" charset="0"/>
              </a:rPr>
              <a:t>video.read</a:t>
            </a:r>
            <a:r>
              <a:rPr kumimoji="0" lang="fr-FR" altLang="fr-FR" sz="1050" b="0" i="0" u="none" strike="noStrike" cap="none" normalizeH="0" baseline="0">
                <a:ln>
                  <a:noFill/>
                </a:ln>
                <a:solidFill>
                  <a:srgbClr val="000000"/>
                </a:solidFill>
                <a:effectLst/>
                <a:latin typeface="Lucida Sans Typewriter" panose="020B0509030504030204" pitchFamily="49" charset="0"/>
              </a:rPr>
              <a:t>()</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1" i="0" u="none" strike="noStrike" cap="none" normalizeH="0" baseline="0">
                <a:ln>
                  <a:noFill/>
                </a:ln>
                <a:solidFill>
                  <a:srgbClr val="000080"/>
                </a:solidFill>
                <a:effectLst/>
                <a:latin typeface="Lucida Sans Typewriter" panose="020B0509030504030204" pitchFamily="49" charset="0"/>
              </a:rPr>
              <a:t>if </a:t>
            </a:r>
            <a:r>
              <a:rPr kumimoji="0" lang="fr-FR" altLang="fr-FR" sz="1050" b="0" i="0" u="none" strike="noStrike" cap="none" normalizeH="0" baseline="0" err="1">
                <a:ln>
                  <a:noFill/>
                </a:ln>
                <a:solidFill>
                  <a:srgbClr val="000000"/>
                </a:solidFill>
                <a:effectLst/>
                <a:latin typeface="Lucida Sans Typewriter" panose="020B0509030504030204" pitchFamily="49" charset="0"/>
              </a:rPr>
              <a:t>ret</a:t>
            </a:r>
            <a:r>
              <a:rPr kumimoji="0" lang="fr-FR" altLang="fr-FR" sz="1050" b="0" i="0" u="none" strike="noStrike" cap="none" normalizeH="0" baseline="0">
                <a:ln>
                  <a:noFill/>
                </a:ln>
                <a:solidFill>
                  <a:srgbClr val="000000"/>
                </a:solidFill>
                <a:effectLst/>
                <a:latin typeface="Lucida Sans Typewriter" panose="020B0509030504030204" pitchFamily="49" charset="0"/>
              </a:rPr>
              <a:t> == </a:t>
            </a:r>
            <a:r>
              <a:rPr kumimoji="0" lang="fr-FR" altLang="fr-FR" sz="1050" b="1" i="0" u="none" strike="noStrike" cap="none" normalizeH="0" baseline="0" err="1">
                <a:ln>
                  <a:noFill/>
                </a:ln>
                <a:solidFill>
                  <a:srgbClr val="000080"/>
                </a:solidFill>
                <a:effectLst/>
                <a:latin typeface="Lucida Sans Typewriter" panose="020B0509030504030204" pitchFamily="49" charset="0"/>
              </a:rPr>
              <a:t>True</a:t>
            </a:r>
            <a:r>
              <a:rPr kumimoji="0" lang="fr-FR" altLang="fr-FR" sz="1050" b="0" i="0" u="none" strike="noStrike" cap="none" normalizeH="0" baseline="0">
                <a:ln>
                  <a:noFill/>
                </a:ln>
                <a:solidFill>
                  <a:srgbClr val="000000"/>
                </a:solidFill>
                <a:effectLst/>
                <a:latin typeface="Lucida Sans Typewriter" panose="020B0509030504030204" pitchFamily="49" charset="0"/>
              </a:rPr>
              <a:t>:</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err="1">
                <a:ln>
                  <a:noFill/>
                </a:ln>
                <a:solidFill>
                  <a:srgbClr val="000000"/>
                </a:solidFill>
                <a:effectLst/>
                <a:latin typeface="Lucida Sans Typewriter" panose="020B0509030504030204" pitchFamily="49" charset="0"/>
              </a:rPr>
              <a:t>result.write</a:t>
            </a:r>
            <a:r>
              <a:rPr kumimoji="0" lang="fr-FR" altLang="fr-FR" sz="1050" b="0" i="0" u="none" strike="noStrike" cap="none" normalizeH="0" baseline="0">
                <a:ln>
                  <a:noFill/>
                </a:ln>
                <a:solidFill>
                  <a:srgbClr val="000000"/>
                </a:solidFill>
                <a:effectLst/>
                <a:latin typeface="Lucida Sans Typewriter" panose="020B0509030504030204" pitchFamily="49" charset="0"/>
              </a:rPr>
              <a:t>(frame)</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cv2.imshow(</a:t>
            </a:r>
            <a:r>
              <a:rPr kumimoji="0" lang="fr-FR" altLang="fr-FR" sz="1050" b="1" i="0" u="none" strike="noStrike" cap="none" normalizeH="0" baseline="0">
                <a:ln>
                  <a:noFill/>
                </a:ln>
                <a:solidFill>
                  <a:srgbClr val="008000"/>
                </a:solidFill>
                <a:effectLst/>
                <a:latin typeface="Lucida Sans Typewriter" panose="020B0509030504030204" pitchFamily="49" charset="0"/>
              </a:rPr>
              <a:t>'Frame'</a:t>
            </a:r>
            <a:r>
              <a:rPr kumimoji="0" lang="fr-FR" altLang="fr-FR" sz="1050" b="0" i="0" u="none" strike="noStrike" cap="none" normalizeH="0" baseline="0">
                <a:ln>
                  <a:noFill/>
                </a:ln>
                <a:solidFill>
                  <a:srgbClr val="000000"/>
                </a:solidFill>
                <a:effectLst/>
                <a:latin typeface="Lucida Sans Typewriter" panose="020B0509030504030204" pitchFamily="49" charset="0"/>
              </a:rPr>
              <a:t>, frame)</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1" i="0" u="none" strike="noStrike" cap="none" normalizeH="0" baseline="0">
                <a:ln>
                  <a:noFill/>
                </a:ln>
                <a:solidFill>
                  <a:srgbClr val="000080"/>
                </a:solidFill>
                <a:effectLst/>
                <a:latin typeface="Lucida Sans Typewriter" panose="020B0509030504030204" pitchFamily="49" charset="0"/>
              </a:rPr>
              <a:t>if </a:t>
            </a:r>
            <a:r>
              <a:rPr kumimoji="0" lang="fr-FR" altLang="fr-FR" sz="1050" b="0" i="0" u="none" strike="noStrike" cap="none" normalizeH="0" baseline="0">
                <a:ln>
                  <a:noFill/>
                </a:ln>
                <a:solidFill>
                  <a:srgbClr val="000000"/>
                </a:solidFill>
                <a:effectLst/>
                <a:latin typeface="Lucida Sans Typewriter" panose="020B0509030504030204" pitchFamily="49" charset="0"/>
              </a:rPr>
              <a:t>cv2.waitKey(</a:t>
            </a:r>
            <a:r>
              <a:rPr kumimoji="0" lang="fr-FR" altLang="fr-FR" sz="1050" b="0" i="0" u="none" strike="noStrike" cap="none" normalizeH="0" baseline="0">
                <a:ln>
                  <a:noFill/>
                </a:ln>
                <a:solidFill>
                  <a:srgbClr val="0000FF"/>
                </a:solidFill>
                <a:effectLst/>
                <a:latin typeface="Lucida Sans Typewriter" panose="020B0509030504030204" pitchFamily="49" charset="0"/>
              </a:rPr>
              <a:t>1</a:t>
            </a:r>
            <a:r>
              <a:rPr kumimoji="0" lang="fr-FR" altLang="fr-FR" sz="1050" b="0" i="0" u="none" strike="noStrike" cap="none" normalizeH="0" baseline="0">
                <a:ln>
                  <a:noFill/>
                </a:ln>
                <a:solidFill>
                  <a:srgbClr val="000000"/>
                </a:solidFill>
                <a:effectLst/>
                <a:latin typeface="Lucida Sans Typewriter" panose="020B0509030504030204" pitchFamily="49" charset="0"/>
              </a:rPr>
              <a:t>) &amp; </a:t>
            </a:r>
            <a:r>
              <a:rPr kumimoji="0" lang="fr-FR" altLang="fr-FR" sz="1050" b="0" i="0" u="none" strike="noStrike" cap="none" normalizeH="0" baseline="0">
                <a:ln>
                  <a:noFill/>
                </a:ln>
                <a:solidFill>
                  <a:srgbClr val="0000FF"/>
                </a:solidFill>
                <a:effectLst/>
                <a:latin typeface="Lucida Sans Typewriter" panose="020B0509030504030204" pitchFamily="49" charset="0"/>
              </a:rPr>
              <a:t>0xFF </a:t>
            </a: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a:ln>
                  <a:noFill/>
                </a:ln>
                <a:solidFill>
                  <a:srgbClr val="000080"/>
                </a:solidFill>
                <a:effectLst/>
                <a:latin typeface="Lucida Sans Typewriter" panose="020B0509030504030204" pitchFamily="49" charset="0"/>
              </a:rPr>
              <a:t>ord</a:t>
            </a:r>
            <a:r>
              <a:rPr kumimoji="0" lang="fr-FR" altLang="fr-FR" sz="1050" b="0" i="0" u="none" strike="noStrike" cap="none" normalizeH="0" baseline="0">
                <a:ln>
                  <a:noFill/>
                </a:ln>
                <a:solidFill>
                  <a:srgbClr val="000000"/>
                </a:solidFill>
                <a:effectLst/>
                <a:latin typeface="Lucida Sans Typewriter" panose="020B0509030504030204" pitchFamily="49" charset="0"/>
              </a:rPr>
              <a:t>(</a:t>
            </a:r>
            <a:r>
              <a:rPr kumimoji="0" lang="fr-FR" altLang="fr-FR" sz="1050" b="1" i="0" u="none" strike="noStrike" cap="none" normalizeH="0" baseline="0">
                <a:ln>
                  <a:noFill/>
                </a:ln>
                <a:solidFill>
                  <a:srgbClr val="008000"/>
                </a:solidFill>
                <a:effectLst/>
                <a:latin typeface="Lucida Sans Typewriter" panose="020B0509030504030204" pitchFamily="49" charset="0"/>
              </a:rPr>
              <a:t>'s'</a:t>
            </a: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1" u="none" strike="noStrike" cap="none" normalizeH="0" baseline="0">
                <a:ln>
                  <a:noFill/>
                </a:ln>
                <a:solidFill>
                  <a:srgbClr val="808080"/>
                </a:solidFill>
                <a:effectLst/>
                <a:latin typeface="Lucida Sans Typewriter" panose="020B0509030504030204" pitchFamily="49" charset="0"/>
              </a:rPr>
              <a:t>##interrompre l'analyse</a:t>
            </a:r>
            <a:br>
              <a:rPr kumimoji="0" lang="fr-FR" altLang="fr-FR" sz="1050" b="0" i="1" u="none" strike="noStrike" cap="none" normalizeH="0" baseline="0">
                <a:ln>
                  <a:noFill/>
                </a:ln>
                <a:solidFill>
                  <a:srgbClr val="808080"/>
                </a:solidFill>
                <a:effectLst/>
                <a:latin typeface="Lucida Sans Typewriter" panose="020B0509030504030204" pitchFamily="49" charset="0"/>
              </a:rPr>
            </a:br>
            <a:r>
              <a:rPr kumimoji="0" lang="fr-FR" altLang="fr-FR" sz="1050" b="0" i="1" u="none" strike="noStrike" cap="none" normalizeH="0" baseline="0">
                <a:ln>
                  <a:noFill/>
                </a:ln>
                <a:solidFill>
                  <a:srgbClr val="808080"/>
                </a:solidFill>
                <a:effectLst/>
                <a:latin typeface="Lucida Sans Typewriter" panose="020B0509030504030204" pitchFamily="49" charset="0"/>
              </a:rPr>
              <a:t>            </a:t>
            </a:r>
            <a:r>
              <a:rPr kumimoji="0" lang="fr-FR" altLang="fr-FR" sz="1050" b="1" i="0" u="none" strike="noStrike" cap="none" normalizeH="0" baseline="0">
                <a:ln>
                  <a:noFill/>
                </a:ln>
                <a:solidFill>
                  <a:srgbClr val="000080"/>
                </a:solidFill>
                <a:effectLst/>
                <a:latin typeface="Lucida Sans Typewriter" panose="020B0509030504030204" pitchFamily="49" charset="0"/>
              </a:rPr>
              <a:t>break</a:t>
            </a:r>
            <a:br>
              <a:rPr kumimoji="0" lang="fr-FR" altLang="fr-FR" sz="1050" b="1" i="0" u="none" strike="noStrike" cap="none" normalizeH="0" baseline="0">
                <a:ln>
                  <a:noFill/>
                </a:ln>
                <a:solidFill>
                  <a:srgbClr val="000080"/>
                </a:solidFill>
                <a:effectLst/>
                <a:latin typeface="Lucida Sans Typewriter" panose="020B0509030504030204" pitchFamily="49" charset="0"/>
              </a:rPr>
            </a:br>
            <a:br>
              <a:rPr kumimoji="0" lang="fr-FR" altLang="fr-FR" sz="1050" b="1" i="0" u="none" strike="noStrike" cap="none" normalizeH="0" baseline="0">
                <a:ln>
                  <a:noFill/>
                </a:ln>
                <a:solidFill>
                  <a:srgbClr val="000080"/>
                </a:solidFill>
                <a:effectLst/>
                <a:latin typeface="Lucida Sans Typewriter" panose="020B0509030504030204" pitchFamily="49" charset="0"/>
              </a:rPr>
            </a:br>
            <a:r>
              <a:rPr kumimoji="0" lang="fr-FR" altLang="fr-FR" sz="1050" b="1" i="0" u="none" strike="noStrike" cap="none" normalizeH="0" baseline="0">
                <a:ln>
                  <a:noFill/>
                </a:ln>
                <a:solidFill>
                  <a:srgbClr val="000080"/>
                </a:solidFill>
                <a:effectLst/>
                <a:latin typeface="Lucida Sans Typewriter" panose="020B0509030504030204" pitchFamily="49" charset="0"/>
              </a:rPr>
              <a:t>    </a:t>
            </a:r>
            <a:r>
              <a:rPr kumimoji="0" lang="fr-FR" altLang="fr-FR" sz="1050" b="0" i="0" u="none" strike="noStrike" cap="none" normalizeH="0" baseline="0">
                <a:ln>
                  <a:noFill/>
                </a:ln>
                <a:solidFill>
                  <a:srgbClr val="000000"/>
                </a:solidFill>
                <a:effectLst/>
                <a:latin typeface="Lucida Sans Typewriter" panose="020B0509030504030204" pitchFamily="49" charset="0"/>
              </a:rPr>
              <a:t>image = </a:t>
            </a:r>
            <a:r>
              <a:rPr kumimoji="0" lang="fr-FR" altLang="fr-FR" sz="1050" b="0" i="0" u="none" strike="noStrike" cap="none" normalizeH="0" baseline="0" err="1">
                <a:ln>
                  <a:noFill/>
                </a:ln>
                <a:solidFill>
                  <a:srgbClr val="000000"/>
                </a:solidFill>
                <a:effectLst/>
                <a:latin typeface="Lucida Sans Typewriter" panose="020B0509030504030204" pitchFamily="49" charset="0"/>
              </a:rPr>
              <a:t>pyautogui.screenshot</a:t>
            </a:r>
            <a:r>
              <a:rPr kumimoji="0" lang="fr-FR" altLang="fr-FR" sz="1050" b="0" i="0" u="none" strike="noStrike" cap="none" normalizeH="0" baseline="0">
                <a:ln>
                  <a:noFill/>
                </a:ln>
                <a:solidFill>
                  <a:srgbClr val="000000"/>
                </a:solidFill>
                <a:effectLst/>
                <a:latin typeface="Lucida Sans Typewriter" panose="020B0509030504030204" pitchFamily="49" charset="0"/>
              </a:rPr>
              <a:t>()</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image = cv2.cvtColor(</a:t>
            </a:r>
            <a:r>
              <a:rPr kumimoji="0" lang="fr-FR" altLang="fr-FR" sz="1050" b="0" i="0" u="none" strike="noStrike" cap="none" normalizeH="0" baseline="0" err="1">
                <a:ln>
                  <a:noFill/>
                </a:ln>
                <a:solidFill>
                  <a:srgbClr val="000000"/>
                </a:solidFill>
                <a:effectLst/>
                <a:latin typeface="Lucida Sans Typewriter" panose="020B0509030504030204" pitchFamily="49" charset="0"/>
              </a:rPr>
              <a:t>np.array</a:t>
            </a:r>
            <a:r>
              <a:rPr kumimoji="0" lang="fr-FR" altLang="fr-FR" sz="1050" b="0" i="0" u="none" strike="noStrike" cap="none" normalizeH="0" baseline="0">
                <a:ln>
                  <a:noFill/>
                </a:ln>
                <a:solidFill>
                  <a:srgbClr val="000000"/>
                </a:solidFill>
                <a:effectLst/>
                <a:latin typeface="Lucida Sans Typewriter" panose="020B0509030504030204" pitchFamily="49" charset="0"/>
              </a:rPr>
              <a:t>(image), cv2.COLOR_RGB2BGR)</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err="1">
                <a:ln>
                  <a:noFill/>
                </a:ln>
                <a:solidFill>
                  <a:srgbClr val="000000"/>
                </a:solidFill>
                <a:effectLst/>
                <a:latin typeface="Lucida Sans Typewriter" panose="020B0509030504030204" pitchFamily="49" charset="0"/>
              </a:rPr>
              <a:t>path</a:t>
            </a:r>
            <a:r>
              <a:rPr kumimoji="0" lang="fr-FR" altLang="fr-FR" sz="1050" b="0" i="0" u="none" strike="noStrike" cap="none" normalizeH="0" baseline="0">
                <a:ln>
                  <a:noFill/>
                </a:ln>
                <a:solidFill>
                  <a:srgbClr val="000000"/>
                </a:solidFill>
                <a:effectLst/>
                <a:latin typeface="Lucida Sans Typewriter" panose="020B0509030504030204" pitchFamily="49" charset="0"/>
              </a:rPr>
              <a:t> = </a:t>
            </a:r>
            <a:r>
              <a:rPr kumimoji="0" lang="fr-FR" altLang="fr-FR" sz="1050" b="1" i="0" u="none" strike="noStrike" cap="none" normalizeH="0" baseline="0">
                <a:ln>
                  <a:noFill/>
                </a:ln>
                <a:solidFill>
                  <a:srgbClr val="008000"/>
                </a:solidFill>
                <a:effectLst/>
                <a:latin typeface="Lucida Sans Typewriter" panose="020B0509030504030204" pitchFamily="49" charset="0"/>
              </a:rPr>
              <a:t>'</a:t>
            </a:r>
            <a:r>
              <a:rPr kumimoji="0" lang="fr-FR" altLang="fr-FR" sz="1050" b="1" i="0" u="none" strike="noStrike" cap="none" normalizeH="0" baseline="0" err="1">
                <a:ln>
                  <a:noFill/>
                </a:ln>
                <a:solidFill>
                  <a:srgbClr val="008000"/>
                </a:solidFill>
                <a:effectLst/>
                <a:latin typeface="Lucida Sans Typewriter" panose="020B0509030504030204" pitchFamily="49" charset="0"/>
              </a:rPr>
              <a:t>test_rn</a:t>
            </a:r>
            <a:r>
              <a:rPr kumimoji="0" lang="fr-FR" altLang="fr-FR" sz="1050" b="1" i="0" u="none" strike="noStrike" cap="none" normalizeH="0" baseline="0">
                <a:ln>
                  <a:noFill/>
                </a:ln>
                <a:solidFill>
                  <a:srgbClr val="008000"/>
                </a:solidFill>
                <a:effectLst/>
                <a:latin typeface="Lucida Sans Typewriter" panose="020B0509030504030204" pitchFamily="49" charset="0"/>
              </a:rPr>
              <a:t>/image.png'</a:t>
            </a:r>
            <a:br>
              <a:rPr kumimoji="0" lang="fr-FR" altLang="fr-FR" sz="1050" b="1" i="0" u="none" strike="noStrike" cap="none" normalizeH="0" baseline="0">
                <a:ln>
                  <a:noFill/>
                </a:ln>
                <a:solidFill>
                  <a:srgbClr val="008000"/>
                </a:solidFill>
                <a:effectLst/>
                <a:latin typeface="Lucida Sans Typewriter" panose="020B0509030504030204" pitchFamily="49" charset="0"/>
              </a:rPr>
            </a:br>
            <a:r>
              <a:rPr kumimoji="0" lang="fr-FR" altLang="fr-FR" sz="1050" b="1" i="0" u="none" strike="noStrike" cap="none" normalizeH="0" baseline="0">
                <a:ln>
                  <a:noFill/>
                </a:ln>
                <a:solidFill>
                  <a:srgbClr val="008000"/>
                </a:solidFill>
                <a:effectLst/>
                <a:latin typeface="Lucida Sans Typewriter" panose="020B0509030504030204" pitchFamily="49" charset="0"/>
              </a:rPr>
              <a:t>    </a:t>
            </a:r>
            <a:r>
              <a:rPr kumimoji="0" lang="fr-FR" altLang="fr-FR" sz="1050" b="0" i="0" u="none" strike="noStrike" cap="none" normalizeH="0" baseline="0">
                <a:ln>
                  <a:noFill/>
                </a:ln>
                <a:solidFill>
                  <a:srgbClr val="000000"/>
                </a:solidFill>
                <a:effectLst/>
                <a:latin typeface="Lucida Sans Typewriter" panose="020B0509030504030204" pitchFamily="49" charset="0"/>
              </a:rPr>
              <a:t>cv2.imwrite(</a:t>
            </a:r>
            <a:r>
              <a:rPr kumimoji="0" lang="fr-FR" altLang="fr-FR" sz="1050" b="0" i="0" u="none" strike="noStrike" cap="none" normalizeH="0" baseline="0" err="1">
                <a:ln>
                  <a:noFill/>
                </a:ln>
                <a:solidFill>
                  <a:srgbClr val="000000"/>
                </a:solidFill>
                <a:effectLst/>
                <a:latin typeface="Lucida Sans Typewriter" panose="020B0509030504030204" pitchFamily="49" charset="0"/>
              </a:rPr>
              <a:t>path</a:t>
            </a:r>
            <a:r>
              <a:rPr kumimoji="0" lang="fr-FR" altLang="fr-FR" sz="1050" b="0" i="0" u="none" strike="noStrike" cap="none" normalizeH="0" baseline="0">
                <a:ln>
                  <a:noFill/>
                </a:ln>
                <a:solidFill>
                  <a:srgbClr val="000000"/>
                </a:solidFill>
                <a:effectLst/>
                <a:latin typeface="Lucida Sans Typewriter" panose="020B0509030504030204" pitchFamily="49" charset="0"/>
              </a:rPr>
              <a:t>, image)</a:t>
            </a:r>
            <a:br>
              <a:rPr kumimoji="0" lang="fr-FR" altLang="fr-FR" sz="1050" b="0" i="0" u="none" strike="noStrike" cap="none" normalizeH="0" baseline="0">
                <a:ln>
                  <a:noFill/>
                </a:ln>
                <a:solidFill>
                  <a:srgbClr val="000000"/>
                </a:solidFill>
                <a:effectLst/>
                <a:latin typeface="Lucida Sans Typewriter" panose="020B0509030504030204" pitchFamily="49" charset="0"/>
              </a:rPr>
            </a:b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err="1">
                <a:ln>
                  <a:noFill/>
                </a:ln>
                <a:solidFill>
                  <a:srgbClr val="000000"/>
                </a:solidFill>
                <a:effectLst/>
                <a:latin typeface="Lucida Sans Typewriter" panose="020B0509030504030204" pitchFamily="49" charset="0"/>
              </a:rPr>
              <a:t>img</a:t>
            </a:r>
            <a:r>
              <a:rPr kumimoji="0" lang="fr-FR" altLang="fr-FR" sz="1050" b="0" i="0" u="none" strike="noStrike" cap="none" normalizeH="0" baseline="0">
                <a:ln>
                  <a:noFill/>
                </a:ln>
                <a:solidFill>
                  <a:srgbClr val="000000"/>
                </a:solidFill>
                <a:effectLst/>
                <a:latin typeface="Lucida Sans Typewriter" panose="020B0509030504030204" pitchFamily="49" charset="0"/>
              </a:rPr>
              <a:t> = </a:t>
            </a:r>
            <a:r>
              <a:rPr kumimoji="0" lang="fr-FR" altLang="fr-FR" sz="1050" b="0" i="0" u="none" strike="noStrike" cap="none" normalizeH="0" baseline="0" err="1">
                <a:ln>
                  <a:noFill/>
                </a:ln>
                <a:solidFill>
                  <a:srgbClr val="000000"/>
                </a:solidFill>
                <a:effectLst/>
                <a:latin typeface="Lucida Sans Typewriter" panose="020B0509030504030204" pitchFamily="49" charset="0"/>
              </a:rPr>
              <a:t>Image.open</a:t>
            </a:r>
            <a:r>
              <a:rPr kumimoji="0" lang="fr-FR" altLang="fr-FR" sz="1050" b="0" i="0" u="none" strike="noStrike" cap="none" normalizeH="0" baseline="0">
                <a:ln>
                  <a:noFill/>
                </a:ln>
                <a:solidFill>
                  <a:srgbClr val="000000"/>
                </a:solidFill>
                <a:effectLst/>
                <a:latin typeface="Lucida Sans Typewriter" panose="020B0509030504030204" pitchFamily="49" charset="0"/>
              </a:rPr>
              <a:t>(</a:t>
            </a:r>
            <a:r>
              <a:rPr kumimoji="0" lang="fr-FR" altLang="fr-FR" sz="1050" b="1" i="0" u="none" strike="noStrike" cap="none" normalizeH="0" baseline="0">
                <a:ln>
                  <a:noFill/>
                </a:ln>
                <a:solidFill>
                  <a:srgbClr val="008000"/>
                </a:solidFill>
                <a:effectLst/>
                <a:latin typeface="Lucida Sans Typewriter" panose="020B0509030504030204" pitchFamily="49" charset="0"/>
              </a:rPr>
              <a:t>"</a:t>
            </a:r>
            <a:r>
              <a:rPr kumimoji="0" lang="fr-FR" altLang="fr-FR" sz="1050" b="1" i="0" u="none" strike="noStrike" cap="none" normalizeH="0" baseline="0" err="1">
                <a:ln>
                  <a:noFill/>
                </a:ln>
                <a:solidFill>
                  <a:srgbClr val="008000"/>
                </a:solidFill>
                <a:effectLst/>
                <a:latin typeface="Lucida Sans Typewriter" panose="020B0509030504030204" pitchFamily="49" charset="0"/>
              </a:rPr>
              <a:t>test_rn</a:t>
            </a:r>
            <a:r>
              <a:rPr kumimoji="0" lang="fr-FR" altLang="fr-FR" sz="1050" b="1" i="0" u="none" strike="noStrike" cap="none" normalizeH="0" baseline="0">
                <a:ln>
                  <a:noFill/>
                </a:ln>
                <a:solidFill>
                  <a:srgbClr val="008000"/>
                </a:solidFill>
                <a:effectLst/>
                <a:latin typeface="Lucida Sans Typewriter" panose="020B0509030504030204" pitchFamily="49" charset="0"/>
              </a:rPr>
              <a:t>/image.png"</a:t>
            </a:r>
            <a:r>
              <a:rPr kumimoji="0" lang="fr-FR" altLang="fr-FR" sz="1050" b="0" i="0" u="none" strike="noStrike" cap="none" normalizeH="0" baseline="0">
                <a:ln>
                  <a:noFill/>
                </a:ln>
                <a:solidFill>
                  <a:srgbClr val="000000"/>
                </a:solidFill>
                <a:effectLst/>
                <a:latin typeface="Lucida Sans Typewriter" panose="020B0509030504030204" pitchFamily="49" charset="0"/>
              </a:rPr>
              <a:t>)</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area = (</a:t>
            </a:r>
            <a:r>
              <a:rPr kumimoji="0" lang="fr-FR" altLang="fr-FR" sz="1050" b="0" i="0" u="none" strike="noStrike" cap="none" normalizeH="0" baseline="0">
                <a:ln>
                  <a:noFill/>
                </a:ln>
                <a:solidFill>
                  <a:srgbClr val="0000FF"/>
                </a:solidFill>
                <a:effectLst/>
                <a:latin typeface="Lucida Sans Typewriter" panose="020B0509030504030204" pitchFamily="49" charset="0"/>
              </a:rPr>
              <a:t>20</a:t>
            </a: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a:ln>
                  <a:noFill/>
                </a:ln>
                <a:solidFill>
                  <a:srgbClr val="0000FF"/>
                </a:solidFill>
                <a:effectLst/>
                <a:latin typeface="Lucida Sans Typewriter" panose="020B0509030504030204" pitchFamily="49" charset="0"/>
              </a:rPr>
              <a:t>40</a:t>
            </a: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a:ln>
                  <a:noFill/>
                </a:ln>
                <a:solidFill>
                  <a:srgbClr val="0000FF"/>
                </a:solidFill>
                <a:effectLst/>
                <a:latin typeface="Lucida Sans Typewriter" panose="020B0509030504030204" pitchFamily="49" charset="0"/>
              </a:rPr>
              <a:t>620</a:t>
            </a: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a:ln>
                  <a:noFill/>
                </a:ln>
                <a:solidFill>
                  <a:srgbClr val="0000FF"/>
                </a:solidFill>
                <a:effectLst/>
                <a:latin typeface="Lucida Sans Typewriter" panose="020B0509030504030204" pitchFamily="49" charset="0"/>
              </a:rPr>
              <a:t>520</a:t>
            </a:r>
            <a:r>
              <a:rPr kumimoji="0" lang="fr-FR" altLang="fr-FR" sz="1050" b="0" i="0" u="none" strike="noStrike" cap="none" normalizeH="0" baseline="0">
                <a:ln>
                  <a:noFill/>
                </a:ln>
                <a:solidFill>
                  <a:srgbClr val="000000"/>
                </a:solidFill>
                <a:effectLst/>
                <a:latin typeface="Lucida Sans Typewriter" panose="020B0509030504030204" pitchFamily="49" charset="0"/>
              </a:rPr>
              <a:t>)</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err="1">
                <a:ln>
                  <a:noFill/>
                </a:ln>
                <a:solidFill>
                  <a:srgbClr val="000000"/>
                </a:solidFill>
                <a:effectLst/>
                <a:latin typeface="Lucida Sans Typewriter" panose="020B0509030504030204" pitchFamily="49" charset="0"/>
              </a:rPr>
              <a:t>cropped_img</a:t>
            </a:r>
            <a:r>
              <a:rPr kumimoji="0" lang="fr-FR" altLang="fr-FR" sz="1050" b="0" i="0" u="none" strike="noStrike" cap="none" normalizeH="0" baseline="0">
                <a:ln>
                  <a:noFill/>
                </a:ln>
                <a:solidFill>
                  <a:srgbClr val="000000"/>
                </a:solidFill>
                <a:effectLst/>
                <a:latin typeface="Lucida Sans Typewriter" panose="020B0509030504030204" pitchFamily="49" charset="0"/>
              </a:rPr>
              <a:t> = </a:t>
            </a:r>
            <a:r>
              <a:rPr kumimoji="0" lang="fr-FR" altLang="fr-FR" sz="1050" b="0" i="0" u="none" strike="noStrike" cap="none" normalizeH="0" baseline="0" err="1">
                <a:ln>
                  <a:noFill/>
                </a:ln>
                <a:solidFill>
                  <a:srgbClr val="000000"/>
                </a:solidFill>
                <a:effectLst/>
                <a:latin typeface="Lucida Sans Typewriter" panose="020B0509030504030204" pitchFamily="49" charset="0"/>
              </a:rPr>
              <a:t>img.crop</a:t>
            </a:r>
            <a:r>
              <a:rPr kumimoji="0" lang="fr-FR" altLang="fr-FR" sz="1050" b="0" i="0" u="none" strike="noStrike" cap="none" normalizeH="0" baseline="0">
                <a:ln>
                  <a:noFill/>
                </a:ln>
                <a:solidFill>
                  <a:srgbClr val="000000"/>
                </a:solidFill>
                <a:effectLst/>
                <a:latin typeface="Lucida Sans Typewriter" panose="020B0509030504030204" pitchFamily="49" charset="0"/>
              </a:rPr>
              <a:t>(area)</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err="1">
                <a:ln>
                  <a:noFill/>
                </a:ln>
                <a:solidFill>
                  <a:srgbClr val="000000"/>
                </a:solidFill>
                <a:effectLst/>
                <a:latin typeface="Lucida Sans Typewriter" panose="020B0509030504030204" pitchFamily="49" charset="0"/>
              </a:rPr>
              <a:t>cropped_img.save</a:t>
            </a:r>
            <a:r>
              <a:rPr kumimoji="0" lang="fr-FR" altLang="fr-FR" sz="1050" b="0" i="0" u="none" strike="noStrike" cap="none" normalizeH="0" baseline="0">
                <a:ln>
                  <a:noFill/>
                </a:ln>
                <a:solidFill>
                  <a:srgbClr val="000000"/>
                </a:solidFill>
                <a:effectLst/>
                <a:latin typeface="Lucida Sans Typewriter" panose="020B0509030504030204" pitchFamily="49" charset="0"/>
              </a:rPr>
              <a:t>(</a:t>
            </a:r>
            <a:r>
              <a:rPr kumimoji="0" lang="fr-FR" altLang="fr-FR" sz="1050" b="1" i="0" u="none" strike="noStrike" cap="none" normalizeH="0" baseline="0">
                <a:ln>
                  <a:noFill/>
                </a:ln>
                <a:solidFill>
                  <a:srgbClr val="008000"/>
                </a:solidFill>
                <a:effectLst/>
                <a:latin typeface="Lucida Sans Typewriter" panose="020B0509030504030204" pitchFamily="49" charset="0"/>
              </a:rPr>
              <a:t>'</a:t>
            </a:r>
            <a:r>
              <a:rPr kumimoji="0" lang="fr-FR" altLang="fr-FR" sz="1050" b="1" i="0" u="none" strike="noStrike" cap="none" normalizeH="0" baseline="0" err="1">
                <a:ln>
                  <a:noFill/>
                </a:ln>
                <a:solidFill>
                  <a:srgbClr val="008000"/>
                </a:solidFill>
                <a:effectLst/>
                <a:latin typeface="Lucida Sans Typewriter" panose="020B0509030504030204" pitchFamily="49" charset="0"/>
              </a:rPr>
              <a:t>test_rn</a:t>
            </a:r>
            <a:r>
              <a:rPr kumimoji="0" lang="fr-FR" altLang="fr-FR" sz="1050" b="1" i="0" u="none" strike="noStrike" cap="none" normalizeH="0" baseline="0">
                <a:ln>
                  <a:noFill/>
                </a:ln>
                <a:solidFill>
                  <a:srgbClr val="008000"/>
                </a:solidFill>
                <a:effectLst/>
                <a:latin typeface="Lucida Sans Typewriter" panose="020B0509030504030204" pitchFamily="49" charset="0"/>
              </a:rPr>
              <a:t>/image_to_predict.png’</a:t>
            </a:r>
            <a:r>
              <a:rPr kumimoji="0" lang="fr-FR" altLang="fr-FR" sz="1050" b="0" i="0" u="none" strike="noStrike" cap="none" normalizeH="0" baseline="0">
                <a:ln>
                  <a:noFill/>
                </a:ln>
                <a:solidFill>
                  <a:srgbClr val="000000"/>
                </a:solidFill>
                <a:effectLst/>
                <a:latin typeface="Lucida Sans Typewriter" panose="020B0509030504030204" pitchFamily="49" charset="0"/>
              </a:rPr>
              <a:t>)</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lang="fr-FR" altLang="fr-FR" sz="1050">
                <a:solidFill>
                  <a:srgbClr val="000000"/>
                </a:solidFill>
                <a:latin typeface="Lucida Sans Typewriter" panose="020B0509030504030204" pitchFamily="49" charset="0"/>
              </a:rPr>
              <a:t>    </a:t>
            </a:r>
            <a:r>
              <a:rPr lang="fr-FR" altLang="fr-FR" sz="1050" err="1">
                <a:solidFill>
                  <a:srgbClr val="000000"/>
                </a:solidFill>
                <a:latin typeface="Lucida Sans Typewriter" panose="020B0509030504030204" pitchFamily="49" charset="0"/>
              </a:rPr>
              <a:t>t_début</a:t>
            </a:r>
            <a:r>
              <a:rPr lang="fr-FR" altLang="fr-FR" sz="1050">
                <a:solidFill>
                  <a:srgbClr val="000000"/>
                </a:solidFill>
                <a:latin typeface="Lucida Sans Typewriter" panose="020B0509030504030204" pitchFamily="49" charset="0"/>
              </a:rPr>
              <a:t>=</a:t>
            </a:r>
            <a:r>
              <a:rPr lang="fr-FR" altLang="fr-FR" sz="1050" err="1">
                <a:solidFill>
                  <a:srgbClr val="000000"/>
                </a:solidFill>
                <a:latin typeface="Lucida Sans Typewriter" panose="020B0509030504030204" pitchFamily="49" charset="0"/>
              </a:rPr>
              <a:t>time.precess_time</a:t>
            </a:r>
            <a:r>
              <a:rPr lang="fr-FR" altLang="fr-FR" sz="1050">
                <a:solidFill>
                  <a:srgbClr val="000000"/>
                </a:solidFill>
                <a:latin typeface="Lucida Sans Typewriter" panose="020B0509030504030204" pitchFamily="49" charset="0"/>
              </a:rPr>
              <a:t>()</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X = []</a:t>
            </a:r>
            <a:br>
              <a:rPr kumimoji="0" lang="fr-FR" altLang="fr-FR" sz="1050" b="0" i="0" u="none" strike="noStrike" cap="none" normalizeH="0" baseline="0">
                <a:ln>
                  <a:noFill/>
                </a:ln>
                <a:solidFill>
                  <a:srgbClr val="000000"/>
                </a:solidFill>
                <a:effectLst/>
                <a:latin typeface="Lucida Sans Typewriter" panose="020B0509030504030204" pitchFamily="49" charset="0"/>
              </a:rPr>
            </a:b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err="1">
                <a:ln>
                  <a:noFill/>
                </a:ln>
                <a:solidFill>
                  <a:srgbClr val="000000"/>
                </a:solidFill>
                <a:effectLst/>
                <a:latin typeface="Lucida Sans Typewriter" panose="020B0509030504030204" pitchFamily="49" charset="0"/>
              </a:rPr>
              <a:t>path</a:t>
            </a:r>
            <a:r>
              <a:rPr kumimoji="0" lang="fr-FR" altLang="fr-FR" sz="1050" b="0" i="0" u="none" strike="noStrike" cap="none" normalizeH="0" baseline="0">
                <a:ln>
                  <a:noFill/>
                </a:ln>
                <a:solidFill>
                  <a:srgbClr val="000000"/>
                </a:solidFill>
                <a:effectLst/>
                <a:latin typeface="Lucida Sans Typewriter" panose="020B0509030504030204" pitchFamily="49" charset="0"/>
              </a:rPr>
              <a:t> = </a:t>
            </a:r>
            <a:r>
              <a:rPr kumimoji="0" lang="fr-FR" altLang="fr-FR" sz="1050" b="1" i="0" u="none" strike="noStrike" cap="none" normalizeH="0" baseline="0">
                <a:ln>
                  <a:noFill/>
                </a:ln>
                <a:solidFill>
                  <a:srgbClr val="008000"/>
                </a:solidFill>
                <a:effectLst/>
                <a:latin typeface="Lucida Sans Typewriter" panose="020B0509030504030204" pitchFamily="49" charset="0"/>
              </a:rPr>
              <a:t>'</a:t>
            </a:r>
            <a:r>
              <a:rPr kumimoji="0" lang="fr-FR" altLang="fr-FR" sz="1050" b="1" i="0" u="none" strike="noStrike" cap="none" normalizeH="0" baseline="0" err="1">
                <a:ln>
                  <a:noFill/>
                </a:ln>
                <a:solidFill>
                  <a:srgbClr val="008000"/>
                </a:solidFill>
                <a:effectLst/>
                <a:latin typeface="Lucida Sans Typewriter" panose="020B0509030504030204" pitchFamily="49" charset="0"/>
              </a:rPr>
              <a:t>test_rn</a:t>
            </a:r>
            <a:r>
              <a:rPr kumimoji="0" lang="fr-FR" altLang="fr-FR" sz="1050" b="1" i="0" u="none" strike="noStrike" cap="none" normalizeH="0" baseline="0">
                <a:ln>
                  <a:noFill/>
                </a:ln>
                <a:solidFill>
                  <a:srgbClr val="008000"/>
                </a:solidFill>
                <a:effectLst/>
                <a:latin typeface="Lucida Sans Typewriter" panose="020B0509030504030204" pitchFamily="49" charset="0"/>
              </a:rPr>
              <a:t>/image_to_predict.png'</a:t>
            </a:r>
            <a:br>
              <a:rPr kumimoji="0" lang="fr-FR" altLang="fr-FR" sz="1050" b="1" i="0" u="none" strike="noStrike" cap="none" normalizeH="0" baseline="0">
                <a:ln>
                  <a:noFill/>
                </a:ln>
                <a:solidFill>
                  <a:srgbClr val="008000"/>
                </a:solidFill>
                <a:effectLst/>
                <a:latin typeface="Lucida Sans Typewriter" panose="020B0509030504030204" pitchFamily="49" charset="0"/>
              </a:rPr>
            </a:br>
            <a:r>
              <a:rPr kumimoji="0" lang="fr-FR" altLang="fr-FR" sz="1050" b="1" i="0" u="none" strike="noStrike" cap="none" normalizeH="0" baseline="0">
                <a:ln>
                  <a:noFill/>
                </a:ln>
                <a:solidFill>
                  <a:srgbClr val="008000"/>
                </a:solidFill>
                <a:effectLst/>
                <a:latin typeface="Lucida Sans Typewriter" panose="020B0509030504030204" pitchFamily="49" charset="0"/>
              </a:rPr>
              <a:t>    </a:t>
            </a:r>
            <a:r>
              <a:rPr kumimoji="0" lang="fr-FR" altLang="fr-FR" sz="1050" b="0" i="0" u="none" strike="noStrike" cap="none" normalizeH="0" baseline="0" err="1">
                <a:ln>
                  <a:noFill/>
                </a:ln>
                <a:solidFill>
                  <a:srgbClr val="000000"/>
                </a:solidFill>
                <a:effectLst/>
                <a:latin typeface="Lucida Sans Typewriter" panose="020B0509030504030204" pitchFamily="49" charset="0"/>
              </a:rPr>
              <a:t>image_tp</a:t>
            </a:r>
            <a:r>
              <a:rPr kumimoji="0" lang="fr-FR" altLang="fr-FR" sz="1050" b="0" i="0" u="none" strike="noStrike" cap="none" normalizeH="0" baseline="0">
                <a:ln>
                  <a:noFill/>
                </a:ln>
                <a:solidFill>
                  <a:srgbClr val="000000"/>
                </a:solidFill>
                <a:effectLst/>
                <a:latin typeface="Lucida Sans Typewriter" panose="020B0509030504030204" pitchFamily="49" charset="0"/>
              </a:rPr>
              <a:t> = cv2.imread(</a:t>
            </a:r>
            <a:r>
              <a:rPr kumimoji="0" lang="fr-FR" altLang="fr-FR" sz="1050" b="0" i="0" u="none" strike="noStrike" cap="none" normalizeH="0" baseline="0" err="1">
                <a:ln>
                  <a:noFill/>
                </a:ln>
                <a:solidFill>
                  <a:srgbClr val="000000"/>
                </a:solidFill>
                <a:effectLst/>
                <a:latin typeface="Lucida Sans Typewriter" panose="020B0509030504030204" pitchFamily="49" charset="0"/>
              </a:rPr>
              <a:t>path</a:t>
            </a:r>
            <a:r>
              <a:rPr kumimoji="0" lang="fr-FR" altLang="fr-FR" sz="1050" b="0" i="0" u="none" strike="noStrike" cap="none" normalizeH="0" baseline="0">
                <a:ln>
                  <a:noFill/>
                </a:ln>
                <a:solidFill>
                  <a:srgbClr val="000000"/>
                </a:solidFill>
                <a:effectLst/>
                <a:latin typeface="Lucida Sans Typewriter" panose="020B0509030504030204" pitchFamily="49" charset="0"/>
              </a:rPr>
              <a:t>, cv2.IMREAD_GRAYSCALE)</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res = cv2.resize(</a:t>
            </a:r>
            <a:r>
              <a:rPr kumimoji="0" lang="fr-FR" altLang="fr-FR" sz="1050" b="0" i="0" u="none" strike="noStrike" cap="none" normalizeH="0" baseline="0" err="1">
                <a:ln>
                  <a:noFill/>
                </a:ln>
                <a:solidFill>
                  <a:srgbClr val="000000"/>
                </a:solidFill>
                <a:effectLst/>
                <a:latin typeface="Lucida Sans Typewriter" panose="020B0509030504030204" pitchFamily="49" charset="0"/>
              </a:rPr>
              <a:t>image_tp</a:t>
            </a: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err="1">
                <a:ln>
                  <a:noFill/>
                </a:ln>
                <a:solidFill>
                  <a:srgbClr val="660099"/>
                </a:solidFill>
                <a:effectLst/>
                <a:latin typeface="Lucida Sans Typewriter" panose="020B0509030504030204" pitchFamily="49" charset="0"/>
              </a:rPr>
              <a:t>dsize</a:t>
            </a:r>
            <a:r>
              <a:rPr kumimoji="0" lang="fr-FR" altLang="fr-FR" sz="1050" b="0" i="0" u="none" strike="noStrike" cap="none" normalizeH="0" baseline="0">
                <a:ln>
                  <a:noFill/>
                </a:ln>
                <a:solidFill>
                  <a:srgbClr val="000000"/>
                </a:solidFill>
                <a:effectLst/>
                <a:latin typeface="Lucida Sans Typewriter" panose="020B0509030504030204" pitchFamily="49" charset="0"/>
              </a:rPr>
              <a:t>=(</a:t>
            </a:r>
            <a:r>
              <a:rPr kumimoji="0" lang="fr-FR" altLang="fr-FR" sz="1050" b="0" i="0" u="none" strike="noStrike" cap="none" normalizeH="0" baseline="0">
                <a:ln>
                  <a:noFill/>
                </a:ln>
                <a:solidFill>
                  <a:srgbClr val="0000FF"/>
                </a:solidFill>
                <a:effectLst/>
                <a:latin typeface="Lucida Sans Typewriter" panose="020B0509030504030204" pitchFamily="49" charset="0"/>
              </a:rPr>
              <a:t>64</a:t>
            </a: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a:ln>
                  <a:noFill/>
                </a:ln>
                <a:solidFill>
                  <a:srgbClr val="0000FF"/>
                </a:solidFill>
                <a:effectLst/>
                <a:latin typeface="Lucida Sans Typewriter" panose="020B0509030504030204" pitchFamily="49" charset="0"/>
              </a:rPr>
              <a:t>64</a:t>
            </a: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a:ln>
                  <a:noFill/>
                </a:ln>
                <a:solidFill>
                  <a:srgbClr val="660099"/>
                </a:solidFill>
                <a:effectLst/>
                <a:latin typeface="Lucida Sans Typewriter" panose="020B0509030504030204" pitchFamily="49" charset="0"/>
              </a:rPr>
              <a:t>interpolation</a:t>
            </a:r>
            <a:r>
              <a:rPr kumimoji="0" lang="fr-FR" altLang="fr-FR" sz="1050" b="0" i="0" u="none" strike="noStrike" cap="none" normalizeH="0" baseline="0">
                <a:ln>
                  <a:noFill/>
                </a:ln>
                <a:solidFill>
                  <a:srgbClr val="000000"/>
                </a:solidFill>
                <a:effectLst/>
                <a:latin typeface="Lucida Sans Typewriter" panose="020B0509030504030204" pitchFamily="49" charset="0"/>
              </a:rPr>
              <a:t>=cv2.INTER_CUBIC)</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err="1">
                <a:ln>
                  <a:noFill/>
                </a:ln>
                <a:solidFill>
                  <a:srgbClr val="000000"/>
                </a:solidFill>
                <a:effectLst/>
                <a:latin typeface="Lucida Sans Typewriter" panose="020B0509030504030204" pitchFamily="49" charset="0"/>
              </a:rPr>
              <a:t>X.append</a:t>
            </a:r>
            <a:r>
              <a:rPr kumimoji="0" lang="fr-FR" altLang="fr-FR" sz="1050" b="0" i="0" u="none" strike="noStrike" cap="none" normalizeH="0" baseline="0">
                <a:ln>
                  <a:noFill/>
                </a:ln>
                <a:solidFill>
                  <a:srgbClr val="000000"/>
                </a:solidFill>
                <a:effectLst/>
                <a:latin typeface="Lucida Sans Typewriter" panose="020B0509030504030204" pitchFamily="49" charset="0"/>
              </a:rPr>
              <a:t>(res)</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X = </a:t>
            </a:r>
            <a:r>
              <a:rPr kumimoji="0" lang="fr-FR" altLang="fr-FR" sz="1050" b="0" i="0" u="none" strike="noStrike" cap="none" normalizeH="0" baseline="0" err="1">
                <a:ln>
                  <a:noFill/>
                </a:ln>
                <a:solidFill>
                  <a:srgbClr val="000000"/>
                </a:solidFill>
                <a:effectLst/>
                <a:latin typeface="Lucida Sans Typewriter" panose="020B0509030504030204" pitchFamily="49" charset="0"/>
              </a:rPr>
              <a:t>np.array</a:t>
            </a:r>
            <a:r>
              <a:rPr kumimoji="0" lang="fr-FR" altLang="fr-FR" sz="1050" b="0" i="0" u="none" strike="noStrike" cap="none" normalizeH="0" baseline="0">
                <a:ln>
                  <a:noFill/>
                </a:ln>
                <a:solidFill>
                  <a:srgbClr val="000000"/>
                </a:solidFill>
                <a:effectLst/>
                <a:latin typeface="Lucida Sans Typewriter" panose="020B0509030504030204" pitchFamily="49" charset="0"/>
              </a:rPr>
              <a:t>(X)</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X = </a:t>
            </a:r>
            <a:r>
              <a:rPr kumimoji="0" lang="fr-FR" altLang="fr-FR" sz="1050" b="0" i="0" u="none" strike="noStrike" cap="none" normalizeH="0" baseline="0" err="1">
                <a:ln>
                  <a:noFill/>
                </a:ln>
                <a:solidFill>
                  <a:srgbClr val="000000"/>
                </a:solidFill>
                <a:effectLst/>
                <a:latin typeface="Lucida Sans Typewriter" panose="020B0509030504030204" pitchFamily="49" charset="0"/>
              </a:rPr>
              <a:t>X.reshape</a:t>
            </a:r>
            <a:r>
              <a:rPr kumimoji="0" lang="fr-FR" altLang="fr-FR" sz="1050" b="0" i="0" u="none" strike="noStrike" cap="none" normalizeH="0" baseline="0">
                <a:ln>
                  <a:noFill/>
                </a:ln>
                <a:solidFill>
                  <a:srgbClr val="000000"/>
                </a:solidFill>
                <a:effectLst/>
                <a:latin typeface="Lucida Sans Typewriter" panose="020B0509030504030204" pitchFamily="49" charset="0"/>
              </a:rPr>
              <a:t>(</a:t>
            </a:r>
            <a:r>
              <a:rPr kumimoji="0" lang="fr-FR" altLang="fr-FR" sz="1050" b="0" i="0" u="none" strike="noStrike" cap="none" normalizeH="0" baseline="0" err="1">
                <a:ln>
                  <a:noFill/>
                </a:ln>
                <a:solidFill>
                  <a:srgbClr val="000000"/>
                </a:solidFill>
                <a:effectLst/>
                <a:latin typeface="Lucida Sans Typewriter" panose="020B0509030504030204" pitchFamily="49" charset="0"/>
              </a:rPr>
              <a:t>X.shape</a:t>
            </a:r>
            <a:r>
              <a:rPr kumimoji="0" lang="fr-FR" altLang="fr-FR" sz="1050" b="0" i="0" u="none" strike="noStrike" cap="none" normalizeH="0" baseline="0">
                <a:ln>
                  <a:noFill/>
                </a:ln>
                <a:solidFill>
                  <a:srgbClr val="000000"/>
                </a:solidFill>
                <a:effectLst/>
                <a:latin typeface="Lucida Sans Typewriter" panose="020B0509030504030204" pitchFamily="49" charset="0"/>
              </a:rPr>
              <a:t>[</a:t>
            </a:r>
            <a:r>
              <a:rPr kumimoji="0" lang="fr-FR" altLang="fr-FR" sz="1050" b="0" i="0" u="none" strike="noStrike" cap="none" normalizeH="0" baseline="0">
                <a:ln>
                  <a:noFill/>
                </a:ln>
                <a:solidFill>
                  <a:srgbClr val="0000FF"/>
                </a:solidFill>
                <a:effectLst/>
                <a:latin typeface="Lucida Sans Typewriter" panose="020B0509030504030204" pitchFamily="49" charset="0"/>
              </a:rPr>
              <a:t>0</a:t>
            </a: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err="1">
                <a:ln>
                  <a:noFill/>
                </a:ln>
                <a:solidFill>
                  <a:srgbClr val="000000"/>
                </a:solidFill>
                <a:effectLst/>
                <a:latin typeface="Lucida Sans Typewriter" panose="020B0509030504030204" pitchFamily="49" charset="0"/>
              </a:rPr>
              <a:t>X.shape</a:t>
            </a:r>
            <a:r>
              <a:rPr kumimoji="0" lang="fr-FR" altLang="fr-FR" sz="1050" b="0" i="0" u="none" strike="noStrike" cap="none" normalizeH="0" baseline="0">
                <a:ln>
                  <a:noFill/>
                </a:ln>
                <a:solidFill>
                  <a:srgbClr val="000000"/>
                </a:solidFill>
                <a:effectLst/>
                <a:latin typeface="Lucida Sans Typewriter" panose="020B0509030504030204" pitchFamily="49" charset="0"/>
              </a:rPr>
              <a:t>[</a:t>
            </a:r>
            <a:r>
              <a:rPr kumimoji="0" lang="fr-FR" altLang="fr-FR" sz="1050" b="0" i="0" u="none" strike="noStrike" cap="none" normalizeH="0" baseline="0">
                <a:ln>
                  <a:noFill/>
                </a:ln>
                <a:solidFill>
                  <a:srgbClr val="0000FF"/>
                </a:solidFill>
                <a:effectLst/>
                <a:latin typeface="Lucida Sans Typewriter" panose="020B0509030504030204" pitchFamily="49" charset="0"/>
              </a:rPr>
              <a:t>1</a:t>
            </a:r>
            <a:r>
              <a:rPr kumimoji="0" lang="fr-FR" altLang="fr-FR" sz="1050" b="0" i="0" u="none" strike="noStrike" cap="none" normalizeH="0" baseline="0">
                <a:ln>
                  <a:noFill/>
                </a:ln>
                <a:solidFill>
                  <a:srgbClr val="000000"/>
                </a:solidFill>
                <a:effectLst/>
                <a:latin typeface="Lucida Sans Typewriter" panose="020B0509030504030204" pitchFamily="49" charset="0"/>
              </a:rPr>
              <a:t>] * </a:t>
            </a:r>
            <a:r>
              <a:rPr kumimoji="0" lang="fr-FR" altLang="fr-FR" sz="1050" b="0" i="0" u="none" strike="noStrike" cap="none" normalizeH="0" baseline="0" err="1">
                <a:ln>
                  <a:noFill/>
                </a:ln>
                <a:solidFill>
                  <a:srgbClr val="000000"/>
                </a:solidFill>
                <a:effectLst/>
                <a:latin typeface="Lucida Sans Typewriter" panose="020B0509030504030204" pitchFamily="49" charset="0"/>
              </a:rPr>
              <a:t>X.shape</a:t>
            </a:r>
            <a:r>
              <a:rPr kumimoji="0" lang="fr-FR" altLang="fr-FR" sz="1050" b="0" i="0" u="none" strike="noStrike" cap="none" normalizeH="0" baseline="0">
                <a:ln>
                  <a:noFill/>
                </a:ln>
                <a:solidFill>
                  <a:srgbClr val="000000"/>
                </a:solidFill>
                <a:effectLst/>
                <a:latin typeface="Lucida Sans Typewriter" panose="020B0509030504030204" pitchFamily="49" charset="0"/>
              </a:rPr>
              <a:t>[</a:t>
            </a:r>
            <a:r>
              <a:rPr kumimoji="0" lang="fr-FR" altLang="fr-FR" sz="1050" b="0" i="0" u="none" strike="noStrike" cap="none" normalizeH="0" baseline="0">
                <a:ln>
                  <a:noFill/>
                </a:ln>
                <a:solidFill>
                  <a:srgbClr val="0000FF"/>
                </a:solidFill>
                <a:effectLst/>
                <a:latin typeface="Lucida Sans Typewriter" panose="020B0509030504030204" pitchFamily="49" charset="0"/>
              </a:rPr>
              <a:t>2</a:t>
            </a:r>
            <a:r>
              <a:rPr kumimoji="0" lang="fr-FR" altLang="fr-FR" sz="1050" b="0" i="0" u="none" strike="noStrike" cap="none" normalizeH="0" baseline="0">
                <a:ln>
                  <a:noFill/>
                </a:ln>
                <a:solidFill>
                  <a:srgbClr val="000000"/>
                </a:solidFill>
                <a:effectLst/>
                <a:latin typeface="Lucida Sans Typewriter" panose="020B0509030504030204" pitchFamily="49" charset="0"/>
              </a:rPr>
              <a:t>]).</a:t>
            </a:r>
            <a:r>
              <a:rPr kumimoji="0" lang="fr-FR" altLang="fr-FR" sz="1050" b="0" i="0" u="none" strike="noStrike" cap="none" normalizeH="0" baseline="0" err="1">
                <a:ln>
                  <a:noFill/>
                </a:ln>
                <a:solidFill>
                  <a:srgbClr val="000000"/>
                </a:solidFill>
                <a:effectLst/>
                <a:latin typeface="Lucida Sans Typewriter" panose="020B0509030504030204" pitchFamily="49" charset="0"/>
              </a:rPr>
              <a:t>astype</a:t>
            </a:r>
            <a:r>
              <a:rPr kumimoji="0" lang="fr-FR" altLang="fr-FR" sz="1050" b="0" i="0" u="none" strike="noStrike" cap="none" normalizeH="0" baseline="0">
                <a:ln>
                  <a:noFill/>
                </a:ln>
                <a:solidFill>
                  <a:srgbClr val="000000"/>
                </a:solidFill>
                <a:effectLst/>
                <a:latin typeface="Lucida Sans Typewriter" panose="020B0509030504030204" pitchFamily="49" charset="0"/>
              </a:rPr>
              <a:t>(np.float32) / </a:t>
            </a:r>
            <a:r>
              <a:rPr kumimoji="0" lang="fr-FR" altLang="fr-FR" sz="1050" b="0" i="0" u="none" strike="noStrike" cap="none" normalizeH="0" baseline="0">
                <a:ln>
                  <a:noFill/>
                </a:ln>
                <a:solidFill>
                  <a:srgbClr val="0000FF"/>
                </a:solidFill>
                <a:effectLst/>
                <a:latin typeface="Lucida Sans Typewriter" panose="020B0509030504030204" pitchFamily="49" charset="0"/>
              </a:rPr>
              <a:t>255</a:t>
            </a:r>
            <a:br>
              <a:rPr kumimoji="0" lang="fr-FR" altLang="fr-FR" sz="1050" b="0" i="0" u="none" strike="noStrike" cap="none" normalizeH="0" baseline="0">
                <a:ln>
                  <a:noFill/>
                </a:ln>
                <a:solidFill>
                  <a:srgbClr val="0000FF"/>
                </a:solidFill>
                <a:effectLst/>
                <a:latin typeface="Lucida Sans Typewriter" panose="020B0509030504030204" pitchFamily="49" charset="0"/>
              </a:rPr>
            </a:br>
            <a:br>
              <a:rPr kumimoji="0" lang="fr-FR" altLang="fr-FR" sz="1050" b="0" i="0" u="none" strike="noStrike" cap="none" normalizeH="0" baseline="0">
                <a:ln>
                  <a:noFill/>
                </a:ln>
                <a:solidFill>
                  <a:srgbClr val="0000FF"/>
                </a:solidFill>
                <a:effectLst/>
                <a:latin typeface="Lucida Sans Typewriter" panose="020B0509030504030204" pitchFamily="49" charset="0"/>
              </a:rPr>
            </a:br>
            <a:r>
              <a:rPr kumimoji="0" lang="fr-FR" altLang="fr-FR" sz="1050" b="0" i="0" u="none" strike="noStrike" cap="none" normalizeH="0" baseline="0">
                <a:ln>
                  <a:noFill/>
                </a:ln>
                <a:solidFill>
                  <a:srgbClr val="0000FF"/>
                </a:solidFill>
                <a:effectLst/>
                <a:latin typeface="Lucida Sans Typewriter" panose="020B0509030504030204" pitchFamily="49" charset="0"/>
              </a:rPr>
              <a:t>    </a:t>
            </a:r>
            <a:r>
              <a:rPr kumimoji="0" lang="fr-FR" altLang="fr-FR" sz="1050" b="0" i="0" u="none" strike="noStrike" cap="none" normalizeH="0" baseline="0">
                <a:ln>
                  <a:noFill/>
                </a:ln>
                <a:solidFill>
                  <a:srgbClr val="000000"/>
                </a:solidFill>
                <a:effectLst/>
                <a:latin typeface="Lucida Sans Typewriter" panose="020B0509030504030204" pitchFamily="49" charset="0"/>
              </a:rPr>
              <a:t>dense1.forward(X)</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activation1.forward(dense1.output)</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dense2.forward(activation1.output)</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activation2.forward(dense2.output)</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dense3.forward(activation2.output)</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activation3.forward(dense3.output) </a:t>
            </a:r>
          </a:p>
          <a:p>
            <a:r>
              <a:rPr lang="fr-FR" altLang="fr-FR" sz="1050">
                <a:solidFill>
                  <a:srgbClr val="000000"/>
                </a:solidFill>
                <a:latin typeface="Lucida Sans Typewriter" panose="020B0509030504030204" pitchFamily="49" charset="0"/>
              </a:rPr>
              <a:t>    </a:t>
            </a:r>
            <a:r>
              <a:rPr lang="fr-FR" altLang="fr-FR" sz="1050" err="1">
                <a:solidFill>
                  <a:srgbClr val="000000"/>
                </a:solidFill>
                <a:latin typeface="Lucida Sans Typewriter" panose="020B0509030504030204" pitchFamily="49" charset="0"/>
              </a:rPr>
              <a:t>t_fin</a:t>
            </a:r>
            <a:r>
              <a:rPr lang="fr-FR" altLang="fr-FR" sz="1050">
                <a:solidFill>
                  <a:srgbClr val="000000"/>
                </a:solidFill>
                <a:latin typeface="Lucida Sans Typewriter" panose="020B0509030504030204" pitchFamily="49" charset="0"/>
              </a:rPr>
              <a:t>=</a:t>
            </a:r>
            <a:r>
              <a:rPr lang="fr-FR" altLang="fr-FR" sz="1050" err="1">
                <a:solidFill>
                  <a:srgbClr val="000000"/>
                </a:solidFill>
                <a:latin typeface="Lucida Sans Typewriter" panose="020B0509030504030204" pitchFamily="49" charset="0"/>
              </a:rPr>
              <a:t>time.precess_time</a:t>
            </a:r>
            <a:r>
              <a:rPr lang="fr-FR" altLang="fr-FR" sz="1050">
                <a:solidFill>
                  <a:srgbClr val="000000"/>
                </a:solidFill>
                <a:latin typeface="Lucida Sans Typewriter" panose="020B0509030504030204" pitchFamily="49" charset="0"/>
              </a:rPr>
              <a:t>()</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1" i="0" u="none" strike="noStrike" cap="none" normalizeH="0" baseline="0">
                <a:ln>
                  <a:noFill/>
                </a:ln>
                <a:solidFill>
                  <a:srgbClr val="000080"/>
                </a:solidFill>
                <a:effectLst/>
                <a:latin typeface="Lucida Sans Typewriter" panose="020B0509030504030204" pitchFamily="49" charset="0"/>
              </a:rPr>
              <a:t>if </a:t>
            </a:r>
            <a:r>
              <a:rPr kumimoji="0" lang="fr-FR" altLang="fr-FR" sz="1050" b="0" i="0" u="none" strike="noStrike" cap="none" normalizeH="0" baseline="0">
                <a:ln>
                  <a:noFill/>
                </a:ln>
                <a:solidFill>
                  <a:srgbClr val="000000"/>
                </a:solidFill>
                <a:effectLst/>
                <a:latin typeface="Lucida Sans Typewriter" panose="020B0509030504030204" pitchFamily="49" charset="0"/>
              </a:rPr>
              <a:t>activation3.output &gt; </a:t>
            </a:r>
            <a:r>
              <a:rPr kumimoji="0" lang="fr-FR" altLang="fr-FR" sz="1050" b="0" i="0" u="none" strike="noStrike" cap="none" normalizeH="0" baseline="0">
                <a:ln>
                  <a:noFill/>
                </a:ln>
                <a:solidFill>
                  <a:srgbClr val="0000FF"/>
                </a:solidFill>
                <a:effectLst/>
                <a:latin typeface="Lucida Sans Typewriter" panose="020B0509030504030204" pitchFamily="49" charset="0"/>
              </a:rPr>
              <a:t>0.5</a:t>
            </a:r>
            <a:r>
              <a:rPr kumimoji="0" lang="fr-FR" altLang="fr-FR" sz="1050" b="0" i="0" u="none" strike="noStrike" cap="none" normalizeH="0" baseline="0">
                <a:ln>
                  <a:noFill/>
                </a:ln>
                <a:solidFill>
                  <a:srgbClr val="000000"/>
                </a:solidFill>
                <a:effectLst/>
                <a:latin typeface="Lucida Sans Typewriter" panose="020B0509030504030204" pitchFamily="49" charset="0"/>
              </a:rPr>
              <a:t>:</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err="1">
                <a:ln>
                  <a:noFill/>
                </a:ln>
                <a:solidFill>
                  <a:srgbClr val="000080"/>
                </a:solidFill>
                <a:effectLst/>
                <a:latin typeface="Lucida Sans Typewriter" panose="020B0509030504030204" pitchFamily="49" charset="0"/>
              </a:rPr>
              <a:t>print</a:t>
            </a:r>
            <a:r>
              <a:rPr kumimoji="0" lang="fr-FR" altLang="fr-FR" sz="1050" b="0" i="0" u="none" strike="noStrike" cap="none" normalizeH="0" baseline="0">
                <a:ln>
                  <a:noFill/>
                </a:ln>
                <a:solidFill>
                  <a:srgbClr val="000000"/>
                </a:solidFill>
                <a:effectLst/>
                <a:latin typeface="Lucida Sans Typewriter" panose="020B0509030504030204" pitchFamily="49" charset="0"/>
              </a:rPr>
              <a:t>(</a:t>
            </a:r>
            <a:r>
              <a:rPr kumimoji="0" lang="fr-FR" altLang="fr-FR" sz="1050" b="1" i="0" u="none" strike="noStrike" cap="none" normalizeH="0" baseline="0">
                <a:ln>
                  <a:noFill/>
                </a:ln>
                <a:solidFill>
                  <a:srgbClr val="008000"/>
                </a:solidFill>
                <a:effectLst/>
                <a:latin typeface="Lucida Sans Typewriter" panose="020B0509030504030204" pitchFamily="49" charset="0"/>
              </a:rPr>
              <a:t>"c'est du plastique !« ,’En {} secondes ’</a:t>
            </a:r>
            <a:r>
              <a:rPr lang="fr-FR" altLang="fr-FR" sz="1050">
                <a:solidFill>
                  <a:srgbClr val="000000"/>
                </a:solidFill>
                <a:latin typeface="Lucida Sans Typewriter" panose="020B0509030504030204" pitchFamily="49" charset="0"/>
              </a:rPr>
              <a:t>.format(</a:t>
            </a:r>
            <a:r>
              <a:rPr kumimoji="0" lang="fr-FR" altLang="fr-FR" sz="1050" b="1" i="0" u="none" strike="noStrike" cap="none" normalizeH="0" baseline="0" err="1">
                <a:ln>
                  <a:noFill/>
                </a:ln>
                <a:solidFill>
                  <a:srgbClr val="008000"/>
                </a:solidFill>
                <a:effectLst/>
                <a:latin typeface="Lucida Sans Typewriter" panose="020B0509030504030204" pitchFamily="49" charset="0"/>
              </a:rPr>
              <a:t>t_fin-t_début</a:t>
            </a:r>
            <a:r>
              <a:rPr kumimoji="0" lang="fr-FR" altLang="fr-FR" sz="1050" b="1" i="0" u="none" strike="noStrike" cap="none" normalizeH="0" baseline="0">
                <a:ln>
                  <a:noFill/>
                </a:ln>
                <a:solidFill>
                  <a:srgbClr val="000000"/>
                </a:solidFill>
                <a:effectLst/>
                <a:latin typeface="Lucida Sans Typewriter" panose="020B0509030504030204" pitchFamily="49" charset="0"/>
              </a:rPr>
              <a:t>)</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1" i="0" u="none" strike="noStrike" cap="none" normalizeH="0" baseline="0" err="1">
                <a:ln>
                  <a:noFill/>
                </a:ln>
                <a:solidFill>
                  <a:srgbClr val="000080"/>
                </a:solidFill>
                <a:effectLst/>
                <a:latin typeface="Lucida Sans Typewriter" panose="020B0509030504030204" pitchFamily="49" charset="0"/>
              </a:rPr>
              <a:t>else</a:t>
            </a:r>
            <a:r>
              <a:rPr kumimoji="0" lang="fr-FR" altLang="fr-FR" sz="1050" b="0" i="0" u="none" strike="noStrike" cap="none" normalizeH="0" baseline="0">
                <a:ln>
                  <a:noFill/>
                </a:ln>
                <a:solidFill>
                  <a:srgbClr val="000000"/>
                </a:solidFill>
                <a:effectLst/>
                <a:latin typeface="Lucida Sans Typewriter" panose="020B0509030504030204" pitchFamily="49" charset="0"/>
              </a:rPr>
              <a:t>:</a:t>
            </a:r>
            <a:br>
              <a:rPr kumimoji="0" lang="fr-FR" altLang="fr-FR" sz="1050" b="0" i="0" u="none" strike="noStrike" cap="none" normalizeH="0" baseline="0">
                <a:ln>
                  <a:noFill/>
                </a:ln>
                <a:solidFill>
                  <a:srgbClr val="000000"/>
                </a:solidFill>
                <a:effectLst/>
                <a:latin typeface="Lucida Sans Typewriter" panose="020B0509030504030204" pitchFamily="49" charset="0"/>
              </a:rPr>
            </a:br>
            <a:r>
              <a:rPr kumimoji="0" lang="fr-FR" altLang="fr-FR" sz="1050" b="0" i="0" u="none" strike="noStrike" cap="none" normalizeH="0" baseline="0">
                <a:ln>
                  <a:noFill/>
                </a:ln>
                <a:solidFill>
                  <a:srgbClr val="000000"/>
                </a:solidFill>
                <a:effectLst/>
                <a:latin typeface="Lucida Sans Typewriter" panose="020B0509030504030204" pitchFamily="49" charset="0"/>
              </a:rPr>
              <a:t>        </a:t>
            </a:r>
            <a:r>
              <a:rPr kumimoji="0" lang="fr-FR" altLang="fr-FR" sz="1050" b="0" i="0" u="none" strike="noStrike" cap="none" normalizeH="0" baseline="0" err="1">
                <a:ln>
                  <a:noFill/>
                </a:ln>
                <a:solidFill>
                  <a:srgbClr val="000080"/>
                </a:solidFill>
                <a:effectLst/>
                <a:latin typeface="Lucida Sans Typewriter" panose="020B0509030504030204" pitchFamily="49" charset="0"/>
              </a:rPr>
              <a:t>print</a:t>
            </a:r>
            <a:r>
              <a:rPr kumimoji="0" lang="fr-FR" altLang="fr-FR" sz="1050" b="0" i="0" u="none" strike="noStrike" cap="none" normalizeH="0" baseline="0">
                <a:ln>
                  <a:noFill/>
                </a:ln>
                <a:solidFill>
                  <a:srgbClr val="000000"/>
                </a:solidFill>
                <a:effectLst/>
                <a:latin typeface="Lucida Sans Typewriter" panose="020B0509030504030204" pitchFamily="49" charset="0"/>
              </a:rPr>
              <a:t>(</a:t>
            </a:r>
            <a:r>
              <a:rPr kumimoji="0" lang="fr-FR" altLang="fr-FR" sz="1050" b="1" i="0" u="none" strike="noStrike" cap="none" normalizeH="0" baseline="0">
                <a:ln>
                  <a:noFill/>
                </a:ln>
                <a:solidFill>
                  <a:srgbClr val="008000"/>
                </a:solidFill>
                <a:effectLst/>
                <a:latin typeface="Lucida Sans Typewriter" panose="020B0509030504030204" pitchFamily="49" charset="0"/>
              </a:rPr>
              <a:t>« ce n'est pas du plastique ! »,’En {} </a:t>
            </a:r>
            <a:r>
              <a:rPr kumimoji="0" lang="fr-FR" altLang="fr-FR" sz="1050" b="1" i="0" u="none" strike="noStrike" cap="none" normalizeH="0" baseline="0" err="1">
                <a:ln>
                  <a:noFill/>
                </a:ln>
                <a:solidFill>
                  <a:srgbClr val="008000"/>
                </a:solidFill>
                <a:effectLst/>
                <a:latin typeface="Lucida Sans Typewriter" panose="020B0509030504030204" pitchFamily="49" charset="0"/>
              </a:rPr>
              <a:t>secondes’.format</a:t>
            </a:r>
            <a:r>
              <a:rPr kumimoji="0" lang="fr-FR" altLang="fr-FR" sz="1050" b="1" i="0" u="none" strike="noStrike" cap="none" normalizeH="0" baseline="0">
                <a:ln>
                  <a:noFill/>
                </a:ln>
                <a:solidFill>
                  <a:srgbClr val="008000"/>
                </a:solidFill>
                <a:effectLst/>
                <a:latin typeface="Lucida Sans Typewriter" panose="020B0509030504030204" pitchFamily="49" charset="0"/>
              </a:rPr>
              <a:t>(</a:t>
            </a:r>
            <a:r>
              <a:rPr kumimoji="0" lang="fr-FR" altLang="fr-FR" sz="1050" b="1" i="0" u="none" strike="noStrike" cap="none" normalizeH="0" baseline="0" err="1">
                <a:ln>
                  <a:noFill/>
                </a:ln>
                <a:solidFill>
                  <a:srgbClr val="008000"/>
                </a:solidFill>
                <a:effectLst/>
                <a:latin typeface="Lucida Sans Typewriter" panose="020B0509030504030204" pitchFamily="49" charset="0"/>
              </a:rPr>
              <a:t>t_fin-t_début</a:t>
            </a:r>
            <a:r>
              <a:rPr kumimoji="0" lang="fr-FR" altLang="fr-FR" sz="1050" b="1" i="0" u="none" strike="noStrike" cap="none" normalizeH="0" baseline="0">
                <a:ln>
                  <a:noFill/>
                </a:ln>
                <a:solidFill>
                  <a:srgbClr val="008000"/>
                </a:solidFill>
                <a:effectLst/>
                <a:latin typeface="Lucida Sans Typewriter" panose="020B0509030504030204" pitchFamily="49" charset="0"/>
              </a:rPr>
              <a:t>))</a:t>
            </a:r>
            <a:endParaRPr lang="fr-FR" sz="1050"/>
          </a:p>
        </p:txBody>
      </p:sp>
      <p:pic>
        <p:nvPicPr>
          <p:cNvPr id="12" name="Image 11">
            <a:extLst>
              <a:ext uri="{FF2B5EF4-FFF2-40B4-BE49-F238E27FC236}">
                <a16:creationId xmlns:a16="http://schemas.microsoft.com/office/drawing/2014/main" id="{7BA72114-910F-5FB7-769D-2A9949F70A9D}"/>
              </a:ext>
            </a:extLst>
          </p:cNvPr>
          <p:cNvPicPr>
            <a:picLocks noChangeAspect="1"/>
          </p:cNvPicPr>
          <p:nvPr/>
        </p:nvPicPr>
        <p:blipFill rotWithShape="1">
          <a:blip r:embed="rId3"/>
          <a:srcRect t="36813"/>
          <a:stretch/>
        </p:blipFill>
        <p:spPr>
          <a:xfrm>
            <a:off x="131975" y="5220091"/>
            <a:ext cx="2818615" cy="503433"/>
          </a:xfrm>
          <a:prstGeom prst="rect">
            <a:avLst/>
          </a:prstGeom>
        </p:spPr>
      </p:pic>
      <p:cxnSp>
        <p:nvCxnSpPr>
          <p:cNvPr id="14" name="Connecteur droit 13">
            <a:extLst>
              <a:ext uri="{FF2B5EF4-FFF2-40B4-BE49-F238E27FC236}">
                <a16:creationId xmlns:a16="http://schemas.microsoft.com/office/drawing/2014/main" id="{3F814926-B5B1-0D91-D32A-BC22BB0031DB}"/>
              </a:ext>
            </a:extLst>
          </p:cNvPr>
          <p:cNvCxnSpPr>
            <a:cxnSpLocks/>
          </p:cNvCxnSpPr>
          <p:nvPr/>
        </p:nvCxnSpPr>
        <p:spPr>
          <a:xfrm>
            <a:off x="5646656" y="15171"/>
            <a:ext cx="0" cy="684282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81366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necteur droit 10">
            <a:extLst>
              <a:ext uri="{FF2B5EF4-FFF2-40B4-BE49-F238E27FC236}">
                <a16:creationId xmlns:a16="http://schemas.microsoft.com/office/drawing/2014/main" id="{42FE154B-5044-46DA-EB20-83DC613286A9}"/>
              </a:ext>
            </a:extLst>
          </p:cNvPr>
          <p:cNvCxnSpPr/>
          <p:nvPr/>
        </p:nvCxnSpPr>
        <p:spPr>
          <a:xfrm>
            <a:off x="5791200" y="0"/>
            <a:ext cx="0" cy="6858000"/>
          </a:xfrm>
          <a:prstGeom prst="line">
            <a:avLst/>
          </a:prstGeom>
          <a:ln/>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7A273443-293A-110E-1FCB-AF4411DDA8EC}"/>
              </a:ext>
            </a:extLst>
          </p:cNvPr>
          <p:cNvSpPr>
            <a:spLocks noChangeArrowheads="1"/>
          </p:cNvSpPr>
          <p:nvPr/>
        </p:nvSpPr>
        <p:spPr bwMode="auto">
          <a:xfrm>
            <a:off x="235041" y="2713007"/>
            <a:ext cx="5556158" cy="30008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100" b="0" i="0" u="none" strike="noStrike" cap="none" normalizeH="0" baseline="0">
                <a:ln>
                  <a:noFill/>
                </a:ln>
                <a:solidFill>
                  <a:srgbClr val="333333"/>
                </a:solidFill>
                <a:effectLst/>
                <a:latin typeface="Lucida Sans Typewriter" panose="020B0509030504030204" pitchFamily="49" charset="0"/>
              </a:rPr>
            </a:br>
            <a:br>
              <a:rPr kumimoji="0" lang="fr-FR" altLang="fr-FR" sz="1100" b="0" i="0" u="none" strike="noStrike" cap="none" normalizeH="0" baseline="0">
                <a:ln>
                  <a:noFill/>
                </a:ln>
                <a:solidFill>
                  <a:srgbClr val="333333"/>
                </a:solidFill>
                <a:effectLst/>
                <a:latin typeface="Lucida Sans Typewriter" panose="020B0509030504030204" pitchFamily="49" charset="0"/>
              </a:rPr>
            </a:br>
            <a:br>
              <a:rPr kumimoji="0" lang="fr-FR" altLang="fr-FR" sz="1100" b="0" i="0" u="none" strike="noStrike" cap="none" normalizeH="0" baseline="0">
                <a:ln>
                  <a:noFill/>
                </a:ln>
                <a:solidFill>
                  <a:srgbClr val="333333"/>
                </a:solidFill>
                <a:effectLst/>
                <a:latin typeface="Lucida Sans Typewriter" panose="020B0509030504030204" pitchFamily="49" charset="0"/>
              </a:rPr>
            </a:br>
            <a:r>
              <a:rPr kumimoji="0" lang="fr-FR" altLang="fr-FR" sz="1100" b="0" i="0" u="none" strike="noStrike" cap="none" normalizeH="0" baseline="0" err="1">
                <a:ln>
                  <a:noFill/>
                </a:ln>
                <a:solidFill>
                  <a:srgbClr val="333333"/>
                </a:solidFill>
                <a:effectLst/>
                <a:latin typeface="Lucida Sans Typewriter" panose="020B0509030504030204" pitchFamily="49" charset="0"/>
              </a:rPr>
              <a:t>video</a:t>
            </a:r>
            <a:r>
              <a:rPr kumimoji="0" lang="fr-FR" altLang="fr-FR" sz="1100" b="0" i="0" u="none" strike="noStrike" cap="none" normalizeH="0" baseline="0">
                <a:ln>
                  <a:noFill/>
                </a:ln>
                <a:solidFill>
                  <a:srgbClr val="333333"/>
                </a:solidFill>
                <a:effectLst/>
                <a:latin typeface="Lucida Sans Typewriter" panose="020B0509030504030204" pitchFamily="49" charset="0"/>
              </a:rPr>
              <a:t> </a:t>
            </a:r>
            <a:r>
              <a:rPr kumimoji="0" lang="fr-FR" altLang="fr-FR" sz="1100" b="0" i="0" u="none" strike="noStrike" cap="none" normalizeH="0" baseline="0">
                <a:ln>
                  <a:noFill/>
                </a:ln>
                <a:solidFill>
                  <a:srgbClr val="A71D5D"/>
                </a:solidFill>
                <a:effectLst/>
                <a:latin typeface="Lucida Sans Typewriter" panose="020B0509030504030204" pitchFamily="49" charset="0"/>
              </a:rPr>
              <a:t>= </a:t>
            </a:r>
            <a:r>
              <a:rPr kumimoji="0" lang="fr-FR" altLang="fr-FR" sz="1100" b="0" i="0" u="none" strike="noStrike" cap="none" normalizeH="0" baseline="0">
                <a:ln>
                  <a:noFill/>
                </a:ln>
                <a:solidFill>
                  <a:srgbClr val="333333"/>
                </a:solidFill>
                <a:effectLst/>
                <a:latin typeface="Lucida Sans Typewriter" panose="020B0509030504030204" pitchFamily="49" charset="0"/>
              </a:rPr>
              <a:t>cv2</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0086B3"/>
                </a:solidFill>
                <a:effectLst/>
                <a:latin typeface="Lucida Sans Typewriter" panose="020B0509030504030204" pitchFamily="49" charset="0"/>
              </a:rPr>
              <a:t>VideoCapture</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0086B3"/>
                </a:solidFill>
                <a:effectLst/>
                <a:latin typeface="Lucida Sans Typewriter" panose="020B0509030504030204" pitchFamily="49" charset="0"/>
              </a:rPr>
              <a:t>0</a:t>
            </a:r>
            <a:r>
              <a:rPr kumimoji="0" lang="fr-FR" altLang="fr-FR" sz="1100" b="0" i="0" u="none" strike="noStrike" cap="none" normalizeH="0" baseline="0">
                <a:ln>
                  <a:noFill/>
                </a:ln>
                <a:solidFill>
                  <a:srgbClr val="63A35C"/>
                </a:solidFill>
                <a:effectLst/>
                <a:latin typeface="Lucida Sans Typewriter" panose="020B0509030504030204" pitchFamily="49" charset="0"/>
              </a:rPr>
              <a:t>)</a:t>
            </a:r>
            <a:br>
              <a:rPr kumimoji="0" lang="fr-FR" altLang="fr-FR" sz="1100" b="0" i="0" u="none" strike="noStrike" cap="none" normalizeH="0" baseline="0">
                <a:ln>
                  <a:noFill/>
                </a:ln>
                <a:solidFill>
                  <a:srgbClr val="63A35C"/>
                </a:solidFill>
                <a:effectLst/>
                <a:latin typeface="Lucida Sans Typewriter" panose="020B0509030504030204" pitchFamily="49" charset="0"/>
              </a:rPr>
            </a:br>
            <a:br>
              <a:rPr kumimoji="0" lang="fr-FR" altLang="fr-FR" sz="1100" b="0" i="0" u="none" strike="noStrike" cap="none" normalizeH="0" baseline="0">
                <a:ln>
                  <a:noFill/>
                </a:ln>
                <a:solidFill>
                  <a:srgbClr val="63A35C"/>
                </a:solidFill>
                <a:effectLst/>
                <a:latin typeface="Lucida Sans Typewriter" panose="020B0509030504030204" pitchFamily="49" charset="0"/>
              </a:rPr>
            </a:br>
            <a:r>
              <a:rPr kumimoji="0" lang="fr-FR" altLang="fr-FR" sz="1100" b="0" i="0" u="none" strike="noStrike" cap="none" normalizeH="0" baseline="0" err="1">
                <a:ln>
                  <a:noFill/>
                </a:ln>
                <a:solidFill>
                  <a:srgbClr val="333333"/>
                </a:solidFill>
                <a:effectLst/>
                <a:latin typeface="Lucida Sans Typewriter" panose="020B0509030504030204" pitchFamily="49" charset="0"/>
              </a:rPr>
              <a:t>frame_width</a:t>
            </a:r>
            <a:r>
              <a:rPr kumimoji="0" lang="fr-FR" altLang="fr-FR" sz="1100" b="0" i="0" u="none" strike="noStrike" cap="none" normalizeH="0" baseline="0">
                <a:ln>
                  <a:noFill/>
                </a:ln>
                <a:solidFill>
                  <a:srgbClr val="333333"/>
                </a:solidFill>
                <a:effectLst/>
                <a:latin typeface="Lucida Sans Typewriter" panose="020B0509030504030204" pitchFamily="49" charset="0"/>
              </a:rPr>
              <a:t> </a:t>
            </a:r>
            <a:r>
              <a:rPr kumimoji="0" lang="fr-FR" altLang="fr-FR" sz="1100" b="0" i="0" u="none" strike="noStrike" cap="none" normalizeH="0" baseline="0">
                <a:ln>
                  <a:noFill/>
                </a:ln>
                <a:solidFill>
                  <a:srgbClr val="A71D5D"/>
                </a:solidFill>
                <a:effectLst/>
                <a:latin typeface="Lucida Sans Typewriter" panose="020B0509030504030204" pitchFamily="49" charset="0"/>
              </a:rPr>
              <a:t>= </a:t>
            </a:r>
            <a:r>
              <a:rPr kumimoji="0" lang="fr-FR" altLang="fr-FR" sz="1100" b="0" i="0" u="none" strike="noStrike" cap="none" normalizeH="0" baseline="0" err="1">
                <a:ln>
                  <a:noFill/>
                </a:ln>
                <a:solidFill>
                  <a:srgbClr val="0086B3"/>
                </a:solidFill>
                <a:effectLst/>
                <a:latin typeface="Lucida Sans Typewriter" panose="020B0509030504030204" pitchFamily="49" charset="0"/>
              </a:rPr>
              <a:t>int</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333333"/>
                </a:solidFill>
                <a:effectLst/>
                <a:latin typeface="Lucida Sans Typewriter" panose="020B0509030504030204" pitchFamily="49" charset="0"/>
              </a:rPr>
              <a:t>video</a:t>
            </a:r>
            <a:r>
              <a:rPr kumimoji="0" lang="fr-FR" altLang="fr-FR" sz="1100" b="0" i="0" u="none" strike="noStrike" cap="none" normalizeH="0" baseline="0" err="1">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0086B3"/>
                </a:solidFill>
                <a:effectLst/>
                <a:latin typeface="Lucida Sans Typewriter" panose="020B0509030504030204" pitchFamily="49" charset="0"/>
              </a:rPr>
              <a:t>get</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0086B3"/>
                </a:solidFill>
                <a:effectLst/>
                <a:latin typeface="Lucida Sans Typewriter" panose="020B0509030504030204" pitchFamily="49" charset="0"/>
              </a:rPr>
              <a:t>3</a:t>
            </a:r>
            <a:r>
              <a:rPr kumimoji="0" lang="fr-FR" altLang="fr-FR" sz="1100" b="0" i="0" u="none" strike="noStrike" cap="none" normalizeH="0" baseline="0">
                <a:ln>
                  <a:noFill/>
                </a:ln>
                <a:solidFill>
                  <a:srgbClr val="63A35C"/>
                </a:solidFill>
                <a:effectLst/>
                <a:latin typeface="Lucida Sans Typewriter" panose="020B0509030504030204" pitchFamily="49" charset="0"/>
              </a:rPr>
              <a:t>))</a:t>
            </a:r>
            <a:br>
              <a:rPr kumimoji="0" lang="fr-FR" altLang="fr-FR" sz="1100" b="0" i="0" u="none" strike="noStrike" cap="none" normalizeH="0" baseline="0">
                <a:ln>
                  <a:noFill/>
                </a:ln>
                <a:solidFill>
                  <a:srgbClr val="63A35C"/>
                </a:solidFill>
                <a:effectLst/>
                <a:latin typeface="Lucida Sans Typewriter" panose="020B0509030504030204" pitchFamily="49" charset="0"/>
              </a:rPr>
            </a:br>
            <a:r>
              <a:rPr kumimoji="0" lang="fr-FR" altLang="fr-FR" sz="1100" b="0" i="0" u="none" strike="noStrike" cap="none" normalizeH="0" baseline="0" err="1">
                <a:ln>
                  <a:noFill/>
                </a:ln>
                <a:solidFill>
                  <a:srgbClr val="333333"/>
                </a:solidFill>
                <a:effectLst/>
                <a:latin typeface="Lucida Sans Typewriter" panose="020B0509030504030204" pitchFamily="49" charset="0"/>
              </a:rPr>
              <a:t>frame_height</a:t>
            </a:r>
            <a:r>
              <a:rPr kumimoji="0" lang="fr-FR" altLang="fr-FR" sz="1100" b="0" i="0" u="none" strike="noStrike" cap="none" normalizeH="0" baseline="0">
                <a:ln>
                  <a:noFill/>
                </a:ln>
                <a:solidFill>
                  <a:srgbClr val="333333"/>
                </a:solidFill>
                <a:effectLst/>
                <a:latin typeface="Lucida Sans Typewriter" panose="020B0509030504030204" pitchFamily="49" charset="0"/>
              </a:rPr>
              <a:t> </a:t>
            </a:r>
            <a:r>
              <a:rPr kumimoji="0" lang="fr-FR" altLang="fr-FR" sz="1100" b="0" i="0" u="none" strike="noStrike" cap="none" normalizeH="0" baseline="0">
                <a:ln>
                  <a:noFill/>
                </a:ln>
                <a:solidFill>
                  <a:srgbClr val="A71D5D"/>
                </a:solidFill>
                <a:effectLst/>
                <a:latin typeface="Lucida Sans Typewriter" panose="020B0509030504030204" pitchFamily="49" charset="0"/>
              </a:rPr>
              <a:t>= </a:t>
            </a:r>
            <a:r>
              <a:rPr kumimoji="0" lang="fr-FR" altLang="fr-FR" sz="1100" b="0" i="0" u="none" strike="noStrike" cap="none" normalizeH="0" baseline="0" err="1">
                <a:ln>
                  <a:noFill/>
                </a:ln>
                <a:solidFill>
                  <a:srgbClr val="0086B3"/>
                </a:solidFill>
                <a:effectLst/>
                <a:latin typeface="Lucida Sans Typewriter" panose="020B0509030504030204" pitchFamily="49" charset="0"/>
              </a:rPr>
              <a:t>int</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333333"/>
                </a:solidFill>
                <a:effectLst/>
                <a:latin typeface="Lucida Sans Typewriter" panose="020B0509030504030204" pitchFamily="49" charset="0"/>
              </a:rPr>
              <a:t>video</a:t>
            </a:r>
            <a:r>
              <a:rPr kumimoji="0" lang="fr-FR" altLang="fr-FR" sz="1100" b="0" i="0" u="none" strike="noStrike" cap="none" normalizeH="0" baseline="0" err="1">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0086B3"/>
                </a:solidFill>
                <a:effectLst/>
                <a:latin typeface="Lucida Sans Typewriter" panose="020B0509030504030204" pitchFamily="49" charset="0"/>
              </a:rPr>
              <a:t>get</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0086B3"/>
                </a:solidFill>
                <a:effectLst/>
                <a:latin typeface="Lucida Sans Typewriter" panose="020B0509030504030204" pitchFamily="49" charset="0"/>
              </a:rPr>
              <a:t>4</a:t>
            </a:r>
            <a:r>
              <a:rPr kumimoji="0" lang="fr-FR" altLang="fr-FR" sz="1100" b="0" i="0" u="none" strike="noStrike" cap="none" normalizeH="0" baseline="0">
                <a:ln>
                  <a:noFill/>
                </a:ln>
                <a:solidFill>
                  <a:srgbClr val="63A35C"/>
                </a:solidFill>
                <a:effectLst/>
                <a:latin typeface="Lucida Sans Typewriter" panose="020B0509030504030204" pitchFamily="49" charset="0"/>
              </a:rPr>
              <a:t>))</a:t>
            </a:r>
            <a:br>
              <a:rPr kumimoji="0" lang="fr-FR" altLang="fr-FR" sz="1100" b="0" i="0" u="none" strike="noStrike" cap="none" normalizeH="0" baseline="0">
                <a:ln>
                  <a:noFill/>
                </a:ln>
                <a:solidFill>
                  <a:srgbClr val="63A35C"/>
                </a:solidFill>
                <a:effectLst/>
                <a:latin typeface="Lucida Sans Typewriter" panose="020B0509030504030204" pitchFamily="49" charset="0"/>
              </a:rPr>
            </a:br>
            <a:br>
              <a:rPr kumimoji="0" lang="fr-FR" altLang="fr-FR" sz="1100" b="0" i="0" u="none" strike="noStrike" cap="none" normalizeH="0" baseline="0">
                <a:ln>
                  <a:noFill/>
                </a:ln>
                <a:solidFill>
                  <a:srgbClr val="63A35C"/>
                </a:solidFill>
                <a:effectLst/>
                <a:latin typeface="Lucida Sans Typewriter" panose="020B0509030504030204" pitchFamily="49" charset="0"/>
              </a:rPr>
            </a:br>
            <a:r>
              <a:rPr kumimoji="0" lang="fr-FR" altLang="fr-FR" sz="1100" b="0" i="0" u="none" strike="noStrike" cap="none" normalizeH="0" baseline="0">
                <a:ln>
                  <a:noFill/>
                </a:ln>
                <a:solidFill>
                  <a:srgbClr val="333333"/>
                </a:solidFill>
                <a:effectLst/>
                <a:latin typeface="Lucida Sans Typewriter" panose="020B0509030504030204" pitchFamily="49" charset="0"/>
              </a:rPr>
              <a:t>size </a:t>
            </a:r>
            <a:r>
              <a:rPr kumimoji="0" lang="fr-FR" altLang="fr-FR" sz="1100" b="0" i="0" u="none" strike="noStrike" cap="none" normalizeH="0" baseline="0">
                <a:ln>
                  <a:noFill/>
                </a:ln>
                <a:solidFill>
                  <a:srgbClr val="A71D5D"/>
                </a:solidFill>
                <a:effectLst/>
                <a:latin typeface="Lucida Sans Typewriter" panose="020B0509030504030204" pitchFamily="49" charset="0"/>
              </a:rPr>
              <a:t>= </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333333"/>
                </a:solidFill>
                <a:effectLst/>
                <a:latin typeface="Lucida Sans Typewriter" panose="020B0509030504030204" pitchFamily="49" charset="0"/>
              </a:rPr>
              <a:t>frame_width</a:t>
            </a:r>
            <a:r>
              <a:rPr kumimoji="0" lang="fr-FR" altLang="fr-FR" sz="1100" b="0" i="0" u="none" strike="noStrike" cap="none" normalizeH="0" baseline="0">
                <a:ln>
                  <a:noFill/>
                </a:ln>
                <a:solidFill>
                  <a:srgbClr val="63A35C"/>
                </a:solidFill>
                <a:effectLst/>
                <a:latin typeface="Lucida Sans Typewriter" panose="020B0509030504030204" pitchFamily="49" charset="0"/>
              </a:rPr>
              <a:t>, </a:t>
            </a:r>
            <a:r>
              <a:rPr kumimoji="0" lang="fr-FR" altLang="fr-FR" sz="1100" b="0" i="0" u="none" strike="noStrike" cap="none" normalizeH="0" baseline="0" err="1">
                <a:ln>
                  <a:noFill/>
                </a:ln>
                <a:solidFill>
                  <a:srgbClr val="333333"/>
                </a:solidFill>
                <a:effectLst/>
                <a:latin typeface="Lucida Sans Typewriter" panose="020B0509030504030204" pitchFamily="49" charset="0"/>
              </a:rPr>
              <a:t>frame_height</a:t>
            </a:r>
            <a:r>
              <a:rPr kumimoji="0" lang="fr-FR" altLang="fr-FR" sz="1100" b="0" i="0" u="none" strike="noStrike" cap="none" normalizeH="0" baseline="0">
                <a:ln>
                  <a:noFill/>
                </a:ln>
                <a:solidFill>
                  <a:srgbClr val="63A35C"/>
                </a:solidFill>
                <a:effectLst/>
                <a:latin typeface="Lucida Sans Typewriter" panose="020B0509030504030204" pitchFamily="49" charset="0"/>
              </a:rPr>
              <a:t>)</a:t>
            </a:r>
            <a:br>
              <a:rPr kumimoji="0" lang="fr-FR" altLang="fr-FR" sz="1100" b="0" i="0" u="none" strike="noStrike" cap="none" normalizeH="0" baseline="0">
                <a:ln>
                  <a:noFill/>
                </a:ln>
                <a:solidFill>
                  <a:srgbClr val="63A35C"/>
                </a:solidFill>
                <a:effectLst/>
                <a:latin typeface="Lucida Sans Typewriter" panose="020B0509030504030204" pitchFamily="49" charset="0"/>
              </a:rPr>
            </a:br>
            <a:br>
              <a:rPr kumimoji="0" lang="fr-FR" altLang="fr-FR" sz="1100" b="0" i="0" u="none" strike="noStrike" cap="none" normalizeH="0" baseline="0">
                <a:ln>
                  <a:noFill/>
                </a:ln>
                <a:solidFill>
                  <a:srgbClr val="63A35C"/>
                </a:solidFill>
                <a:effectLst/>
                <a:latin typeface="Lucida Sans Typewriter" panose="020B0509030504030204" pitchFamily="49" charset="0"/>
              </a:rPr>
            </a:br>
            <a:r>
              <a:rPr kumimoji="0" lang="fr-FR" altLang="fr-FR" sz="1100" b="0" i="0" u="none" strike="noStrike" cap="none" normalizeH="0" baseline="0" err="1">
                <a:ln>
                  <a:noFill/>
                </a:ln>
                <a:solidFill>
                  <a:srgbClr val="333333"/>
                </a:solidFill>
                <a:effectLst/>
                <a:latin typeface="Lucida Sans Typewriter" panose="020B0509030504030204" pitchFamily="49" charset="0"/>
              </a:rPr>
              <a:t>result</a:t>
            </a:r>
            <a:r>
              <a:rPr kumimoji="0" lang="fr-FR" altLang="fr-FR" sz="1100" b="0" i="0" u="none" strike="noStrike" cap="none" normalizeH="0" baseline="0">
                <a:ln>
                  <a:noFill/>
                </a:ln>
                <a:solidFill>
                  <a:srgbClr val="333333"/>
                </a:solidFill>
                <a:effectLst/>
                <a:latin typeface="Lucida Sans Typewriter" panose="020B0509030504030204" pitchFamily="49" charset="0"/>
              </a:rPr>
              <a:t> </a:t>
            </a:r>
            <a:r>
              <a:rPr kumimoji="0" lang="fr-FR" altLang="fr-FR" sz="1100" b="0" i="0" u="none" strike="noStrike" cap="none" normalizeH="0" baseline="0">
                <a:ln>
                  <a:noFill/>
                </a:ln>
                <a:solidFill>
                  <a:srgbClr val="A71D5D"/>
                </a:solidFill>
                <a:effectLst/>
                <a:latin typeface="Lucida Sans Typewriter" panose="020B0509030504030204" pitchFamily="49" charset="0"/>
              </a:rPr>
              <a:t>= </a:t>
            </a:r>
            <a:r>
              <a:rPr kumimoji="0" lang="fr-FR" altLang="fr-FR" sz="1100" b="0" i="0" u="none" strike="noStrike" cap="none" normalizeH="0" baseline="0">
                <a:ln>
                  <a:noFill/>
                </a:ln>
                <a:solidFill>
                  <a:srgbClr val="333333"/>
                </a:solidFill>
                <a:effectLst/>
                <a:latin typeface="Lucida Sans Typewriter" panose="020B0509030504030204" pitchFamily="49" charset="0"/>
              </a:rPr>
              <a:t>cv2</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0086B3"/>
                </a:solidFill>
                <a:effectLst/>
                <a:latin typeface="Lucida Sans Typewriter" panose="020B0509030504030204" pitchFamily="49" charset="0"/>
              </a:rPr>
              <a:t>VideoWriter</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183691"/>
                </a:solidFill>
                <a:effectLst/>
                <a:latin typeface="Lucida Sans Typewriter" panose="020B0509030504030204" pitchFamily="49" charset="0"/>
              </a:rPr>
              <a:t>'filename.avi'</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333333"/>
                </a:solidFill>
                <a:effectLst/>
                <a:latin typeface="Lucida Sans Typewriter" panose="020B0509030504030204" pitchFamily="49" charset="0"/>
              </a:rPr>
              <a:t>cv2</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0086B3"/>
                </a:solidFill>
                <a:effectLst/>
                <a:latin typeface="Lucida Sans Typewriter" panose="020B0509030504030204" pitchFamily="49" charset="0"/>
              </a:rPr>
              <a:t>VideoWriter_fourcc</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A71D5D"/>
                </a:solidFill>
                <a:effectLst/>
                <a:latin typeface="Lucida Sans Typewriter" panose="020B0509030504030204" pitchFamily="49" charset="0"/>
              </a:rPr>
              <a:t>*</a:t>
            </a:r>
            <a:r>
              <a:rPr kumimoji="0" lang="fr-FR" altLang="fr-FR" sz="1100" b="0" i="0" u="none" strike="noStrike" cap="none" normalizeH="0" baseline="0">
                <a:ln>
                  <a:noFill/>
                </a:ln>
                <a:solidFill>
                  <a:srgbClr val="183691"/>
                </a:solidFill>
                <a:effectLst/>
                <a:latin typeface="Lucida Sans Typewriter" panose="020B0509030504030204" pitchFamily="49" charset="0"/>
              </a:rPr>
              <a:t>'MJPG'</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0086B3"/>
                </a:solidFill>
                <a:effectLst/>
                <a:latin typeface="Lucida Sans Typewriter" panose="020B0509030504030204" pitchFamily="49" charset="0"/>
              </a:rPr>
              <a:t>10</a:t>
            </a:r>
            <a:r>
              <a:rPr kumimoji="0" lang="fr-FR" altLang="fr-FR" sz="1100" b="0" i="0" u="none" strike="noStrike" cap="none" normalizeH="0" baseline="0">
                <a:ln>
                  <a:noFill/>
                </a:ln>
                <a:solidFill>
                  <a:srgbClr val="63A35C"/>
                </a:solidFill>
                <a:effectLst/>
                <a:latin typeface="Lucida Sans Typewriter" panose="020B0509030504030204" pitchFamily="49" charset="0"/>
              </a:rPr>
              <a:t>, </a:t>
            </a:r>
            <a:r>
              <a:rPr kumimoji="0" lang="fr-FR" altLang="fr-FR" sz="1100" b="0" i="0" u="none" strike="noStrike" cap="none" normalizeH="0" baseline="0">
                <a:ln>
                  <a:noFill/>
                </a:ln>
                <a:solidFill>
                  <a:srgbClr val="333333"/>
                </a:solidFill>
                <a:effectLst/>
                <a:latin typeface="Lucida Sans Typewriter" panose="020B0509030504030204" pitchFamily="49" charset="0"/>
              </a:rPr>
              <a:t>size</a:t>
            </a:r>
            <a:r>
              <a:rPr kumimoji="0" lang="fr-FR" altLang="fr-FR" sz="1100" b="0" i="0" u="none" strike="noStrike" cap="none" normalizeH="0" baseline="0">
                <a:ln>
                  <a:noFill/>
                </a:ln>
                <a:solidFill>
                  <a:srgbClr val="63A35C"/>
                </a:solidFill>
                <a:effectLst/>
                <a:latin typeface="Lucida Sans Typewriter" panose="020B0509030504030204" pitchFamily="49" charset="0"/>
              </a:rPr>
              <a:t>)</a:t>
            </a:r>
            <a:br>
              <a:rPr kumimoji="0" lang="fr-FR" altLang="fr-FR" sz="1100" b="0" i="0" u="none" strike="noStrike" cap="none" normalizeH="0" baseline="0">
                <a:ln>
                  <a:noFill/>
                </a:ln>
                <a:solidFill>
                  <a:srgbClr val="63A35C"/>
                </a:solidFill>
                <a:effectLst/>
                <a:latin typeface="Lucida Sans Typewriter" panose="020B0509030504030204" pitchFamily="49" charset="0"/>
              </a:rPr>
            </a:br>
            <a:r>
              <a:rPr kumimoji="0" lang="fr-FR" altLang="fr-FR" sz="1100" b="0" i="0" u="none" strike="noStrike" cap="none" normalizeH="0" baseline="0">
                <a:ln>
                  <a:noFill/>
                </a:ln>
                <a:solidFill>
                  <a:srgbClr val="333333"/>
                </a:solidFill>
                <a:effectLst/>
                <a:latin typeface="Lucida Sans Typewriter" panose="020B0509030504030204" pitchFamily="49" charset="0"/>
              </a:rPr>
              <a:t>model </a:t>
            </a:r>
            <a:r>
              <a:rPr kumimoji="0" lang="fr-FR" altLang="fr-FR" sz="1100" b="0" i="0" u="none" strike="noStrike" cap="none" normalizeH="0" baseline="0">
                <a:ln>
                  <a:noFill/>
                </a:ln>
                <a:solidFill>
                  <a:srgbClr val="A71D5D"/>
                </a:solidFill>
                <a:effectLst/>
                <a:latin typeface="Lucida Sans Typewriter" panose="020B0509030504030204" pitchFamily="49" charset="0"/>
              </a:rPr>
              <a:t>= </a:t>
            </a:r>
            <a:r>
              <a:rPr kumimoji="0" lang="fr-FR" altLang="fr-FR" sz="1100" b="0" i="0" u="none" strike="noStrike" cap="none" normalizeH="0" baseline="0" err="1">
                <a:ln>
                  <a:noFill/>
                </a:ln>
                <a:solidFill>
                  <a:srgbClr val="333333"/>
                </a:solidFill>
                <a:effectLst/>
                <a:latin typeface="Lucida Sans Typewriter" panose="020B0509030504030204" pitchFamily="49" charset="0"/>
              </a:rPr>
              <a:t>tf</a:t>
            </a:r>
            <a:r>
              <a:rPr kumimoji="0" lang="fr-FR" altLang="fr-FR" sz="1100" b="0" i="0" u="none" strike="noStrike" cap="none" normalizeH="0" baseline="0" err="1">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333333"/>
                </a:solidFill>
                <a:effectLst/>
                <a:latin typeface="Lucida Sans Typewriter" panose="020B0509030504030204" pitchFamily="49" charset="0"/>
              </a:rPr>
              <a:t>keras</a:t>
            </a:r>
            <a:r>
              <a:rPr kumimoji="0" lang="fr-FR" altLang="fr-FR" sz="1100" b="0" i="0" u="none" strike="noStrike" cap="none" normalizeH="0" baseline="0" err="1">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333333"/>
                </a:solidFill>
                <a:effectLst/>
                <a:latin typeface="Lucida Sans Typewriter" panose="020B0509030504030204" pitchFamily="49" charset="0"/>
              </a:rPr>
              <a:t>models</a:t>
            </a:r>
            <a:r>
              <a:rPr kumimoji="0" lang="fr-FR" altLang="fr-FR" sz="1100" b="0" i="0" u="none" strike="noStrike" cap="none" normalizeH="0" baseline="0" err="1">
                <a:ln>
                  <a:noFill/>
                </a:ln>
                <a:solidFill>
                  <a:srgbClr val="63A35C"/>
                </a:solidFill>
                <a:effectLst/>
                <a:latin typeface="Lucida Sans Typewriter" panose="020B0509030504030204" pitchFamily="49" charset="0"/>
              </a:rPr>
              <a:t>.</a:t>
            </a:r>
            <a:r>
              <a:rPr kumimoji="0" lang="fr-FR" altLang="fr-FR" sz="1100" b="0" i="0" u="none" strike="noStrike" cap="none" normalizeH="0" baseline="0" err="1">
                <a:ln>
                  <a:noFill/>
                </a:ln>
                <a:solidFill>
                  <a:srgbClr val="0086B3"/>
                </a:solidFill>
                <a:effectLst/>
                <a:latin typeface="Lucida Sans Typewriter" panose="020B0509030504030204" pitchFamily="49" charset="0"/>
              </a:rPr>
              <a:t>load_model</a:t>
            </a:r>
            <a:r>
              <a:rPr kumimoji="0" lang="fr-FR" altLang="fr-FR" sz="1100" b="0" i="0" u="none" strike="noStrike" cap="none" normalizeH="0" baseline="0">
                <a:ln>
                  <a:noFill/>
                </a:ln>
                <a:solidFill>
                  <a:srgbClr val="63A35C"/>
                </a:solidFill>
                <a:effectLst/>
                <a:latin typeface="Lucida Sans Typewriter" panose="020B0509030504030204" pitchFamily="49" charset="0"/>
              </a:rPr>
              <a:t>(</a:t>
            </a:r>
            <a:r>
              <a:rPr kumimoji="0" lang="fr-FR" altLang="fr-FR" sz="1100" b="0" i="0" u="none" strike="noStrike" cap="none" normalizeH="0" baseline="0">
                <a:ln>
                  <a:noFill/>
                </a:ln>
                <a:solidFill>
                  <a:srgbClr val="183691"/>
                </a:solidFill>
                <a:effectLst/>
                <a:latin typeface="Lucida Sans Typewriter" panose="020B0509030504030204" pitchFamily="49" charset="0"/>
              </a:rPr>
              <a:t>'</a:t>
            </a:r>
            <a:r>
              <a:rPr kumimoji="0" lang="fr-FR" altLang="fr-FR" sz="1100" b="0" i="0" u="none" strike="noStrike" cap="none" normalizeH="0" baseline="0" err="1">
                <a:ln>
                  <a:noFill/>
                </a:ln>
                <a:solidFill>
                  <a:srgbClr val="183691"/>
                </a:solidFill>
                <a:effectLst/>
                <a:latin typeface="Lucida Sans Typewriter" panose="020B0509030504030204" pitchFamily="49" charset="0"/>
              </a:rPr>
              <a:t>saved_model</a:t>
            </a:r>
            <a:r>
              <a:rPr kumimoji="0" lang="fr-FR" altLang="fr-FR" sz="1100" b="0" i="0" u="none" strike="noStrike" cap="none" normalizeH="0" baseline="0">
                <a:ln>
                  <a:noFill/>
                </a:ln>
                <a:solidFill>
                  <a:srgbClr val="183691"/>
                </a:solidFill>
                <a:effectLst/>
                <a:latin typeface="Lucida Sans Typewriter" panose="020B0509030504030204" pitchFamily="49" charset="0"/>
              </a:rPr>
              <a:t>/</a:t>
            </a:r>
            <a:r>
              <a:rPr kumimoji="0" lang="fr-FR" altLang="fr-FR" sz="1100" b="0" i="0" u="none" strike="noStrike" cap="none" normalizeH="0" baseline="0" err="1">
                <a:ln>
                  <a:noFill/>
                </a:ln>
                <a:solidFill>
                  <a:srgbClr val="183691"/>
                </a:solidFill>
                <a:effectLst/>
                <a:latin typeface="Lucida Sans Typewriter" panose="020B0509030504030204" pitchFamily="49" charset="0"/>
              </a:rPr>
              <a:t>my_model</a:t>
            </a:r>
            <a:r>
              <a:rPr kumimoji="0" lang="fr-FR" altLang="fr-FR" sz="1100" b="0" i="0" u="none" strike="noStrike" cap="none" normalizeH="0" baseline="0">
                <a:ln>
                  <a:noFill/>
                </a:ln>
                <a:solidFill>
                  <a:srgbClr val="183691"/>
                </a:solidFill>
                <a:effectLst/>
                <a:latin typeface="Lucida Sans Typewriter" panose="020B0509030504030204" pitchFamily="49" charset="0"/>
              </a:rPr>
              <a:t>'</a:t>
            </a:r>
            <a:r>
              <a:rPr kumimoji="0" lang="fr-FR" altLang="fr-FR" sz="1100" b="0" i="0" u="none" strike="noStrike" cap="none" normalizeH="0" baseline="0">
                <a:ln>
                  <a:noFill/>
                </a:ln>
                <a:solidFill>
                  <a:srgbClr val="63A35C"/>
                </a:solidFill>
                <a:effectLst/>
                <a:latin typeface="Lucida Sans Typewriter" panose="020B0509030504030204" pitchFamily="49" charset="0"/>
              </a:rPr>
              <a:t>)</a:t>
            </a:r>
            <a:br>
              <a:rPr kumimoji="0" lang="fr-FR" altLang="fr-FR" sz="1100" b="0" i="0" u="none" strike="noStrike" cap="none" normalizeH="0" baseline="0">
                <a:ln>
                  <a:noFill/>
                </a:ln>
                <a:solidFill>
                  <a:srgbClr val="63A35C"/>
                </a:solidFill>
                <a:effectLst/>
                <a:latin typeface="Lucida Sans Typewriter" panose="020B0509030504030204" pitchFamily="49" charset="0"/>
              </a:rPr>
            </a:br>
            <a:br>
              <a:rPr kumimoji="0" lang="fr-FR" altLang="fr-FR" sz="1100" b="0" i="0" u="none" strike="noStrike" cap="none" normalizeH="0" baseline="0">
                <a:ln>
                  <a:noFill/>
                </a:ln>
                <a:solidFill>
                  <a:srgbClr val="63A35C"/>
                </a:solidFill>
                <a:effectLst/>
                <a:latin typeface="Lucida Sans Typewriter" panose="020B0509030504030204" pitchFamily="49" charset="0"/>
              </a:rPr>
            </a:b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10" name="ZoneTexte 9">
            <a:extLst>
              <a:ext uri="{FF2B5EF4-FFF2-40B4-BE49-F238E27FC236}">
                <a16:creationId xmlns:a16="http://schemas.microsoft.com/office/drawing/2014/main" id="{C717C1C4-D9B6-8F57-67B9-99AE42863B63}"/>
              </a:ext>
            </a:extLst>
          </p:cNvPr>
          <p:cNvSpPr txBox="1"/>
          <p:nvPr/>
        </p:nvSpPr>
        <p:spPr>
          <a:xfrm>
            <a:off x="235041" y="1316041"/>
            <a:ext cx="6094428" cy="1223412"/>
          </a:xfrm>
          <a:prstGeom prst="rect">
            <a:avLst/>
          </a:prstGeom>
          <a:noFill/>
        </p:spPr>
        <p:txBody>
          <a:bodyPr wrap="square">
            <a:spAutoFit/>
          </a:bodyPr>
          <a:lstStyle/>
          <a:p>
            <a:r>
              <a:rPr kumimoji="0" lang="fr-FR" altLang="fr-FR" sz="1050" b="0" i="0" u="none" strike="noStrike" cap="none" normalizeH="0" baseline="0">
                <a:ln>
                  <a:noFill/>
                </a:ln>
                <a:solidFill>
                  <a:srgbClr val="A71D5D"/>
                </a:solidFill>
                <a:effectLst/>
                <a:latin typeface="Lucida Sans Typewriter" panose="020B0509030504030204" pitchFamily="49" charset="0"/>
              </a:rPr>
              <a:t>import </a:t>
            </a:r>
            <a:r>
              <a:rPr kumimoji="0" lang="fr-FR" altLang="fr-FR" sz="1050" b="0" i="0" u="none" strike="noStrike" cap="none" normalizeH="0" baseline="0">
                <a:ln>
                  <a:noFill/>
                </a:ln>
                <a:solidFill>
                  <a:srgbClr val="333333"/>
                </a:solidFill>
                <a:effectLst/>
                <a:latin typeface="Lucida Sans Typewriter" panose="020B0509030504030204" pitchFamily="49" charset="0"/>
              </a:rPr>
              <a:t>cv2</a:t>
            </a:r>
            <a:br>
              <a:rPr kumimoji="0" lang="fr-FR" altLang="fr-FR" sz="1050" b="0" i="0" u="none" strike="noStrike" cap="none" normalizeH="0" baseline="0">
                <a:ln>
                  <a:noFill/>
                </a:ln>
                <a:solidFill>
                  <a:srgbClr val="333333"/>
                </a:solidFill>
                <a:effectLst/>
                <a:latin typeface="Lucida Sans Typewriter" panose="020B0509030504030204" pitchFamily="49" charset="0"/>
              </a:rPr>
            </a:br>
            <a:r>
              <a:rPr kumimoji="0" lang="fr-FR" altLang="fr-FR" sz="1050" b="0" i="0" u="none" strike="noStrike" cap="none" normalizeH="0" baseline="0">
                <a:ln>
                  <a:noFill/>
                </a:ln>
                <a:solidFill>
                  <a:srgbClr val="A71D5D"/>
                </a:solidFill>
                <a:effectLst/>
                <a:latin typeface="Lucida Sans Typewriter" panose="020B0509030504030204" pitchFamily="49" charset="0"/>
              </a:rPr>
              <a:t>import </a:t>
            </a:r>
            <a:r>
              <a:rPr kumimoji="0" lang="fr-FR" altLang="fr-FR" sz="1050" b="0" i="0" u="none" strike="noStrike" cap="none" normalizeH="0" baseline="0" err="1">
                <a:ln>
                  <a:noFill/>
                </a:ln>
                <a:solidFill>
                  <a:srgbClr val="333333"/>
                </a:solidFill>
                <a:effectLst/>
                <a:latin typeface="Lucida Sans Typewriter" panose="020B0509030504030204" pitchFamily="49" charset="0"/>
              </a:rPr>
              <a:t>pyautogui</a:t>
            </a:r>
            <a:br>
              <a:rPr kumimoji="0" lang="fr-FR" altLang="fr-FR" sz="1050" b="0" i="0" u="none" strike="noStrike" cap="none" normalizeH="0" baseline="0">
                <a:ln>
                  <a:noFill/>
                </a:ln>
                <a:solidFill>
                  <a:srgbClr val="333333"/>
                </a:solidFill>
                <a:effectLst/>
                <a:latin typeface="Lucida Sans Typewriter" panose="020B0509030504030204" pitchFamily="49" charset="0"/>
              </a:rPr>
            </a:br>
            <a:r>
              <a:rPr kumimoji="0" lang="fr-FR" altLang="fr-FR" sz="1050" b="0" i="0" u="none" strike="noStrike" cap="none" normalizeH="0" baseline="0">
                <a:ln>
                  <a:noFill/>
                </a:ln>
                <a:solidFill>
                  <a:srgbClr val="A71D5D"/>
                </a:solidFill>
                <a:effectLst/>
                <a:latin typeface="Lucida Sans Typewriter" panose="020B0509030504030204" pitchFamily="49" charset="0"/>
              </a:rPr>
              <a:t>import </a:t>
            </a:r>
            <a:r>
              <a:rPr kumimoji="0" lang="fr-FR" altLang="fr-FR" sz="1050" b="0" i="0" u="none" strike="noStrike" cap="none" normalizeH="0" baseline="0">
                <a:ln>
                  <a:noFill/>
                </a:ln>
                <a:solidFill>
                  <a:srgbClr val="333333"/>
                </a:solidFill>
                <a:effectLst/>
                <a:latin typeface="Lucida Sans Typewriter" panose="020B0509030504030204" pitchFamily="49" charset="0"/>
              </a:rPr>
              <a:t>time</a:t>
            </a:r>
            <a:br>
              <a:rPr kumimoji="0" lang="fr-FR" altLang="fr-FR" sz="1050" b="0" i="0" u="none" strike="noStrike" cap="none" normalizeH="0" baseline="0">
                <a:ln>
                  <a:noFill/>
                </a:ln>
                <a:solidFill>
                  <a:srgbClr val="333333"/>
                </a:solidFill>
                <a:effectLst/>
                <a:latin typeface="Lucida Sans Typewriter" panose="020B0509030504030204" pitchFamily="49" charset="0"/>
              </a:rPr>
            </a:br>
            <a:r>
              <a:rPr kumimoji="0" lang="fr-FR" altLang="fr-FR" sz="1050" b="0" i="0" u="none" strike="noStrike" cap="none" normalizeH="0" baseline="0" err="1">
                <a:ln>
                  <a:noFill/>
                </a:ln>
                <a:solidFill>
                  <a:srgbClr val="A71D5D"/>
                </a:solidFill>
                <a:effectLst/>
                <a:latin typeface="Lucida Sans Typewriter" panose="020B0509030504030204" pitchFamily="49" charset="0"/>
              </a:rPr>
              <a:t>from</a:t>
            </a:r>
            <a:r>
              <a:rPr kumimoji="0" lang="fr-FR" altLang="fr-FR" sz="1050" b="0" i="0" u="none" strike="noStrike" cap="none" normalizeH="0" baseline="0">
                <a:ln>
                  <a:noFill/>
                </a:ln>
                <a:solidFill>
                  <a:srgbClr val="A71D5D"/>
                </a:solidFill>
                <a:effectLst/>
                <a:latin typeface="Lucida Sans Typewriter" panose="020B0509030504030204" pitchFamily="49" charset="0"/>
              </a:rPr>
              <a:t> </a:t>
            </a:r>
            <a:r>
              <a:rPr kumimoji="0" lang="fr-FR" altLang="fr-FR" sz="1050" b="0" i="0" u="none" strike="noStrike" cap="none" normalizeH="0" baseline="0">
                <a:ln>
                  <a:noFill/>
                </a:ln>
                <a:solidFill>
                  <a:srgbClr val="333333"/>
                </a:solidFill>
                <a:effectLst/>
                <a:latin typeface="Lucida Sans Typewriter" panose="020B0509030504030204" pitchFamily="49" charset="0"/>
              </a:rPr>
              <a:t>time </a:t>
            </a:r>
            <a:r>
              <a:rPr kumimoji="0" lang="fr-FR" altLang="fr-FR" sz="1050" b="0" i="0" u="none" strike="noStrike" cap="none" normalizeH="0" baseline="0">
                <a:ln>
                  <a:noFill/>
                </a:ln>
                <a:solidFill>
                  <a:srgbClr val="A71D5D"/>
                </a:solidFill>
                <a:effectLst/>
                <a:latin typeface="Lucida Sans Typewriter" panose="020B0509030504030204" pitchFamily="49" charset="0"/>
              </a:rPr>
              <a:t>import </a:t>
            </a:r>
            <a:r>
              <a:rPr kumimoji="0" lang="fr-FR" altLang="fr-FR" sz="1050" b="0" i="0" u="none" strike="noStrike" cap="none" normalizeH="0" baseline="0" err="1">
                <a:ln>
                  <a:noFill/>
                </a:ln>
                <a:solidFill>
                  <a:srgbClr val="333333"/>
                </a:solidFill>
                <a:effectLst/>
                <a:latin typeface="Lucida Sans Typewriter" panose="020B0509030504030204" pitchFamily="49" charset="0"/>
              </a:rPr>
              <a:t>sleep</a:t>
            </a:r>
            <a:br>
              <a:rPr kumimoji="0" lang="fr-FR" altLang="fr-FR" sz="1050" b="0" i="0" u="none" strike="noStrike" cap="none" normalizeH="0" baseline="0">
                <a:ln>
                  <a:noFill/>
                </a:ln>
                <a:solidFill>
                  <a:srgbClr val="333333"/>
                </a:solidFill>
                <a:effectLst/>
                <a:latin typeface="Lucida Sans Typewriter" panose="020B0509030504030204" pitchFamily="49" charset="0"/>
              </a:rPr>
            </a:br>
            <a:r>
              <a:rPr kumimoji="0" lang="fr-FR" altLang="fr-FR" sz="1050" b="0" i="0" u="none" strike="noStrike" cap="none" normalizeH="0" baseline="0">
                <a:ln>
                  <a:noFill/>
                </a:ln>
                <a:solidFill>
                  <a:srgbClr val="A71D5D"/>
                </a:solidFill>
                <a:effectLst/>
                <a:latin typeface="Lucida Sans Typewriter" panose="020B0509030504030204" pitchFamily="49" charset="0"/>
              </a:rPr>
              <a:t>import </a:t>
            </a:r>
            <a:r>
              <a:rPr kumimoji="0" lang="fr-FR" altLang="fr-FR" sz="1050" b="0" i="0" u="none" strike="noStrike" cap="none" normalizeH="0" baseline="0" err="1">
                <a:ln>
                  <a:noFill/>
                </a:ln>
                <a:solidFill>
                  <a:srgbClr val="333333"/>
                </a:solidFill>
                <a:effectLst/>
                <a:latin typeface="Lucida Sans Typewriter" panose="020B0509030504030204" pitchFamily="49" charset="0"/>
              </a:rPr>
              <a:t>numpy</a:t>
            </a:r>
            <a:r>
              <a:rPr kumimoji="0" lang="fr-FR" altLang="fr-FR" sz="1050" b="0" i="0" u="none" strike="noStrike" cap="none" normalizeH="0" baseline="0">
                <a:ln>
                  <a:noFill/>
                </a:ln>
                <a:solidFill>
                  <a:srgbClr val="333333"/>
                </a:solidFill>
                <a:effectLst/>
                <a:latin typeface="Lucida Sans Typewriter" panose="020B0509030504030204" pitchFamily="49" charset="0"/>
              </a:rPr>
              <a:t> </a:t>
            </a:r>
            <a:r>
              <a:rPr kumimoji="0" lang="fr-FR" altLang="fr-FR" sz="1050" b="0" i="0" u="none" strike="noStrike" cap="none" normalizeH="0" baseline="0">
                <a:ln>
                  <a:noFill/>
                </a:ln>
                <a:solidFill>
                  <a:srgbClr val="A71D5D"/>
                </a:solidFill>
                <a:effectLst/>
                <a:latin typeface="Lucida Sans Typewriter" panose="020B0509030504030204" pitchFamily="49" charset="0"/>
              </a:rPr>
              <a:t>as </a:t>
            </a:r>
            <a:r>
              <a:rPr kumimoji="0" lang="fr-FR" altLang="fr-FR" sz="1050" b="0" i="0" u="none" strike="noStrike" cap="none" normalizeH="0" baseline="0" err="1">
                <a:ln>
                  <a:noFill/>
                </a:ln>
                <a:solidFill>
                  <a:srgbClr val="333333"/>
                </a:solidFill>
                <a:effectLst/>
                <a:latin typeface="Lucida Sans Typewriter" panose="020B0509030504030204" pitchFamily="49" charset="0"/>
              </a:rPr>
              <a:t>np</a:t>
            </a:r>
            <a:br>
              <a:rPr kumimoji="0" lang="fr-FR" altLang="fr-FR" sz="1050" b="0" i="0" u="none" strike="noStrike" cap="none" normalizeH="0" baseline="0">
                <a:ln>
                  <a:noFill/>
                </a:ln>
                <a:solidFill>
                  <a:srgbClr val="333333"/>
                </a:solidFill>
                <a:effectLst/>
                <a:latin typeface="Lucida Sans Typewriter" panose="020B0509030504030204" pitchFamily="49" charset="0"/>
              </a:rPr>
            </a:br>
            <a:r>
              <a:rPr kumimoji="0" lang="fr-FR" altLang="fr-FR" sz="1050" b="0" i="0" u="none" strike="noStrike" cap="none" normalizeH="0" baseline="0">
                <a:ln>
                  <a:noFill/>
                </a:ln>
                <a:solidFill>
                  <a:srgbClr val="A71D5D"/>
                </a:solidFill>
                <a:effectLst/>
                <a:latin typeface="Lucida Sans Typewriter" panose="020B0509030504030204" pitchFamily="49" charset="0"/>
              </a:rPr>
              <a:t>import </a:t>
            </a:r>
            <a:r>
              <a:rPr kumimoji="0" lang="fr-FR" altLang="fr-FR" sz="1050" b="0" i="0" u="none" strike="noStrike" cap="none" normalizeH="0" baseline="0">
                <a:ln>
                  <a:noFill/>
                </a:ln>
                <a:solidFill>
                  <a:srgbClr val="333333"/>
                </a:solidFill>
                <a:effectLst/>
                <a:latin typeface="Lucida Sans Typewriter" panose="020B0509030504030204" pitchFamily="49" charset="0"/>
              </a:rPr>
              <a:t>os</a:t>
            </a:r>
          </a:p>
          <a:p>
            <a:r>
              <a:rPr lang="fr-FR" sz="1050">
                <a:solidFill>
                  <a:srgbClr val="333333"/>
                </a:solidFill>
                <a:latin typeface="Lucida Sans Typewriter" panose="020B0509030504030204" pitchFamily="49" charset="0"/>
              </a:rPr>
              <a:t>Import </a:t>
            </a:r>
            <a:r>
              <a:rPr lang="fr-FR" sz="1050" err="1">
                <a:solidFill>
                  <a:srgbClr val="333333"/>
                </a:solidFill>
                <a:latin typeface="Lucida Sans Typewriter" panose="020B0509030504030204" pitchFamily="49" charset="0"/>
              </a:rPr>
              <a:t>tensorFlow</a:t>
            </a:r>
            <a:r>
              <a:rPr lang="fr-FR" sz="1050">
                <a:solidFill>
                  <a:srgbClr val="333333"/>
                </a:solidFill>
                <a:latin typeface="Lucida Sans Typewriter" panose="020B0509030504030204" pitchFamily="49" charset="0"/>
              </a:rPr>
              <a:t> as </a:t>
            </a:r>
            <a:r>
              <a:rPr lang="fr-FR" sz="1050" err="1">
                <a:solidFill>
                  <a:srgbClr val="333333"/>
                </a:solidFill>
                <a:latin typeface="Lucida Sans Typewriter" panose="020B0509030504030204" pitchFamily="49" charset="0"/>
              </a:rPr>
              <a:t>tf</a:t>
            </a:r>
            <a:endParaRPr lang="fr-FR" sz="1050"/>
          </a:p>
        </p:txBody>
      </p:sp>
      <p:sp>
        <p:nvSpPr>
          <p:cNvPr id="6" name="Espace réservé du numéro de diapositive 5">
            <a:extLst>
              <a:ext uri="{FF2B5EF4-FFF2-40B4-BE49-F238E27FC236}">
                <a16:creationId xmlns:a16="http://schemas.microsoft.com/office/drawing/2014/main" id="{88463D33-E51D-D956-4C2F-8381045F1F69}"/>
              </a:ext>
            </a:extLst>
          </p:cNvPr>
          <p:cNvSpPr>
            <a:spLocks noGrp="1"/>
          </p:cNvSpPr>
          <p:nvPr>
            <p:ph type="sldNum" sz="quarter" idx="12"/>
          </p:nvPr>
        </p:nvSpPr>
        <p:spPr/>
        <p:txBody>
          <a:bodyPr/>
          <a:lstStyle/>
          <a:p>
            <a:fld id="{27C6CCC6-2BE5-4E42-96A4-D1E8E81A3D8E}" type="slidenum">
              <a:rPr lang="fr-FR" smtClean="0"/>
              <a:t>29</a:t>
            </a:fld>
            <a:endParaRPr lang="fr-FR"/>
          </a:p>
        </p:txBody>
      </p:sp>
      <p:sp>
        <p:nvSpPr>
          <p:cNvPr id="4" name="Rectangle 2">
            <a:extLst>
              <a:ext uri="{FF2B5EF4-FFF2-40B4-BE49-F238E27FC236}">
                <a16:creationId xmlns:a16="http://schemas.microsoft.com/office/drawing/2014/main" id="{D7C4FCAC-3A07-A16C-030C-FF30121486C4}"/>
              </a:ext>
            </a:extLst>
          </p:cNvPr>
          <p:cNvSpPr>
            <a:spLocks noChangeArrowheads="1"/>
          </p:cNvSpPr>
          <p:nvPr/>
        </p:nvSpPr>
        <p:spPr bwMode="auto">
          <a:xfrm>
            <a:off x="5902959" y="1151453"/>
            <a:ext cx="6165758" cy="45550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1" i="0" u="none" strike="noStrike" cap="none" normalizeH="0" baseline="0" err="1">
                <a:ln>
                  <a:noFill/>
                </a:ln>
                <a:solidFill>
                  <a:srgbClr val="000080"/>
                </a:solidFill>
                <a:effectLst/>
                <a:latin typeface="Lucida Sans Typewriter" panose="020B0509030504030204" pitchFamily="49" charset="0"/>
              </a:rPr>
              <a:t>while</a:t>
            </a:r>
            <a:r>
              <a:rPr kumimoji="0" lang="fr-FR" altLang="fr-FR" sz="1000" b="1" i="0" u="none" strike="noStrike" cap="none" normalizeH="0" baseline="0">
                <a:ln>
                  <a:noFill/>
                </a:ln>
                <a:solidFill>
                  <a:srgbClr val="000080"/>
                </a:solidFill>
                <a:effectLst/>
                <a:latin typeface="Lucida Sans Typewriter" panose="020B0509030504030204" pitchFamily="49" charset="0"/>
              </a:rPr>
              <a:t> </a:t>
            </a:r>
            <a:r>
              <a:rPr kumimoji="0" lang="fr-FR" altLang="fr-FR" sz="1000" b="1" i="0" u="none" strike="noStrike" cap="none" normalizeH="0" baseline="0" err="1">
                <a:ln>
                  <a:noFill/>
                </a:ln>
                <a:solidFill>
                  <a:srgbClr val="000080"/>
                </a:solidFill>
                <a:effectLst/>
                <a:latin typeface="Lucida Sans Typewriter" panose="020B0509030504030204" pitchFamily="49" charset="0"/>
              </a:rPr>
              <a:t>True</a:t>
            </a:r>
            <a:r>
              <a:rPr kumimoji="0" lang="fr-FR" altLang="fr-FR" sz="1000" b="0" i="0" u="none" strike="noStrike" cap="none" normalizeH="0" baseline="0">
                <a:ln>
                  <a:noFill/>
                </a:ln>
                <a:solidFill>
                  <a:srgbClr val="000000"/>
                </a:solidFill>
                <a:effectLst/>
                <a:latin typeface="Lucida Sans Typewriter" panose="020B0509030504030204" pitchFamily="49" charset="0"/>
              </a:rPr>
              <a:t>:</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1" u="none" strike="noStrike" cap="none" normalizeH="0" baseline="0">
                <a:ln>
                  <a:noFill/>
                </a:ln>
                <a:solidFill>
                  <a:srgbClr val="808080"/>
                </a:solidFill>
                <a:effectLst/>
                <a:latin typeface="Lucida Sans Typewriter" panose="020B0509030504030204" pitchFamily="49" charset="0"/>
              </a:rPr>
              <a:t>#lecture flux </a:t>
            </a:r>
            <a:r>
              <a:rPr kumimoji="0" lang="fr-FR" altLang="fr-FR" sz="1000" b="0" i="1" u="none" strike="noStrike" cap="none" normalizeH="0" baseline="0" err="1">
                <a:ln>
                  <a:noFill/>
                </a:ln>
                <a:solidFill>
                  <a:srgbClr val="808080"/>
                </a:solidFill>
                <a:effectLst/>
                <a:latin typeface="Lucida Sans Typewriter" panose="020B0509030504030204" pitchFamily="49" charset="0"/>
              </a:rPr>
              <a:t>video</a:t>
            </a:r>
            <a:br>
              <a:rPr kumimoji="0" lang="fr-FR" altLang="fr-FR" sz="1000" b="0" i="1" u="none" strike="noStrike" cap="none" normalizeH="0" baseline="0">
                <a:ln>
                  <a:noFill/>
                </a:ln>
                <a:solidFill>
                  <a:srgbClr val="808080"/>
                </a:solidFill>
                <a:effectLst/>
                <a:latin typeface="Lucida Sans Typewriter" panose="020B0509030504030204" pitchFamily="49" charset="0"/>
              </a:rPr>
            </a:br>
            <a:r>
              <a:rPr kumimoji="0" lang="fr-FR" altLang="fr-FR" sz="1000" b="0" i="1" u="none" strike="noStrike" cap="none" normalizeH="0" baseline="0">
                <a:ln>
                  <a:noFill/>
                </a:ln>
                <a:solidFill>
                  <a:srgbClr val="808080"/>
                </a:solidFill>
                <a:effectLst/>
                <a:latin typeface="Lucida Sans Typewriter" panose="020B0509030504030204" pitchFamily="49" charset="0"/>
              </a:rPr>
              <a:t>    </a:t>
            </a:r>
            <a:r>
              <a:rPr kumimoji="0" lang="fr-FR" altLang="fr-FR" sz="1000" b="0" i="0" u="none" strike="noStrike" cap="none" normalizeH="0" baseline="0" err="1">
                <a:ln>
                  <a:noFill/>
                </a:ln>
                <a:solidFill>
                  <a:srgbClr val="000000"/>
                </a:solidFill>
                <a:effectLst/>
                <a:latin typeface="Lucida Sans Typewriter" panose="020B0509030504030204" pitchFamily="49" charset="0"/>
              </a:rPr>
              <a:t>ret</a:t>
            </a:r>
            <a:r>
              <a:rPr kumimoji="0" lang="fr-FR" altLang="fr-FR" sz="1000" b="0" i="0" u="none" strike="noStrike" cap="none" normalizeH="0" baseline="0">
                <a:ln>
                  <a:noFill/>
                </a:ln>
                <a:solidFill>
                  <a:srgbClr val="000000"/>
                </a:solidFill>
                <a:effectLst/>
                <a:latin typeface="Lucida Sans Typewriter" panose="020B0509030504030204" pitchFamily="49" charset="0"/>
              </a:rPr>
              <a:t>, frame = </a:t>
            </a:r>
            <a:r>
              <a:rPr kumimoji="0" lang="fr-FR" altLang="fr-FR" sz="1000" b="0" i="0" u="none" strike="noStrike" cap="none" normalizeH="0" baseline="0" err="1">
                <a:ln>
                  <a:noFill/>
                </a:ln>
                <a:solidFill>
                  <a:srgbClr val="000000"/>
                </a:solidFill>
                <a:effectLst/>
                <a:latin typeface="Lucida Sans Typewriter" panose="020B0509030504030204" pitchFamily="49" charset="0"/>
              </a:rPr>
              <a:t>video.read</a:t>
            </a:r>
            <a:r>
              <a:rPr kumimoji="0" lang="fr-FR" altLang="fr-FR" sz="1000" b="0" i="0" u="none" strike="noStrike" cap="none" normalizeH="0" baseline="0">
                <a:ln>
                  <a:noFill/>
                </a:ln>
                <a:solidFill>
                  <a:srgbClr val="000000"/>
                </a:solidFill>
                <a:effectLst/>
                <a:latin typeface="Lucida Sans Typewriter" panose="020B0509030504030204" pitchFamily="49" charset="0"/>
              </a:rPr>
              <a:t>()</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1" i="0" u="none" strike="noStrike" cap="none" normalizeH="0" baseline="0">
                <a:ln>
                  <a:noFill/>
                </a:ln>
                <a:solidFill>
                  <a:srgbClr val="000080"/>
                </a:solidFill>
                <a:effectLst/>
                <a:latin typeface="Lucida Sans Typewriter" panose="020B0509030504030204" pitchFamily="49" charset="0"/>
              </a:rPr>
              <a:t>if </a:t>
            </a:r>
            <a:r>
              <a:rPr kumimoji="0" lang="fr-FR" altLang="fr-FR" sz="1000" b="0" i="0" u="none" strike="noStrike" cap="none" normalizeH="0" baseline="0" err="1">
                <a:ln>
                  <a:noFill/>
                </a:ln>
                <a:solidFill>
                  <a:srgbClr val="000000"/>
                </a:solidFill>
                <a:effectLst/>
                <a:latin typeface="Lucida Sans Typewriter" panose="020B0509030504030204" pitchFamily="49" charset="0"/>
              </a:rPr>
              <a:t>ret</a:t>
            </a:r>
            <a:r>
              <a:rPr kumimoji="0" lang="fr-FR" altLang="fr-FR" sz="1000" b="0" i="0" u="none" strike="noStrike" cap="none" normalizeH="0" baseline="0">
                <a:ln>
                  <a:noFill/>
                </a:ln>
                <a:solidFill>
                  <a:srgbClr val="000000"/>
                </a:solidFill>
                <a:effectLst/>
                <a:latin typeface="Lucida Sans Typewriter" panose="020B0509030504030204" pitchFamily="49" charset="0"/>
              </a:rPr>
              <a:t> == </a:t>
            </a:r>
            <a:r>
              <a:rPr kumimoji="0" lang="fr-FR" altLang="fr-FR" sz="1000" b="1" i="0" u="none" strike="noStrike" cap="none" normalizeH="0" baseline="0" err="1">
                <a:ln>
                  <a:noFill/>
                </a:ln>
                <a:solidFill>
                  <a:srgbClr val="000080"/>
                </a:solidFill>
                <a:effectLst/>
                <a:latin typeface="Lucida Sans Typewriter" panose="020B0509030504030204" pitchFamily="49" charset="0"/>
              </a:rPr>
              <a:t>True</a:t>
            </a:r>
            <a:r>
              <a:rPr kumimoji="0" lang="fr-FR" altLang="fr-FR" sz="1000" b="0" i="0" u="none" strike="noStrike" cap="none" normalizeH="0" baseline="0">
                <a:ln>
                  <a:noFill/>
                </a:ln>
                <a:solidFill>
                  <a:srgbClr val="000000"/>
                </a:solidFill>
                <a:effectLst/>
                <a:latin typeface="Lucida Sans Typewriter" panose="020B0509030504030204" pitchFamily="49" charset="0"/>
              </a:rPr>
              <a:t>:</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0" u="none" strike="noStrike" cap="none" normalizeH="0" baseline="0" err="1">
                <a:ln>
                  <a:noFill/>
                </a:ln>
                <a:solidFill>
                  <a:srgbClr val="000000"/>
                </a:solidFill>
                <a:effectLst/>
                <a:latin typeface="Lucida Sans Typewriter" panose="020B0509030504030204" pitchFamily="49" charset="0"/>
              </a:rPr>
              <a:t>result.write</a:t>
            </a:r>
            <a:r>
              <a:rPr kumimoji="0" lang="fr-FR" altLang="fr-FR" sz="1000" b="0" i="0" u="none" strike="noStrike" cap="none" normalizeH="0" baseline="0">
                <a:ln>
                  <a:noFill/>
                </a:ln>
                <a:solidFill>
                  <a:srgbClr val="000000"/>
                </a:solidFill>
                <a:effectLst/>
                <a:latin typeface="Lucida Sans Typewriter" panose="020B0509030504030204" pitchFamily="49" charset="0"/>
              </a:rPr>
              <a:t>(frame)</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cv2.imshow(</a:t>
            </a:r>
            <a:r>
              <a:rPr kumimoji="0" lang="fr-FR" altLang="fr-FR" sz="1000" b="1" i="0" u="none" strike="noStrike" cap="none" normalizeH="0" baseline="0">
                <a:ln>
                  <a:noFill/>
                </a:ln>
                <a:solidFill>
                  <a:srgbClr val="008000"/>
                </a:solidFill>
                <a:effectLst/>
                <a:latin typeface="Lucida Sans Typewriter" panose="020B0509030504030204" pitchFamily="49" charset="0"/>
              </a:rPr>
              <a:t>'Frame'</a:t>
            </a:r>
            <a:r>
              <a:rPr kumimoji="0" lang="fr-FR" altLang="fr-FR" sz="1000" b="0" i="0" u="none" strike="noStrike" cap="none" normalizeH="0" baseline="0">
                <a:ln>
                  <a:noFill/>
                </a:ln>
                <a:solidFill>
                  <a:srgbClr val="000000"/>
                </a:solidFill>
                <a:effectLst/>
                <a:latin typeface="Lucida Sans Typewriter" panose="020B0509030504030204" pitchFamily="49" charset="0"/>
              </a:rPr>
              <a:t>, frame)</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1" i="0" u="none" strike="noStrike" cap="none" normalizeH="0" baseline="0">
                <a:ln>
                  <a:noFill/>
                </a:ln>
                <a:solidFill>
                  <a:srgbClr val="000080"/>
                </a:solidFill>
                <a:effectLst/>
                <a:latin typeface="Lucida Sans Typewriter" panose="020B0509030504030204" pitchFamily="49" charset="0"/>
              </a:rPr>
              <a:t>if </a:t>
            </a:r>
            <a:r>
              <a:rPr kumimoji="0" lang="fr-FR" altLang="fr-FR" sz="1000" b="0" i="0" u="none" strike="noStrike" cap="none" normalizeH="0" baseline="0">
                <a:ln>
                  <a:noFill/>
                </a:ln>
                <a:solidFill>
                  <a:srgbClr val="000000"/>
                </a:solidFill>
                <a:effectLst/>
                <a:latin typeface="Lucida Sans Typewriter" panose="020B0509030504030204" pitchFamily="49" charset="0"/>
              </a:rPr>
              <a:t>cv2.waitKey(</a:t>
            </a:r>
            <a:r>
              <a:rPr kumimoji="0" lang="fr-FR" altLang="fr-FR" sz="1000" b="0" i="0" u="none" strike="noStrike" cap="none" normalizeH="0" baseline="0">
                <a:ln>
                  <a:noFill/>
                </a:ln>
                <a:solidFill>
                  <a:srgbClr val="0000FF"/>
                </a:solidFill>
                <a:effectLst/>
                <a:latin typeface="Lucida Sans Typewriter" panose="020B0509030504030204" pitchFamily="49" charset="0"/>
              </a:rPr>
              <a:t>1</a:t>
            </a:r>
            <a:r>
              <a:rPr kumimoji="0" lang="fr-FR" altLang="fr-FR" sz="1000" b="0" i="0" u="none" strike="noStrike" cap="none" normalizeH="0" baseline="0">
                <a:ln>
                  <a:noFill/>
                </a:ln>
                <a:solidFill>
                  <a:srgbClr val="000000"/>
                </a:solidFill>
                <a:effectLst/>
                <a:latin typeface="Lucida Sans Typewriter" panose="020B0509030504030204" pitchFamily="49" charset="0"/>
              </a:rPr>
              <a:t>) &amp; </a:t>
            </a:r>
            <a:r>
              <a:rPr kumimoji="0" lang="fr-FR" altLang="fr-FR" sz="1000" b="0" i="0" u="none" strike="noStrike" cap="none" normalizeH="0" baseline="0">
                <a:ln>
                  <a:noFill/>
                </a:ln>
                <a:solidFill>
                  <a:srgbClr val="0000FF"/>
                </a:solidFill>
                <a:effectLst/>
                <a:latin typeface="Lucida Sans Typewriter" panose="020B0509030504030204" pitchFamily="49" charset="0"/>
              </a:rPr>
              <a:t>0xFF </a:t>
            </a: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0" u="none" strike="noStrike" cap="none" normalizeH="0" baseline="0">
                <a:ln>
                  <a:noFill/>
                </a:ln>
                <a:solidFill>
                  <a:srgbClr val="000080"/>
                </a:solidFill>
                <a:effectLst/>
                <a:latin typeface="Lucida Sans Typewriter" panose="020B0509030504030204" pitchFamily="49" charset="0"/>
              </a:rPr>
              <a:t>ord</a:t>
            </a:r>
            <a:r>
              <a:rPr kumimoji="0" lang="fr-FR" altLang="fr-FR" sz="1000" b="0" i="0" u="none" strike="noStrike" cap="none" normalizeH="0" baseline="0">
                <a:ln>
                  <a:noFill/>
                </a:ln>
                <a:solidFill>
                  <a:srgbClr val="000000"/>
                </a:solidFill>
                <a:effectLst/>
                <a:latin typeface="Lucida Sans Typewriter" panose="020B0509030504030204" pitchFamily="49" charset="0"/>
              </a:rPr>
              <a:t>(</a:t>
            </a:r>
            <a:r>
              <a:rPr kumimoji="0" lang="fr-FR" altLang="fr-FR" sz="1000" b="1" i="0" u="none" strike="noStrike" cap="none" normalizeH="0" baseline="0">
                <a:ln>
                  <a:noFill/>
                </a:ln>
                <a:solidFill>
                  <a:srgbClr val="008000"/>
                </a:solidFill>
                <a:effectLst/>
                <a:latin typeface="Lucida Sans Typewriter" panose="020B0509030504030204" pitchFamily="49" charset="0"/>
              </a:rPr>
              <a:t>'s'</a:t>
            </a: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1" u="none" strike="noStrike" cap="none" normalizeH="0" baseline="0">
                <a:ln>
                  <a:noFill/>
                </a:ln>
                <a:solidFill>
                  <a:srgbClr val="808080"/>
                </a:solidFill>
                <a:effectLst/>
                <a:latin typeface="Lucida Sans Typewriter" panose="020B0509030504030204" pitchFamily="49" charset="0"/>
              </a:rPr>
              <a:t>##interrompre l'analyse</a:t>
            </a:r>
            <a:br>
              <a:rPr kumimoji="0" lang="fr-FR" altLang="fr-FR" sz="1000" b="0" i="1" u="none" strike="noStrike" cap="none" normalizeH="0" baseline="0">
                <a:ln>
                  <a:noFill/>
                </a:ln>
                <a:solidFill>
                  <a:srgbClr val="808080"/>
                </a:solidFill>
                <a:effectLst/>
                <a:latin typeface="Lucida Sans Typewriter" panose="020B0509030504030204" pitchFamily="49" charset="0"/>
              </a:rPr>
            </a:br>
            <a:r>
              <a:rPr kumimoji="0" lang="fr-FR" altLang="fr-FR" sz="1000" b="0" i="1" u="none" strike="noStrike" cap="none" normalizeH="0" baseline="0">
                <a:ln>
                  <a:noFill/>
                </a:ln>
                <a:solidFill>
                  <a:srgbClr val="808080"/>
                </a:solidFill>
                <a:effectLst/>
                <a:latin typeface="Lucida Sans Typewriter" panose="020B0509030504030204" pitchFamily="49" charset="0"/>
              </a:rPr>
              <a:t>                </a:t>
            </a:r>
            <a:r>
              <a:rPr kumimoji="0" lang="fr-FR" altLang="fr-FR" sz="1000" b="1" i="0" u="none" strike="noStrike" cap="none" normalizeH="0" baseline="0">
                <a:ln>
                  <a:noFill/>
                </a:ln>
                <a:solidFill>
                  <a:srgbClr val="000080"/>
                </a:solidFill>
                <a:effectLst/>
                <a:latin typeface="Lucida Sans Typewriter" panose="020B0509030504030204" pitchFamily="49" charset="0"/>
              </a:rPr>
              <a:t>break</a:t>
            </a:r>
            <a:br>
              <a:rPr kumimoji="0" lang="fr-FR" altLang="fr-FR" sz="1000" b="1" i="0" u="none" strike="noStrike" cap="none" normalizeH="0" baseline="0">
                <a:ln>
                  <a:noFill/>
                </a:ln>
                <a:solidFill>
                  <a:srgbClr val="000080"/>
                </a:solidFill>
                <a:effectLst/>
                <a:latin typeface="Lucida Sans Typewriter" panose="020B0509030504030204" pitchFamily="49" charset="0"/>
              </a:rPr>
            </a:br>
            <a:br>
              <a:rPr kumimoji="0" lang="fr-FR" altLang="fr-FR" sz="1000" b="1" i="0" u="none" strike="noStrike" cap="none" normalizeH="0" baseline="0">
                <a:ln>
                  <a:noFill/>
                </a:ln>
                <a:solidFill>
                  <a:srgbClr val="000080"/>
                </a:solidFill>
                <a:effectLst/>
                <a:latin typeface="Lucida Sans Typewriter" panose="020B0509030504030204" pitchFamily="49" charset="0"/>
              </a:rPr>
            </a:br>
            <a:r>
              <a:rPr kumimoji="0" lang="fr-FR" altLang="fr-FR" sz="1000" b="1" i="0" u="none" strike="noStrike" cap="none" normalizeH="0" baseline="0">
                <a:ln>
                  <a:noFill/>
                </a:ln>
                <a:solidFill>
                  <a:srgbClr val="000080"/>
                </a:solidFill>
                <a:effectLst/>
                <a:latin typeface="Lucida Sans Typewriter" panose="020B0509030504030204" pitchFamily="49" charset="0"/>
              </a:rPr>
              <a:t>    </a:t>
            </a:r>
            <a:r>
              <a:rPr kumimoji="0" lang="fr-FR" altLang="fr-FR" sz="1000" b="0" i="0" u="none" strike="noStrike" cap="none" normalizeH="0" baseline="0">
                <a:ln>
                  <a:noFill/>
                </a:ln>
                <a:solidFill>
                  <a:srgbClr val="000000"/>
                </a:solidFill>
                <a:effectLst/>
                <a:latin typeface="Lucida Sans Typewriter" panose="020B0509030504030204" pitchFamily="49" charset="0"/>
              </a:rPr>
              <a:t>image = </a:t>
            </a:r>
            <a:r>
              <a:rPr kumimoji="0" lang="fr-FR" altLang="fr-FR" sz="1000" b="0" i="0" u="none" strike="noStrike" cap="none" normalizeH="0" baseline="0" err="1">
                <a:ln>
                  <a:noFill/>
                </a:ln>
                <a:solidFill>
                  <a:srgbClr val="000000"/>
                </a:solidFill>
                <a:effectLst/>
                <a:latin typeface="Lucida Sans Typewriter" panose="020B0509030504030204" pitchFamily="49" charset="0"/>
              </a:rPr>
              <a:t>pyautogui.screenshot</a:t>
            </a:r>
            <a:r>
              <a:rPr kumimoji="0" lang="fr-FR" altLang="fr-FR" sz="1000" b="0" i="0" u="none" strike="noStrike" cap="none" normalizeH="0" baseline="0">
                <a:ln>
                  <a:noFill/>
                </a:ln>
                <a:solidFill>
                  <a:srgbClr val="000000"/>
                </a:solidFill>
                <a:effectLst/>
                <a:latin typeface="Lucida Sans Typewriter" panose="020B0509030504030204" pitchFamily="49" charset="0"/>
              </a:rPr>
              <a:t>()</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image = cv2.cvtColor(</a:t>
            </a:r>
            <a:r>
              <a:rPr kumimoji="0" lang="fr-FR" altLang="fr-FR" sz="1000" b="0" i="0" u="none" strike="noStrike" cap="none" normalizeH="0" baseline="0" err="1">
                <a:ln>
                  <a:noFill/>
                </a:ln>
                <a:solidFill>
                  <a:srgbClr val="000000"/>
                </a:solidFill>
                <a:effectLst/>
                <a:latin typeface="Lucida Sans Typewriter" panose="020B0509030504030204" pitchFamily="49" charset="0"/>
              </a:rPr>
              <a:t>np.array</a:t>
            </a:r>
            <a:r>
              <a:rPr kumimoji="0" lang="fr-FR" altLang="fr-FR" sz="1000" b="0" i="0" u="none" strike="noStrike" cap="none" normalizeH="0" baseline="0">
                <a:ln>
                  <a:noFill/>
                </a:ln>
                <a:solidFill>
                  <a:srgbClr val="000000"/>
                </a:solidFill>
                <a:effectLst/>
                <a:latin typeface="Lucida Sans Typewriter" panose="020B0509030504030204" pitchFamily="49" charset="0"/>
              </a:rPr>
              <a:t>(image), cv2.COLOR_RGB2BGR)</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0" u="none" strike="noStrike" cap="none" normalizeH="0" baseline="0" err="1">
                <a:ln>
                  <a:noFill/>
                </a:ln>
                <a:solidFill>
                  <a:srgbClr val="000000"/>
                </a:solidFill>
                <a:effectLst/>
                <a:latin typeface="Lucida Sans Typewriter" panose="020B0509030504030204" pitchFamily="49" charset="0"/>
              </a:rPr>
              <a:t>path</a:t>
            </a:r>
            <a:r>
              <a:rPr kumimoji="0" lang="fr-FR" altLang="fr-FR" sz="1000" b="0" i="0" u="none" strike="noStrike" cap="none" normalizeH="0" baseline="0">
                <a:ln>
                  <a:noFill/>
                </a:ln>
                <a:solidFill>
                  <a:srgbClr val="000000"/>
                </a:solidFill>
                <a:effectLst/>
                <a:latin typeface="Lucida Sans Typewriter" panose="020B0509030504030204" pitchFamily="49" charset="0"/>
              </a:rPr>
              <a:t> = </a:t>
            </a:r>
            <a:r>
              <a:rPr kumimoji="0" lang="fr-FR" altLang="fr-FR" sz="1000" b="1" i="0" u="none" strike="noStrike" cap="none" normalizeH="0" baseline="0">
                <a:ln>
                  <a:noFill/>
                </a:ln>
                <a:solidFill>
                  <a:srgbClr val="008000"/>
                </a:solidFill>
                <a:effectLst/>
                <a:latin typeface="Lucida Sans Typewriter" panose="020B0509030504030204" pitchFamily="49" charset="0"/>
              </a:rPr>
              <a:t>'</a:t>
            </a:r>
            <a:r>
              <a:rPr kumimoji="0" lang="fr-FR" altLang="fr-FR" sz="1000" b="1" i="0" u="none" strike="noStrike" cap="none" normalizeH="0" baseline="0" err="1">
                <a:ln>
                  <a:noFill/>
                </a:ln>
                <a:solidFill>
                  <a:srgbClr val="008000"/>
                </a:solidFill>
                <a:effectLst/>
                <a:latin typeface="Lucida Sans Typewriter" panose="020B0509030504030204" pitchFamily="49" charset="0"/>
              </a:rPr>
              <a:t>test_rn</a:t>
            </a:r>
            <a:r>
              <a:rPr kumimoji="0" lang="fr-FR" altLang="fr-FR" sz="1000" b="1" i="0" u="none" strike="noStrike" cap="none" normalizeH="0" baseline="0">
                <a:ln>
                  <a:noFill/>
                </a:ln>
                <a:solidFill>
                  <a:srgbClr val="008000"/>
                </a:solidFill>
                <a:effectLst/>
                <a:latin typeface="Lucida Sans Typewriter" panose="020B0509030504030204" pitchFamily="49" charset="0"/>
              </a:rPr>
              <a:t>/image_to_predict.png'</a:t>
            </a:r>
            <a:br>
              <a:rPr kumimoji="0" lang="fr-FR" altLang="fr-FR" sz="1000" b="1" i="0" u="none" strike="noStrike" cap="none" normalizeH="0" baseline="0">
                <a:ln>
                  <a:noFill/>
                </a:ln>
                <a:solidFill>
                  <a:srgbClr val="008000"/>
                </a:solidFill>
                <a:effectLst/>
                <a:latin typeface="Lucida Sans Typewriter" panose="020B0509030504030204" pitchFamily="49" charset="0"/>
              </a:rPr>
            </a:br>
            <a:r>
              <a:rPr kumimoji="0" lang="fr-FR" altLang="fr-FR" sz="1000" b="1" i="0" u="none" strike="noStrike" cap="none" normalizeH="0" baseline="0">
                <a:ln>
                  <a:noFill/>
                </a:ln>
                <a:solidFill>
                  <a:srgbClr val="008000"/>
                </a:solidFill>
                <a:effectLst/>
                <a:latin typeface="Lucida Sans Typewriter" panose="020B0509030504030204" pitchFamily="49" charset="0"/>
              </a:rPr>
              <a:t>    </a:t>
            </a:r>
            <a:r>
              <a:rPr kumimoji="0" lang="fr-FR" altLang="fr-FR" sz="1000" b="0" i="0" u="none" strike="noStrike" cap="none" normalizeH="0" baseline="0">
                <a:ln>
                  <a:noFill/>
                </a:ln>
                <a:solidFill>
                  <a:srgbClr val="000000"/>
                </a:solidFill>
                <a:effectLst/>
                <a:latin typeface="Lucida Sans Typewriter" panose="020B0509030504030204" pitchFamily="49" charset="0"/>
              </a:rPr>
              <a:t>cv2.imwrite(</a:t>
            </a:r>
            <a:r>
              <a:rPr kumimoji="0" lang="fr-FR" altLang="fr-FR" sz="1000" b="0" i="0" u="none" strike="noStrike" cap="none" normalizeH="0" baseline="0" err="1">
                <a:ln>
                  <a:noFill/>
                </a:ln>
                <a:solidFill>
                  <a:srgbClr val="000000"/>
                </a:solidFill>
                <a:effectLst/>
                <a:latin typeface="Lucida Sans Typewriter" panose="020B0509030504030204" pitchFamily="49" charset="0"/>
              </a:rPr>
              <a:t>path</a:t>
            </a:r>
            <a:r>
              <a:rPr kumimoji="0" lang="fr-FR" altLang="fr-FR" sz="1000" b="0" i="0" u="none" strike="noStrike" cap="none" normalizeH="0" baseline="0">
                <a:ln>
                  <a:noFill/>
                </a:ln>
                <a:solidFill>
                  <a:srgbClr val="000000"/>
                </a:solidFill>
                <a:effectLst/>
                <a:latin typeface="Lucida Sans Typewriter" panose="020B0509030504030204" pitchFamily="49" charset="0"/>
              </a:rPr>
              <a:t>, image)</a:t>
            </a:r>
            <a:br>
              <a:rPr kumimoji="0" lang="fr-FR" altLang="fr-FR" sz="1000" b="0" i="0" u="none" strike="noStrike" cap="none" normalizeH="0" baseline="0">
                <a:ln>
                  <a:noFill/>
                </a:ln>
                <a:solidFill>
                  <a:srgbClr val="000000"/>
                </a:solidFill>
                <a:effectLst/>
                <a:latin typeface="Lucida Sans Typewriter" panose="020B0509030504030204" pitchFamily="49" charset="0"/>
              </a:rPr>
            </a:b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0" u="none" strike="noStrike" cap="none" normalizeH="0" baseline="0" err="1">
                <a:ln>
                  <a:noFill/>
                </a:ln>
                <a:solidFill>
                  <a:srgbClr val="000000"/>
                </a:solidFill>
                <a:effectLst/>
                <a:latin typeface="Lucida Sans Typewriter" panose="020B0509030504030204" pitchFamily="49" charset="0"/>
              </a:rPr>
              <a:t>img</a:t>
            </a:r>
            <a:r>
              <a:rPr kumimoji="0" lang="fr-FR" altLang="fr-FR" sz="1000" b="0" i="0" u="none" strike="noStrike" cap="none" normalizeH="0" baseline="0">
                <a:ln>
                  <a:noFill/>
                </a:ln>
                <a:solidFill>
                  <a:srgbClr val="000000"/>
                </a:solidFill>
                <a:effectLst/>
                <a:latin typeface="Lucida Sans Typewriter" panose="020B0509030504030204" pitchFamily="49" charset="0"/>
              </a:rPr>
              <a:t> = </a:t>
            </a:r>
            <a:r>
              <a:rPr kumimoji="0" lang="fr-FR" altLang="fr-FR" sz="1000" b="0" i="0" u="none" strike="noStrike" cap="none" normalizeH="0" baseline="0" err="1">
                <a:ln>
                  <a:noFill/>
                </a:ln>
                <a:solidFill>
                  <a:srgbClr val="000000"/>
                </a:solidFill>
                <a:effectLst/>
                <a:latin typeface="Lucida Sans Typewriter" panose="020B0509030504030204" pitchFamily="49" charset="0"/>
              </a:rPr>
              <a:t>Image.open</a:t>
            </a:r>
            <a:r>
              <a:rPr kumimoji="0" lang="fr-FR" altLang="fr-FR" sz="1000" b="0" i="0" u="none" strike="noStrike" cap="none" normalizeH="0" baseline="0">
                <a:ln>
                  <a:noFill/>
                </a:ln>
                <a:solidFill>
                  <a:srgbClr val="000000"/>
                </a:solidFill>
                <a:effectLst/>
                <a:latin typeface="Lucida Sans Typewriter" panose="020B0509030504030204" pitchFamily="49" charset="0"/>
              </a:rPr>
              <a:t>(</a:t>
            </a:r>
            <a:r>
              <a:rPr kumimoji="0" lang="fr-FR" altLang="fr-FR" sz="1000" b="1" i="0" u="none" strike="noStrike" cap="none" normalizeH="0" baseline="0">
                <a:ln>
                  <a:noFill/>
                </a:ln>
                <a:solidFill>
                  <a:srgbClr val="008000"/>
                </a:solidFill>
                <a:effectLst/>
                <a:latin typeface="Lucida Sans Typewriter" panose="020B0509030504030204" pitchFamily="49" charset="0"/>
              </a:rPr>
              <a:t>"</a:t>
            </a:r>
            <a:r>
              <a:rPr kumimoji="0" lang="fr-FR" altLang="fr-FR" sz="1000" b="1" i="0" u="none" strike="noStrike" cap="none" normalizeH="0" baseline="0" err="1">
                <a:ln>
                  <a:noFill/>
                </a:ln>
                <a:solidFill>
                  <a:srgbClr val="008000"/>
                </a:solidFill>
                <a:effectLst/>
                <a:latin typeface="Lucida Sans Typewriter" panose="020B0509030504030204" pitchFamily="49" charset="0"/>
              </a:rPr>
              <a:t>test_rn</a:t>
            </a:r>
            <a:r>
              <a:rPr kumimoji="0" lang="fr-FR" altLang="fr-FR" sz="1000" b="1" i="0" u="none" strike="noStrike" cap="none" normalizeH="0" baseline="0">
                <a:ln>
                  <a:noFill/>
                </a:ln>
                <a:solidFill>
                  <a:srgbClr val="008000"/>
                </a:solidFill>
                <a:effectLst/>
                <a:latin typeface="Lucida Sans Typewriter" panose="020B0509030504030204" pitchFamily="49" charset="0"/>
              </a:rPr>
              <a:t>/image_to_predict.png"</a:t>
            </a:r>
            <a:r>
              <a:rPr kumimoji="0" lang="fr-FR" altLang="fr-FR" sz="1000" b="0" i="0" u="none" strike="noStrike" cap="none" normalizeH="0" baseline="0">
                <a:ln>
                  <a:noFill/>
                </a:ln>
                <a:solidFill>
                  <a:srgbClr val="000000"/>
                </a:solidFill>
                <a:effectLst/>
                <a:latin typeface="Lucida Sans Typewriter" panose="020B0509030504030204" pitchFamily="49" charset="0"/>
              </a:rPr>
              <a:t>)</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area = (</a:t>
            </a:r>
            <a:r>
              <a:rPr kumimoji="0" lang="fr-FR" altLang="fr-FR" sz="1000" b="0" i="0" u="none" strike="noStrike" cap="none" normalizeH="0" baseline="0">
                <a:ln>
                  <a:noFill/>
                </a:ln>
                <a:solidFill>
                  <a:srgbClr val="0000FF"/>
                </a:solidFill>
                <a:effectLst/>
                <a:latin typeface="Lucida Sans Typewriter" panose="020B0509030504030204" pitchFamily="49" charset="0"/>
              </a:rPr>
              <a:t>20</a:t>
            </a: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0" u="none" strike="noStrike" cap="none" normalizeH="0" baseline="0">
                <a:ln>
                  <a:noFill/>
                </a:ln>
                <a:solidFill>
                  <a:srgbClr val="0000FF"/>
                </a:solidFill>
                <a:effectLst/>
                <a:latin typeface="Lucida Sans Typewriter" panose="020B0509030504030204" pitchFamily="49" charset="0"/>
              </a:rPr>
              <a:t>40</a:t>
            </a: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0" u="none" strike="noStrike" cap="none" normalizeH="0" baseline="0">
                <a:ln>
                  <a:noFill/>
                </a:ln>
                <a:solidFill>
                  <a:srgbClr val="0000FF"/>
                </a:solidFill>
                <a:effectLst/>
                <a:latin typeface="Lucida Sans Typewriter" panose="020B0509030504030204" pitchFamily="49" charset="0"/>
              </a:rPr>
              <a:t>620</a:t>
            </a: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0" u="none" strike="noStrike" cap="none" normalizeH="0" baseline="0">
                <a:ln>
                  <a:noFill/>
                </a:ln>
                <a:solidFill>
                  <a:srgbClr val="0000FF"/>
                </a:solidFill>
                <a:effectLst/>
                <a:latin typeface="Lucida Sans Typewriter" panose="020B0509030504030204" pitchFamily="49" charset="0"/>
              </a:rPr>
              <a:t>550</a:t>
            </a:r>
            <a:r>
              <a:rPr kumimoji="0" lang="fr-FR" altLang="fr-FR" sz="1000" b="0" i="0" u="none" strike="noStrike" cap="none" normalizeH="0" baseline="0">
                <a:ln>
                  <a:noFill/>
                </a:ln>
                <a:solidFill>
                  <a:srgbClr val="000000"/>
                </a:solidFill>
                <a:effectLst/>
                <a:latin typeface="Lucida Sans Typewriter" panose="020B0509030504030204" pitchFamily="49" charset="0"/>
              </a:rPr>
              <a:t>)</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0" u="none" strike="noStrike" cap="none" normalizeH="0" baseline="0" err="1">
                <a:ln>
                  <a:noFill/>
                </a:ln>
                <a:solidFill>
                  <a:srgbClr val="000000"/>
                </a:solidFill>
                <a:effectLst/>
                <a:latin typeface="Lucida Sans Typewriter" panose="020B0509030504030204" pitchFamily="49" charset="0"/>
              </a:rPr>
              <a:t>cropped_img</a:t>
            </a:r>
            <a:r>
              <a:rPr kumimoji="0" lang="fr-FR" altLang="fr-FR" sz="1000" b="0" i="0" u="none" strike="noStrike" cap="none" normalizeH="0" baseline="0">
                <a:ln>
                  <a:noFill/>
                </a:ln>
                <a:solidFill>
                  <a:srgbClr val="000000"/>
                </a:solidFill>
                <a:effectLst/>
                <a:latin typeface="Lucida Sans Typewriter" panose="020B0509030504030204" pitchFamily="49" charset="0"/>
              </a:rPr>
              <a:t> = </a:t>
            </a:r>
            <a:r>
              <a:rPr kumimoji="0" lang="fr-FR" altLang="fr-FR" sz="1000" b="0" i="0" u="none" strike="noStrike" cap="none" normalizeH="0" baseline="0" err="1">
                <a:ln>
                  <a:noFill/>
                </a:ln>
                <a:solidFill>
                  <a:srgbClr val="000000"/>
                </a:solidFill>
                <a:effectLst/>
                <a:latin typeface="Lucida Sans Typewriter" panose="020B0509030504030204" pitchFamily="49" charset="0"/>
              </a:rPr>
              <a:t>img.crop</a:t>
            </a:r>
            <a:r>
              <a:rPr kumimoji="0" lang="fr-FR" altLang="fr-FR" sz="1000" b="0" i="0" u="none" strike="noStrike" cap="none" normalizeH="0" baseline="0">
                <a:ln>
                  <a:noFill/>
                </a:ln>
                <a:solidFill>
                  <a:srgbClr val="000000"/>
                </a:solidFill>
                <a:effectLst/>
                <a:latin typeface="Lucida Sans Typewriter" panose="020B0509030504030204" pitchFamily="49" charset="0"/>
              </a:rPr>
              <a:t>(area)</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0" u="none" strike="noStrike" cap="none" normalizeH="0" baseline="0" err="1">
                <a:ln>
                  <a:noFill/>
                </a:ln>
                <a:solidFill>
                  <a:srgbClr val="000000"/>
                </a:solidFill>
                <a:effectLst/>
                <a:latin typeface="Lucida Sans Typewriter" panose="020B0509030504030204" pitchFamily="49" charset="0"/>
              </a:rPr>
              <a:t>cropped_img.save</a:t>
            </a:r>
            <a:r>
              <a:rPr kumimoji="0" lang="fr-FR" altLang="fr-FR" sz="1000" b="0" i="0" u="none" strike="noStrike" cap="none" normalizeH="0" baseline="0">
                <a:ln>
                  <a:noFill/>
                </a:ln>
                <a:solidFill>
                  <a:srgbClr val="000000"/>
                </a:solidFill>
                <a:effectLst/>
                <a:latin typeface="Lucida Sans Typewriter" panose="020B0509030504030204" pitchFamily="49" charset="0"/>
              </a:rPr>
              <a:t>(</a:t>
            </a:r>
            <a:r>
              <a:rPr kumimoji="0" lang="fr-FR" altLang="fr-FR" sz="1000" b="1" i="0" u="none" strike="noStrike" cap="none" normalizeH="0" baseline="0">
                <a:ln>
                  <a:noFill/>
                </a:ln>
                <a:solidFill>
                  <a:srgbClr val="008000"/>
                </a:solidFill>
                <a:effectLst/>
                <a:latin typeface="Lucida Sans Typewriter" panose="020B0509030504030204" pitchFamily="49" charset="0"/>
              </a:rPr>
              <a:t>'</a:t>
            </a:r>
            <a:r>
              <a:rPr kumimoji="0" lang="fr-FR" altLang="fr-FR" sz="1000" b="1" i="0" u="none" strike="noStrike" cap="none" normalizeH="0" baseline="0" err="1">
                <a:ln>
                  <a:noFill/>
                </a:ln>
                <a:solidFill>
                  <a:srgbClr val="008000"/>
                </a:solidFill>
                <a:effectLst/>
                <a:latin typeface="Lucida Sans Typewriter" panose="020B0509030504030204" pitchFamily="49" charset="0"/>
              </a:rPr>
              <a:t>test_rn</a:t>
            </a:r>
            <a:r>
              <a:rPr kumimoji="0" lang="fr-FR" altLang="fr-FR" sz="1000" b="1" i="0" u="none" strike="noStrike" cap="none" normalizeH="0" baseline="0">
                <a:ln>
                  <a:noFill/>
                </a:ln>
                <a:solidFill>
                  <a:srgbClr val="008000"/>
                </a:solidFill>
                <a:effectLst/>
                <a:latin typeface="Lucida Sans Typewriter" panose="020B0509030504030204" pitchFamily="49" charset="0"/>
              </a:rPr>
              <a:t>/image.png'</a:t>
            </a:r>
            <a:r>
              <a:rPr kumimoji="0" lang="fr-FR" altLang="fr-FR" sz="1000" b="0" i="0" u="none" strike="noStrike" cap="none" normalizeH="0" baseline="0">
                <a:ln>
                  <a:noFill/>
                </a:ln>
                <a:solidFill>
                  <a:srgbClr val="000000"/>
                </a:solidFill>
                <a:effectLst/>
                <a:latin typeface="Lucida Sans Typewriter" panose="020B0509030504030204" pitchFamily="49" charset="0"/>
              </a:rPr>
              <a:t>)</a:t>
            </a:r>
            <a:br>
              <a:rPr kumimoji="0" lang="fr-FR" altLang="fr-FR" sz="1000" b="0" i="0" u="none" strike="noStrike" cap="none" normalizeH="0" baseline="0">
                <a:ln>
                  <a:noFill/>
                </a:ln>
                <a:solidFill>
                  <a:srgbClr val="000000"/>
                </a:solidFill>
                <a:effectLst/>
                <a:latin typeface="Lucida Sans Typewriter" panose="020B0509030504030204" pitchFamily="49" charset="0"/>
              </a:rPr>
            </a:br>
            <a:br>
              <a:rPr kumimoji="0" lang="fr-FR" altLang="fr-FR" sz="1000" b="0" i="0" u="none" strike="noStrike" cap="none" normalizeH="0" baseline="0">
                <a:ln>
                  <a:noFill/>
                </a:ln>
                <a:solidFill>
                  <a:srgbClr val="000000"/>
                </a:solidFill>
                <a:effectLst/>
                <a:latin typeface="Lucida Sans Typewriter" panose="020B0509030504030204" pitchFamily="49" charset="0"/>
              </a:rPr>
            </a:b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0" u="none" strike="noStrike" cap="none" normalizeH="0" baseline="0" err="1">
                <a:ln>
                  <a:noFill/>
                </a:ln>
                <a:solidFill>
                  <a:srgbClr val="000000"/>
                </a:solidFill>
                <a:effectLst/>
                <a:latin typeface="Lucida Sans Typewriter" panose="020B0509030504030204" pitchFamily="49" charset="0"/>
              </a:rPr>
              <a:t>image_to_predict</a:t>
            </a:r>
            <a:r>
              <a:rPr kumimoji="0" lang="fr-FR" altLang="fr-FR" sz="1000" b="0" i="0" u="none" strike="noStrike" cap="none" normalizeH="0" baseline="0">
                <a:ln>
                  <a:noFill/>
                </a:ln>
                <a:solidFill>
                  <a:srgbClr val="000000"/>
                </a:solidFill>
                <a:effectLst/>
                <a:latin typeface="Lucida Sans Typewriter" panose="020B0509030504030204" pitchFamily="49" charset="0"/>
              </a:rPr>
              <a:t> = cv2.imread(</a:t>
            </a:r>
            <a:r>
              <a:rPr kumimoji="0" lang="fr-FR" altLang="fr-FR" sz="1000" b="1" i="0" u="none" strike="noStrike" cap="none" normalizeH="0" baseline="0">
                <a:ln>
                  <a:noFill/>
                </a:ln>
                <a:solidFill>
                  <a:srgbClr val="008000"/>
                </a:solidFill>
                <a:effectLst/>
                <a:latin typeface="Lucida Sans Typewriter" panose="020B0509030504030204" pitchFamily="49" charset="0"/>
              </a:rPr>
              <a:t>'</a:t>
            </a:r>
            <a:r>
              <a:rPr kumimoji="0" lang="fr-FR" altLang="fr-FR" sz="1000" b="1" i="0" u="none" strike="noStrike" cap="none" normalizeH="0" baseline="0" err="1">
                <a:ln>
                  <a:noFill/>
                </a:ln>
                <a:solidFill>
                  <a:srgbClr val="008000"/>
                </a:solidFill>
                <a:effectLst/>
                <a:latin typeface="Lucida Sans Typewriter" panose="020B0509030504030204" pitchFamily="49" charset="0"/>
              </a:rPr>
              <a:t>test_rn</a:t>
            </a:r>
            <a:r>
              <a:rPr kumimoji="0" lang="fr-FR" altLang="fr-FR" sz="1000" b="1" i="0" u="none" strike="noStrike" cap="none" normalizeH="0" baseline="0">
                <a:ln>
                  <a:noFill/>
                </a:ln>
                <a:solidFill>
                  <a:srgbClr val="008000"/>
                </a:solidFill>
                <a:effectLst/>
                <a:latin typeface="Lucida Sans Typewriter" panose="020B0509030504030204" pitchFamily="49" charset="0"/>
              </a:rPr>
              <a:t>/image.png'</a:t>
            </a:r>
            <a:r>
              <a:rPr kumimoji="0" lang="fr-FR" altLang="fr-FR" sz="1000" b="0" i="0" u="none" strike="noStrike" cap="none" normalizeH="0" baseline="0">
                <a:ln>
                  <a:noFill/>
                </a:ln>
                <a:solidFill>
                  <a:srgbClr val="000000"/>
                </a:solidFill>
                <a:effectLst/>
                <a:latin typeface="Lucida Sans Typewriter" panose="020B0509030504030204" pitchFamily="49" charset="0"/>
              </a:rPr>
              <a:t>, cv2.IMREAD_COLOR)</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0" u="none" strike="noStrike" cap="none" normalizeH="0" baseline="0" err="1">
                <a:ln>
                  <a:noFill/>
                </a:ln>
                <a:solidFill>
                  <a:srgbClr val="000000"/>
                </a:solidFill>
                <a:effectLst/>
                <a:latin typeface="Lucida Sans Typewriter" panose="020B0509030504030204" pitchFamily="49" charset="0"/>
              </a:rPr>
              <a:t>img_to_predict</a:t>
            </a:r>
            <a:r>
              <a:rPr kumimoji="0" lang="fr-FR" altLang="fr-FR" sz="1000" b="0" i="0" u="none" strike="noStrike" cap="none" normalizeH="0" baseline="0">
                <a:ln>
                  <a:noFill/>
                </a:ln>
                <a:solidFill>
                  <a:srgbClr val="000000"/>
                </a:solidFill>
                <a:effectLst/>
                <a:latin typeface="Lucida Sans Typewriter" panose="020B0509030504030204" pitchFamily="49" charset="0"/>
              </a:rPr>
              <a:t> = </a:t>
            </a:r>
            <a:r>
              <a:rPr kumimoji="0" lang="fr-FR" altLang="fr-FR" sz="1000" b="0" i="0" u="none" strike="noStrike" cap="none" normalizeH="0" baseline="0" err="1">
                <a:ln>
                  <a:noFill/>
                </a:ln>
                <a:solidFill>
                  <a:srgbClr val="000000"/>
                </a:solidFill>
                <a:effectLst/>
                <a:latin typeface="Lucida Sans Typewriter" panose="020B0509030504030204" pitchFamily="49" charset="0"/>
              </a:rPr>
              <a:t>np.expand_dims</a:t>
            </a:r>
            <a:r>
              <a:rPr kumimoji="0" lang="fr-FR" altLang="fr-FR" sz="1000" b="0" i="0" u="none" strike="noStrike" cap="none" normalizeH="0" baseline="0">
                <a:ln>
                  <a:noFill/>
                </a:ln>
                <a:solidFill>
                  <a:srgbClr val="000000"/>
                </a:solidFill>
                <a:effectLst/>
                <a:latin typeface="Lucida Sans Typewriter" panose="020B0509030504030204" pitchFamily="49" charset="0"/>
              </a:rPr>
              <a:t>(cv2.resize(</a:t>
            </a:r>
            <a:r>
              <a:rPr kumimoji="0" lang="fr-FR" altLang="fr-FR" sz="1000" b="0" i="0" u="none" strike="noStrike" cap="none" normalizeH="0" baseline="0" err="1">
                <a:ln>
                  <a:noFill/>
                </a:ln>
                <a:solidFill>
                  <a:srgbClr val="000000"/>
                </a:solidFill>
                <a:effectLst/>
                <a:latin typeface="Lucida Sans Typewriter" panose="020B0509030504030204" pitchFamily="49" charset="0"/>
              </a:rPr>
              <a:t>image_to_predict</a:t>
            </a: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0" u="none" strike="noStrike" cap="none" normalizeH="0" baseline="0">
                <a:ln>
                  <a:noFill/>
                </a:ln>
                <a:solidFill>
                  <a:srgbClr val="0000FF"/>
                </a:solidFill>
                <a:effectLst/>
                <a:latin typeface="Lucida Sans Typewriter" panose="020B0509030504030204" pitchFamily="49" charset="0"/>
              </a:rPr>
              <a:t>64</a:t>
            </a: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0" u="none" strike="noStrike" cap="none" normalizeH="0" baseline="0">
                <a:ln>
                  <a:noFill/>
                </a:ln>
                <a:solidFill>
                  <a:srgbClr val="0000FF"/>
                </a:solidFill>
                <a:effectLst/>
                <a:latin typeface="Lucida Sans Typewriter" panose="020B0509030504030204" pitchFamily="49" charset="0"/>
              </a:rPr>
              <a:t>64</a:t>
            </a: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0" u="none" strike="noStrike" cap="none" normalizeH="0" baseline="0">
                <a:ln>
                  <a:noFill/>
                </a:ln>
                <a:solidFill>
                  <a:srgbClr val="660099"/>
                </a:solidFill>
                <a:effectLst/>
                <a:latin typeface="Lucida Sans Typewriter" panose="020B0509030504030204" pitchFamily="49" charset="0"/>
              </a:rPr>
              <a:t>axis</a:t>
            </a:r>
            <a:r>
              <a:rPr kumimoji="0" lang="fr-FR" altLang="fr-FR" sz="1000" b="0" i="0" u="none" strike="noStrike" cap="none" normalizeH="0" baseline="0">
                <a:ln>
                  <a:noFill/>
                </a:ln>
                <a:solidFill>
                  <a:srgbClr val="000000"/>
                </a:solidFill>
                <a:effectLst/>
                <a:latin typeface="Lucida Sans Typewriter" panose="020B0509030504030204" pitchFamily="49" charset="0"/>
              </a:rPr>
              <a:t>=</a:t>
            </a:r>
            <a:r>
              <a:rPr kumimoji="0" lang="fr-FR" altLang="fr-FR" sz="1000" b="0" i="0" u="none" strike="noStrike" cap="none" normalizeH="0" baseline="0">
                <a:ln>
                  <a:noFill/>
                </a:ln>
                <a:solidFill>
                  <a:srgbClr val="0000FF"/>
                </a:solidFill>
                <a:effectLst/>
                <a:latin typeface="Lucida Sans Typewriter" panose="020B0509030504030204" pitchFamily="49" charset="0"/>
              </a:rPr>
              <a:t>0</a:t>
            </a:r>
            <a:r>
              <a:rPr kumimoji="0" lang="fr-FR" altLang="fr-FR" sz="1000" b="0" i="0" u="none" strike="noStrike" cap="none" normalizeH="0" baseline="0">
                <a:ln>
                  <a:noFill/>
                </a:ln>
                <a:solidFill>
                  <a:srgbClr val="000000"/>
                </a:solidFill>
                <a:effectLst/>
                <a:latin typeface="Lucida Sans Typewriter" panose="020B0509030504030204" pitchFamily="49" charset="0"/>
              </a:rPr>
              <a:t>)</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0" u="none" strike="noStrike" cap="none" normalizeH="0" baseline="0" err="1">
                <a:ln>
                  <a:noFill/>
                </a:ln>
                <a:solidFill>
                  <a:srgbClr val="000000"/>
                </a:solidFill>
                <a:effectLst/>
                <a:latin typeface="Lucida Sans Typewriter" panose="020B0509030504030204" pitchFamily="49" charset="0"/>
              </a:rPr>
              <a:t>resultat</a:t>
            </a:r>
            <a:r>
              <a:rPr kumimoji="0" lang="fr-FR" altLang="fr-FR" sz="1000" b="0" i="0" u="none" strike="noStrike" cap="none" normalizeH="0" baseline="0">
                <a:ln>
                  <a:noFill/>
                </a:ln>
                <a:solidFill>
                  <a:srgbClr val="000000"/>
                </a:solidFill>
                <a:effectLst/>
                <a:latin typeface="Lucida Sans Typewriter" panose="020B0509030504030204" pitchFamily="49" charset="0"/>
              </a:rPr>
              <a:t> = </a:t>
            </a:r>
            <a:r>
              <a:rPr kumimoji="0" lang="fr-FR" altLang="fr-FR" sz="1000" b="0" i="0" u="none" strike="noStrike" cap="none" normalizeH="0" baseline="0" err="1">
                <a:ln>
                  <a:noFill/>
                </a:ln>
                <a:solidFill>
                  <a:srgbClr val="000000"/>
                </a:solidFill>
                <a:effectLst/>
                <a:latin typeface="Lucida Sans Typewriter" panose="020B0509030504030204" pitchFamily="49" charset="0"/>
              </a:rPr>
              <a:t>model.predict</a:t>
            </a:r>
            <a:r>
              <a:rPr kumimoji="0" lang="fr-FR" altLang="fr-FR" sz="1000" b="0" i="0" u="none" strike="noStrike" cap="none" normalizeH="0" baseline="0">
                <a:ln>
                  <a:noFill/>
                </a:ln>
                <a:solidFill>
                  <a:srgbClr val="000000"/>
                </a:solidFill>
                <a:effectLst/>
                <a:latin typeface="Lucida Sans Typewriter" panose="020B0509030504030204" pitchFamily="49" charset="0"/>
              </a:rPr>
              <a:t>(</a:t>
            </a:r>
            <a:r>
              <a:rPr kumimoji="0" lang="fr-FR" altLang="fr-FR" sz="1000" b="0" i="0" u="none" strike="noStrike" cap="none" normalizeH="0" baseline="0" err="1">
                <a:ln>
                  <a:noFill/>
                </a:ln>
                <a:solidFill>
                  <a:srgbClr val="000000"/>
                </a:solidFill>
                <a:effectLst/>
                <a:latin typeface="Lucida Sans Typewriter" panose="020B0509030504030204" pitchFamily="49" charset="0"/>
              </a:rPr>
              <a:t>img_to_predict</a:t>
            </a:r>
            <a:r>
              <a:rPr kumimoji="0" lang="fr-FR" altLang="fr-FR" sz="1000" b="0" i="0" u="none" strike="noStrike" cap="none" normalizeH="0" baseline="0">
                <a:ln>
                  <a:noFill/>
                </a:ln>
                <a:solidFill>
                  <a:srgbClr val="000000"/>
                </a:solidFill>
                <a:effectLst/>
                <a:latin typeface="Lucida Sans Typewriter" panose="020B0509030504030204" pitchFamily="49" charset="0"/>
              </a:rPr>
              <a:t>)</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1" i="0" u="none" strike="noStrike" cap="none" normalizeH="0" baseline="0">
                <a:ln>
                  <a:noFill/>
                </a:ln>
                <a:solidFill>
                  <a:srgbClr val="000080"/>
                </a:solidFill>
                <a:effectLst/>
                <a:latin typeface="Lucida Sans Typewriter" panose="020B0509030504030204" pitchFamily="49" charset="0"/>
              </a:rPr>
              <a:t>if </a:t>
            </a:r>
            <a:r>
              <a:rPr kumimoji="0" lang="fr-FR" altLang="fr-FR" sz="1000" b="0" i="0" u="none" strike="noStrike" cap="none" normalizeH="0" baseline="0" err="1">
                <a:ln>
                  <a:noFill/>
                </a:ln>
                <a:solidFill>
                  <a:srgbClr val="000000"/>
                </a:solidFill>
                <a:effectLst/>
                <a:latin typeface="Lucida Sans Typewriter" panose="020B0509030504030204" pitchFamily="49" charset="0"/>
              </a:rPr>
              <a:t>resultat</a:t>
            </a:r>
            <a:r>
              <a:rPr kumimoji="0" lang="fr-FR" altLang="fr-FR" sz="1000" b="0" i="0" u="none" strike="noStrike" cap="none" normalizeH="0" baseline="0">
                <a:ln>
                  <a:noFill/>
                </a:ln>
                <a:solidFill>
                  <a:srgbClr val="000000"/>
                </a:solidFill>
                <a:effectLst/>
                <a:latin typeface="Lucida Sans Typewriter" panose="020B0509030504030204" pitchFamily="49" charset="0"/>
              </a:rPr>
              <a:t> - </a:t>
            </a:r>
            <a:r>
              <a:rPr kumimoji="0" lang="fr-FR" altLang="fr-FR" sz="1000" b="0" i="0" u="none" strike="noStrike" cap="none" normalizeH="0" baseline="0">
                <a:ln>
                  <a:noFill/>
                </a:ln>
                <a:solidFill>
                  <a:srgbClr val="0000FF"/>
                </a:solidFill>
                <a:effectLst/>
                <a:latin typeface="Lucida Sans Typewriter" panose="020B0509030504030204" pitchFamily="49" charset="0"/>
              </a:rPr>
              <a:t>0.5 </a:t>
            </a:r>
            <a:r>
              <a:rPr kumimoji="0" lang="fr-FR" altLang="fr-FR" sz="1000" b="0" i="0" u="none" strike="noStrike" cap="none" normalizeH="0" baseline="0">
                <a:ln>
                  <a:noFill/>
                </a:ln>
                <a:solidFill>
                  <a:srgbClr val="000000"/>
                </a:solidFill>
                <a:effectLst/>
                <a:latin typeface="Lucida Sans Typewriter" panose="020B0509030504030204" pitchFamily="49" charset="0"/>
              </a:rPr>
              <a:t>&gt; </a:t>
            </a:r>
            <a:r>
              <a:rPr kumimoji="0" lang="fr-FR" altLang="fr-FR" sz="1000" b="0" i="0" u="none" strike="noStrike" cap="none" normalizeH="0" baseline="0">
                <a:ln>
                  <a:noFill/>
                </a:ln>
                <a:solidFill>
                  <a:srgbClr val="0000FF"/>
                </a:solidFill>
                <a:effectLst/>
                <a:latin typeface="Lucida Sans Typewriter" panose="020B0509030504030204" pitchFamily="49" charset="0"/>
              </a:rPr>
              <a:t>0</a:t>
            </a:r>
            <a:r>
              <a:rPr kumimoji="0" lang="fr-FR" altLang="fr-FR" sz="1000" b="0" i="0" u="none" strike="noStrike" cap="none" normalizeH="0" baseline="0">
                <a:ln>
                  <a:noFill/>
                </a:ln>
                <a:solidFill>
                  <a:srgbClr val="000000"/>
                </a:solidFill>
                <a:effectLst/>
                <a:latin typeface="Lucida Sans Typewriter" panose="020B0509030504030204" pitchFamily="49" charset="0"/>
              </a:rPr>
              <a:t>:</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0" u="none" strike="noStrike" cap="none" normalizeH="0" baseline="0" err="1">
                <a:ln>
                  <a:noFill/>
                </a:ln>
                <a:solidFill>
                  <a:srgbClr val="000080"/>
                </a:solidFill>
                <a:effectLst/>
                <a:latin typeface="Lucida Sans Typewriter" panose="020B0509030504030204" pitchFamily="49" charset="0"/>
              </a:rPr>
              <a:t>print</a:t>
            </a:r>
            <a:r>
              <a:rPr kumimoji="0" lang="fr-FR" altLang="fr-FR" sz="1000" b="0" i="0" u="none" strike="noStrike" cap="none" normalizeH="0" baseline="0">
                <a:ln>
                  <a:noFill/>
                </a:ln>
                <a:solidFill>
                  <a:srgbClr val="000000"/>
                </a:solidFill>
                <a:effectLst/>
                <a:latin typeface="Lucida Sans Typewriter" panose="020B0509030504030204" pitchFamily="49" charset="0"/>
              </a:rPr>
              <a:t>(</a:t>
            </a:r>
            <a:r>
              <a:rPr kumimoji="0" lang="fr-FR" altLang="fr-FR" sz="1000" b="1" i="0" u="none" strike="noStrike" cap="none" normalizeH="0" baseline="0">
                <a:ln>
                  <a:noFill/>
                </a:ln>
                <a:solidFill>
                  <a:srgbClr val="008000"/>
                </a:solidFill>
                <a:effectLst/>
                <a:latin typeface="Lucida Sans Typewriter" panose="020B0509030504030204" pitchFamily="49" charset="0"/>
              </a:rPr>
              <a:t>"c'est du plastique !"</a:t>
            </a:r>
            <a:r>
              <a:rPr kumimoji="0" lang="fr-FR" altLang="fr-FR" sz="1000" b="0" i="0" u="none" strike="noStrike" cap="none" normalizeH="0" baseline="0">
                <a:ln>
                  <a:noFill/>
                </a:ln>
                <a:solidFill>
                  <a:srgbClr val="000000"/>
                </a:solidFill>
                <a:effectLst/>
                <a:latin typeface="Lucida Sans Typewriter" panose="020B0509030504030204" pitchFamily="49" charset="0"/>
              </a:rPr>
              <a:t>)</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1" i="0" u="none" strike="noStrike" cap="none" normalizeH="0" baseline="0" err="1">
                <a:ln>
                  <a:noFill/>
                </a:ln>
                <a:solidFill>
                  <a:srgbClr val="000080"/>
                </a:solidFill>
                <a:effectLst/>
                <a:latin typeface="Lucida Sans Typewriter" panose="020B0509030504030204" pitchFamily="49" charset="0"/>
              </a:rPr>
              <a:t>else</a:t>
            </a:r>
            <a:r>
              <a:rPr kumimoji="0" lang="fr-FR" altLang="fr-FR" sz="1000" b="0" i="0" u="none" strike="noStrike" cap="none" normalizeH="0" baseline="0">
                <a:ln>
                  <a:noFill/>
                </a:ln>
                <a:solidFill>
                  <a:srgbClr val="000000"/>
                </a:solidFill>
                <a:effectLst/>
                <a:latin typeface="Lucida Sans Typewriter" panose="020B0509030504030204" pitchFamily="49" charset="0"/>
              </a:rPr>
              <a:t>:</a:t>
            </a:r>
            <a:br>
              <a:rPr kumimoji="0" lang="fr-FR" altLang="fr-FR" sz="1000" b="0" i="0" u="none" strike="noStrike" cap="none" normalizeH="0" baseline="0">
                <a:ln>
                  <a:noFill/>
                </a:ln>
                <a:solidFill>
                  <a:srgbClr val="000000"/>
                </a:solidFill>
                <a:effectLst/>
                <a:latin typeface="Lucida Sans Typewriter" panose="020B0509030504030204" pitchFamily="49" charset="0"/>
              </a:rPr>
            </a:br>
            <a:r>
              <a:rPr kumimoji="0" lang="fr-FR" altLang="fr-FR" sz="1000" b="0" i="0" u="none" strike="noStrike" cap="none" normalizeH="0" baseline="0">
                <a:ln>
                  <a:noFill/>
                </a:ln>
                <a:solidFill>
                  <a:srgbClr val="000000"/>
                </a:solidFill>
                <a:effectLst/>
                <a:latin typeface="Lucida Sans Typewriter" panose="020B0509030504030204" pitchFamily="49" charset="0"/>
              </a:rPr>
              <a:t>        </a:t>
            </a:r>
            <a:r>
              <a:rPr kumimoji="0" lang="fr-FR" altLang="fr-FR" sz="1000" b="0" i="0" u="none" strike="noStrike" cap="none" normalizeH="0" baseline="0" err="1">
                <a:ln>
                  <a:noFill/>
                </a:ln>
                <a:solidFill>
                  <a:srgbClr val="000080"/>
                </a:solidFill>
                <a:effectLst/>
                <a:latin typeface="Lucida Sans Typewriter" panose="020B0509030504030204" pitchFamily="49" charset="0"/>
              </a:rPr>
              <a:t>print</a:t>
            </a:r>
            <a:r>
              <a:rPr kumimoji="0" lang="fr-FR" altLang="fr-FR" sz="1000" b="0" i="0" u="none" strike="noStrike" cap="none" normalizeH="0" baseline="0">
                <a:ln>
                  <a:noFill/>
                </a:ln>
                <a:solidFill>
                  <a:srgbClr val="000000"/>
                </a:solidFill>
                <a:effectLst/>
                <a:latin typeface="Lucida Sans Typewriter" panose="020B0509030504030204" pitchFamily="49" charset="0"/>
              </a:rPr>
              <a:t>(</a:t>
            </a:r>
            <a:r>
              <a:rPr kumimoji="0" lang="fr-FR" altLang="fr-FR" sz="1000" b="1" i="0" u="none" strike="noStrike" cap="none" normalizeH="0" baseline="0">
                <a:ln>
                  <a:noFill/>
                </a:ln>
                <a:solidFill>
                  <a:srgbClr val="008000"/>
                </a:solidFill>
                <a:effectLst/>
                <a:latin typeface="Lucida Sans Typewriter" panose="020B0509030504030204" pitchFamily="49" charset="0"/>
              </a:rPr>
              <a:t>"ce n'est pas un déchet!"</a:t>
            </a:r>
            <a:r>
              <a:rPr kumimoji="0" lang="fr-FR" altLang="fr-FR" sz="1000" b="0" i="0" u="none" strike="noStrike" cap="none" normalizeH="0" baseline="0">
                <a:ln>
                  <a:noFill/>
                </a:ln>
                <a:solidFill>
                  <a:srgbClr val="000000"/>
                </a:solidFill>
                <a:effectLst/>
                <a:latin typeface="Lucida Sans Typewriter" panose="020B0509030504030204" pitchFamily="49" charset="0"/>
              </a:rPr>
              <a:t>)</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8" name="ZoneTexte 7">
            <a:extLst>
              <a:ext uri="{FF2B5EF4-FFF2-40B4-BE49-F238E27FC236}">
                <a16:creationId xmlns:a16="http://schemas.microsoft.com/office/drawing/2014/main" id="{ECF71D1A-BF88-1848-52EB-793BD3000C11}"/>
              </a:ext>
            </a:extLst>
          </p:cNvPr>
          <p:cNvSpPr txBox="1"/>
          <p:nvPr/>
        </p:nvSpPr>
        <p:spPr>
          <a:xfrm>
            <a:off x="355566" y="363630"/>
            <a:ext cx="5147034" cy="646331"/>
          </a:xfrm>
          <a:prstGeom prst="rect">
            <a:avLst/>
          </a:prstGeom>
          <a:noFill/>
        </p:spPr>
        <p:txBody>
          <a:bodyPr wrap="square" rtlCol="0">
            <a:spAutoFit/>
          </a:bodyPr>
          <a:lstStyle/>
          <a:p>
            <a:r>
              <a:rPr lang="fr-FR" u="sng"/>
              <a:t>Analyse vidéo </a:t>
            </a:r>
            <a:r>
              <a:rPr lang="fr-FR" u="sng" err="1"/>
              <a:t>TensorFLow</a:t>
            </a:r>
            <a:r>
              <a:rPr lang="fr-FR" u="sng"/>
              <a:t> : (Solution efficace avec </a:t>
            </a:r>
            <a:r>
              <a:rPr lang="fr-FR" u="sng" err="1"/>
              <a:t>cnn</a:t>
            </a:r>
            <a:r>
              <a:rPr lang="fr-FR" u="sng"/>
              <a:t>)</a:t>
            </a:r>
          </a:p>
        </p:txBody>
      </p:sp>
    </p:spTree>
    <p:extLst>
      <p:ext uri="{BB962C8B-B14F-4D97-AF65-F5344CB8AC3E}">
        <p14:creationId xmlns:p14="http://schemas.microsoft.com/office/powerpoint/2010/main" val="356914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D86C2268-5C7D-DFEB-B18C-96C8A494D641}"/>
              </a:ext>
            </a:extLst>
          </p:cNvPr>
          <p:cNvSpPr>
            <a:spLocks noGrp="1"/>
          </p:cNvSpPr>
          <p:nvPr>
            <p:ph type="sldNum" sz="quarter" idx="12"/>
          </p:nvPr>
        </p:nvSpPr>
        <p:spPr/>
        <p:txBody>
          <a:bodyPr/>
          <a:lstStyle/>
          <a:p>
            <a:fld id="{27C6CCC6-2BE5-4E42-96A4-D1E8E81A3D8E}" type="slidenum">
              <a:rPr lang="fr-FR" smtClean="0"/>
              <a:t>3</a:t>
            </a:fld>
            <a:endParaRPr lang="fr-FR"/>
          </a:p>
        </p:txBody>
      </p:sp>
      <p:sp>
        <p:nvSpPr>
          <p:cNvPr id="6" name="ZoneTexte 5">
            <a:extLst>
              <a:ext uri="{FF2B5EF4-FFF2-40B4-BE49-F238E27FC236}">
                <a16:creationId xmlns:a16="http://schemas.microsoft.com/office/drawing/2014/main" id="{EFCD3A46-15E1-A759-B8F6-EBC834DD0261}"/>
              </a:ext>
            </a:extLst>
          </p:cNvPr>
          <p:cNvSpPr txBox="1"/>
          <p:nvPr/>
        </p:nvSpPr>
        <p:spPr>
          <a:xfrm>
            <a:off x="821703" y="4060596"/>
            <a:ext cx="10622604" cy="1200329"/>
          </a:xfrm>
          <a:prstGeom prst="rect">
            <a:avLst/>
          </a:prstGeom>
          <a:noFill/>
        </p:spPr>
        <p:txBody>
          <a:bodyPr wrap="square" rtlCol="0">
            <a:spAutoFit/>
          </a:bodyPr>
          <a:lstStyle/>
          <a:p>
            <a:r>
              <a:rPr lang="fr-FR" sz="2400" b="1"/>
              <a:t>Objectif du TIPE</a:t>
            </a:r>
            <a:r>
              <a:rPr lang="fr-FR" sz="2400"/>
              <a:t>: A partir de la lecture du flux camera de son environnement, élaborer un programme  afin que le robot soit capable de prédire si l’objet qui se trouve devant lui est un déchet ou non.</a:t>
            </a:r>
          </a:p>
        </p:txBody>
      </p:sp>
      <p:sp>
        <p:nvSpPr>
          <p:cNvPr id="8" name="ZoneTexte 7">
            <a:extLst>
              <a:ext uri="{FF2B5EF4-FFF2-40B4-BE49-F238E27FC236}">
                <a16:creationId xmlns:a16="http://schemas.microsoft.com/office/drawing/2014/main" id="{04B3C230-366C-CF9E-DC86-6711DBA20A18}"/>
              </a:ext>
            </a:extLst>
          </p:cNvPr>
          <p:cNvSpPr txBox="1"/>
          <p:nvPr/>
        </p:nvSpPr>
        <p:spPr>
          <a:xfrm>
            <a:off x="821703" y="1365160"/>
            <a:ext cx="10548593" cy="1200329"/>
          </a:xfrm>
          <a:prstGeom prst="rect">
            <a:avLst/>
          </a:prstGeom>
          <a:noFill/>
        </p:spPr>
        <p:txBody>
          <a:bodyPr wrap="square">
            <a:spAutoFit/>
          </a:bodyPr>
          <a:lstStyle/>
          <a:p>
            <a:r>
              <a:rPr lang="fr-FR" sz="2400" b="1"/>
              <a:t>Problématique</a:t>
            </a:r>
            <a:r>
              <a:rPr lang="fr-FR"/>
              <a:t> : </a:t>
            </a:r>
            <a:r>
              <a:rPr lang="fr-FR" sz="2400"/>
              <a:t>Comment créer un algorithme permettant à un robot de se repérer dans un espace aquatique en cartographiant l’espace autour dans le but de détecter et reconnaître les déchets qui l’entourent ? </a:t>
            </a:r>
            <a:endParaRPr lang="fr-FR"/>
          </a:p>
        </p:txBody>
      </p:sp>
    </p:spTree>
    <p:extLst>
      <p:ext uri="{BB962C8B-B14F-4D97-AF65-F5344CB8AC3E}">
        <p14:creationId xmlns:p14="http://schemas.microsoft.com/office/powerpoint/2010/main" val="3292331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
            <a:extLst>
              <a:ext uri="{FF2B5EF4-FFF2-40B4-BE49-F238E27FC236}">
                <a16:creationId xmlns:a16="http://schemas.microsoft.com/office/drawing/2014/main" id="{7028FAF7-CABD-17B5-9D49-C67F8311B683}"/>
              </a:ext>
            </a:extLst>
          </p:cNvPr>
          <p:cNvSpPr>
            <a:spLocks noChangeArrowheads="1"/>
          </p:cNvSpPr>
          <p:nvPr/>
        </p:nvSpPr>
        <p:spPr bwMode="auto">
          <a:xfrm>
            <a:off x="527900" y="1078591"/>
            <a:ext cx="5147035" cy="51398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err="1">
                <a:ln>
                  <a:noFill/>
                </a:ln>
                <a:solidFill>
                  <a:srgbClr val="333333"/>
                </a:solidFill>
                <a:effectLst/>
                <a:latin typeface="Lucida Sans Typewriter" panose="020B0509030504030204" pitchFamily="49" charset="0"/>
              </a:rPr>
              <a:t>img_height</a:t>
            </a:r>
            <a:r>
              <a:rPr kumimoji="0" lang="fr-FR" altLang="fr-FR" sz="1200" b="0" i="0" u="none" strike="noStrike" cap="none" normalizeH="0" baseline="0">
                <a:ln>
                  <a:noFill/>
                </a:ln>
                <a:solidFill>
                  <a:srgbClr val="333333"/>
                </a:solidFill>
                <a:effectLst/>
                <a:latin typeface="Lucida Sans Typewriter" panose="020B0509030504030204" pitchFamily="49" charset="0"/>
              </a:rPr>
              <a:t> </a:t>
            </a:r>
            <a:r>
              <a:rPr kumimoji="0" lang="fr-FR" altLang="fr-FR" sz="1200" b="0" i="0" u="none" strike="noStrike" cap="none" normalizeH="0" baseline="0">
                <a:ln>
                  <a:noFill/>
                </a:ln>
                <a:solidFill>
                  <a:srgbClr val="A71D5D"/>
                </a:solidFill>
                <a:effectLst/>
                <a:latin typeface="Lucida Sans Typewriter" panose="020B0509030504030204" pitchFamily="49" charset="0"/>
              </a:rPr>
              <a:t>= </a:t>
            </a:r>
            <a:r>
              <a:rPr kumimoji="0" lang="fr-FR" altLang="fr-FR" sz="1200" b="0" i="0" u="none" strike="noStrike" cap="none" normalizeH="0" baseline="0">
                <a:ln>
                  <a:noFill/>
                </a:ln>
                <a:solidFill>
                  <a:srgbClr val="0086B3"/>
                </a:solidFill>
                <a:effectLst/>
                <a:latin typeface="Lucida Sans Typewriter" panose="020B0509030504030204" pitchFamily="49" charset="0"/>
              </a:rPr>
              <a:t>64</a:t>
            </a:r>
            <a:br>
              <a:rPr kumimoji="0" lang="fr-FR" altLang="fr-FR" sz="1200" b="0" i="0" u="none" strike="noStrike" cap="none" normalizeH="0" baseline="0">
                <a:ln>
                  <a:noFill/>
                </a:ln>
                <a:solidFill>
                  <a:srgbClr val="0086B3"/>
                </a:solidFill>
                <a:effectLst/>
                <a:latin typeface="Lucida Sans Typewriter" panose="020B0509030504030204" pitchFamily="49" charset="0"/>
              </a:rPr>
            </a:br>
            <a:r>
              <a:rPr kumimoji="0" lang="fr-FR" altLang="fr-FR" sz="1200" b="0" i="0" u="none" strike="noStrike" cap="none" normalizeH="0" baseline="0" err="1">
                <a:ln>
                  <a:noFill/>
                </a:ln>
                <a:solidFill>
                  <a:srgbClr val="333333"/>
                </a:solidFill>
                <a:effectLst/>
                <a:latin typeface="Lucida Sans Typewriter" panose="020B0509030504030204" pitchFamily="49" charset="0"/>
              </a:rPr>
              <a:t>img_width</a:t>
            </a:r>
            <a:r>
              <a:rPr kumimoji="0" lang="fr-FR" altLang="fr-FR" sz="1200" b="0" i="0" u="none" strike="noStrike" cap="none" normalizeH="0" baseline="0">
                <a:ln>
                  <a:noFill/>
                </a:ln>
                <a:solidFill>
                  <a:srgbClr val="333333"/>
                </a:solidFill>
                <a:effectLst/>
                <a:latin typeface="Lucida Sans Typewriter" panose="020B0509030504030204" pitchFamily="49" charset="0"/>
              </a:rPr>
              <a:t> </a:t>
            </a:r>
            <a:r>
              <a:rPr kumimoji="0" lang="fr-FR" altLang="fr-FR" sz="1200" b="0" i="0" u="none" strike="noStrike" cap="none" normalizeH="0" baseline="0">
                <a:ln>
                  <a:noFill/>
                </a:ln>
                <a:solidFill>
                  <a:srgbClr val="A71D5D"/>
                </a:solidFill>
                <a:effectLst/>
                <a:latin typeface="Lucida Sans Typewriter" panose="020B0509030504030204" pitchFamily="49" charset="0"/>
              </a:rPr>
              <a:t>=</a:t>
            </a:r>
            <a:r>
              <a:rPr kumimoji="0" lang="fr-FR" altLang="fr-FR" sz="1200" b="0" i="0" u="none" strike="noStrike" cap="none" normalizeH="0" baseline="0">
                <a:ln>
                  <a:noFill/>
                </a:ln>
                <a:solidFill>
                  <a:srgbClr val="0086B3"/>
                </a:solidFill>
                <a:effectLst/>
                <a:latin typeface="Lucida Sans Typewriter" panose="020B0509030504030204" pitchFamily="49" charset="0"/>
              </a:rPr>
              <a:t>64</a:t>
            </a:r>
            <a:br>
              <a:rPr kumimoji="0" lang="fr-FR" altLang="fr-FR" sz="1200" b="0" i="0" u="none" strike="noStrike" cap="none" normalizeH="0" baseline="0">
                <a:ln>
                  <a:noFill/>
                </a:ln>
                <a:solidFill>
                  <a:srgbClr val="0086B3"/>
                </a:solidFill>
                <a:effectLst/>
                <a:latin typeface="Lucida Sans Typewriter" panose="020B0509030504030204" pitchFamily="49" charset="0"/>
              </a:rPr>
            </a:br>
            <a:r>
              <a:rPr kumimoji="0" lang="fr-FR" altLang="fr-FR" sz="1200" b="0" i="0" u="none" strike="noStrike" cap="none" normalizeH="0" baseline="0" err="1">
                <a:ln>
                  <a:noFill/>
                </a:ln>
                <a:solidFill>
                  <a:srgbClr val="333333"/>
                </a:solidFill>
                <a:effectLst/>
                <a:latin typeface="Lucida Sans Typewriter" panose="020B0509030504030204" pitchFamily="49" charset="0"/>
              </a:rPr>
              <a:t>batch_size</a:t>
            </a:r>
            <a:r>
              <a:rPr kumimoji="0" lang="fr-FR" altLang="fr-FR" sz="1200" b="0" i="0" u="none" strike="noStrike" cap="none" normalizeH="0" baseline="0">
                <a:ln>
                  <a:noFill/>
                </a:ln>
                <a:solidFill>
                  <a:srgbClr val="333333"/>
                </a:solidFill>
                <a:effectLst/>
                <a:latin typeface="Lucida Sans Typewriter" panose="020B0509030504030204" pitchFamily="49" charset="0"/>
              </a:rPr>
              <a:t> </a:t>
            </a:r>
            <a:r>
              <a:rPr kumimoji="0" lang="fr-FR" altLang="fr-FR" sz="1200" b="0" i="0" u="none" strike="noStrike" cap="none" normalizeH="0" baseline="0">
                <a:ln>
                  <a:noFill/>
                </a:ln>
                <a:solidFill>
                  <a:srgbClr val="A71D5D"/>
                </a:solidFill>
                <a:effectLst/>
                <a:latin typeface="Lucida Sans Typewriter" panose="020B0509030504030204" pitchFamily="49" charset="0"/>
              </a:rPr>
              <a:t>= </a:t>
            </a:r>
            <a:r>
              <a:rPr kumimoji="0" lang="fr-FR" altLang="fr-FR" sz="1200" b="0" i="0" u="none" strike="noStrike" cap="none" normalizeH="0" baseline="0">
                <a:ln>
                  <a:noFill/>
                </a:ln>
                <a:solidFill>
                  <a:srgbClr val="0086B3"/>
                </a:solidFill>
                <a:effectLst/>
                <a:latin typeface="Lucida Sans Typewriter" panose="020B0509030504030204" pitchFamily="49" charset="0"/>
              </a:rPr>
              <a:t>30</a:t>
            </a:r>
            <a:br>
              <a:rPr kumimoji="0" lang="fr-FR" altLang="fr-FR" sz="1200" b="0" i="0" u="none" strike="noStrike" cap="none" normalizeH="0" baseline="0">
                <a:ln>
                  <a:noFill/>
                </a:ln>
                <a:solidFill>
                  <a:srgbClr val="0086B3"/>
                </a:solidFill>
                <a:effectLst/>
                <a:latin typeface="Lucida Sans Typewriter" panose="020B0509030504030204" pitchFamily="49" charset="0"/>
              </a:rPr>
            </a:br>
            <a:r>
              <a:rPr kumimoji="0" lang="fr-FR" altLang="fr-FR" sz="1200" b="0" i="0" u="none" strike="noStrike" cap="none" normalizeH="0" baseline="0">
                <a:ln>
                  <a:noFill/>
                </a:ln>
                <a:solidFill>
                  <a:srgbClr val="0086B3"/>
                </a:solidFill>
                <a:effectLst/>
                <a:latin typeface="Lucida Sans Typewriter" panose="020B0509030504030204" pitchFamily="49" charset="0"/>
              </a:rPr>
              <a:t>## import data</a:t>
            </a:r>
            <a:br>
              <a:rPr kumimoji="0" lang="fr-FR" altLang="fr-FR" sz="1200" b="0" i="0" u="none" strike="noStrike" cap="none" normalizeH="0" baseline="0">
                <a:ln>
                  <a:noFill/>
                </a:ln>
                <a:solidFill>
                  <a:srgbClr val="0086B3"/>
                </a:solidFill>
                <a:effectLst/>
                <a:latin typeface="Lucida Sans Typewriter" panose="020B0509030504030204" pitchFamily="49" charset="0"/>
              </a:rPr>
            </a:br>
            <a:r>
              <a:rPr kumimoji="0" lang="fr-FR" altLang="fr-FR" sz="1200" b="0" i="0" u="none" strike="noStrike" cap="none" normalizeH="0" baseline="0" err="1">
                <a:ln>
                  <a:noFill/>
                </a:ln>
                <a:solidFill>
                  <a:srgbClr val="333333"/>
                </a:solidFill>
                <a:effectLst/>
                <a:latin typeface="Lucida Sans Typewriter" panose="020B0509030504030204" pitchFamily="49" charset="0"/>
              </a:rPr>
              <a:t>ds_train</a:t>
            </a:r>
            <a:r>
              <a:rPr kumimoji="0" lang="fr-FR" altLang="fr-FR" sz="1200" b="0" i="0" u="none" strike="noStrike" cap="none" normalizeH="0" baseline="0">
                <a:ln>
                  <a:noFill/>
                </a:ln>
                <a:solidFill>
                  <a:srgbClr val="333333"/>
                </a:solidFill>
                <a:effectLst/>
                <a:latin typeface="Lucida Sans Typewriter" panose="020B0509030504030204" pitchFamily="49" charset="0"/>
              </a:rPr>
              <a:t> </a:t>
            </a:r>
            <a:r>
              <a:rPr kumimoji="0" lang="fr-FR" altLang="fr-FR" sz="1200" b="0" i="0" u="none" strike="noStrike" cap="none" normalizeH="0" baseline="0">
                <a:ln>
                  <a:noFill/>
                </a:ln>
                <a:solidFill>
                  <a:srgbClr val="A71D5D"/>
                </a:solidFill>
                <a:effectLst/>
                <a:latin typeface="Lucida Sans Typewriter" panose="020B0509030504030204" pitchFamily="49" charset="0"/>
              </a:rPr>
              <a:t>=  </a:t>
            </a:r>
            <a:r>
              <a:rPr kumimoji="0" lang="fr-FR" altLang="fr-FR" sz="1200" b="0" i="0" u="none" strike="noStrike" cap="none" normalizeH="0" baseline="0" err="1">
                <a:ln>
                  <a:noFill/>
                </a:ln>
                <a:solidFill>
                  <a:srgbClr val="333333"/>
                </a:solidFill>
                <a:effectLst/>
                <a:latin typeface="Lucida Sans Typewriter" panose="020B0509030504030204" pitchFamily="49" charset="0"/>
              </a:rPr>
              <a:t>tf</a:t>
            </a:r>
            <a:r>
              <a:rPr kumimoji="0" lang="fr-FR" altLang="fr-FR" sz="1200" b="0" i="0" u="none" strike="noStrike" cap="none" normalizeH="0" baseline="0" err="1">
                <a:ln>
                  <a:noFill/>
                </a:ln>
                <a:solidFill>
                  <a:srgbClr val="63A35C"/>
                </a:solidFill>
                <a:effectLst/>
                <a:latin typeface="Lucida Sans Typewriter" panose="020B0509030504030204" pitchFamily="49" charset="0"/>
              </a:rPr>
              <a:t>.</a:t>
            </a:r>
            <a:r>
              <a:rPr kumimoji="0" lang="fr-FR" altLang="fr-FR" sz="1200" b="0" i="0" u="none" strike="noStrike" cap="none" normalizeH="0" baseline="0" err="1">
                <a:ln>
                  <a:noFill/>
                </a:ln>
                <a:solidFill>
                  <a:srgbClr val="333333"/>
                </a:solidFill>
                <a:effectLst/>
                <a:latin typeface="Lucida Sans Typewriter" panose="020B0509030504030204" pitchFamily="49" charset="0"/>
              </a:rPr>
              <a:t>keras</a:t>
            </a:r>
            <a:r>
              <a:rPr kumimoji="0" lang="fr-FR" altLang="fr-FR" sz="1200" b="0" i="0" u="none" strike="noStrike" cap="none" normalizeH="0" baseline="0" err="1">
                <a:ln>
                  <a:noFill/>
                </a:ln>
                <a:solidFill>
                  <a:srgbClr val="63A35C"/>
                </a:solidFill>
                <a:effectLst/>
                <a:latin typeface="Lucida Sans Typewriter" panose="020B0509030504030204" pitchFamily="49" charset="0"/>
              </a:rPr>
              <a:t>.</a:t>
            </a:r>
            <a:r>
              <a:rPr kumimoji="0" lang="fr-FR" altLang="fr-FR" sz="1200" b="0" i="0" u="none" strike="noStrike" cap="none" normalizeH="0" baseline="0" err="1">
                <a:ln>
                  <a:noFill/>
                </a:ln>
                <a:solidFill>
                  <a:srgbClr val="333333"/>
                </a:solidFill>
                <a:effectLst/>
                <a:latin typeface="Lucida Sans Typewriter" panose="020B0509030504030204" pitchFamily="49" charset="0"/>
              </a:rPr>
              <a:t>preprocessing</a:t>
            </a:r>
            <a:r>
              <a:rPr kumimoji="0" lang="fr-FR" altLang="fr-FR" sz="1200" b="0" i="0" u="none" strike="noStrike" cap="none" normalizeH="0" baseline="0" err="1">
                <a:ln>
                  <a:noFill/>
                </a:ln>
                <a:solidFill>
                  <a:srgbClr val="63A35C"/>
                </a:solidFill>
                <a:effectLst/>
                <a:latin typeface="Lucida Sans Typewriter" panose="020B0509030504030204" pitchFamily="49" charset="0"/>
              </a:rPr>
              <a:t>.</a:t>
            </a:r>
            <a:r>
              <a:rPr kumimoji="0" lang="fr-FR" altLang="fr-FR" sz="1200" b="0" i="0" u="none" strike="noStrike" cap="none" normalizeH="0" baseline="0" err="1">
                <a:ln>
                  <a:noFill/>
                </a:ln>
                <a:solidFill>
                  <a:srgbClr val="0086B3"/>
                </a:solidFill>
                <a:effectLst/>
                <a:latin typeface="Lucida Sans Typewriter" panose="020B0509030504030204" pitchFamily="49" charset="0"/>
              </a:rPr>
              <a:t>image_dataset_from_directory</a:t>
            </a:r>
            <a:r>
              <a:rPr kumimoji="0" lang="fr-FR" altLang="fr-FR" sz="1200" b="0" i="0" u="none" strike="noStrike" cap="none" normalizeH="0" baseline="0">
                <a:ln>
                  <a:noFill/>
                </a:ln>
                <a:solidFill>
                  <a:srgbClr val="63A35C"/>
                </a:solidFill>
                <a:effectLst/>
                <a:latin typeface="Lucida Sans Typewriter" panose="020B0509030504030204" pitchFamily="49" charset="0"/>
              </a:rPr>
              <a:t>(</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a:ln>
                  <a:noFill/>
                </a:ln>
                <a:solidFill>
                  <a:srgbClr val="63A35C"/>
                </a:solidFill>
                <a:effectLst/>
                <a:latin typeface="Lucida Sans Typewriter" panose="020B0509030504030204" pitchFamily="49" charset="0"/>
              </a:rPr>
              <a:t>  </a:t>
            </a:r>
            <a:r>
              <a:rPr kumimoji="0" lang="fr-FR" altLang="fr-FR" sz="1200" b="0" i="0" u="none" strike="noStrike" cap="none" normalizeH="0" baseline="0">
                <a:ln>
                  <a:noFill/>
                </a:ln>
                <a:solidFill>
                  <a:srgbClr val="183691"/>
                </a:solidFill>
                <a:effectLst/>
                <a:latin typeface="Lucida Sans Typewriter" panose="020B0509030504030204" pitchFamily="49" charset="0"/>
              </a:rPr>
              <a:t>'</a:t>
            </a:r>
            <a:r>
              <a:rPr kumimoji="0" lang="fr-FR" altLang="fr-FR" sz="1200" b="0" i="0" u="none" strike="noStrike" cap="none" normalizeH="0" baseline="0" err="1">
                <a:ln>
                  <a:noFill/>
                </a:ln>
                <a:solidFill>
                  <a:srgbClr val="183691"/>
                </a:solidFill>
                <a:effectLst/>
                <a:latin typeface="Lucida Sans Typewriter" panose="020B0509030504030204" pitchFamily="49" charset="0"/>
              </a:rPr>
              <a:t>data_set</a:t>
            </a:r>
            <a:r>
              <a:rPr kumimoji="0" lang="fr-FR" altLang="fr-FR" sz="1200" b="0" i="0" u="none" strike="noStrike" cap="none" normalizeH="0" baseline="0">
                <a:ln>
                  <a:noFill/>
                </a:ln>
                <a:solidFill>
                  <a:srgbClr val="183691"/>
                </a:solidFill>
                <a:effectLst/>
                <a:latin typeface="Lucida Sans Typewriter" panose="020B0509030504030204" pitchFamily="49" charset="0"/>
              </a:rPr>
              <a:t>'</a:t>
            </a:r>
            <a:r>
              <a:rPr kumimoji="0" lang="fr-FR" altLang="fr-FR" sz="1200" b="0" i="0" u="none" strike="noStrike" cap="none" normalizeH="0" baseline="0">
                <a:ln>
                  <a:noFill/>
                </a:ln>
                <a:solidFill>
                  <a:srgbClr val="63A35C"/>
                </a:solidFill>
                <a:effectLst/>
                <a:latin typeface="Lucida Sans Typewriter" panose="020B0509030504030204" pitchFamily="49" charset="0"/>
              </a:rPr>
              <a:t>,</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a:ln>
                  <a:noFill/>
                </a:ln>
                <a:solidFill>
                  <a:srgbClr val="63A35C"/>
                </a:solidFill>
                <a:effectLst/>
                <a:latin typeface="Lucida Sans Typewriter" panose="020B0509030504030204" pitchFamily="49" charset="0"/>
              </a:rPr>
              <a:t>  </a:t>
            </a:r>
            <a:r>
              <a:rPr kumimoji="0" lang="fr-FR" altLang="fr-FR" sz="1200" b="0" i="0" u="none" strike="noStrike" cap="none" normalizeH="0" baseline="0" err="1">
                <a:ln>
                  <a:noFill/>
                </a:ln>
                <a:solidFill>
                  <a:srgbClr val="660099"/>
                </a:solidFill>
                <a:effectLst/>
                <a:latin typeface="Lucida Sans Typewriter" panose="020B0509030504030204" pitchFamily="49" charset="0"/>
              </a:rPr>
              <a:t>validation_split</a:t>
            </a:r>
            <a:r>
              <a:rPr kumimoji="0" lang="fr-FR" altLang="fr-FR" sz="1200" b="0" i="0" u="none" strike="noStrike" cap="none" normalizeH="0" baseline="0">
                <a:ln>
                  <a:noFill/>
                </a:ln>
                <a:solidFill>
                  <a:srgbClr val="A71D5D"/>
                </a:solidFill>
                <a:effectLst/>
                <a:latin typeface="Lucida Sans Typewriter" panose="020B0509030504030204" pitchFamily="49" charset="0"/>
              </a:rPr>
              <a:t>=</a:t>
            </a:r>
            <a:r>
              <a:rPr kumimoji="0" lang="fr-FR" altLang="fr-FR" sz="1200" b="0" i="0" u="none" strike="noStrike" cap="none" normalizeH="0" baseline="0">
                <a:ln>
                  <a:noFill/>
                </a:ln>
                <a:solidFill>
                  <a:srgbClr val="0086B3"/>
                </a:solidFill>
                <a:effectLst/>
                <a:latin typeface="Lucida Sans Typewriter" panose="020B0509030504030204" pitchFamily="49" charset="0"/>
              </a:rPr>
              <a:t>0.2</a:t>
            </a:r>
            <a:r>
              <a:rPr kumimoji="0" lang="fr-FR" altLang="fr-FR" sz="1200" b="0" i="0" u="none" strike="noStrike" cap="none" normalizeH="0" baseline="0">
                <a:ln>
                  <a:noFill/>
                </a:ln>
                <a:solidFill>
                  <a:srgbClr val="63A35C"/>
                </a:solidFill>
                <a:effectLst/>
                <a:latin typeface="Lucida Sans Typewriter" panose="020B0509030504030204" pitchFamily="49" charset="0"/>
              </a:rPr>
              <a:t>,</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a:ln>
                  <a:noFill/>
                </a:ln>
                <a:solidFill>
                  <a:srgbClr val="63A35C"/>
                </a:solidFill>
                <a:effectLst/>
                <a:latin typeface="Lucida Sans Typewriter" panose="020B0509030504030204" pitchFamily="49" charset="0"/>
              </a:rPr>
              <a:t>    </a:t>
            </a:r>
            <a:r>
              <a:rPr kumimoji="0" lang="fr-FR" altLang="fr-FR" sz="1200" b="0" i="0" u="none" strike="noStrike" cap="none" normalizeH="0" baseline="0" err="1">
                <a:ln>
                  <a:noFill/>
                </a:ln>
                <a:solidFill>
                  <a:srgbClr val="660099"/>
                </a:solidFill>
                <a:effectLst/>
                <a:latin typeface="Lucida Sans Typewriter" panose="020B0509030504030204" pitchFamily="49" charset="0"/>
              </a:rPr>
              <a:t>shuffle</a:t>
            </a:r>
            <a:r>
              <a:rPr kumimoji="0" lang="fr-FR" altLang="fr-FR" sz="1200" b="0" i="0" u="none" strike="noStrike" cap="none" normalizeH="0" baseline="0">
                <a:ln>
                  <a:noFill/>
                </a:ln>
                <a:solidFill>
                  <a:srgbClr val="A71D5D"/>
                </a:solidFill>
                <a:effectLst/>
                <a:latin typeface="Lucida Sans Typewriter" panose="020B0509030504030204" pitchFamily="49" charset="0"/>
              </a:rPr>
              <a:t>=</a:t>
            </a:r>
            <a:r>
              <a:rPr kumimoji="0" lang="fr-FR" altLang="fr-FR" sz="1200" b="0" i="0" u="none" strike="noStrike" cap="none" normalizeH="0" baseline="0" err="1">
                <a:ln>
                  <a:noFill/>
                </a:ln>
                <a:solidFill>
                  <a:srgbClr val="A71D5D"/>
                </a:solidFill>
                <a:effectLst/>
                <a:latin typeface="Lucida Sans Typewriter" panose="020B0509030504030204" pitchFamily="49" charset="0"/>
              </a:rPr>
              <a:t>True</a:t>
            </a:r>
            <a:r>
              <a:rPr kumimoji="0" lang="fr-FR" altLang="fr-FR" sz="1200" b="0" i="0" u="none" strike="noStrike" cap="none" normalizeH="0" baseline="0">
                <a:ln>
                  <a:noFill/>
                </a:ln>
                <a:solidFill>
                  <a:srgbClr val="63A35C"/>
                </a:solidFill>
                <a:effectLst/>
                <a:latin typeface="Lucida Sans Typewriter" panose="020B0509030504030204" pitchFamily="49" charset="0"/>
              </a:rPr>
              <a:t>,</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a:ln>
                  <a:noFill/>
                </a:ln>
                <a:solidFill>
                  <a:srgbClr val="63A35C"/>
                </a:solidFill>
                <a:effectLst/>
                <a:latin typeface="Lucida Sans Typewriter" panose="020B0509030504030204" pitchFamily="49" charset="0"/>
              </a:rPr>
              <a:t>  </a:t>
            </a:r>
            <a:r>
              <a:rPr kumimoji="0" lang="fr-FR" altLang="fr-FR" sz="1200" b="0" i="0" u="none" strike="noStrike" cap="none" normalizeH="0" baseline="0" err="1">
                <a:ln>
                  <a:noFill/>
                </a:ln>
                <a:solidFill>
                  <a:srgbClr val="660099"/>
                </a:solidFill>
                <a:effectLst/>
                <a:latin typeface="Lucida Sans Typewriter" panose="020B0509030504030204" pitchFamily="49" charset="0"/>
              </a:rPr>
              <a:t>subset</a:t>
            </a:r>
            <a:r>
              <a:rPr kumimoji="0" lang="fr-FR" altLang="fr-FR" sz="1200" b="0" i="0" u="none" strike="noStrike" cap="none" normalizeH="0" baseline="0">
                <a:ln>
                  <a:noFill/>
                </a:ln>
                <a:solidFill>
                  <a:srgbClr val="A71D5D"/>
                </a:solidFill>
                <a:effectLst/>
                <a:latin typeface="Lucida Sans Typewriter" panose="020B0509030504030204" pitchFamily="49" charset="0"/>
              </a:rPr>
              <a:t>=</a:t>
            </a:r>
            <a:r>
              <a:rPr kumimoji="0" lang="fr-FR" altLang="fr-FR" sz="1200" b="0" i="0" u="none" strike="noStrike" cap="none" normalizeH="0" baseline="0">
                <a:ln>
                  <a:noFill/>
                </a:ln>
                <a:solidFill>
                  <a:srgbClr val="183691"/>
                </a:solidFill>
                <a:effectLst/>
                <a:latin typeface="Lucida Sans Typewriter" panose="020B0509030504030204" pitchFamily="49" charset="0"/>
              </a:rPr>
              <a:t>"training"</a:t>
            </a:r>
            <a:r>
              <a:rPr kumimoji="0" lang="fr-FR" altLang="fr-FR" sz="1200" b="0" i="0" u="none" strike="noStrike" cap="none" normalizeH="0" baseline="0">
                <a:ln>
                  <a:noFill/>
                </a:ln>
                <a:solidFill>
                  <a:srgbClr val="63A35C"/>
                </a:solidFill>
                <a:effectLst/>
                <a:latin typeface="Lucida Sans Typewriter" panose="020B0509030504030204" pitchFamily="49" charset="0"/>
              </a:rPr>
              <a:t>,</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a:ln>
                  <a:noFill/>
                </a:ln>
                <a:solidFill>
                  <a:srgbClr val="63A35C"/>
                </a:solidFill>
                <a:effectLst/>
                <a:latin typeface="Lucida Sans Typewriter" panose="020B0509030504030204" pitchFamily="49" charset="0"/>
              </a:rPr>
              <a:t>  </a:t>
            </a:r>
            <a:r>
              <a:rPr kumimoji="0" lang="fr-FR" altLang="fr-FR" sz="1200" b="0" i="0" u="none" strike="noStrike" cap="none" normalizeH="0" baseline="0" err="1">
                <a:ln>
                  <a:noFill/>
                </a:ln>
                <a:solidFill>
                  <a:srgbClr val="660099"/>
                </a:solidFill>
                <a:effectLst/>
                <a:latin typeface="Lucida Sans Typewriter" panose="020B0509030504030204" pitchFamily="49" charset="0"/>
              </a:rPr>
              <a:t>seed</a:t>
            </a:r>
            <a:r>
              <a:rPr kumimoji="0" lang="fr-FR" altLang="fr-FR" sz="1200" b="0" i="0" u="none" strike="noStrike" cap="none" normalizeH="0" baseline="0">
                <a:ln>
                  <a:noFill/>
                </a:ln>
                <a:solidFill>
                  <a:srgbClr val="A71D5D"/>
                </a:solidFill>
                <a:effectLst/>
                <a:latin typeface="Lucida Sans Typewriter" panose="020B0509030504030204" pitchFamily="49" charset="0"/>
              </a:rPr>
              <a:t>=</a:t>
            </a:r>
            <a:r>
              <a:rPr kumimoji="0" lang="fr-FR" altLang="fr-FR" sz="1200" b="0" i="0" u="none" strike="noStrike" cap="none" normalizeH="0" baseline="0">
                <a:ln>
                  <a:noFill/>
                </a:ln>
                <a:solidFill>
                  <a:srgbClr val="0086B3"/>
                </a:solidFill>
                <a:effectLst/>
                <a:latin typeface="Lucida Sans Typewriter" panose="020B0509030504030204" pitchFamily="49" charset="0"/>
              </a:rPr>
              <a:t>42</a:t>
            </a:r>
            <a:r>
              <a:rPr kumimoji="0" lang="fr-FR" altLang="fr-FR" sz="1200" b="0" i="0" u="none" strike="noStrike" cap="none" normalizeH="0" baseline="0">
                <a:ln>
                  <a:noFill/>
                </a:ln>
                <a:solidFill>
                  <a:srgbClr val="63A35C"/>
                </a:solidFill>
                <a:effectLst/>
                <a:latin typeface="Lucida Sans Typewriter" panose="020B0509030504030204" pitchFamily="49" charset="0"/>
              </a:rPr>
              <a:t>,</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a:ln>
                  <a:noFill/>
                </a:ln>
                <a:solidFill>
                  <a:srgbClr val="63A35C"/>
                </a:solidFill>
                <a:effectLst/>
                <a:latin typeface="Lucida Sans Typewriter" panose="020B0509030504030204" pitchFamily="49" charset="0"/>
              </a:rPr>
              <a:t>  </a:t>
            </a:r>
            <a:r>
              <a:rPr kumimoji="0" lang="fr-FR" altLang="fr-FR" sz="1200" b="0" i="0" u="none" strike="noStrike" cap="none" normalizeH="0" baseline="0" err="1">
                <a:ln>
                  <a:noFill/>
                </a:ln>
                <a:solidFill>
                  <a:srgbClr val="660099"/>
                </a:solidFill>
                <a:effectLst/>
                <a:latin typeface="Lucida Sans Typewriter" panose="020B0509030504030204" pitchFamily="49" charset="0"/>
              </a:rPr>
              <a:t>image_size</a:t>
            </a:r>
            <a:r>
              <a:rPr kumimoji="0" lang="fr-FR" altLang="fr-FR" sz="1200" b="0" i="0" u="none" strike="noStrike" cap="none" normalizeH="0" baseline="0">
                <a:ln>
                  <a:noFill/>
                </a:ln>
                <a:solidFill>
                  <a:srgbClr val="A71D5D"/>
                </a:solidFill>
                <a:effectLst/>
                <a:latin typeface="Lucida Sans Typewriter" panose="020B0509030504030204" pitchFamily="49" charset="0"/>
              </a:rPr>
              <a:t>=</a:t>
            </a:r>
            <a:r>
              <a:rPr kumimoji="0" lang="fr-FR" altLang="fr-FR" sz="1200" b="0" i="0" u="none" strike="noStrike" cap="none" normalizeH="0" baseline="0">
                <a:ln>
                  <a:noFill/>
                </a:ln>
                <a:solidFill>
                  <a:srgbClr val="63A35C"/>
                </a:solidFill>
                <a:effectLst/>
                <a:latin typeface="Lucida Sans Typewriter" panose="020B0509030504030204" pitchFamily="49" charset="0"/>
              </a:rPr>
              <a:t>(</a:t>
            </a:r>
            <a:r>
              <a:rPr kumimoji="0" lang="fr-FR" altLang="fr-FR" sz="1200" b="0" i="0" u="none" strike="noStrike" cap="none" normalizeH="0" baseline="0" err="1">
                <a:ln>
                  <a:noFill/>
                </a:ln>
                <a:solidFill>
                  <a:srgbClr val="333333"/>
                </a:solidFill>
                <a:effectLst/>
                <a:latin typeface="Lucida Sans Typewriter" panose="020B0509030504030204" pitchFamily="49" charset="0"/>
              </a:rPr>
              <a:t>img_height</a:t>
            </a:r>
            <a:r>
              <a:rPr kumimoji="0" lang="fr-FR" altLang="fr-FR" sz="1200" b="0" i="0" u="none" strike="noStrike" cap="none" normalizeH="0" baseline="0">
                <a:ln>
                  <a:noFill/>
                </a:ln>
                <a:solidFill>
                  <a:srgbClr val="63A35C"/>
                </a:solidFill>
                <a:effectLst/>
                <a:latin typeface="Lucida Sans Typewriter" panose="020B0509030504030204" pitchFamily="49" charset="0"/>
              </a:rPr>
              <a:t>, </a:t>
            </a:r>
            <a:r>
              <a:rPr kumimoji="0" lang="fr-FR" altLang="fr-FR" sz="1200" b="0" i="0" u="none" strike="noStrike" cap="none" normalizeH="0" baseline="0" err="1">
                <a:ln>
                  <a:noFill/>
                </a:ln>
                <a:solidFill>
                  <a:srgbClr val="333333"/>
                </a:solidFill>
                <a:effectLst/>
                <a:latin typeface="Lucida Sans Typewriter" panose="020B0509030504030204" pitchFamily="49" charset="0"/>
              </a:rPr>
              <a:t>img_width</a:t>
            </a:r>
            <a:r>
              <a:rPr kumimoji="0" lang="fr-FR" altLang="fr-FR" sz="1200" b="0" i="0" u="none" strike="noStrike" cap="none" normalizeH="0" baseline="0">
                <a:ln>
                  <a:noFill/>
                </a:ln>
                <a:solidFill>
                  <a:srgbClr val="63A35C"/>
                </a:solidFill>
                <a:effectLst/>
                <a:latin typeface="Lucida Sans Typewriter" panose="020B0509030504030204" pitchFamily="49" charset="0"/>
              </a:rPr>
              <a:t>),</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a:ln>
                  <a:noFill/>
                </a:ln>
                <a:solidFill>
                  <a:srgbClr val="63A35C"/>
                </a:solidFill>
                <a:effectLst/>
                <a:latin typeface="Lucida Sans Typewriter" panose="020B0509030504030204" pitchFamily="49" charset="0"/>
              </a:rPr>
              <a:t>  </a:t>
            </a:r>
            <a:r>
              <a:rPr kumimoji="0" lang="fr-FR" altLang="fr-FR" sz="1200" b="0" i="0" u="none" strike="noStrike" cap="none" normalizeH="0" baseline="0" err="1">
                <a:ln>
                  <a:noFill/>
                </a:ln>
                <a:solidFill>
                  <a:srgbClr val="660099"/>
                </a:solidFill>
                <a:effectLst/>
                <a:latin typeface="Lucida Sans Typewriter" panose="020B0509030504030204" pitchFamily="49" charset="0"/>
              </a:rPr>
              <a:t>batch_size</a:t>
            </a:r>
            <a:r>
              <a:rPr kumimoji="0" lang="fr-FR" altLang="fr-FR" sz="1200" b="0" i="0" u="none" strike="noStrike" cap="none" normalizeH="0" baseline="0">
                <a:ln>
                  <a:noFill/>
                </a:ln>
                <a:solidFill>
                  <a:srgbClr val="A71D5D"/>
                </a:solidFill>
                <a:effectLst/>
                <a:latin typeface="Lucida Sans Typewriter" panose="020B0509030504030204" pitchFamily="49" charset="0"/>
              </a:rPr>
              <a:t>=</a:t>
            </a:r>
            <a:r>
              <a:rPr kumimoji="0" lang="fr-FR" altLang="fr-FR" sz="1200" b="0" i="0" u="none" strike="noStrike" cap="none" normalizeH="0" baseline="0" err="1">
                <a:ln>
                  <a:noFill/>
                </a:ln>
                <a:solidFill>
                  <a:srgbClr val="333333"/>
                </a:solidFill>
                <a:effectLst/>
                <a:latin typeface="Lucida Sans Typewriter" panose="020B0509030504030204" pitchFamily="49" charset="0"/>
              </a:rPr>
              <a:t>batch_size</a:t>
            </a:r>
            <a:r>
              <a:rPr kumimoji="0" lang="fr-FR" altLang="fr-FR" sz="1200" b="0" i="0" u="none" strike="noStrike" cap="none" normalizeH="0" baseline="0">
                <a:ln>
                  <a:noFill/>
                </a:ln>
                <a:solidFill>
                  <a:srgbClr val="63A35C"/>
                </a:solidFill>
                <a:effectLst/>
                <a:latin typeface="Lucida Sans Typewriter" panose="020B0509030504030204" pitchFamily="49" charset="0"/>
              </a:rPr>
              <a:t>,</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a:ln>
                  <a:noFill/>
                </a:ln>
                <a:solidFill>
                  <a:srgbClr val="63A35C"/>
                </a:solidFill>
                <a:effectLst/>
                <a:latin typeface="Lucida Sans Typewriter" panose="020B0509030504030204" pitchFamily="49" charset="0"/>
              </a:rPr>
              <a:t>  )</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a:ln>
                  <a:noFill/>
                </a:ln>
                <a:solidFill>
                  <a:srgbClr val="63A35C"/>
                </a:solidFill>
                <a:effectLst/>
                <a:latin typeface="Lucida Sans Typewriter" panose="020B0509030504030204" pitchFamily="49" charset="0"/>
              </a:rPr>
              <a:t>##</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err="1">
                <a:ln>
                  <a:noFill/>
                </a:ln>
                <a:solidFill>
                  <a:srgbClr val="333333"/>
                </a:solidFill>
                <a:effectLst/>
                <a:latin typeface="Lucida Sans Typewriter" panose="020B0509030504030204" pitchFamily="49" charset="0"/>
              </a:rPr>
              <a:t>ds_validation</a:t>
            </a:r>
            <a:r>
              <a:rPr kumimoji="0" lang="fr-FR" altLang="fr-FR" sz="1200" b="0" i="0" u="none" strike="noStrike" cap="none" normalizeH="0" baseline="0">
                <a:ln>
                  <a:noFill/>
                </a:ln>
                <a:solidFill>
                  <a:srgbClr val="333333"/>
                </a:solidFill>
                <a:effectLst/>
                <a:latin typeface="Lucida Sans Typewriter" panose="020B0509030504030204" pitchFamily="49" charset="0"/>
              </a:rPr>
              <a:t> </a:t>
            </a:r>
            <a:r>
              <a:rPr kumimoji="0" lang="fr-FR" altLang="fr-FR" sz="1200" b="0" i="0" u="none" strike="noStrike" cap="none" normalizeH="0" baseline="0">
                <a:ln>
                  <a:noFill/>
                </a:ln>
                <a:solidFill>
                  <a:srgbClr val="A71D5D"/>
                </a:solidFill>
                <a:effectLst/>
                <a:latin typeface="Lucida Sans Typewriter" panose="020B0509030504030204" pitchFamily="49" charset="0"/>
              </a:rPr>
              <a:t>=  </a:t>
            </a:r>
            <a:r>
              <a:rPr kumimoji="0" lang="fr-FR" altLang="fr-FR" sz="1200" b="0" i="0" u="none" strike="noStrike" cap="none" normalizeH="0" baseline="0" err="1">
                <a:ln>
                  <a:noFill/>
                </a:ln>
                <a:solidFill>
                  <a:srgbClr val="333333"/>
                </a:solidFill>
                <a:effectLst/>
                <a:latin typeface="Lucida Sans Typewriter" panose="020B0509030504030204" pitchFamily="49" charset="0"/>
              </a:rPr>
              <a:t>tf</a:t>
            </a:r>
            <a:r>
              <a:rPr kumimoji="0" lang="fr-FR" altLang="fr-FR" sz="1200" b="0" i="0" u="none" strike="noStrike" cap="none" normalizeH="0" baseline="0" err="1">
                <a:ln>
                  <a:noFill/>
                </a:ln>
                <a:solidFill>
                  <a:srgbClr val="63A35C"/>
                </a:solidFill>
                <a:effectLst/>
                <a:latin typeface="Lucida Sans Typewriter" panose="020B0509030504030204" pitchFamily="49" charset="0"/>
              </a:rPr>
              <a:t>.</a:t>
            </a:r>
            <a:r>
              <a:rPr kumimoji="0" lang="fr-FR" altLang="fr-FR" sz="1200" b="0" i="0" u="none" strike="noStrike" cap="none" normalizeH="0" baseline="0" err="1">
                <a:ln>
                  <a:noFill/>
                </a:ln>
                <a:solidFill>
                  <a:srgbClr val="333333"/>
                </a:solidFill>
                <a:effectLst/>
                <a:latin typeface="Lucida Sans Typewriter" panose="020B0509030504030204" pitchFamily="49" charset="0"/>
              </a:rPr>
              <a:t>keras</a:t>
            </a:r>
            <a:r>
              <a:rPr kumimoji="0" lang="fr-FR" altLang="fr-FR" sz="1200" b="0" i="0" u="none" strike="noStrike" cap="none" normalizeH="0" baseline="0" err="1">
                <a:ln>
                  <a:noFill/>
                </a:ln>
                <a:solidFill>
                  <a:srgbClr val="63A35C"/>
                </a:solidFill>
                <a:effectLst/>
                <a:latin typeface="Lucida Sans Typewriter" panose="020B0509030504030204" pitchFamily="49" charset="0"/>
              </a:rPr>
              <a:t>.</a:t>
            </a:r>
            <a:r>
              <a:rPr kumimoji="0" lang="fr-FR" altLang="fr-FR" sz="1200" b="0" i="0" u="none" strike="noStrike" cap="none" normalizeH="0" baseline="0" err="1">
                <a:ln>
                  <a:noFill/>
                </a:ln>
                <a:solidFill>
                  <a:srgbClr val="333333"/>
                </a:solidFill>
                <a:effectLst/>
                <a:latin typeface="Lucida Sans Typewriter" panose="020B0509030504030204" pitchFamily="49" charset="0"/>
              </a:rPr>
              <a:t>preprocessing</a:t>
            </a:r>
            <a:r>
              <a:rPr kumimoji="0" lang="fr-FR" altLang="fr-FR" sz="1200" b="0" i="0" u="none" strike="noStrike" cap="none" normalizeH="0" baseline="0" err="1">
                <a:ln>
                  <a:noFill/>
                </a:ln>
                <a:solidFill>
                  <a:srgbClr val="63A35C"/>
                </a:solidFill>
                <a:effectLst/>
                <a:latin typeface="Lucida Sans Typewriter" panose="020B0509030504030204" pitchFamily="49" charset="0"/>
              </a:rPr>
              <a:t>.</a:t>
            </a:r>
            <a:r>
              <a:rPr kumimoji="0" lang="fr-FR" altLang="fr-FR" sz="1200" b="0" i="0" u="none" strike="noStrike" cap="none" normalizeH="0" baseline="0" err="1">
                <a:ln>
                  <a:noFill/>
                </a:ln>
                <a:solidFill>
                  <a:srgbClr val="0086B3"/>
                </a:solidFill>
                <a:effectLst/>
                <a:latin typeface="Lucida Sans Typewriter" panose="020B0509030504030204" pitchFamily="49" charset="0"/>
              </a:rPr>
              <a:t>image_dataset_from_directory</a:t>
            </a:r>
            <a:r>
              <a:rPr kumimoji="0" lang="fr-FR" altLang="fr-FR" sz="1200" b="0" i="0" u="none" strike="noStrike" cap="none" normalizeH="0" baseline="0">
                <a:ln>
                  <a:noFill/>
                </a:ln>
                <a:solidFill>
                  <a:srgbClr val="63A35C"/>
                </a:solidFill>
                <a:effectLst/>
                <a:latin typeface="Lucida Sans Typewriter" panose="020B0509030504030204" pitchFamily="49" charset="0"/>
              </a:rPr>
              <a:t>(</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a:ln>
                  <a:noFill/>
                </a:ln>
                <a:solidFill>
                  <a:srgbClr val="63A35C"/>
                </a:solidFill>
                <a:effectLst/>
                <a:latin typeface="Lucida Sans Typewriter" panose="020B0509030504030204" pitchFamily="49" charset="0"/>
              </a:rPr>
              <a:t>  </a:t>
            </a:r>
            <a:r>
              <a:rPr kumimoji="0" lang="fr-FR" altLang="fr-FR" sz="1200" b="0" i="0" u="none" strike="noStrike" cap="none" normalizeH="0" baseline="0">
                <a:ln>
                  <a:noFill/>
                </a:ln>
                <a:solidFill>
                  <a:srgbClr val="183691"/>
                </a:solidFill>
                <a:effectLst/>
                <a:latin typeface="Lucida Sans Typewriter" panose="020B0509030504030204" pitchFamily="49" charset="0"/>
              </a:rPr>
              <a:t>'</a:t>
            </a:r>
            <a:r>
              <a:rPr kumimoji="0" lang="fr-FR" altLang="fr-FR" sz="1200" b="0" i="0" u="none" strike="noStrike" cap="none" normalizeH="0" baseline="0" err="1">
                <a:ln>
                  <a:noFill/>
                </a:ln>
                <a:solidFill>
                  <a:srgbClr val="183691"/>
                </a:solidFill>
                <a:effectLst/>
                <a:latin typeface="Lucida Sans Typewriter" panose="020B0509030504030204" pitchFamily="49" charset="0"/>
              </a:rPr>
              <a:t>data_set</a:t>
            </a:r>
            <a:r>
              <a:rPr kumimoji="0" lang="fr-FR" altLang="fr-FR" sz="1200" b="0" i="0" u="none" strike="noStrike" cap="none" normalizeH="0" baseline="0">
                <a:ln>
                  <a:noFill/>
                </a:ln>
                <a:solidFill>
                  <a:srgbClr val="183691"/>
                </a:solidFill>
                <a:effectLst/>
                <a:latin typeface="Lucida Sans Typewriter" panose="020B0509030504030204" pitchFamily="49" charset="0"/>
              </a:rPr>
              <a:t>'</a:t>
            </a:r>
            <a:r>
              <a:rPr kumimoji="0" lang="fr-FR" altLang="fr-FR" sz="1200" b="0" i="0" u="none" strike="noStrike" cap="none" normalizeH="0" baseline="0">
                <a:ln>
                  <a:noFill/>
                </a:ln>
                <a:solidFill>
                  <a:srgbClr val="63A35C"/>
                </a:solidFill>
                <a:effectLst/>
                <a:latin typeface="Lucida Sans Typewriter" panose="020B0509030504030204" pitchFamily="49" charset="0"/>
              </a:rPr>
              <a:t>,</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a:ln>
                  <a:noFill/>
                </a:ln>
                <a:solidFill>
                  <a:srgbClr val="63A35C"/>
                </a:solidFill>
                <a:effectLst/>
                <a:latin typeface="Lucida Sans Typewriter" panose="020B0509030504030204" pitchFamily="49" charset="0"/>
              </a:rPr>
              <a:t>  </a:t>
            </a:r>
            <a:r>
              <a:rPr kumimoji="0" lang="fr-FR" altLang="fr-FR" sz="1200" b="0" i="0" u="none" strike="noStrike" cap="none" normalizeH="0" baseline="0" err="1">
                <a:ln>
                  <a:noFill/>
                </a:ln>
                <a:solidFill>
                  <a:srgbClr val="660099"/>
                </a:solidFill>
                <a:effectLst/>
                <a:latin typeface="Lucida Sans Typewriter" panose="020B0509030504030204" pitchFamily="49" charset="0"/>
              </a:rPr>
              <a:t>validation_split</a:t>
            </a:r>
            <a:r>
              <a:rPr kumimoji="0" lang="fr-FR" altLang="fr-FR" sz="1200" b="0" i="0" u="none" strike="noStrike" cap="none" normalizeH="0" baseline="0">
                <a:ln>
                  <a:noFill/>
                </a:ln>
                <a:solidFill>
                  <a:srgbClr val="A71D5D"/>
                </a:solidFill>
                <a:effectLst/>
                <a:latin typeface="Lucida Sans Typewriter" panose="020B0509030504030204" pitchFamily="49" charset="0"/>
              </a:rPr>
              <a:t>=</a:t>
            </a:r>
            <a:r>
              <a:rPr kumimoji="0" lang="fr-FR" altLang="fr-FR" sz="1200" b="0" i="0" u="none" strike="noStrike" cap="none" normalizeH="0" baseline="0">
                <a:ln>
                  <a:noFill/>
                </a:ln>
                <a:solidFill>
                  <a:srgbClr val="0086B3"/>
                </a:solidFill>
                <a:effectLst/>
                <a:latin typeface="Lucida Sans Typewriter" panose="020B0509030504030204" pitchFamily="49" charset="0"/>
              </a:rPr>
              <a:t>0.2</a:t>
            </a:r>
            <a:r>
              <a:rPr kumimoji="0" lang="fr-FR" altLang="fr-FR" sz="1200" b="0" i="0" u="none" strike="noStrike" cap="none" normalizeH="0" baseline="0">
                <a:ln>
                  <a:noFill/>
                </a:ln>
                <a:solidFill>
                  <a:srgbClr val="63A35C"/>
                </a:solidFill>
                <a:effectLst/>
                <a:latin typeface="Lucida Sans Typewriter" panose="020B0509030504030204" pitchFamily="49" charset="0"/>
              </a:rPr>
              <a:t>,</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a:ln>
                  <a:noFill/>
                </a:ln>
                <a:solidFill>
                  <a:srgbClr val="63A35C"/>
                </a:solidFill>
                <a:effectLst/>
                <a:latin typeface="Lucida Sans Typewriter" panose="020B0509030504030204" pitchFamily="49" charset="0"/>
              </a:rPr>
              <a:t>    </a:t>
            </a:r>
            <a:r>
              <a:rPr kumimoji="0" lang="fr-FR" altLang="fr-FR" sz="1200" b="0" i="0" u="none" strike="noStrike" cap="none" normalizeH="0" baseline="0" err="1">
                <a:ln>
                  <a:noFill/>
                </a:ln>
                <a:solidFill>
                  <a:srgbClr val="660099"/>
                </a:solidFill>
                <a:effectLst/>
                <a:latin typeface="Lucida Sans Typewriter" panose="020B0509030504030204" pitchFamily="49" charset="0"/>
              </a:rPr>
              <a:t>shuffle</a:t>
            </a:r>
            <a:r>
              <a:rPr kumimoji="0" lang="fr-FR" altLang="fr-FR" sz="1200" b="0" i="0" u="none" strike="noStrike" cap="none" normalizeH="0" baseline="0">
                <a:ln>
                  <a:noFill/>
                </a:ln>
                <a:solidFill>
                  <a:srgbClr val="A71D5D"/>
                </a:solidFill>
                <a:effectLst/>
                <a:latin typeface="Lucida Sans Typewriter" panose="020B0509030504030204" pitchFamily="49" charset="0"/>
              </a:rPr>
              <a:t>=</a:t>
            </a:r>
            <a:r>
              <a:rPr kumimoji="0" lang="fr-FR" altLang="fr-FR" sz="1200" b="0" i="0" u="none" strike="noStrike" cap="none" normalizeH="0" baseline="0" err="1">
                <a:ln>
                  <a:noFill/>
                </a:ln>
                <a:solidFill>
                  <a:srgbClr val="A71D5D"/>
                </a:solidFill>
                <a:effectLst/>
                <a:latin typeface="Lucida Sans Typewriter" panose="020B0509030504030204" pitchFamily="49" charset="0"/>
              </a:rPr>
              <a:t>True</a:t>
            </a:r>
            <a:r>
              <a:rPr kumimoji="0" lang="fr-FR" altLang="fr-FR" sz="1200" b="0" i="0" u="none" strike="noStrike" cap="none" normalizeH="0" baseline="0">
                <a:ln>
                  <a:noFill/>
                </a:ln>
                <a:solidFill>
                  <a:srgbClr val="63A35C"/>
                </a:solidFill>
                <a:effectLst/>
                <a:latin typeface="Lucida Sans Typewriter" panose="020B0509030504030204" pitchFamily="49" charset="0"/>
              </a:rPr>
              <a:t>,</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a:ln>
                  <a:noFill/>
                </a:ln>
                <a:solidFill>
                  <a:srgbClr val="63A35C"/>
                </a:solidFill>
                <a:effectLst/>
                <a:latin typeface="Lucida Sans Typewriter" panose="020B0509030504030204" pitchFamily="49" charset="0"/>
              </a:rPr>
              <a:t>  </a:t>
            </a:r>
            <a:r>
              <a:rPr kumimoji="0" lang="fr-FR" altLang="fr-FR" sz="1200" b="0" i="0" u="none" strike="noStrike" cap="none" normalizeH="0" baseline="0" err="1">
                <a:ln>
                  <a:noFill/>
                </a:ln>
                <a:solidFill>
                  <a:srgbClr val="660099"/>
                </a:solidFill>
                <a:effectLst/>
                <a:latin typeface="Lucida Sans Typewriter" panose="020B0509030504030204" pitchFamily="49" charset="0"/>
              </a:rPr>
              <a:t>subset</a:t>
            </a:r>
            <a:r>
              <a:rPr kumimoji="0" lang="fr-FR" altLang="fr-FR" sz="1200" b="0" i="0" u="none" strike="noStrike" cap="none" normalizeH="0" baseline="0">
                <a:ln>
                  <a:noFill/>
                </a:ln>
                <a:solidFill>
                  <a:srgbClr val="A71D5D"/>
                </a:solidFill>
                <a:effectLst/>
                <a:latin typeface="Lucida Sans Typewriter" panose="020B0509030504030204" pitchFamily="49" charset="0"/>
              </a:rPr>
              <a:t>=</a:t>
            </a:r>
            <a:r>
              <a:rPr kumimoji="0" lang="fr-FR" altLang="fr-FR" sz="1200" b="0" i="0" u="none" strike="noStrike" cap="none" normalizeH="0" baseline="0">
                <a:ln>
                  <a:noFill/>
                </a:ln>
                <a:solidFill>
                  <a:srgbClr val="183691"/>
                </a:solidFill>
                <a:effectLst/>
                <a:latin typeface="Lucida Sans Typewriter" panose="020B0509030504030204" pitchFamily="49" charset="0"/>
              </a:rPr>
              <a:t>"validation"</a:t>
            </a:r>
            <a:r>
              <a:rPr kumimoji="0" lang="fr-FR" altLang="fr-FR" sz="1200" b="0" i="0" u="none" strike="noStrike" cap="none" normalizeH="0" baseline="0">
                <a:ln>
                  <a:noFill/>
                </a:ln>
                <a:solidFill>
                  <a:srgbClr val="63A35C"/>
                </a:solidFill>
                <a:effectLst/>
                <a:latin typeface="Lucida Sans Typewriter" panose="020B0509030504030204" pitchFamily="49" charset="0"/>
              </a:rPr>
              <a:t>,</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a:ln>
                  <a:noFill/>
                </a:ln>
                <a:solidFill>
                  <a:srgbClr val="63A35C"/>
                </a:solidFill>
                <a:effectLst/>
                <a:latin typeface="Lucida Sans Typewriter" panose="020B0509030504030204" pitchFamily="49" charset="0"/>
              </a:rPr>
              <a:t>  </a:t>
            </a:r>
            <a:r>
              <a:rPr kumimoji="0" lang="fr-FR" altLang="fr-FR" sz="1200" b="0" i="0" u="none" strike="noStrike" cap="none" normalizeH="0" baseline="0" err="1">
                <a:ln>
                  <a:noFill/>
                </a:ln>
                <a:solidFill>
                  <a:srgbClr val="660099"/>
                </a:solidFill>
                <a:effectLst/>
                <a:latin typeface="Lucida Sans Typewriter" panose="020B0509030504030204" pitchFamily="49" charset="0"/>
              </a:rPr>
              <a:t>seed</a:t>
            </a:r>
            <a:r>
              <a:rPr kumimoji="0" lang="fr-FR" altLang="fr-FR" sz="1200" b="0" i="0" u="none" strike="noStrike" cap="none" normalizeH="0" baseline="0">
                <a:ln>
                  <a:noFill/>
                </a:ln>
                <a:solidFill>
                  <a:srgbClr val="A71D5D"/>
                </a:solidFill>
                <a:effectLst/>
                <a:latin typeface="Lucida Sans Typewriter" panose="020B0509030504030204" pitchFamily="49" charset="0"/>
              </a:rPr>
              <a:t>=</a:t>
            </a:r>
            <a:r>
              <a:rPr kumimoji="0" lang="fr-FR" altLang="fr-FR" sz="1200" b="0" i="0" u="none" strike="noStrike" cap="none" normalizeH="0" baseline="0">
                <a:ln>
                  <a:noFill/>
                </a:ln>
                <a:solidFill>
                  <a:srgbClr val="0086B3"/>
                </a:solidFill>
                <a:effectLst/>
                <a:latin typeface="Lucida Sans Typewriter" panose="020B0509030504030204" pitchFamily="49" charset="0"/>
              </a:rPr>
              <a:t>42</a:t>
            </a:r>
            <a:r>
              <a:rPr kumimoji="0" lang="fr-FR" altLang="fr-FR" sz="1200" b="0" i="0" u="none" strike="noStrike" cap="none" normalizeH="0" baseline="0">
                <a:ln>
                  <a:noFill/>
                </a:ln>
                <a:solidFill>
                  <a:srgbClr val="63A35C"/>
                </a:solidFill>
                <a:effectLst/>
                <a:latin typeface="Lucida Sans Typewriter" panose="020B0509030504030204" pitchFamily="49" charset="0"/>
              </a:rPr>
              <a:t>,</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a:ln>
                  <a:noFill/>
                </a:ln>
                <a:solidFill>
                  <a:srgbClr val="63A35C"/>
                </a:solidFill>
                <a:effectLst/>
                <a:latin typeface="Lucida Sans Typewriter" panose="020B0509030504030204" pitchFamily="49" charset="0"/>
              </a:rPr>
              <a:t>  </a:t>
            </a:r>
            <a:r>
              <a:rPr kumimoji="0" lang="fr-FR" altLang="fr-FR" sz="1200" b="0" i="0" u="none" strike="noStrike" cap="none" normalizeH="0" baseline="0" err="1">
                <a:ln>
                  <a:noFill/>
                </a:ln>
                <a:solidFill>
                  <a:srgbClr val="660099"/>
                </a:solidFill>
                <a:effectLst/>
                <a:latin typeface="Lucida Sans Typewriter" panose="020B0509030504030204" pitchFamily="49" charset="0"/>
              </a:rPr>
              <a:t>image_size</a:t>
            </a:r>
            <a:r>
              <a:rPr kumimoji="0" lang="fr-FR" altLang="fr-FR" sz="1200" b="0" i="0" u="none" strike="noStrike" cap="none" normalizeH="0" baseline="0">
                <a:ln>
                  <a:noFill/>
                </a:ln>
                <a:solidFill>
                  <a:srgbClr val="A71D5D"/>
                </a:solidFill>
                <a:effectLst/>
                <a:latin typeface="Lucida Sans Typewriter" panose="020B0509030504030204" pitchFamily="49" charset="0"/>
              </a:rPr>
              <a:t>=</a:t>
            </a:r>
            <a:r>
              <a:rPr kumimoji="0" lang="fr-FR" altLang="fr-FR" sz="1200" b="0" i="0" u="none" strike="noStrike" cap="none" normalizeH="0" baseline="0">
                <a:ln>
                  <a:noFill/>
                </a:ln>
                <a:solidFill>
                  <a:srgbClr val="63A35C"/>
                </a:solidFill>
                <a:effectLst/>
                <a:latin typeface="Lucida Sans Typewriter" panose="020B0509030504030204" pitchFamily="49" charset="0"/>
              </a:rPr>
              <a:t>(</a:t>
            </a:r>
            <a:r>
              <a:rPr kumimoji="0" lang="fr-FR" altLang="fr-FR" sz="1200" b="0" i="0" u="none" strike="noStrike" cap="none" normalizeH="0" baseline="0" err="1">
                <a:ln>
                  <a:noFill/>
                </a:ln>
                <a:solidFill>
                  <a:srgbClr val="333333"/>
                </a:solidFill>
                <a:effectLst/>
                <a:latin typeface="Lucida Sans Typewriter" panose="020B0509030504030204" pitchFamily="49" charset="0"/>
              </a:rPr>
              <a:t>img_height</a:t>
            </a:r>
            <a:r>
              <a:rPr kumimoji="0" lang="fr-FR" altLang="fr-FR" sz="1200" b="0" i="0" u="none" strike="noStrike" cap="none" normalizeH="0" baseline="0">
                <a:ln>
                  <a:noFill/>
                </a:ln>
                <a:solidFill>
                  <a:srgbClr val="63A35C"/>
                </a:solidFill>
                <a:effectLst/>
                <a:latin typeface="Lucida Sans Typewriter" panose="020B0509030504030204" pitchFamily="49" charset="0"/>
              </a:rPr>
              <a:t>, </a:t>
            </a:r>
            <a:r>
              <a:rPr kumimoji="0" lang="fr-FR" altLang="fr-FR" sz="1200" b="0" i="0" u="none" strike="noStrike" cap="none" normalizeH="0" baseline="0" err="1">
                <a:ln>
                  <a:noFill/>
                </a:ln>
                <a:solidFill>
                  <a:srgbClr val="333333"/>
                </a:solidFill>
                <a:effectLst/>
                <a:latin typeface="Lucida Sans Typewriter" panose="020B0509030504030204" pitchFamily="49" charset="0"/>
              </a:rPr>
              <a:t>img_width</a:t>
            </a:r>
            <a:r>
              <a:rPr kumimoji="0" lang="fr-FR" altLang="fr-FR" sz="1200" b="0" i="0" u="none" strike="noStrike" cap="none" normalizeH="0" baseline="0">
                <a:ln>
                  <a:noFill/>
                </a:ln>
                <a:solidFill>
                  <a:srgbClr val="63A35C"/>
                </a:solidFill>
                <a:effectLst/>
                <a:latin typeface="Lucida Sans Typewriter" panose="020B0509030504030204" pitchFamily="49" charset="0"/>
              </a:rPr>
              <a:t>),</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a:ln>
                  <a:noFill/>
                </a:ln>
                <a:solidFill>
                  <a:srgbClr val="63A35C"/>
                </a:solidFill>
                <a:effectLst/>
                <a:latin typeface="Lucida Sans Typewriter" panose="020B0509030504030204" pitchFamily="49" charset="0"/>
              </a:rPr>
              <a:t>  </a:t>
            </a:r>
            <a:r>
              <a:rPr kumimoji="0" lang="fr-FR" altLang="fr-FR" sz="1200" b="0" i="0" u="none" strike="noStrike" cap="none" normalizeH="0" baseline="0" err="1">
                <a:ln>
                  <a:noFill/>
                </a:ln>
                <a:solidFill>
                  <a:srgbClr val="660099"/>
                </a:solidFill>
                <a:effectLst/>
                <a:latin typeface="Lucida Sans Typewriter" panose="020B0509030504030204" pitchFamily="49" charset="0"/>
              </a:rPr>
              <a:t>batch_size</a:t>
            </a:r>
            <a:r>
              <a:rPr kumimoji="0" lang="fr-FR" altLang="fr-FR" sz="1200" b="0" i="0" u="none" strike="noStrike" cap="none" normalizeH="0" baseline="0">
                <a:ln>
                  <a:noFill/>
                </a:ln>
                <a:solidFill>
                  <a:srgbClr val="A71D5D"/>
                </a:solidFill>
                <a:effectLst/>
                <a:latin typeface="Lucida Sans Typewriter" panose="020B0509030504030204" pitchFamily="49" charset="0"/>
              </a:rPr>
              <a:t>=</a:t>
            </a:r>
            <a:r>
              <a:rPr kumimoji="0" lang="fr-FR" altLang="fr-FR" sz="1200" b="0" i="0" u="none" strike="noStrike" cap="none" normalizeH="0" baseline="0" err="1">
                <a:ln>
                  <a:noFill/>
                </a:ln>
                <a:solidFill>
                  <a:srgbClr val="333333"/>
                </a:solidFill>
                <a:effectLst/>
                <a:latin typeface="Lucida Sans Typewriter" panose="020B0509030504030204" pitchFamily="49" charset="0"/>
              </a:rPr>
              <a:t>batch_size</a:t>
            </a:r>
            <a:r>
              <a:rPr kumimoji="0" lang="fr-FR" altLang="fr-FR" sz="1200" b="0" i="0" u="none" strike="noStrike" cap="none" normalizeH="0" baseline="0">
                <a:ln>
                  <a:noFill/>
                </a:ln>
                <a:solidFill>
                  <a:srgbClr val="63A35C"/>
                </a:solidFill>
                <a:effectLst/>
                <a:latin typeface="Lucida Sans Typewriter" panose="020B0509030504030204" pitchFamily="49" charset="0"/>
              </a:rPr>
              <a:t>)</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a:ln>
                  <a:noFill/>
                </a:ln>
                <a:solidFill>
                  <a:srgbClr val="63A35C"/>
                </a:solidFill>
                <a:effectLst/>
                <a:latin typeface="Lucida Sans Typewriter" panose="020B0509030504030204" pitchFamily="49" charset="0"/>
              </a:rPr>
              <a:t>##</a:t>
            </a:r>
            <a:br>
              <a:rPr kumimoji="0" lang="fr-FR" altLang="fr-FR" sz="1200" b="0" i="0" u="none" strike="noStrike" cap="none" normalizeH="0" baseline="0">
                <a:ln>
                  <a:noFill/>
                </a:ln>
                <a:solidFill>
                  <a:srgbClr val="63A35C"/>
                </a:solidFill>
                <a:effectLst/>
                <a:latin typeface="Lucida Sans Typewriter" panose="020B0509030504030204" pitchFamily="49" charset="0"/>
              </a:rPr>
            </a:br>
            <a:endParaRPr kumimoji="0" lang="fr-FR" altLang="fr-FR" sz="2800" b="0" i="0" u="none" strike="noStrike" cap="none" normalizeH="0" baseline="0">
              <a:ln>
                <a:noFill/>
              </a:ln>
              <a:solidFill>
                <a:schemeClr val="tx1"/>
              </a:solidFill>
              <a:effectLst/>
              <a:latin typeface="Arial" panose="020B0604020202020204" pitchFamily="34" charset="0"/>
            </a:endParaRPr>
          </a:p>
        </p:txBody>
      </p:sp>
      <p:sp>
        <p:nvSpPr>
          <p:cNvPr id="14" name="ZoneTexte 13">
            <a:extLst>
              <a:ext uri="{FF2B5EF4-FFF2-40B4-BE49-F238E27FC236}">
                <a16:creationId xmlns:a16="http://schemas.microsoft.com/office/drawing/2014/main" id="{D636971E-FD0C-F782-C152-208A3C5AE7DF}"/>
              </a:ext>
            </a:extLst>
          </p:cNvPr>
          <p:cNvSpPr txBox="1"/>
          <p:nvPr/>
        </p:nvSpPr>
        <p:spPr>
          <a:xfrm>
            <a:off x="5800626" y="216817"/>
            <a:ext cx="5970311" cy="6001643"/>
          </a:xfrm>
          <a:prstGeom prst="rect">
            <a:avLst/>
          </a:prstGeom>
          <a:noFill/>
        </p:spPr>
        <p:txBody>
          <a:bodyPr wrap="square">
            <a:spAutoFit/>
          </a:bodyPr>
          <a:lstStyle/>
          <a:p>
            <a:r>
              <a:rPr kumimoji="0" lang="fr-FR" altLang="fr-FR" sz="1200" b="0" i="0" u="none" strike="noStrike" cap="none" normalizeH="0" baseline="0" err="1">
                <a:ln>
                  <a:noFill/>
                </a:ln>
                <a:solidFill>
                  <a:srgbClr val="333333"/>
                </a:solidFill>
                <a:effectLst/>
                <a:latin typeface="Lucida Sans Typewriter" panose="020B0509030504030204" pitchFamily="49" charset="0"/>
              </a:rPr>
              <a:t>class_names</a:t>
            </a:r>
            <a:r>
              <a:rPr kumimoji="0" lang="fr-FR" altLang="fr-FR" sz="1200" b="0" i="0" u="none" strike="noStrike" cap="none" normalizeH="0" baseline="0">
                <a:ln>
                  <a:noFill/>
                </a:ln>
                <a:solidFill>
                  <a:srgbClr val="333333"/>
                </a:solidFill>
                <a:effectLst/>
                <a:latin typeface="Lucida Sans Typewriter" panose="020B0509030504030204" pitchFamily="49" charset="0"/>
              </a:rPr>
              <a:t> </a:t>
            </a:r>
            <a:r>
              <a:rPr kumimoji="0" lang="fr-FR" altLang="fr-FR" sz="1200" b="0" i="0" u="none" strike="noStrike" cap="none" normalizeH="0" baseline="0">
                <a:ln>
                  <a:noFill/>
                </a:ln>
                <a:solidFill>
                  <a:srgbClr val="A71D5D"/>
                </a:solidFill>
                <a:effectLst/>
                <a:latin typeface="Lucida Sans Typewriter" panose="020B0509030504030204" pitchFamily="49" charset="0"/>
              </a:rPr>
              <a:t>= </a:t>
            </a:r>
            <a:r>
              <a:rPr kumimoji="0" lang="fr-FR" altLang="fr-FR" sz="1200" b="0" i="0" u="none" strike="noStrike" cap="none" normalizeH="0" baseline="0" err="1">
                <a:ln>
                  <a:noFill/>
                </a:ln>
                <a:solidFill>
                  <a:srgbClr val="333333"/>
                </a:solidFill>
                <a:effectLst/>
                <a:latin typeface="Lucida Sans Typewriter" panose="020B0509030504030204" pitchFamily="49" charset="0"/>
              </a:rPr>
              <a:t>ds_validation</a:t>
            </a:r>
            <a:r>
              <a:rPr kumimoji="0" lang="fr-FR" altLang="fr-FR" sz="1200" b="0" i="0" u="none" strike="noStrike" cap="none" normalizeH="0" baseline="0" err="1">
                <a:ln>
                  <a:noFill/>
                </a:ln>
                <a:solidFill>
                  <a:srgbClr val="63A35C"/>
                </a:solidFill>
                <a:effectLst/>
                <a:latin typeface="Lucida Sans Typewriter" panose="020B0509030504030204" pitchFamily="49" charset="0"/>
              </a:rPr>
              <a:t>.</a:t>
            </a:r>
            <a:r>
              <a:rPr kumimoji="0" lang="fr-FR" altLang="fr-FR" sz="1200" b="0" i="0" u="none" strike="noStrike" cap="none" normalizeH="0" baseline="0" err="1">
                <a:ln>
                  <a:noFill/>
                </a:ln>
                <a:solidFill>
                  <a:srgbClr val="333333"/>
                </a:solidFill>
                <a:effectLst/>
                <a:latin typeface="Lucida Sans Typewriter" panose="020B0509030504030204" pitchFamily="49" charset="0"/>
              </a:rPr>
              <a:t>class_names</a:t>
            </a:r>
            <a:br>
              <a:rPr kumimoji="0" lang="fr-FR" altLang="fr-FR" sz="1200" b="0" i="0" u="none" strike="noStrike" cap="none" normalizeH="0" baseline="0">
                <a:ln>
                  <a:noFill/>
                </a:ln>
                <a:solidFill>
                  <a:srgbClr val="333333"/>
                </a:solidFill>
                <a:effectLst/>
                <a:latin typeface="Lucida Sans Typewriter" panose="020B0509030504030204" pitchFamily="49" charset="0"/>
              </a:rPr>
            </a:br>
            <a:r>
              <a:rPr kumimoji="0" lang="fr-FR" altLang="fr-FR" sz="1200" b="0" i="0" u="none" strike="noStrike" cap="none" normalizeH="0" baseline="0">
                <a:ln>
                  <a:noFill/>
                </a:ln>
                <a:solidFill>
                  <a:srgbClr val="333333"/>
                </a:solidFill>
                <a:effectLst/>
                <a:latin typeface="Lucida Sans Typewriter" panose="020B0509030504030204" pitchFamily="49" charset="0"/>
              </a:rPr>
              <a:t>##definiation réseau</a:t>
            </a:r>
            <a:br>
              <a:rPr kumimoji="0" lang="fr-FR" altLang="fr-FR" sz="1200" b="0" i="0" u="none" strike="noStrike" cap="none" normalizeH="0" baseline="0">
                <a:ln>
                  <a:noFill/>
                </a:ln>
                <a:solidFill>
                  <a:srgbClr val="333333"/>
                </a:solidFill>
                <a:effectLst/>
                <a:latin typeface="Lucida Sans Typewriter" panose="020B0509030504030204" pitchFamily="49" charset="0"/>
              </a:rPr>
            </a:br>
            <a:r>
              <a:rPr kumimoji="0" lang="fr-FR" altLang="fr-FR" sz="1200" b="0" i="0" u="none" strike="noStrike" cap="none" normalizeH="0" baseline="0">
                <a:ln>
                  <a:noFill/>
                </a:ln>
                <a:solidFill>
                  <a:srgbClr val="333333"/>
                </a:solidFill>
                <a:effectLst/>
                <a:latin typeface="Lucida Sans Typewriter" panose="020B0509030504030204" pitchFamily="49" charset="0"/>
              </a:rPr>
              <a:t>model </a:t>
            </a:r>
            <a:r>
              <a:rPr kumimoji="0" lang="fr-FR" altLang="fr-FR" sz="1200" b="0" i="0" u="none" strike="noStrike" cap="none" normalizeH="0" baseline="0">
                <a:ln>
                  <a:noFill/>
                </a:ln>
                <a:solidFill>
                  <a:srgbClr val="A71D5D"/>
                </a:solidFill>
                <a:effectLst/>
                <a:latin typeface="Lucida Sans Typewriter" panose="020B0509030504030204" pitchFamily="49" charset="0"/>
              </a:rPr>
              <a:t>= </a:t>
            </a:r>
            <a:r>
              <a:rPr kumimoji="0" lang="fr-FR" altLang="fr-FR" sz="1200" b="0" i="0" u="none" strike="noStrike" cap="none" normalizeH="0" baseline="0" err="1">
                <a:ln>
                  <a:noFill/>
                </a:ln>
                <a:solidFill>
                  <a:srgbClr val="333333"/>
                </a:solidFill>
                <a:effectLst/>
                <a:latin typeface="Lucida Sans Typewriter" panose="020B0509030504030204" pitchFamily="49" charset="0"/>
              </a:rPr>
              <a:t>tf</a:t>
            </a:r>
            <a:r>
              <a:rPr kumimoji="0" lang="fr-FR" altLang="fr-FR" sz="1200" b="0" i="0" u="none" strike="noStrike" cap="none" normalizeH="0" baseline="0" err="1">
                <a:ln>
                  <a:noFill/>
                </a:ln>
                <a:solidFill>
                  <a:srgbClr val="63A35C"/>
                </a:solidFill>
                <a:effectLst/>
                <a:latin typeface="Lucida Sans Typewriter" panose="020B0509030504030204" pitchFamily="49" charset="0"/>
              </a:rPr>
              <a:t>.</a:t>
            </a:r>
            <a:r>
              <a:rPr kumimoji="0" lang="fr-FR" altLang="fr-FR" sz="1200" b="0" i="0" u="none" strike="noStrike" cap="none" normalizeH="0" baseline="0" err="1">
                <a:ln>
                  <a:noFill/>
                </a:ln>
                <a:solidFill>
                  <a:srgbClr val="333333"/>
                </a:solidFill>
                <a:effectLst/>
                <a:latin typeface="Lucida Sans Typewriter" panose="020B0509030504030204" pitchFamily="49" charset="0"/>
              </a:rPr>
              <a:t>keras</a:t>
            </a:r>
            <a:r>
              <a:rPr kumimoji="0" lang="fr-FR" altLang="fr-FR" sz="1200" b="0" i="0" u="none" strike="noStrike" cap="none" normalizeH="0" baseline="0" err="1">
                <a:ln>
                  <a:noFill/>
                </a:ln>
                <a:solidFill>
                  <a:srgbClr val="63A35C"/>
                </a:solidFill>
                <a:effectLst/>
                <a:latin typeface="Lucida Sans Typewriter" panose="020B0509030504030204" pitchFamily="49" charset="0"/>
              </a:rPr>
              <a:t>.</a:t>
            </a:r>
            <a:r>
              <a:rPr kumimoji="0" lang="fr-FR" altLang="fr-FR" sz="1200" b="0" i="0" u="none" strike="noStrike" cap="none" normalizeH="0" baseline="0" err="1">
                <a:ln>
                  <a:noFill/>
                </a:ln>
                <a:solidFill>
                  <a:srgbClr val="0086B3"/>
                </a:solidFill>
                <a:effectLst/>
                <a:latin typeface="Lucida Sans Typewriter" panose="020B0509030504030204" pitchFamily="49" charset="0"/>
              </a:rPr>
              <a:t>Sequential</a:t>
            </a:r>
            <a:r>
              <a:rPr kumimoji="0" lang="fr-FR" altLang="fr-FR" sz="1200" b="0" i="0" u="none" strike="noStrike" cap="none" normalizeH="0" baseline="0">
                <a:ln>
                  <a:noFill/>
                </a:ln>
                <a:solidFill>
                  <a:srgbClr val="63A35C"/>
                </a:solidFill>
                <a:effectLst/>
                <a:latin typeface="Lucida Sans Typewriter" panose="020B0509030504030204" pitchFamily="49" charset="0"/>
              </a:rPr>
              <a:t>([</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a:ln>
                  <a:noFill/>
                </a:ln>
                <a:solidFill>
                  <a:srgbClr val="63A35C"/>
                </a:solidFill>
                <a:effectLst/>
                <a:latin typeface="Lucida Sans Typewriter" panose="020B0509030504030204" pitchFamily="49" charset="0"/>
              </a:rPr>
              <a:t>    </a:t>
            </a:r>
            <a:r>
              <a:rPr kumimoji="0" lang="fr-FR" altLang="fr-FR" sz="1200" b="0" i="0" u="none" strike="noStrike" cap="none" normalizeH="0" baseline="0" err="1">
                <a:ln>
                  <a:noFill/>
                </a:ln>
                <a:solidFill>
                  <a:srgbClr val="333333"/>
                </a:solidFill>
                <a:effectLst/>
                <a:latin typeface="Lucida Sans Typewriter" panose="020B0509030504030204" pitchFamily="49" charset="0"/>
              </a:rPr>
              <a:t>layers</a:t>
            </a:r>
            <a:r>
              <a:rPr kumimoji="0" lang="fr-FR" altLang="fr-FR" sz="1200" b="0" i="0" u="none" strike="noStrike" cap="none" normalizeH="0" baseline="0" err="1">
                <a:ln>
                  <a:noFill/>
                </a:ln>
                <a:solidFill>
                  <a:srgbClr val="63A35C"/>
                </a:solidFill>
                <a:effectLst/>
                <a:latin typeface="Lucida Sans Typewriter" panose="020B0509030504030204" pitchFamily="49" charset="0"/>
              </a:rPr>
              <a:t>.</a:t>
            </a:r>
            <a:r>
              <a:rPr kumimoji="0" lang="fr-FR" altLang="fr-FR" sz="1200" b="0" i="0" u="none" strike="noStrike" cap="none" normalizeH="0" baseline="0" err="1">
                <a:ln>
                  <a:noFill/>
                </a:ln>
                <a:solidFill>
                  <a:srgbClr val="333333"/>
                </a:solidFill>
                <a:effectLst/>
                <a:latin typeface="Lucida Sans Typewriter" panose="020B0509030504030204" pitchFamily="49" charset="0"/>
              </a:rPr>
              <a:t>experimental</a:t>
            </a:r>
            <a:r>
              <a:rPr kumimoji="0" lang="fr-FR" altLang="fr-FR" sz="1200" b="0" i="0" u="none" strike="noStrike" cap="none" normalizeH="0" baseline="0" err="1">
                <a:ln>
                  <a:noFill/>
                </a:ln>
                <a:solidFill>
                  <a:srgbClr val="63A35C"/>
                </a:solidFill>
                <a:effectLst/>
                <a:latin typeface="Lucida Sans Typewriter" panose="020B0509030504030204" pitchFamily="49" charset="0"/>
              </a:rPr>
              <a:t>.</a:t>
            </a:r>
            <a:r>
              <a:rPr kumimoji="0" lang="fr-FR" altLang="fr-FR" sz="1200" b="0" i="0" u="none" strike="noStrike" cap="none" normalizeH="0" baseline="0" err="1">
                <a:ln>
                  <a:noFill/>
                </a:ln>
                <a:solidFill>
                  <a:srgbClr val="333333"/>
                </a:solidFill>
                <a:effectLst/>
                <a:latin typeface="Lucida Sans Typewriter" panose="020B0509030504030204" pitchFamily="49" charset="0"/>
              </a:rPr>
              <a:t>preprocessing</a:t>
            </a:r>
            <a:r>
              <a:rPr kumimoji="0" lang="fr-FR" altLang="fr-FR" sz="1200" b="0" i="0" u="none" strike="noStrike" cap="none" normalizeH="0" baseline="0" err="1">
                <a:ln>
                  <a:noFill/>
                </a:ln>
                <a:solidFill>
                  <a:srgbClr val="63A35C"/>
                </a:solidFill>
                <a:effectLst/>
                <a:latin typeface="Lucida Sans Typewriter" panose="020B0509030504030204" pitchFamily="49" charset="0"/>
              </a:rPr>
              <a:t>.</a:t>
            </a:r>
            <a:r>
              <a:rPr kumimoji="0" lang="fr-FR" altLang="fr-FR" sz="1200" b="0" i="0" u="none" strike="noStrike" cap="none" normalizeH="0" baseline="0" err="1">
                <a:ln>
                  <a:noFill/>
                </a:ln>
                <a:solidFill>
                  <a:srgbClr val="0086B3"/>
                </a:solidFill>
                <a:effectLst/>
                <a:latin typeface="Lucida Sans Typewriter" panose="020B0509030504030204" pitchFamily="49" charset="0"/>
              </a:rPr>
              <a:t>Rescaling</a:t>
            </a:r>
            <a:r>
              <a:rPr kumimoji="0" lang="fr-FR" altLang="fr-FR" sz="1200" b="0" i="0" u="none" strike="noStrike" cap="none" normalizeH="0" baseline="0">
                <a:ln>
                  <a:noFill/>
                </a:ln>
                <a:solidFill>
                  <a:srgbClr val="63A35C"/>
                </a:solidFill>
                <a:effectLst/>
                <a:latin typeface="Lucida Sans Typewriter" panose="020B0509030504030204" pitchFamily="49" charset="0"/>
              </a:rPr>
              <a:t>(</a:t>
            </a:r>
            <a:r>
              <a:rPr kumimoji="0" lang="fr-FR" altLang="fr-FR" sz="1200" b="0" i="0" u="none" strike="noStrike" cap="none" normalizeH="0" baseline="0">
                <a:ln>
                  <a:noFill/>
                </a:ln>
                <a:solidFill>
                  <a:srgbClr val="0086B3"/>
                </a:solidFill>
                <a:effectLst/>
                <a:latin typeface="Lucida Sans Typewriter" panose="020B0509030504030204" pitchFamily="49" charset="0"/>
              </a:rPr>
              <a:t>1.</a:t>
            </a:r>
            <a:r>
              <a:rPr kumimoji="0" lang="fr-FR" altLang="fr-FR" sz="1200" b="0" i="0" u="none" strike="noStrike" cap="none" normalizeH="0" baseline="0">
                <a:ln>
                  <a:noFill/>
                </a:ln>
                <a:solidFill>
                  <a:srgbClr val="A71D5D"/>
                </a:solidFill>
                <a:effectLst/>
                <a:latin typeface="Lucida Sans Typewriter" panose="020B0509030504030204" pitchFamily="49" charset="0"/>
              </a:rPr>
              <a:t>/</a:t>
            </a:r>
            <a:r>
              <a:rPr kumimoji="0" lang="fr-FR" altLang="fr-FR" sz="1200" b="0" i="0" u="none" strike="noStrike" cap="none" normalizeH="0" baseline="0">
                <a:ln>
                  <a:noFill/>
                </a:ln>
                <a:solidFill>
                  <a:srgbClr val="0086B3"/>
                </a:solidFill>
                <a:effectLst/>
                <a:latin typeface="Lucida Sans Typewriter" panose="020B0509030504030204" pitchFamily="49" charset="0"/>
              </a:rPr>
              <a:t>255</a:t>
            </a:r>
            <a:r>
              <a:rPr kumimoji="0" lang="fr-FR" altLang="fr-FR" sz="1200" b="0" i="0" u="none" strike="noStrike" cap="none" normalizeH="0" baseline="0">
                <a:ln>
                  <a:noFill/>
                </a:ln>
                <a:solidFill>
                  <a:srgbClr val="63A35C"/>
                </a:solidFill>
                <a:effectLst/>
                <a:latin typeface="Lucida Sans Typewriter" panose="020B0509030504030204" pitchFamily="49" charset="0"/>
              </a:rPr>
              <a:t>), </a:t>
            </a:r>
          </a:p>
          <a:p>
            <a:r>
              <a:rPr lang="fr-FR" altLang="fr-FR" sz="1200">
                <a:solidFill>
                  <a:srgbClr val="000000"/>
                </a:solidFill>
                <a:latin typeface="Lucida Sans Typewriter" panose="020B0509030504030204" pitchFamily="49" charset="0"/>
              </a:rPr>
              <a:t>    </a:t>
            </a:r>
            <a:r>
              <a:rPr kumimoji="0" lang="fr-FR" altLang="fr-FR" sz="1200" b="0" i="0" u="none" strike="noStrike" cap="none" normalizeH="0" baseline="0">
                <a:ln>
                  <a:noFill/>
                </a:ln>
                <a:solidFill>
                  <a:srgbClr val="000000"/>
                </a:solidFill>
                <a:effectLst/>
                <a:latin typeface="Lucida Sans Typewriter" panose="020B0509030504030204" pitchFamily="49" charset="0"/>
              </a:rPr>
              <a:t>layers.Conv2D(</a:t>
            </a:r>
            <a:r>
              <a:rPr kumimoji="0" lang="fr-FR" altLang="fr-FR" sz="1200" b="0" i="0" u="none" strike="noStrike" cap="none" normalizeH="0" baseline="0">
                <a:ln>
                  <a:noFill/>
                </a:ln>
                <a:solidFill>
                  <a:srgbClr val="0000FF"/>
                </a:solidFill>
                <a:effectLst/>
                <a:latin typeface="Lucida Sans Typewriter" panose="020B0509030504030204" pitchFamily="49" charset="0"/>
              </a:rPr>
              <a:t>64</a:t>
            </a:r>
            <a:r>
              <a:rPr kumimoji="0" lang="fr-FR" altLang="fr-FR" sz="1200" b="0" i="0" u="none" strike="noStrike" cap="none" normalizeH="0" baseline="0">
                <a:ln>
                  <a:noFill/>
                </a:ln>
                <a:solidFill>
                  <a:srgbClr val="000000"/>
                </a:solidFill>
                <a:effectLst/>
                <a:latin typeface="Lucida Sans Typewriter" panose="020B0509030504030204" pitchFamily="49" charset="0"/>
              </a:rPr>
              <a:t>,</a:t>
            </a:r>
            <a:r>
              <a:rPr kumimoji="0" lang="fr-FR" altLang="fr-FR" sz="1200" b="0" i="0" u="none" strike="noStrike" cap="none" normalizeH="0" baseline="0">
                <a:ln>
                  <a:noFill/>
                </a:ln>
                <a:solidFill>
                  <a:srgbClr val="0000FF"/>
                </a:solidFill>
                <a:effectLst/>
                <a:latin typeface="Lucida Sans Typewriter" panose="020B0509030504030204" pitchFamily="49" charset="0"/>
              </a:rPr>
              <a:t>4</a:t>
            </a:r>
            <a:r>
              <a:rPr kumimoji="0" lang="fr-FR" altLang="fr-FR" sz="1200" b="0" i="0" u="none" strike="noStrike" cap="none" normalizeH="0" baseline="0">
                <a:ln>
                  <a:noFill/>
                </a:ln>
                <a:solidFill>
                  <a:srgbClr val="000000"/>
                </a:solidFill>
                <a:effectLst/>
                <a:latin typeface="Lucida Sans Typewriter" panose="020B0509030504030204" pitchFamily="49" charset="0"/>
              </a:rPr>
              <a:t>, </a:t>
            </a:r>
            <a:r>
              <a:rPr kumimoji="0" lang="fr-FR" altLang="fr-FR" sz="1200" b="0" i="0" u="none" strike="noStrike" cap="none" normalizeH="0" baseline="0">
                <a:ln>
                  <a:noFill/>
                </a:ln>
                <a:solidFill>
                  <a:srgbClr val="660099"/>
                </a:solidFill>
                <a:effectLst/>
                <a:latin typeface="Lucida Sans Typewriter" panose="020B0509030504030204" pitchFamily="49" charset="0"/>
              </a:rPr>
              <a:t>activation</a:t>
            </a:r>
            <a:r>
              <a:rPr kumimoji="0" lang="fr-FR" altLang="fr-FR" sz="1200" b="0" i="0" u="none" strike="noStrike" cap="none" normalizeH="0" baseline="0">
                <a:ln>
                  <a:noFill/>
                </a:ln>
                <a:solidFill>
                  <a:srgbClr val="000000"/>
                </a:solidFill>
                <a:effectLst/>
                <a:latin typeface="Lucida Sans Typewriter" panose="020B0509030504030204" pitchFamily="49" charset="0"/>
              </a:rPr>
              <a:t>=</a:t>
            </a:r>
            <a:r>
              <a:rPr kumimoji="0" lang="fr-FR" altLang="fr-FR" sz="1200" b="1" i="0" u="none" strike="noStrike" cap="none" normalizeH="0" baseline="0">
                <a:ln>
                  <a:noFill/>
                </a:ln>
                <a:solidFill>
                  <a:srgbClr val="008000"/>
                </a:solidFill>
                <a:effectLst/>
                <a:latin typeface="Lucida Sans Typewriter" panose="020B0509030504030204" pitchFamily="49" charset="0"/>
              </a:rPr>
              <a:t>'relu’</a:t>
            </a:r>
            <a:r>
              <a:rPr kumimoji="0" lang="fr-FR" altLang="fr-FR" sz="1200" b="0" i="0" u="none" strike="noStrike" cap="none" normalizeH="0" baseline="0">
                <a:ln>
                  <a:noFill/>
                </a:ln>
                <a:solidFill>
                  <a:srgbClr val="000000"/>
                </a:solidFill>
                <a:effectLst/>
                <a:latin typeface="Lucida Sans Typewriter" panose="020B0509030504030204" pitchFamily="49" charset="0"/>
              </a:rPr>
              <a:t>),</a:t>
            </a:r>
            <a:br>
              <a:rPr kumimoji="0" lang="fr-FR" altLang="fr-FR" sz="1200" b="0" i="0" u="none" strike="noStrike" cap="none" normalizeH="0" baseline="0">
                <a:ln>
                  <a:noFill/>
                </a:ln>
                <a:solidFill>
                  <a:srgbClr val="000000"/>
                </a:solidFill>
                <a:effectLst/>
                <a:latin typeface="Lucida Sans Typewriter" panose="020B0509030504030204" pitchFamily="49" charset="0"/>
              </a:rPr>
            </a:br>
            <a:r>
              <a:rPr kumimoji="0" lang="fr-FR" altLang="fr-FR" sz="1200" b="0" i="0" u="none" strike="noStrike" cap="none" normalizeH="0" baseline="0">
                <a:ln>
                  <a:noFill/>
                </a:ln>
                <a:solidFill>
                  <a:srgbClr val="000000"/>
                </a:solidFill>
                <a:effectLst/>
                <a:latin typeface="Lucida Sans Typewriter" panose="020B0509030504030204" pitchFamily="49" charset="0"/>
              </a:rPr>
              <a:t>    layers.MaxPooling2D(),</a:t>
            </a:r>
            <a:br>
              <a:rPr kumimoji="0" lang="fr-FR" altLang="fr-FR" sz="1200" b="0" i="0" u="none" strike="noStrike" cap="none" normalizeH="0" baseline="0">
                <a:ln>
                  <a:noFill/>
                </a:ln>
                <a:solidFill>
                  <a:srgbClr val="000000"/>
                </a:solidFill>
                <a:effectLst/>
                <a:latin typeface="Lucida Sans Typewriter" panose="020B0509030504030204" pitchFamily="49" charset="0"/>
              </a:rPr>
            </a:br>
            <a:r>
              <a:rPr kumimoji="0" lang="fr-FR" altLang="fr-FR" sz="1200" b="0" i="0" u="none" strike="noStrike" cap="none" normalizeH="0" baseline="0">
                <a:ln>
                  <a:noFill/>
                </a:ln>
                <a:solidFill>
                  <a:srgbClr val="000000"/>
                </a:solidFill>
                <a:effectLst/>
                <a:latin typeface="Lucida Sans Typewriter" panose="020B0509030504030204" pitchFamily="49" charset="0"/>
              </a:rPr>
              <a:t>    layers.Conv2D(</a:t>
            </a:r>
            <a:r>
              <a:rPr kumimoji="0" lang="fr-FR" altLang="fr-FR" sz="1200" b="0" i="0" u="none" strike="noStrike" cap="none" normalizeH="0" baseline="0">
                <a:ln>
                  <a:noFill/>
                </a:ln>
                <a:solidFill>
                  <a:srgbClr val="0000FF"/>
                </a:solidFill>
                <a:effectLst/>
                <a:latin typeface="Lucida Sans Typewriter" panose="020B0509030504030204" pitchFamily="49" charset="0"/>
              </a:rPr>
              <a:t>16</a:t>
            </a:r>
            <a:r>
              <a:rPr kumimoji="0" lang="fr-FR" altLang="fr-FR" sz="1200" b="0" i="0" u="none" strike="noStrike" cap="none" normalizeH="0" baseline="0">
                <a:ln>
                  <a:noFill/>
                </a:ln>
                <a:solidFill>
                  <a:srgbClr val="000000"/>
                </a:solidFill>
                <a:effectLst/>
                <a:latin typeface="Lucida Sans Typewriter" panose="020B0509030504030204" pitchFamily="49" charset="0"/>
              </a:rPr>
              <a:t>,</a:t>
            </a:r>
            <a:r>
              <a:rPr kumimoji="0" lang="fr-FR" altLang="fr-FR" sz="1200" b="0" i="0" u="none" strike="noStrike" cap="none" normalizeH="0" baseline="0">
                <a:ln>
                  <a:noFill/>
                </a:ln>
                <a:solidFill>
                  <a:srgbClr val="0000FF"/>
                </a:solidFill>
                <a:effectLst/>
                <a:latin typeface="Lucida Sans Typewriter" panose="020B0509030504030204" pitchFamily="49" charset="0"/>
              </a:rPr>
              <a:t>4</a:t>
            </a:r>
            <a:r>
              <a:rPr kumimoji="0" lang="fr-FR" altLang="fr-FR" sz="1200" b="0" i="0" u="none" strike="noStrike" cap="none" normalizeH="0" baseline="0">
                <a:ln>
                  <a:noFill/>
                </a:ln>
                <a:solidFill>
                  <a:srgbClr val="000000"/>
                </a:solidFill>
                <a:effectLst/>
                <a:latin typeface="Lucida Sans Typewriter" panose="020B0509030504030204" pitchFamily="49" charset="0"/>
              </a:rPr>
              <a:t>, </a:t>
            </a:r>
            <a:r>
              <a:rPr kumimoji="0" lang="fr-FR" altLang="fr-FR" sz="1200" b="0" i="0" u="none" strike="noStrike" cap="none" normalizeH="0" baseline="0">
                <a:ln>
                  <a:noFill/>
                </a:ln>
                <a:solidFill>
                  <a:srgbClr val="660099"/>
                </a:solidFill>
                <a:effectLst/>
                <a:latin typeface="Lucida Sans Typewriter" panose="020B0509030504030204" pitchFamily="49" charset="0"/>
              </a:rPr>
              <a:t>activation</a:t>
            </a:r>
            <a:r>
              <a:rPr kumimoji="0" lang="fr-FR" altLang="fr-FR" sz="1200" b="0" i="0" u="none" strike="noStrike" cap="none" normalizeH="0" baseline="0">
                <a:ln>
                  <a:noFill/>
                </a:ln>
                <a:solidFill>
                  <a:srgbClr val="000000"/>
                </a:solidFill>
                <a:effectLst/>
                <a:latin typeface="Lucida Sans Typewriter" panose="020B0509030504030204" pitchFamily="49" charset="0"/>
              </a:rPr>
              <a:t>=</a:t>
            </a:r>
            <a:r>
              <a:rPr kumimoji="0" lang="fr-FR" altLang="fr-FR" sz="1200" b="1" i="0" u="none" strike="noStrike" cap="none" normalizeH="0" baseline="0">
                <a:ln>
                  <a:noFill/>
                </a:ln>
                <a:solidFill>
                  <a:srgbClr val="008000"/>
                </a:solidFill>
                <a:effectLst/>
                <a:latin typeface="Lucida Sans Typewriter" panose="020B0509030504030204" pitchFamily="49" charset="0"/>
              </a:rPr>
              <a:t>'relu’</a:t>
            </a:r>
            <a:r>
              <a:rPr kumimoji="0" lang="fr-FR" altLang="fr-FR" sz="1200" b="0" i="0" u="none" strike="noStrike" cap="none" normalizeH="0" baseline="0">
                <a:ln>
                  <a:noFill/>
                </a:ln>
                <a:solidFill>
                  <a:srgbClr val="000000"/>
                </a:solidFill>
                <a:effectLst/>
                <a:latin typeface="Lucida Sans Typewriter" panose="020B0509030504030204" pitchFamily="49" charset="0"/>
              </a:rPr>
              <a:t>),</a:t>
            </a:r>
            <a:br>
              <a:rPr kumimoji="0" lang="fr-FR" altLang="fr-FR" sz="1200" b="0" i="0" u="none" strike="noStrike" cap="none" normalizeH="0" baseline="0">
                <a:ln>
                  <a:noFill/>
                </a:ln>
                <a:solidFill>
                  <a:srgbClr val="000000"/>
                </a:solidFill>
                <a:effectLst/>
                <a:latin typeface="Lucida Sans Typewriter" panose="020B0509030504030204" pitchFamily="49" charset="0"/>
              </a:rPr>
            </a:br>
            <a:r>
              <a:rPr kumimoji="0" lang="fr-FR" altLang="fr-FR" sz="1200" b="0" i="0" u="none" strike="noStrike" cap="none" normalizeH="0" baseline="0">
                <a:ln>
                  <a:noFill/>
                </a:ln>
                <a:solidFill>
                  <a:srgbClr val="000000"/>
                </a:solidFill>
                <a:effectLst/>
                <a:latin typeface="Lucida Sans Typewriter" panose="020B0509030504030204" pitchFamily="49" charset="0"/>
              </a:rPr>
              <a:t>    layers.MaxPooling2D(),</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a:ln>
                  <a:noFill/>
                </a:ln>
                <a:solidFill>
                  <a:srgbClr val="63A35C"/>
                </a:solidFill>
                <a:effectLst/>
                <a:latin typeface="Lucida Sans Typewriter" panose="020B0509030504030204" pitchFamily="49" charset="0"/>
              </a:rPr>
              <a:t>    </a:t>
            </a:r>
            <a:r>
              <a:rPr kumimoji="0" lang="fr-FR" altLang="fr-FR" sz="1200" b="0" i="0" u="none" strike="noStrike" cap="none" normalizeH="0" baseline="0" err="1">
                <a:ln>
                  <a:noFill/>
                </a:ln>
                <a:solidFill>
                  <a:srgbClr val="333333"/>
                </a:solidFill>
                <a:effectLst/>
                <a:latin typeface="Lucida Sans Typewriter" panose="020B0509030504030204" pitchFamily="49" charset="0"/>
              </a:rPr>
              <a:t>layers</a:t>
            </a:r>
            <a:r>
              <a:rPr kumimoji="0" lang="fr-FR" altLang="fr-FR" sz="1200" b="0" i="0" u="none" strike="noStrike" cap="none" normalizeH="0" baseline="0" err="1">
                <a:ln>
                  <a:noFill/>
                </a:ln>
                <a:solidFill>
                  <a:srgbClr val="63A35C"/>
                </a:solidFill>
                <a:effectLst/>
                <a:latin typeface="Lucida Sans Typewriter" panose="020B0509030504030204" pitchFamily="49" charset="0"/>
              </a:rPr>
              <a:t>.</a:t>
            </a:r>
            <a:r>
              <a:rPr kumimoji="0" lang="fr-FR" altLang="fr-FR" sz="1200" b="0" i="0" u="none" strike="noStrike" cap="none" normalizeH="0" baseline="0" err="1">
                <a:ln>
                  <a:noFill/>
                </a:ln>
                <a:solidFill>
                  <a:srgbClr val="0086B3"/>
                </a:solidFill>
                <a:effectLst/>
                <a:latin typeface="Lucida Sans Typewriter" panose="020B0509030504030204" pitchFamily="49" charset="0"/>
              </a:rPr>
              <a:t>Flatten</a:t>
            </a:r>
            <a:r>
              <a:rPr kumimoji="0" lang="fr-FR" altLang="fr-FR" sz="1200" b="0" i="0" u="none" strike="noStrike" cap="none" normalizeH="0" baseline="0">
                <a:ln>
                  <a:noFill/>
                </a:ln>
                <a:solidFill>
                  <a:srgbClr val="63A35C"/>
                </a:solidFill>
                <a:effectLst/>
                <a:latin typeface="Lucida Sans Typewriter" panose="020B0509030504030204" pitchFamily="49" charset="0"/>
              </a:rPr>
              <a:t>(),</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a:ln>
                  <a:noFill/>
                </a:ln>
                <a:solidFill>
                  <a:srgbClr val="63A35C"/>
                </a:solidFill>
                <a:effectLst/>
                <a:latin typeface="Lucida Sans Typewriter" panose="020B0509030504030204" pitchFamily="49" charset="0"/>
              </a:rPr>
              <a:t>    </a:t>
            </a:r>
            <a:r>
              <a:rPr kumimoji="0" lang="fr-FR" altLang="fr-FR" sz="1200" b="0" i="0" u="none" strike="noStrike" cap="none" normalizeH="0" baseline="0" err="1">
                <a:ln>
                  <a:noFill/>
                </a:ln>
                <a:solidFill>
                  <a:srgbClr val="333333"/>
                </a:solidFill>
                <a:effectLst/>
                <a:latin typeface="Lucida Sans Typewriter" panose="020B0509030504030204" pitchFamily="49" charset="0"/>
              </a:rPr>
              <a:t>layers</a:t>
            </a:r>
            <a:r>
              <a:rPr kumimoji="0" lang="fr-FR" altLang="fr-FR" sz="1200" b="0" i="0" u="none" strike="noStrike" cap="none" normalizeH="0" baseline="0" err="1">
                <a:ln>
                  <a:noFill/>
                </a:ln>
                <a:solidFill>
                  <a:srgbClr val="63A35C"/>
                </a:solidFill>
                <a:effectLst/>
                <a:latin typeface="Lucida Sans Typewriter" panose="020B0509030504030204" pitchFamily="49" charset="0"/>
              </a:rPr>
              <a:t>.</a:t>
            </a:r>
            <a:r>
              <a:rPr kumimoji="0" lang="fr-FR" altLang="fr-FR" sz="1200" b="0" i="0" u="none" strike="noStrike" cap="none" normalizeH="0" baseline="0" err="1">
                <a:ln>
                  <a:noFill/>
                </a:ln>
                <a:solidFill>
                  <a:srgbClr val="0086B3"/>
                </a:solidFill>
                <a:effectLst/>
                <a:latin typeface="Lucida Sans Typewriter" panose="020B0509030504030204" pitchFamily="49" charset="0"/>
              </a:rPr>
              <a:t>Dense</a:t>
            </a:r>
            <a:r>
              <a:rPr kumimoji="0" lang="fr-FR" altLang="fr-FR" sz="1200" b="0" i="0" u="none" strike="noStrike" cap="none" normalizeH="0" baseline="0">
                <a:ln>
                  <a:noFill/>
                </a:ln>
                <a:solidFill>
                  <a:srgbClr val="63A35C"/>
                </a:solidFill>
                <a:effectLst/>
                <a:latin typeface="Lucida Sans Typewriter" panose="020B0509030504030204" pitchFamily="49" charset="0"/>
              </a:rPr>
              <a:t>(</a:t>
            </a:r>
            <a:r>
              <a:rPr kumimoji="0" lang="fr-FR" altLang="fr-FR" sz="1200" b="0" i="0" u="none" strike="noStrike" cap="none" normalizeH="0" baseline="0">
                <a:ln>
                  <a:noFill/>
                </a:ln>
                <a:solidFill>
                  <a:srgbClr val="0086B3"/>
                </a:solidFill>
                <a:effectLst/>
                <a:latin typeface="Lucida Sans Typewriter" panose="020B0509030504030204" pitchFamily="49" charset="0"/>
              </a:rPr>
              <a:t>64</a:t>
            </a:r>
            <a:r>
              <a:rPr kumimoji="0" lang="fr-FR" altLang="fr-FR" sz="1200" b="0" i="0" u="none" strike="noStrike" cap="none" normalizeH="0" baseline="0">
                <a:ln>
                  <a:noFill/>
                </a:ln>
                <a:solidFill>
                  <a:srgbClr val="63A35C"/>
                </a:solidFill>
                <a:effectLst/>
                <a:latin typeface="Lucida Sans Typewriter" panose="020B0509030504030204" pitchFamily="49" charset="0"/>
              </a:rPr>
              <a:t>,</a:t>
            </a:r>
            <a:r>
              <a:rPr kumimoji="0" lang="fr-FR" altLang="fr-FR" sz="1200" b="0" i="0" u="none" strike="noStrike" cap="none" normalizeH="0" baseline="0">
                <a:ln>
                  <a:noFill/>
                </a:ln>
                <a:solidFill>
                  <a:srgbClr val="660099"/>
                </a:solidFill>
                <a:effectLst/>
                <a:latin typeface="Lucida Sans Typewriter" panose="020B0509030504030204" pitchFamily="49" charset="0"/>
              </a:rPr>
              <a:t>activation</a:t>
            </a:r>
            <a:r>
              <a:rPr kumimoji="0" lang="fr-FR" altLang="fr-FR" sz="1200" b="0" i="0" u="none" strike="noStrike" cap="none" normalizeH="0" baseline="0">
                <a:ln>
                  <a:noFill/>
                </a:ln>
                <a:solidFill>
                  <a:srgbClr val="A71D5D"/>
                </a:solidFill>
                <a:effectLst/>
                <a:latin typeface="Lucida Sans Typewriter" panose="020B0509030504030204" pitchFamily="49" charset="0"/>
              </a:rPr>
              <a:t>=</a:t>
            </a:r>
            <a:r>
              <a:rPr kumimoji="0" lang="fr-FR" altLang="fr-FR" sz="1200" b="0" i="0" u="none" strike="noStrike" cap="none" normalizeH="0" baseline="0">
                <a:ln>
                  <a:noFill/>
                </a:ln>
                <a:solidFill>
                  <a:srgbClr val="183691"/>
                </a:solidFill>
                <a:effectLst/>
                <a:latin typeface="Lucida Sans Typewriter" panose="020B0509030504030204" pitchFamily="49" charset="0"/>
              </a:rPr>
              <a:t>'relu'</a:t>
            </a:r>
            <a:r>
              <a:rPr kumimoji="0" lang="fr-FR" altLang="fr-FR" sz="1200" b="0" i="0" u="none" strike="noStrike" cap="none" normalizeH="0" baseline="0">
                <a:ln>
                  <a:noFill/>
                </a:ln>
                <a:solidFill>
                  <a:srgbClr val="63A35C"/>
                </a:solidFill>
                <a:effectLst/>
                <a:latin typeface="Lucida Sans Typewriter" panose="020B0509030504030204" pitchFamily="49" charset="0"/>
              </a:rPr>
              <a:t>),</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a:ln>
                  <a:noFill/>
                </a:ln>
                <a:solidFill>
                  <a:srgbClr val="63A35C"/>
                </a:solidFill>
                <a:effectLst/>
                <a:latin typeface="Lucida Sans Typewriter" panose="020B0509030504030204" pitchFamily="49" charset="0"/>
              </a:rPr>
              <a:t>    </a:t>
            </a:r>
            <a:r>
              <a:rPr kumimoji="0" lang="fr-FR" altLang="fr-FR" sz="1200" b="0" i="0" u="none" strike="noStrike" cap="none" normalizeH="0" baseline="0" err="1">
                <a:ln>
                  <a:noFill/>
                </a:ln>
                <a:solidFill>
                  <a:srgbClr val="333333"/>
                </a:solidFill>
                <a:effectLst/>
                <a:latin typeface="Lucida Sans Typewriter" panose="020B0509030504030204" pitchFamily="49" charset="0"/>
              </a:rPr>
              <a:t>layers</a:t>
            </a:r>
            <a:r>
              <a:rPr kumimoji="0" lang="fr-FR" altLang="fr-FR" sz="1200" b="0" i="0" u="none" strike="noStrike" cap="none" normalizeH="0" baseline="0" err="1">
                <a:ln>
                  <a:noFill/>
                </a:ln>
                <a:solidFill>
                  <a:srgbClr val="63A35C"/>
                </a:solidFill>
                <a:effectLst/>
                <a:latin typeface="Lucida Sans Typewriter" panose="020B0509030504030204" pitchFamily="49" charset="0"/>
              </a:rPr>
              <a:t>.</a:t>
            </a:r>
            <a:r>
              <a:rPr kumimoji="0" lang="fr-FR" altLang="fr-FR" sz="1200" b="0" i="0" u="none" strike="noStrike" cap="none" normalizeH="0" baseline="0" err="1">
                <a:ln>
                  <a:noFill/>
                </a:ln>
                <a:solidFill>
                  <a:srgbClr val="0086B3"/>
                </a:solidFill>
                <a:effectLst/>
                <a:latin typeface="Lucida Sans Typewriter" panose="020B0509030504030204" pitchFamily="49" charset="0"/>
              </a:rPr>
              <a:t>Dense</a:t>
            </a:r>
            <a:r>
              <a:rPr kumimoji="0" lang="fr-FR" altLang="fr-FR" sz="1200" b="0" i="0" u="none" strike="noStrike" cap="none" normalizeH="0" baseline="0">
                <a:ln>
                  <a:noFill/>
                </a:ln>
                <a:solidFill>
                  <a:srgbClr val="63A35C"/>
                </a:solidFill>
                <a:effectLst/>
                <a:latin typeface="Lucida Sans Typewriter" panose="020B0509030504030204" pitchFamily="49" charset="0"/>
              </a:rPr>
              <a:t>(</a:t>
            </a:r>
            <a:r>
              <a:rPr kumimoji="0" lang="fr-FR" altLang="fr-FR" sz="1200" b="0" i="0" u="none" strike="noStrike" cap="none" normalizeH="0" baseline="0">
                <a:ln>
                  <a:noFill/>
                </a:ln>
                <a:solidFill>
                  <a:srgbClr val="0086B3"/>
                </a:solidFill>
                <a:effectLst/>
                <a:latin typeface="Lucida Sans Typewriter" panose="020B0509030504030204" pitchFamily="49" charset="0"/>
              </a:rPr>
              <a:t>1</a:t>
            </a:r>
            <a:r>
              <a:rPr kumimoji="0" lang="fr-FR" altLang="fr-FR" sz="1200" b="0" i="0" u="none" strike="noStrike" cap="none" normalizeH="0" baseline="0">
                <a:ln>
                  <a:noFill/>
                </a:ln>
                <a:solidFill>
                  <a:srgbClr val="63A35C"/>
                </a:solidFill>
                <a:effectLst/>
                <a:latin typeface="Lucida Sans Typewriter" panose="020B0509030504030204" pitchFamily="49" charset="0"/>
              </a:rPr>
              <a:t>, </a:t>
            </a:r>
            <a:r>
              <a:rPr kumimoji="0" lang="fr-FR" altLang="fr-FR" sz="1200" b="0" i="0" u="none" strike="noStrike" cap="none" normalizeH="0" baseline="0">
                <a:ln>
                  <a:noFill/>
                </a:ln>
                <a:solidFill>
                  <a:srgbClr val="660099"/>
                </a:solidFill>
                <a:effectLst/>
                <a:latin typeface="Lucida Sans Typewriter" panose="020B0509030504030204" pitchFamily="49" charset="0"/>
              </a:rPr>
              <a:t>activation</a:t>
            </a:r>
            <a:r>
              <a:rPr kumimoji="0" lang="fr-FR" altLang="fr-FR" sz="1200" b="0" i="0" u="none" strike="noStrike" cap="none" normalizeH="0" baseline="0">
                <a:ln>
                  <a:noFill/>
                </a:ln>
                <a:solidFill>
                  <a:srgbClr val="A71D5D"/>
                </a:solidFill>
                <a:effectLst/>
                <a:latin typeface="Lucida Sans Typewriter" panose="020B0509030504030204" pitchFamily="49" charset="0"/>
              </a:rPr>
              <a:t>=</a:t>
            </a:r>
            <a:r>
              <a:rPr kumimoji="0" lang="fr-FR" altLang="fr-FR" sz="1200" b="0" i="0" u="none" strike="noStrike" cap="none" normalizeH="0" baseline="0">
                <a:ln>
                  <a:noFill/>
                </a:ln>
                <a:solidFill>
                  <a:srgbClr val="183691"/>
                </a:solidFill>
                <a:effectLst/>
                <a:latin typeface="Lucida Sans Typewriter" panose="020B0509030504030204" pitchFamily="49" charset="0"/>
              </a:rPr>
              <a:t>'</a:t>
            </a:r>
            <a:r>
              <a:rPr kumimoji="0" lang="fr-FR" altLang="fr-FR" sz="1200" b="0" i="0" u="none" strike="noStrike" cap="none" normalizeH="0" baseline="0" err="1">
                <a:ln>
                  <a:noFill/>
                </a:ln>
                <a:solidFill>
                  <a:srgbClr val="183691"/>
                </a:solidFill>
                <a:effectLst/>
                <a:latin typeface="Lucida Sans Typewriter" panose="020B0509030504030204" pitchFamily="49" charset="0"/>
              </a:rPr>
              <a:t>sigmoid</a:t>
            </a:r>
            <a:r>
              <a:rPr kumimoji="0" lang="fr-FR" altLang="fr-FR" sz="1200" b="0" i="0" u="none" strike="noStrike" cap="none" normalizeH="0" baseline="0">
                <a:ln>
                  <a:noFill/>
                </a:ln>
                <a:solidFill>
                  <a:srgbClr val="183691"/>
                </a:solidFill>
                <a:effectLst/>
                <a:latin typeface="Lucida Sans Typewriter" panose="020B0509030504030204" pitchFamily="49" charset="0"/>
              </a:rPr>
              <a:t>'</a:t>
            </a:r>
            <a:r>
              <a:rPr kumimoji="0" lang="fr-FR" altLang="fr-FR" sz="1200" b="0" i="0" u="none" strike="noStrike" cap="none" normalizeH="0" baseline="0">
                <a:ln>
                  <a:noFill/>
                </a:ln>
                <a:solidFill>
                  <a:srgbClr val="63A35C"/>
                </a:solidFill>
                <a:effectLst/>
                <a:latin typeface="Lucida Sans Typewriter" panose="020B0509030504030204" pitchFamily="49" charset="0"/>
              </a:rPr>
              <a:t>)</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a:ln>
                  <a:noFill/>
                </a:ln>
                <a:solidFill>
                  <a:srgbClr val="63A35C"/>
                </a:solidFill>
                <a:effectLst/>
                <a:latin typeface="Lucida Sans Typewriter" panose="020B0509030504030204" pitchFamily="49" charset="0"/>
              </a:rPr>
              <a:t>])</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a:ln>
                  <a:noFill/>
                </a:ln>
                <a:solidFill>
                  <a:srgbClr val="63A35C"/>
                </a:solidFill>
                <a:effectLst/>
                <a:latin typeface="Lucida Sans Typewriter" panose="020B0509030504030204" pitchFamily="49" charset="0"/>
              </a:rPr>
              <a:t>##Définition paramètres</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err="1">
                <a:ln>
                  <a:noFill/>
                </a:ln>
                <a:solidFill>
                  <a:srgbClr val="333333"/>
                </a:solidFill>
                <a:effectLst/>
                <a:latin typeface="Lucida Sans Typewriter" panose="020B0509030504030204" pitchFamily="49" charset="0"/>
              </a:rPr>
              <a:t>class_names</a:t>
            </a:r>
            <a:r>
              <a:rPr kumimoji="0" lang="fr-FR" altLang="fr-FR" sz="1200" b="0" i="0" u="none" strike="noStrike" cap="none" normalizeH="0" baseline="0">
                <a:ln>
                  <a:noFill/>
                </a:ln>
                <a:solidFill>
                  <a:srgbClr val="333333"/>
                </a:solidFill>
                <a:effectLst/>
                <a:latin typeface="Lucida Sans Typewriter" panose="020B0509030504030204" pitchFamily="49" charset="0"/>
              </a:rPr>
              <a:t> </a:t>
            </a:r>
            <a:r>
              <a:rPr kumimoji="0" lang="fr-FR" altLang="fr-FR" sz="1200" b="0" i="0" u="none" strike="noStrike" cap="none" normalizeH="0" baseline="0">
                <a:ln>
                  <a:noFill/>
                </a:ln>
                <a:solidFill>
                  <a:srgbClr val="A71D5D"/>
                </a:solidFill>
                <a:effectLst/>
                <a:latin typeface="Lucida Sans Typewriter" panose="020B0509030504030204" pitchFamily="49" charset="0"/>
              </a:rPr>
              <a:t>= </a:t>
            </a:r>
            <a:r>
              <a:rPr kumimoji="0" lang="fr-FR" altLang="fr-FR" sz="1200" b="0" i="0" u="none" strike="noStrike" cap="none" normalizeH="0" baseline="0" err="1">
                <a:ln>
                  <a:noFill/>
                </a:ln>
                <a:solidFill>
                  <a:srgbClr val="333333"/>
                </a:solidFill>
                <a:effectLst/>
                <a:latin typeface="Lucida Sans Typewriter" panose="020B0509030504030204" pitchFamily="49" charset="0"/>
              </a:rPr>
              <a:t>ds_train</a:t>
            </a:r>
            <a:r>
              <a:rPr kumimoji="0" lang="fr-FR" altLang="fr-FR" sz="1200" b="0" i="0" u="none" strike="noStrike" cap="none" normalizeH="0" baseline="0" err="1">
                <a:ln>
                  <a:noFill/>
                </a:ln>
                <a:solidFill>
                  <a:srgbClr val="63A35C"/>
                </a:solidFill>
                <a:effectLst/>
                <a:latin typeface="Lucida Sans Typewriter" panose="020B0509030504030204" pitchFamily="49" charset="0"/>
              </a:rPr>
              <a:t>.</a:t>
            </a:r>
            <a:r>
              <a:rPr kumimoji="0" lang="fr-FR" altLang="fr-FR" sz="1200" b="0" i="0" u="none" strike="noStrike" cap="none" normalizeH="0" baseline="0" err="1">
                <a:ln>
                  <a:noFill/>
                </a:ln>
                <a:solidFill>
                  <a:srgbClr val="333333"/>
                </a:solidFill>
                <a:effectLst/>
                <a:latin typeface="Lucida Sans Typewriter" panose="020B0509030504030204" pitchFamily="49" charset="0"/>
              </a:rPr>
              <a:t>class_names</a:t>
            </a:r>
            <a:br>
              <a:rPr kumimoji="0" lang="fr-FR" altLang="fr-FR" sz="1200" b="0" i="0" u="none" strike="noStrike" cap="none" normalizeH="0" baseline="0">
                <a:ln>
                  <a:noFill/>
                </a:ln>
                <a:solidFill>
                  <a:srgbClr val="333333"/>
                </a:solidFill>
                <a:effectLst/>
                <a:latin typeface="Lucida Sans Typewriter" panose="020B0509030504030204" pitchFamily="49" charset="0"/>
              </a:rPr>
            </a:br>
            <a:r>
              <a:rPr kumimoji="0" lang="fr-FR" altLang="fr-FR" sz="1200" b="0" i="0" u="none" strike="noStrike" cap="none" normalizeH="0" baseline="0">
                <a:ln>
                  <a:noFill/>
                </a:ln>
                <a:solidFill>
                  <a:srgbClr val="333333"/>
                </a:solidFill>
                <a:effectLst/>
                <a:latin typeface="Lucida Sans Typewriter" panose="020B0509030504030204" pitchFamily="49" charset="0"/>
              </a:rPr>
              <a:t>##</a:t>
            </a:r>
            <a:br>
              <a:rPr kumimoji="0" lang="fr-FR" altLang="fr-FR" sz="1200" b="0" i="0" u="none" strike="noStrike" cap="none" normalizeH="0" baseline="0">
                <a:ln>
                  <a:noFill/>
                </a:ln>
                <a:solidFill>
                  <a:srgbClr val="333333"/>
                </a:solidFill>
                <a:effectLst/>
                <a:latin typeface="Lucida Sans Typewriter" panose="020B0509030504030204" pitchFamily="49" charset="0"/>
              </a:rPr>
            </a:br>
            <a:r>
              <a:rPr kumimoji="0" lang="fr-FR" altLang="fr-FR" sz="1200" b="0" i="0" u="none" strike="noStrike" cap="none" normalizeH="0" baseline="0" err="1">
                <a:ln>
                  <a:noFill/>
                </a:ln>
                <a:solidFill>
                  <a:srgbClr val="333333"/>
                </a:solidFill>
                <a:effectLst/>
                <a:latin typeface="Lucida Sans Typewriter" panose="020B0509030504030204" pitchFamily="49" charset="0"/>
              </a:rPr>
              <a:t>model</a:t>
            </a:r>
            <a:r>
              <a:rPr kumimoji="0" lang="fr-FR" altLang="fr-FR" sz="1200" b="0" i="0" u="none" strike="noStrike" cap="none" normalizeH="0" baseline="0" err="1">
                <a:ln>
                  <a:noFill/>
                </a:ln>
                <a:solidFill>
                  <a:srgbClr val="63A35C"/>
                </a:solidFill>
                <a:effectLst/>
                <a:latin typeface="Lucida Sans Typewriter" panose="020B0509030504030204" pitchFamily="49" charset="0"/>
              </a:rPr>
              <a:t>.</a:t>
            </a:r>
            <a:r>
              <a:rPr kumimoji="0" lang="fr-FR" altLang="fr-FR" sz="1200" b="0" i="0" u="none" strike="noStrike" cap="none" normalizeH="0" baseline="0" err="1">
                <a:ln>
                  <a:noFill/>
                </a:ln>
                <a:solidFill>
                  <a:srgbClr val="0086B3"/>
                </a:solidFill>
                <a:effectLst/>
                <a:latin typeface="Lucida Sans Typewriter" panose="020B0509030504030204" pitchFamily="49" charset="0"/>
              </a:rPr>
              <a:t>compile</a:t>
            </a:r>
            <a:r>
              <a:rPr kumimoji="0" lang="fr-FR" altLang="fr-FR" sz="1200" b="0" i="0" u="none" strike="noStrike" cap="none" normalizeH="0" baseline="0">
                <a:ln>
                  <a:noFill/>
                </a:ln>
                <a:solidFill>
                  <a:srgbClr val="63A35C"/>
                </a:solidFill>
                <a:effectLst/>
                <a:latin typeface="Lucida Sans Typewriter" panose="020B0509030504030204" pitchFamily="49" charset="0"/>
              </a:rPr>
              <a:t>(</a:t>
            </a:r>
            <a:r>
              <a:rPr kumimoji="0" lang="fr-FR" altLang="fr-FR" sz="1200" b="0" i="0" u="none" strike="noStrike" cap="none" normalizeH="0" baseline="0" err="1">
                <a:ln>
                  <a:noFill/>
                </a:ln>
                <a:solidFill>
                  <a:srgbClr val="660099"/>
                </a:solidFill>
                <a:effectLst/>
                <a:latin typeface="Lucida Sans Typewriter" panose="020B0509030504030204" pitchFamily="49" charset="0"/>
              </a:rPr>
              <a:t>optimizer</a:t>
            </a:r>
            <a:r>
              <a:rPr kumimoji="0" lang="fr-FR" altLang="fr-FR" sz="1200" b="0" i="0" u="none" strike="noStrike" cap="none" normalizeH="0" baseline="0">
                <a:ln>
                  <a:noFill/>
                </a:ln>
                <a:solidFill>
                  <a:srgbClr val="A71D5D"/>
                </a:solidFill>
                <a:effectLst/>
                <a:latin typeface="Lucida Sans Typewriter" panose="020B0509030504030204" pitchFamily="49" charset="0"/>
              </a:rPr>
              <a:t>=</a:t>
            </a:r>
            <a:r>
              <a:rPr kumimoji="0" lang="fr-FR" altLang="fr-FR" sz="1200" b="0" i="0" u="none" strike="noStrike" cap="none" normalizeH="0" baseline="0">
                <a:ln>
                  <a:noFill/>
                </a:ln>
                <a:solidFill>
                  <a:srgbClr val="183691"/>
                </a:solidFill>
                <a:effectLst/>
                <a:latin typeface="Lucida Sans Typewriter" panose="020B0509030504030204" pitchFamily="49" charset="0"/>
              </a:rPr>
              <a:t>'</a:t>
            </a:r>
            <a:r>
              <a:rPr kumimoji="0" lang="fr-FR" altLang="fr-FR" sz="1200" b="0" i="0" u="none" strike="noStrike" cap="none" normalizeH="0" baseline="0" err="1">
                <a:ln>
                  <a:noFill/>
                </a:ln>
                <a:solidFill>
                  <a:srgbClr val="183691"/>
                </a:solidFill>
                <a:effectLst/>
                <a:latin typeface="Lucida Sans Typewriter" panose="020B0509030504030204" pitchFamily="49" charset="0"/>
              </a:rPr>
              <a:t>adam</a:t>
            </a:r>
            <a:r>
              <a:rPr kumimoji="0" lang="fr-FR" altLang="fr-FR" sz="1200" b="0" i="0" u="none" strike="noStrike" cap="none" normalizeH="0" baseline="0">
                <a:ln>
                  <a:noFill/>
                </a:ln>
                <a:solidFill>
                  <a:srgbClr val="183691"/>
                </a:solidFill>
                <a:effectLst/>
                <a:latin typeface="Lucida Sans Typewriter" panose="020B0509030504030204" pitchFamily="49" charset="0"/>
              </a:rPr>
              <a:t>'</a:t>
            </a:r>
            <a:r>
              <a:rPr kumimoji="0" lang="fr-FR" altLang="fr-FR" sz="1200" b="0" i="0" u="none" strike="noStrike" cap="none" normalizeH="0" baseline="0">
                <a:ln>
                  <a:noFill/>
                </a:ln>
                <a:solidFill>
                  <a:srgbClr val="63A35C"/>
                </a:solidFill>
                <a:effectLst/>
                <a:latin typeface="Lucida Sans Typewriter" panose="020B0509030504030204" pitchFamily="49" charset="0"/>
              </a:rPr>
              <a:t>,</a:t>
            </a:r>
            <a:r>
              <a:rPr kumimoji="0" lang="fr-FR" altLang="fr-FR" sz="1200" b="0" i="0" u="none" strike="noStrike" cap="none" normalizeH="0" baseline="0" err="1">
                <a:ln>
                  <a:noFill/>
                </a:ln>
                <a:solidFill>
                  <a:srgbClr val="660099"/>
                </a:solidFill>
                <a:effectLst/>
                <a:latin typeface="Lucida Sans Typewriter" panose="020B0509030504030204" pitchFamily="49" charset="0"/>
              </a:rPr>
              <a:t>loss</a:t>
            </a:r>
            <a:r>
              <a:rPr kumimoji="0" lang="fr-FR" altLang="fr-FR" sz="1200" b="0" i="0" u="none" strike="noStrike" cap="none" normalizeH="0" baseline="0">
                <a:ln>
                  <a:noFill/>
                </a:ln>
                <a:solidFill>
                  <a:srgbClr val="A71D5D"/>
                </a:solidFill>
                <a:effectLst/>
                <a:latin typeface="Lucida Sans Typewriter" panose="020B0509030504030204" pitchFamily="49" charset="0"/>
              </a:rPr>
              <a:t>=</a:t>
            </a:r>
            <a:r>
              <a:rPr kumimoji="0" lang="fr-FR" altLang="fr-FR" sz="1200" b="0" i="0" u="none" strike="noStrike" cap="none" normalizeH="0" baseline="0" err="1">
                <a:ln>
                  <a:noFill/>
                </a:ln>
                <a:solidFill>
                  <a:srgbClr val="333333"/>
                </a:solidFill>
                <a:effectLst/>
                <a:latin typeface="Lucida Sans Typewriter" panose="020B0509030504030204" pitchFamily="49" charset="0"/>
              </a:rPr>
              <a:t>tf</a:t>
            </a:r>
            <a:r>
              <a:rPr kumimoji="0" lang="fr-FR" altLang="fr-FR" sz="1200" b="0" i="0" u="none" strike="noStrike" cap="none" normalizeH="0" baseline="0" err="1">
                <a:ln>
                  <a:noFill/>
                </a:ln>
                <a:solidFill>
                  <a:srgbClr val="63A35C"/>
                </a:solidFill>
                <a:effectLst/>
                <a:latin typeface="Lucida Sans Typewriter" panose="020B0509030504030204" pitchFamily="49" charset="0"/>
              </a:rPr>
              <a:t>.</a:t>
            </a:r>
            <a:r>
              <a:rPr kumimoji="0" lang="fr-FR" altLang="fr-FR" sz="1200" b="0" i="0" u="none" strike="noStrike" cap="none" normalizeH="0" baseline="0" err="1">
                <a:ln>
                  <a:noFill/>
                </a:ln>
                <a:solidFill>
                  <a:srgbClr val="333333"/>
                </a:solidFill>
                <a:effectLst/>
                <a:latin typeface="Lucida Sans Typewriter" panose="020B0509030504030204" pitchFamily="49" charset="0"/>
              </a:rPr>
              <a:t>losses</a:t>
            </a:r>
            <a:r>
              <a:rPr kumimoji="0" lang="fr-FR" altLang="fr-FR" sz="1200" b="0" i="0" u="none" strike="noStrike" cap="none" normalizeH="0" baseline="0" err="1">
                <a:ln>
                  <a:noFill/>
                </a:ln>
                <a:solidFill>
                  <a:srgbClr val="63A35C"/>
                </a:solidFill>
                <a:effectLst/>
                <a:latin typeface="Lucida Sans Typewriter" panose="020B0509030504030204" pitchFamily="49" charset="0"/>
              </a:rPr>
              <a:t>.</a:t>
            </a:r>
            <a:r>
              <a:rPr kumimoji="0" lang="fr-FR" altLang="fr-FR" sz="1200" b="0" i="0" u="none" strike="noStrike" cap="none" normalizeH="0" baseline="0" err="1">
                <a:ln>
                  <a:noFill/>
                </a:ln>
                <a:solidFill>
                  <a:srgbClr val="0086B3"/>
                </a:solidFill>
                <a:effectLst/>
                <a:latin typeface="Lucida Sans Typewriter" panose="020B0509030504030204" pitchFamily="49" charset="0"/>
              </a:rPr>
              <a:t>BinaryCrossentropy</a:t>
            </a:r>
            <a:r>
              <a:rPr kumimoji="0" lang="fr-FR" altLang="fr-FR" sz="1200" b="0" i="0" u="none" strike="noStrike" cap="none" normalizeH="0" baseline="0">
                <a:ln>
                  <a:noFill/>
                </a:ln>
                <a:solidFill>
                  <a:srgbClr val="63A35C"/>
                </a:solidFill>
                <a:effectLst/>
                <a:latin typeface="Lucida Sans Typewriter" panose="020B0509030504030204" pitchFamily="49" charset="0"/>
              </a:rPr>
              <a:t>(</a:t>
            </a:r>
            <a:r>
              <a:rPr kumimoji="0" lang="fr-FR" altLang="fr-FR" sz="1200" b="0" i="0" u="none" strike="noStrike" cap="none" normalizeH="0" baseline="0" err="1">
                <a:ln>
                  <a:noFill/>
                </a:ln>
                <a:solidFill>
                  <a:srgbClr val="660099"/>
                </a:solidFill>
                <a:effectLst/>
                <a:latin typeface="Lucida Sans Typewriter" panose="020B0509030504030204" pitchFamily="49" charset="0"/>
              </a:rPr>
              <a:t>from_logits</a:t>
            </a:r>
            <a:r>
              <a:rPr kumimoji="0" lang="fr-FR" altLang="fr-FR" sz="1200" b="0" i="0" u="none" strike="noStrike" cap="none" normalizeH="0" baseline="0">
                <a:ln>
                  <a:noFill/>
                </a:ln>
                <a:solidFill>
                  <a:srgbClr val="A71D5D"/>
                </a:solidFill>
                <a:effectLst/>
                <a:latin typeface="Lucida Sans Typewriter" panose="020B0509030504030204" pitchFamily="49" charset="0"/>
              </a:rPr>
              <a:t>=</a:t>
            </a:r>
            <a:r>
              <a:rPr kumimoji="0" lang="fr-FR" altLang="fr-FR" sz="1200" b="0" i="0" u="none" strike="noStrike" cap="none" normalizeH="0" baseline="0" err="1">
                <a:ln>
                  <a:noFill/>
                </a:ln>
                <a:solidFill>
                  <a:srgbClr val="A71D5D"/>
                </a:solidFill>
                <a:effectLst/>
                <a:latin typeface="Lucida Sans Typewriter" panose="020B0509030504030204" pitchFamily="49" charset="0"/>
              </a:rPr>
              <a:t>True</a:t>
            </a:r>
            <a:r>
              <a:rPr kumimoji="0" lang="fr-FR" altLang="fr-FR" sz="1200" b="0" i="0" u="none" strike="noStrike" cap="none" normalizeH="0" baseline="0">
                <a:ln>
                  <a:noFill/>
                </a:ln>
                <a:solidFill>
                  <a:srgbClr val="63A35C"/>
                </a:solidFill>
                <a:effectLst/>
                <a:latin typeface="Lucida Sans Typewriter" panose="020B0509030504030204" pitchFamily="49" charset="0"/>
              </a:rPr>
              <a:t>),</a:t>
            </a:r>
            <a:r>
              <a:rPr kumimoji="0" lang="fr-FR" altLang="fr-FR" sz="1200" b="0" i="0" u="none" strike="noStrike" cap="none" normalizeH="0" baseline="0" err="1">
                <a:ln>
                  <a:noFill/>
                </a:ln>
                <a:solidFill>
                  <a:srgbClr val="660099"/>
                </a:solidFill>
                <a:effectLst/>
                <a:latin typeface="Lucida Sans Typewriter" panose="020B0509030504030204" pitchFamily="49" charset="0"/>
              </a:rPr>
              <a:t>metrics</a:t>
            </a:r>
            <a:r>
              <a:rPr kumimoji="0" lang="fr-FR" altLang="fr-FR" sz="1200" b="0" i="0" u="none" strike="noStrike" cap="none" normalizeH="0" baseline="0">
                <a:ln>
                  <a:noFill/>
                </a:ln>
                <a:solidFill>
                  <a:srgbClr val="A71D5D"/>
                </a:solidFill>
                <a:effectLst/>
                <a:latin typeface="Lucida Sans Typewriter" panose="020B0509030504030204" pitchFamily="49" charset="0"/>
              </a:rPr>
              <a:t>=</a:t>
            </a:r>
            <a:r>
              <a:rPr kumimoji="0" lang="fr-FR" altLang="fr-FR" sz="1200" b="0" i="0" u="none" strike="noStrike" cap="none" normalizeH="0" baseline="0">
                <a:ln>
                  <a:noFill/>
                </a:ln>
                <a:solidFill>
                  <a:srgbClr val="63A35C"/>
                </a:solidFill>
                <a:effectLst/>
                <a:latin typeface="Lucida Sans Typewriter" panose="020B0509030504030204" pitchFamily="49" charset="0"/>
              </a:rPr>
              <a:t>[</a:t>
            </a:r>
            <a:r>
              <a:rPr kumimoji="0" lang="fr-FR" altLang="fr-FR" sz="1200" b="0" i="0" u="none" strike="noStrike" cap="none" normalizeH="0" baseline="0">
                <a:ln>
                  <a:noFill/>
                </a:ln>
                <a:solidFill>
                  <a:srgbClr val="183691"/>
                </a:solidFill>
                <a:effectLst/>
                <a:latin typeface="Lucida Sans Typewriter" panose="020B0509030504030204" pitchFamily="49" charset="0"/>
              </a:rPr>
              <a:t>'</a:t>
            </a:r>
            <a:r>
              <a:rPr kumimoji="0" lang="fr-FR" altLang="fr-FR" sz="1200" b="0" i="0" u="none" strike="noStrike" cap="none" normalizeH="0" baseline="0" err="1">
                <a:ln>
                  <a:noFill/>
                </a:ln>
                <a:solidFill>
                  <a:srgbClr val="183691"/>
                </a:solidFill>
                <a:effectLst/>
                <a:latin typeface="Lucida Sans Typewriter" panose="020B0509030504030204" pitchFamily="49" charset="0"/>
              </a:rPr>
              <a:t>BinaryAccuracy</a:t>
            </a:r>
            <a:r>
              <a:rPr kumimoji="0" lang="fr-FR" altLang="fr-FR" sz="1200" b="0" i="0" u="none" strike="noStrike" cap="none" normalizeH="0" baseline="0">
                <a:ln>
                  <a:noFill/>
                </a:ln>
                <a:solidFill>
                  <a:srgbClr val="183691"/>
                </a:solidFill>
                <a:effectLst/>
                <a:latin typeface="Lucida Sans Typewriter" panose="020B0509030504030204" pitchFamily="49" charset="0"/>
              </a:rPr>
              <a:t>'</a:t>
            </a:r>
            <a:r>
              <a:rPr kumimoji="0" lang="fr-FR" altLang="fr-FR" sz="1200" b="0" i="0" u="none" strike="noStrike" cap="none" normalizeH="0" baseline="0">
                <a:ln>
                  <a:noFill/>
                </a:ln>
                <a:solidFill>
                  <a:srgbClr val="63A35C"/>
                </a:solidFill>
                <a:effectLst/>
                <a:latin typeface="Lucida Sans Typewriter" panose="020B0509030504030204" pitchFamily="49" charset="0"/>
              </a:rPr>
              <a:t>],)</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err="1">
                <a:ln>
                  <a:noFill/>
                </a:ln>
                <a:solidFill>
                  <a:srgbClr val="333333"/>
                </a:solidFill>
                <a:effectLst/>
                <a:latin typeface="Lucida Sans Typewriter" panose="020B0509030504030204" pitchFamily="49" charset="0"/>
              </a:rPr>
              <a:t>logdir</a:t>
            </a:r>
            <a:r>
              <a:rPr kumimoji="0" lang="fr-FR" altLang="fr-FR" sz="1200" b="0" i="0" u="none" strike="noStrike" cap="none" normalizeH="0" baseline="0">
                <a:ln>
                  <a:noFill/>
                </a:ln>
                <a:solidFill>
                  <a:srgbClr val="A71D5D"/>
                </a:solidFill>
                <a:effectLst/>
                <a:latin typeface="Lucida Sans Typewriter" panose="020B0509030504030204" pitchFamily="49" charset="0"/>
              </a:rPr>
              <a:t>=</a:t>
            </a:r>
            <a:r>
              <a:rPr kumimoji="0" lang="fr-FR" altLang="fr-FR" sz="1200" b="0" i="0" u="none" strike="noStrike" cap="none" normalizeH="0" baseline="0">
                <a:ln>
                  <a:noFill/>
                </a:ln>
                <a:solidFill>
                  <a:srgbClr val="183691"/>
                </a:solidFill>
                <a:effectLst/>
                <a:latin typeface="Lucida Sans Typewriter" panose="020B0509030504030204" pitchFamily="49" charset="0"/>
              </a:rPr>
              <a:t>"logs"</a:t>
            </a:r>
            <a:br>
              <a:rPr kumimoji="0" lang="fr-FR" altLang="fr-FR" sz="1200" b="0" i="0" u="none" strike="noStrike" cap="none" normalizeH="0" baseline="0">
                <a:ln>
                  <a:noFill/>
                </a:ln>
                <a:solidFill>
                  <a:srgbClr val="183691"/>
                </a:solidFill>
                <a:effectLst/>
                <a:latin typeface="Lucida Sans Typewriter" panose="020B0509030504030204" pitchFamily="49" charset="0"/>
              </a:rPr>
            </a:br>
            <a:r>
              <a:rPr kumimoji="0" lang="fr-FR" altLang="fr-FR" sz="1200" b="0" i="0" u="none" strike="noStrike" cap="none" normalizeH="0" baseline="0" err="1">
                <a:ln>
                  <a:noFill/>
                </a:ln>
                <a:solidFill>
                  <a:srgbClr val="333333"/>
                </a:solidFill>
                <a:effectLst/>
                <a:latin typeface="Lucida Sans Typewriter" panose="020B0509030504030204" pitchFamily="49" charset="0"/>
              </a:rPr>
              <a:t>tensorboard_callback</a:t>
            </a:r>
            <a:r>
              <a:rPr kumimoji="0" lang="fr-FR" altLang="fr-FR" sz="1200" b="0" i="0" u="none" strike="noStrike" cap="none" normalizeH="0" baseline="0">
                <a:ln>
                  <a:noFill/>
                </a:ln>
                <a:solidFill>
                  <a:srgbClr val="333333"/>
                </a:solidFill>
                <a:effectLst/>
                <a:latin typeface="Lucida Sans Typewriter" panose="020B0509030504030204" pitchFamily="49" charset="0"/>
              </a:rPr>
              <a:t> </a:t>
            </a:r>
            <a:r>
              <a:rPr kumimoji="0" lang="fr-FR" altLang="fr-FR" sz="1200" b="0" i="0" u="none" strike="noStrike" cap="none" normalizeH="0" baseline="0">
                <a:ln>
                  <a:noFill/>
                </a:ln>
                <a:solidFill>
                  <a:srgbClr val="A71D5D"/>
                </a:solidFill>
                <a:effectLst/>
                <a:latin typeface="Lucida Sans Typewriter" panose="020B0509030504030204" pitchFamily="49" charset="0"/>
              </a:rPr>
              <a:t>= </a:t>
            </a:r>
            <a:r>
              <a:rPr kumimoji="0" lang="fr-FR" altLang="fr-FR" sz="1200" b="0" i="0" u="none" strike="noStrike" cap="none" normalizeH="0" baseline="0" err="1">
                <a:ln>
                  <a:noFill/>
                </a:ln>
                <a:solidFill>
                  <a:srgbClr val="333333"/>
                </a:solidFill>
                <a:effectLst/>
                <a:latin typeface="Lucida Sans Typewriter" panose="020B0509030504030204" pitchFamily="49" charset="0"/>
              </a:rPr>
              <a:t>keras</a:t>
            </a:r>
            <a:r>
              <a:rPr kumimoji="0" lang="fr-FR" altLang="fr-FR" sz="1200" b="0" i="0" u="none" strike="noStrike" cap="none" normalizeH="0" baseline="0" err="1">
                <a:ln>
                  <a:noFill/>
                </a:ln>
                <a:solidFill>
                  <a:srgbClr val="63A35C"/>
                </a:solidFill>
                <a:effectLst/>
                <a:latin typeface="Lucida Sans Typewriter" panose="020B0509030504030204" pitchFamily="49" charset="0"/>
              </a:rPr>
              <a:t>.</a:t>
            </a:r>
            <a:r>
              <a:rPr kumimoji="0" lang="fr-FR" altLang="fr-FR" sz="1200" b="0" i="0" u="none" strike="noStrike" cap="none" normalizeH="0" baseline="0" err="1">
                <a:ln>
                  <a:noFill/>
                </a:ln>
                <a:solidFill>
                  <a:srgbClr val="333333"/>
                </a:solidFill>
                <a:effectLst/>
                <a:latin typeface="Lucida Sans Typewriter" panose="020B0509030504030204" pitchFamily="49" charset="0"/>
              </a:rPr>
              <a:t>callbacks</a:t>
            </a:r>
            <a:r>
              <a:rPr kumimoji="0" lang="fr-FR" altLang="fr-FR" sz="1200" b="0" i="0" u="none" strike="noStrike" cap="none" normalizeH="0" baseline="0" err="1">
                <a:ln>
                  <a:noFill/>
                </a:ln>
                <a:solidFill>
                  <a:srgbClr val="63A35C"/>
                </a:solidFill>
                <a:effectLst/>
                <a:latin typeface="Lucida Sans Typewriter" panose="020B0509030504030204" pitchFamily="49" charset="0"/>
              </a:rPr>
              <a:t>.</a:t>
            </a:r>
            <a:r>
              <a:rPr kumimoji="0" lang="fr-FR" altLang="fr-FR" sz="1200" b="0" i="0" u="none" strike="noStrike" cap="none" normalizeH="0" baseline="0" err="1">
                <a:ln>
                  <a:noFill/>
                </a:ln>
                <a:solidFill>
                  <a:srgbClr val="0086B3"/>
                </a:solidFill>
                <a:effectLst/>
                <a:latin typeface="Lucida Sans Typewriter" panose="020B0509030504030204" pitchFamily="49" charset="0"/>
              </a:rPr>
              <a:t>TensorBoard</a:t>
            </a:r>
            <a:r>
              <a:rPr kumimoji="0" lang="fr-FR" altLang="fr-FR" sz="1200" b="0" i="0" u="none" strike="noStrike" cap="none" normalizeH="0" baseline="0">
                <a:ln>
                  <a:noFill/>
                </a:ln>
                <a:solidFill>
                  <a:srgbClr val="63A35C"/>
                </a:solidFill>
                <a:effectLst/>
                <a:latin typeface="Lucida Sans Typewriter" panose="020B0509030504030204" pitchFamily="49" charset="0"/>
              </a:rPr>
              <a:t>(</a:t>
            </a:r>
            <a:r>
              <a:rPr kumimoji="0" lang="fr-FR" altLang="fr-FR" sz="1200" b="0" i="0" u="none" strike="noStrike" cap="none" normalizeH="0" baseline="0" err="1">
                <a:ln>
                  <a:noFill/>
                </a:ln>
                <a:solidFill>
                  <a:srgbClr val="660099"/>
                </a:solidFill>
                <a:effectLst/>
                <a:latin typeface="Lucida Sans Typewriter" panose="020B0509030504030204" pitchFamily="49" charset="0"/>
              </a:rPr>
              <a:t>log_dir</a:t>
            </a:r>
            <a:r>
              <a:rPr kumimoji="0" lang="fr-FR" altLang="fr-FR" sz="1200" b="0" i="0" u="none" strike="noStrike" cap="none" normalizeH="0" baseline="0">
                <a:ln>
                  <a:noFill/>
                </a:ln>
                <a:solidFill>
                  <a:srgbClr val="A71D5D"/>
                </a:solidFill>
                <a:effectLst/>
                <a:latin typeface="Lucida Sans Typewriter" panose="020B0509030504030204" pitchFamily="49" charset="0"/>
              </a:rPr>
              <a:t>=</a:t>
            </a:r>
            <a:r>
              <a:rPr kumimoji="0" lang="fr-FR" altLang="fr-FR" sz="1200" b="0" i="0" u="none" strike="noStrike" cap="none" normalizeH="0" baseline="0" err="1">
                <a:ln>
                  <a:noFill/>
                </a:ln>
                <a:solidFill>
                  <a:srgbClr val="333333"/>
                </a:solidFill>
                <a:effectLst/>
                <a:latin typeface="Lucida Sans Typewriter" panose="020B0509030504030204" pitchFamily="49" charset="0"/>
              </a:rPr>
              <a:t>logdir</a:t>
            </a:r>
            <a:r>
              <a:rPr kumimoji="0" lang="fr-FR" altLang="fr-FR" sz="1200" b="0" i="0" u="none" strike="noStrike" cap="none" normalizeH="0" baseline="0" err="1">
                <a:ln>
                  <a:noFill/>
                </a:ln>
                <a:solidFill>
                  <a:srgbClr val="63A35C"/>
                </a:solidFill>
                <a:effectLst/>
                <a:latin typeface="Lucida Sans Typewriter" panose="020B0509030504030204" pitchFamily="49" charset="0"/>
              </a:rPr>
              <a:t>,</a:t>
            </a:r>
            <a:r>
              <a:rPr kumimoji="0" lang="fr-FR" altLang="fr-FR" sz="1200" b="0" i="0" u="none" strike="noStrike" cap="none" normalizeH="0" baseline="0" err="1">
                <a:ln>
                  <a:noFill/>
                </a:ln>
                <a:solidFill>
                  <a:srgbClr val="660099"/>
                </a:solidFill>
                <a:effectLst/>
                <a:latin typeface="Lucida Sans Typewriter" panose="020B0509030504030204" pitchFamily="49" charset="0"/>
              </a:rPr>
              <a:t>histogram_freq</a:t>
            </a:r>
            <a:r>
              <a:rPr kumimoji="0" lang="fr-FR" altLang="fr-FR" sz="1200" b="0" i="0" u="none" strike="noStrike" cap="none" normalizeH="0" baseline="0">
                <a:ln>
                  <a:noFill/>
                </a:ln>
                <a:solidFill>
                  <a:srgbClr val="A71D5D"/>
                </a:solidFill>
                <a:effectLst/>
                <a:latin typeface="Lucida Sans Typewriter" panose="020B0509030504030204" pitchFamily="49" charset="0"/>
              </a:rPr>
              <a:t>=</a:t>
            </a:r>
            <a:r>
              <a:rPr kumimoji="0" lang="fr-FR" altLang="fr-FR" sz="1200" b="0" i="0" u="none" strike="noStrike" cap="none" normalizeH="0" baseline="0">
                <a:ln>
                  <a:noFill/>
                </a:ln>
                <a:solidFill>
                  <a:srgbClr val="0086B3"/>
                </a:solidFill>
                <a:effectLst/>
                <a:latin typeface="Lucida Sans Typewriter" panose="020B0509030504030204" pitchFamily="49" charset="0"/>
              </a:rPr>
              <a:t>1</a:t>
            </a:r>
            <a:r>
              <a:rPr kumimoji="0" lang="fr-FR" altLang="fr-FR" sz="1200" b="0" i="0" u="none" strike="noStrike" cap="none" normalizeH="0" baseline="0">
                <a:ln>
                  <a:noFill/>
                </a:ln>
                <a:solidFill>
                  <a:srgbClr val="63A35C"/>
                </a:solidFill>
                <a:effectLst/>
                <a:latin typeface="Lucida Sans Typewriter" panose="020B0509030504030204" pitchFamily="49" charset="0"/>
              </a:rPr>
              <a:t>, </a:t>
            </a:r>
            <a:r>
              <a:rPr kumimoji="0" lang="fr-FR" altLang="fr-FR" sz="1200" b="0" i="0" u="none" strike="noStrike" cap="none" normalizeH="0" baseline="0" err="1">
                <a:ln>
                  <a:noFill/>
                </a:ln>
                <a:solidFill>
                  <a:srgbClr val="660099"/>
                </a:solidFill>
                <a:effectLst/>
                <a:latin typeface="Lucida Sans Typewriter" panose="020B0509030504030204" pitchFamily="49" charset="0"/>
              </a:rPr>
              <a:t>write_images</a:t>
            </a:r>
            <a:r>
              <a:rPr kumimoji="0" lang="fr-FR" altLang="fr-FR" sz="1200" b="0" i="0" u="none" strike="noStrike" cap="none" normalizeH="0" baseline="0">
                <a:ln>
                  <a:noFill/>
                </a:ln>
                <a:solidFill>
                  <a:srgbClr val="A71D5D"/>
                </a:solidFill>
                <a:effectLst/>
                <a:latin typeface="Lucida Sans Typewriter" panose="020B0509030504030204" pitchFamily="49" charset="0"/>
              </a:rPr>
              <a:t>=</a:t>
            </a:r>
            <a:r>
              <a:rPr kumimoji="0" lang="fr-FR" altLang="fr-FR" sz="1200" b="0" i="0" u="none" strike="noStrike" cap="none" normalizeH="0" baseline="0" err="1">
                <a:ln>
                  <a:noFill/>
                </a:ln>
                <a:solidFill>
                  <a:srgbClr val="333333"/>
                </a:solidFill>
                <a:effectLst/>
                <a:latin typeface="Lucida Sans Typewriter" panose="020B0509030504030204" pitchFamily="49" charset="0"/>
              </a:rPr>
              <a:t>logdir</a:t>
            </a:r>
            <a:r>
              <a:rPr kumimoji="0" lang="fr-FR" altLang="fr-FR" sz="1200" b="0" i="0" u="none" strike="noStrike" cap="none" normalizeH="0" baseline="0">
                <a:ln>
                  <a:noFill/>
                </a:ln>
                <a:solidFill>
                  <a:srgbClr val="63A35C"/>
                </a:solidFill>
                <a:effectLst/>
                <a:latin typeface="Lucida Sans Typewriter" panose="020B0509030504030204" pitchFamily="49" charset="0"/>
              </a:rPr>
              <a:t>, </a:t>
            </a:r>
            <a:r>
              <a:rPr kumimoji="0" lang="fr-FR" altLang="fr-FR" sz="1200" b="0" i="0" u="none" strike="noStrike" cap="none" normalizeH="0" baseline="0" err="1">
                <a:ln>
                  <a:noFill/>
                </a:ln>
                <a:solidFill>
                  <a:srgbClr val="660099"/>
                </a:solidFill>
                <a:effectLst/>
                <a:latin typeface="Lucida Sans Typewriter" panose="020B0509030504030204" pitchFamily="49" charset="0"/>
              </a:rPr>
              <a:t>embeddings_data</a:t>
            </a:r>
            <a:r>
              <a:rPr kumimoji="0" lang="fr-FR" altLang="fr-FR" sz="1200" b="0" i="0" u="none" strike="noStrike" cap="none" normalizeH="0" baseline="0">
                <a:ln>
                  <a:noFill/>
                </a:ln>
                <a:solidFill>
                  <a:srgbClr val="A71D5D"/>
                </a:solidFill>
                <a:effectLst/>
                <a:latin typeface="Lucida Sans Typewriter" panose="020B0509030504030204" pitchFamily="49" charset="0"/>
              </a:rPr>
              <a:t>=</a:t>
            </a:r>
            <a:r>
              <a:rPr kumimoji="0" lang="fr-FR" altLang="fr-FR" sz="1200" b="0" i="0" u="none" strike="noStrike" cap="none" normalizeH="0" baseline="0" err="1">
                <a:ln>
                  <a:noFill/>
                </a:ln>
                <a:solidFill>
                  <a:srgbClr val="333333"/>
                </a:solidFill>
                <a:effectLst/>
                <a:latin typeface="Lucida Sans Typewriter" panose="020B0509030504030204" pitchFamily="49" charset="0"/>
              </a:rPr>
              <a:t>ds_train</a:t>
            </a:r>
            <a:r>
              <a:rPr kumimoji="0" lang="fr-FR" altLang="fr-FR" sz="1200" b="0" i="0" u="none" strike="noStrike" cap="none" normalizeH="0" baseline="0">
                <a:ln>
                  <a:noFill/>
                </a:ln>
                <a:solidFill>
                  <a:srgbClr val="63A35C"/>
                </a:solidFill>
                <a:effectLst/>
                <a:latin typeface="Lucida Sans Typewriter" panose="020B0509030504030204" pitchFamily="49" charset="0"/>
              </a:rPr>
              <a:t>)</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a:ln>
                  <a:noFill/>
                </a:ln>
                <a:solidFill>
                  <a:srgbClr val="63A35C"/>
                </a:solidFill>
                <a:effectLst/>
                <a:latin typeface="Lucida Sans Typewriter" panose="020B0509030504030204" pitchFamily="49" charset="0"/>
              </a:rPr>
              <a:t>## entrainement </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err="1">
                <a:ln>
                  <a:noFill/>
                </a:ln>
                <a:solidFill>
                  <a:srgbClr val="333333"/>
                </a:solidFill>
                <a:effectLst/>
                <a:latin typeface="Lucida Sans Typewriter" panose="020B0509030504030204" pitchFamily="49" charset="0"/>
              </a:rPr>
              <a:t>model</a:t>
            </a:r>
            <a:r>
              <a:rPr kumimoji="0" lang="fr-FR" altLang="fr-FR" sz="1200" b="0" i="0" u="none" strike="noStrike" cap="none" normalizeH="0" baseline="0" err="1">
                <a:ln>
                  <a:noFill/>
                </a:ln>
                <a:solidFill>
                  <a:srgbClr val="63A35C"/>
                </a:solidFill>
                <a:effectLst/>
                <a:latin typeface="Lucida Sans Typewriter" panose="020B0509030504030204" pitchFamily="49" charset="0"/>
              </a:rPr>
              <a:t>.</a:t>
            </a:r>
            <a:r>
              <a:rPr kumimoji="0" lang="fr-FR" altLang="fr-FR" sz="1200" b="0" i="0" u="none" strike="noStrike" cap="none" normalizeH="0" baseline="0" err="1">
                <a:ln>
                  <a:noFill/>
                </a:ln>
                <a:solidFill>
                  <a:srgbClr val="0086B3"/>
                </a:solidFill>
                <a:effectLst/>
                <a:latin typeface="Lucida Sans Typewriter" panose="020B0509030504030204" pitchFamily="49" charset="0"/>
              </a:rPr>
              <a:t>fit</a:t>
            </a:r>
            <a:r>
              <a:rPr kumimoji="0" lang="fr-FR" altLang="fr-FR" sz="1200" b="0" i="0" u="none" strike="noStrike" cap="none" normalizeH="0" baseline="0">
                <a:ln>
                  <a:noFill/>
                </a:ln>
                <a:solidFill>
                  <a:srgbClr val="63A35C"/>
                </a:solidFill>
                <a:effectLst/>
                <a:latin typeface="Lucida Sans Typewriter" panose="020B0509030504030204" pitchFamily="49" charset="0"/>
              </a:rPr>
              <a:t>(</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a:ln>
                  <a:noFill/>
                </a:ln>
                <a:solidFill>
                  <a:srgbClr val="63A35C"/>
                </a:solidFill>
                <a:effectLst/>
                <a:latin typeface="Lucida Sans Typewriter" panose="020B0509030504030204" pitchFamily="49" charset="0"/>
              </a:rPr>
              <a:t>    </a:t>
            </a:r>
            <a:r>
              <a:rPr kumimoji="0" lang="fr-FR" altLang="fr-FR" sz="1200" b="0" i="0" u="none" strike="noStrike" cap="none" normalizeH="0" baseline="0" err="1">
                <a:ln>
                  <a:noFill/>
                </a:ln>
                <a:solidFill>
                  <a:srgbClr val="333333"/>
                </a:solidFill>
                <a:effectLst/>
                <a:latin typeface="Lucida Sans Typewriter" panose="020B0509030504030204" pitchFamily="49" charset="0"/>
              </a:rPr>
              <a:t>ds_train</a:t>
            </a:r>
            <a:r>
              <a:rPr kumimoji="0" lang="fr-FR" altLang="fr-FR" sz="1200" b="0" i="0" u="none" strike="noStrike" cap="none" normalizeH="0" baseline="0">
                <a:ln>
                  <a:noFill/>
                </a:ln>
                <a:solidFill>
                  <a:srgbClr val="63A35C"/>
                </a:solidFill>
                <a:effectLst/>
                <a:latin typeface="Lucida Sans Typewriter" panose="020B0509030504030204" pitchFamily="49" charset="0"/>
              </a:rPr>
              <a:t>,</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a:ln>
                  <a:noFill/>
                </a:ln>
                <a:solidFill>
                  <a:srgbClr val="63A35C"/>
                </a:solidFill>
                <a:effectLst/>
                <a:latin typeface="Lucida Sans Typewriter" panose="020B0509030504030204" pitchFamily="49" charset="0"/>
              </a:rPr>
              <a:t>  </a:t>
            </a:r>
            <a:r>
              <a:rPr kumimoji="0" lang="fr-FR" altLang="fr-FR" sz="1200" b="0" i="0" u="none" strike="noStrike" cap="none" normalizeH="0" baseline="0" err="1">
                <a:ln>
                  <a:noFill/>
                </a:ln>
                <a:solidFill>
                  <a:srgbClr val="660099"/>
                </a:solidFill>
                <a:effectLst/>
                <a:latin typeface="Lucida Sans Typewriter" panose="020B0509030504030204" pitchFamily="49" charset="0"/>
              </a:rPr>
              <a:t>validation_data</a:t>
            </a:r>
            <a:r>
              <a:rPr kumimoji="0" lang="fr-FR" altLang="fr-FR" sz="1200" b="0" i="0" u="none" strike="noStrike" cap="none" normalizeH="0" baseline="0">
                <a:ln>
                  <a:noFill/>
                </a:ln>
                <a:solidFill>
                  <a:srgbClr val="A71D5D"/>
                </a:solidFill>
                <a:effectLst/>
                <a:latin typeface="Lucida Sans Typewriter" panose="020B0509030504030204" pitchFamily="49" charset="0"/>
              </a:rPr>
              <a:t>=</a:t>
            </a:r>
            <a:r>
              <a:rPr kumimoji="0" lang="fr-FR" altLang="fr-FR" sz="1200" b="0" i="0" u="none" strike="noStrike" cap="none" normalizeH="0" baseline="0" err="1">
                <a:ln>
                  <a:noFill/>
                </a:ln>
                <a:solidFill>
                  <a:srgbClr val="333333"/>
                </a:solidFill>
                <a:effectLst/>
                <a:latin typeface="Lucida Sans Typewriter" panose="020B0509030504030204" pitchFamily="49" charset="0"/>
              </a:rPr>
              <a:t>ds_validation</a:t>
            </a:r>
            <a:r>
              <a:rPr kumimoji="0" lang="fr-FR" altLang="fr-FR" sz="1200" b="0" i="0" u="none" strike="noStrike" cap="none" normalizeH="0" baseline="0">
                <a:ln>
                  <a:noFill/>
                </a:ln>
                <a:solidFill>
                  <a:srgbClr val="63A35C"/>
                </a:solidFill>
                <a:effectLst/>
                <a:latin typeface="Lucida Sans Typewriter" panose="020B0509030504030204" pitchFamily="49" charset="0"/>
              </a:rPr>
              <a:t>,</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a:ln>
                  <a:noFill/>
                </a:ln>
                <a:solidFill>
                  <a:srgbClr val="63A35C"/>
                </a:solidFill>
                <a:effectLst/>
                <a:latin typeface="Lucida Sans Typewriter" panose="020B0509030504030204" pitchFamily="49" charset="0"/>
              </a:rPr>
              <a:t>  </a:t>
            </a:r>
            <a:r>
              <a:rPr kumimoji="0" lang="fr-FR" altLang="fr-FR" sz="1200" b="0" i="0" u="none" strike="noStrike" cap="none" normalizeH="0" baseline="0" err="1">
                <a:ln>
                  <a:noFill/>
                </a:ln>
                <a:solidFill>
                  <a:srgbClr val="660099"/>
                </a:solidFill>
                <a:effectLst/>
                <a:latin typeface="Lucida Sans Typewriter" panose="020B0509030504030204" pitchFamily="49" charset="0"/>
              </a:rPr>
              <a:t>epochs</a:t>
            </a:r>
            <a:r>
              <a:rPr kumimoji="0" lang="fr-FR" altLang="fr-FR" sz="1200" b="0" i="0" u="none" strike="noStrike" cap="none" normalizeH="0" baseline="0">
                <a:ln>
                  <a:noFill/>
                </a:ln>
                <a:solidFill>
                  <a:srgbClr val="A71D5D"/>
                </a:solidFill>
                <a:effectLst/>
                <a:latin typeface="Lucida Sans Typewriter" panose="020B0509030504030204" pitchFamily="49" charset="0"/>
              </a:rPr>
              <a:t>=</a:t>
            </a:r>
            <a:r>
              <a:rPr kumimoji="0" lang="fr-FR" altLang="fr-FR" sz="1200" b="0" i="0" u="none" strike="noStrike" cap="none" normalizeH="0" baseline="0">
                <a:ln>
                  <a:noFill/>
                </a:ln>
                <a:solidFill>
                  <a:srgbClr val="0086B3"/>
                </a:solidFill>
                <a:effectLst/>
                <a:latin typeface="Lucida Sans Typewriter" panose="020B0509030504030204" pitchFamily="49" charset="0"/>
              </a:rPr>
              <a:t>2</a:t>
            </a:r>
            <a:r>
              <a:rPr kumimoji="0" lang="fr-FR" altLang="fr-FR" sz="1200" b="0" i="0" u="none" strike="noStrike" cap="none" normalizeH="0" baseline="0">
                <a:ln>
                  <a:noFill/>
                </a:ln>
                <a:solidFill>
                  <a:srgbClr val="63A35C"/>
                </a:solidFill>
                <a:effectLst/>
                <a:latin typeface="Lucida Sans Typewriter" panose="020B0509030504030204" pitchFamily="49" charset="0"/>
              </a:rPr>
              <a:t>,</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a:ln>
                  <a:noFill/>
                </a:ln>
                <a:solidFill>
                  <a:srgbClr val="63A35C"/>
                </a:solidFill>
                <a:effectLst/>
                <a:latin typeface="Lucida Sans Typewriter" panose="020B0509030504030204" pitchFamily="49" charset="0"/>
              </a:rPr>
              <a:t>  </a:t>
            </a:r>
            <a:r>
              <a:rPr kumimoji="0" lang="fr-FR" altLang="fr-FR" sz="1200" b="0" i="0" u="none" strike="noStrike" cap="none" normalizeH="0" baseline="0">
                <a:ln>
                  <a:noFill/>
                </a:ln>
                <a:solidFill>
                  <a:srgbClr val="660099"/>
                </a:solidFill>
                <a:effectLst/>
                <a:latin typeface="Lucida Sans Typewriter" panose="020B0509030504030204" pitchFamily="49" charset="0"/>
              </a:rPr>
              <a:t>callbacks</a:t>
            </a:r>
            <a:r>
              <a:rPr kumimoji="0" lang="fr-FR" altLang="fr-FR" sz="1200" b="0" i="0" u="none" strike="noStrike" cap="none" normalizeH="0" baseline="0">
                <a:ln>
                  <a:noFill/>
                </a:ln>
                <a:solidFill>
                  <a:srgbClr val="A71D5D"/>
                </a:solidFill>
                <a:effectLst/>
                <a:latin typeface="Lucida Sans Typewriter" panose="020B0509030504030204" pitchFamily="49" charset="0"/>
              </a:rPr>
              <a:t>=</a:t>
            </a:r>
            <a:r>
              <a:rPr kumimoji="0" lang="fr-FR" altLang="fr-FR" sz="1200" b="0" i="0" u="none" strike="noStrike" cap="none" normalizeH="0" baseline="0">
                <a:ln>
                  <a:noFill/>
                </a:ln>
                <a:solidFill>
                  <a:srgbClr val="63A35C"/>
                </a:solidFill>
                <a:effectLst/>
                <a:latin typeface="Lucida Sans Typewriter" panose="020B0509030504030204" pitchFamily="49" charset="0"/>
              </a:rPr>
              <a:t>[</a:t>
            </a:r>
            <a:r>
              <a:rPr kumimoji="0" lang="fr-FR" altLang="fr-FR" sz="1200" b="0" i="0" u="none" strike="noStrike" cap="none" normalizeH="0" baseline="0" err="1">
                <a:ln>
                  <a:noFill/>
                </a:ln>
                <a:solidFill>
                  <a:srgbClr val="333333"/>
                </a:solidFill>
                <a:effectLst/>
                <a:latin typeface="Lucida Sans Typewriter" panose="020B0509030504030204" pitchFamily="49" charset="0"/>
              </a:rPr>
              <a:t>tensorboard_callback</a:t>
            </a:r>
            <a:r>
              <a:rPr kumimoji="0" lang="fr-FR" altLang="fr-FR" sz="1200" b="0" i="0" u="none" strike="noStrike" cap="none" normalizeH="0" baseline="0">
                <a:ln>
                  <a:noFill/>
                </a:ln>
                <a:solidFill>
                  <a:srgbClr val="63A35C"/>
                </a:solidFill>
                <a:effectLst/>
                <a:latin typeface="Lucida Sans Typewriter" panose="020B0509030504030204" pitchFamily="49" charset="0"/>
              </a:rPr>
              <a:t>]</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a:ln>
                  <a:noFill/>
                </a:ln>
                <a:solidFill>
                  <a:srgbClr val="63A35C"/>
                </a:solidFill>
                <a:effectLst/>
                <a:latin typeface="Lucida Sans Typewriter" panose="020B0509030504030204" pitchFamily="49" charset="0"/>
              </a:rPr>
              <a:t>)</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a:ln>
                  <a:noFill/>
                </a:ln>
                <a:solidFill>
                  <a:srgbClr val="63A35C"/>
                </a:solidFill>
                <a:effectLst/>
                <a:latin typeface="Lucida Sans Typewriter" panose="020B0509030504030204" pitchFamily="49" charset="0"/>
              </a:rPr>
              <a:t>## Sauvegarde </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err="1">
                <a:ln>
                  <a:noFill/>
                </a:ln>
                <a:solidFill>
                  <a:srgbClr val="333333"/>
                </a:solidFill>
                <a:effectLst/>
                <a:latin typeface="Lucida Sans Typewriter" panose="020B0509030504030204" pitchFamily="49" charset="0"/>
              </a:rPr>
              <a:t>model</a:t>
            </a:r>
            <a:r>
              <a:rPr kumimoji="0" lang="fr-FR" altLang="fr-FR" sz="1200" b="0" i="0" u="none" strike="noStrike" cap="none" normalizeH="0" baseline="0" err="1">
                <a:ln>
                  <a:noFill/>
                </a:ln>
                <a:solidFill>
                  <a:srgbClr val="63A35C"/>
                </a:solidFill>
                <a:effectLst/>
                <a:latin typeface="Lucida Sans Typewriter" panose="020B0509030504030204" pitchFamily="49" charset="0"/>
              </a:rPr>
              <a:t>.</a:t>
            </a:r>
            <a:r>
              <a:rPr kumimoji="0" lang="fr-FR" altLang="fr-FR" sz="1200" b="0" i="0" u="none" strike="noStrike" cap="none" normalizeH="0" baseline="0" err="1">
                <a:ln>
                  <a:noFill/>
                </a:ln>
                <a:solidFill>
                  <a:srgbClr val="0086B3"/>
                </a:solidFill>
                <a:effectLst/>
                <a:latin typeface="Lucida Sans Typewriter" panose="020B0509030504030204" pitchFamily="49" charset="0"/>
              </a:rPr>
              <a:t>save</a:t>
            </a:r>
            <a:r>
              <a:rPr kumimoji="0" lang="fr-FR" altLang="fr-FR" sz="1200" b="0" i="0" u="none" strike="noStrike" cap="none" normalizeH="0" baseline="0">
                <a:ln>
                  <a:noFill/>
                </a:ln>
                <a:solidFill>
                  <a:srgbClr val="63A35C"/>
                </a:solidFill>
                <a:effectLst/>
                <a:latin typeface="Lucida Sans Typewriter" panose="020B0509030504030204" pitchFamily="49" charset="0"/>
              </a:rPr>
              <a:t>(</a:t>
            </a:r>
            <a:r>
              <a:rPr kumimoji="0" lang="fr-FR" altLang="fr-FR" sz="1200" b="0" i="0" u="none" strike="noStrike" cap="none" normalizeH="0" baseline="0">
                <a:ln>
                  <a:noFill/>
                </a:ln>
                <a:solidFill>
                  <a:srgbClr val="183691"/>
                </a:solidFill>
                <a:effectLst/>
                <a:latin typeface="Lucida Sans Typewriter" panose="020B0509030504030204" pitchFamily="49" charset="0"/>
              </a:rPr>
              <a:t>'</a:t>
            </a:r>
            <a:r>
              <a:rPr kumimoji="0" lang="fr-FR" altLang="fr-FR" sz="1200" b="0" i="0" u="none" strike="noStrike" cap="none" normalizeH="0" baseline="0" err="1">
                <a:ln>
                  <a:noFill/>
                </a:ln>
                <a:solidFill>
                  <a:srgbClr val="183691"/>
                </a:solidFill>
                <a:effectLst/>
                <a:latin typeface="Lucida Sans Typewriter" panose="020B0509030504030204" pitchFamily="49" charset="0"/>
              </a:rPr>
              <a:t>saved_model</a:t>
            </a:r>
            <a:r>
              <a:rPr kumimoji="0" lang="fr-FR" altLang="fr-FR" sz="1200" b="0" i="0" u="none" strike="noStrike" cap="none" normalizeH="0" baseline="0">
                <a:ln>
                  <a:noFill/>
                </a:ln>
                <a:solidFill>
                  <a:srgbClr val="183691"/>
                </a:solidFill>
                <a:effectLst/>
                <a:latin typeface="Lucida Sans Typewriter" panose="020B0509030504030204" pitchFamily="49" charset="0"/>
              </a:rPr>
              <a:t>/</a:t>
            </a:r>
            <a:r>
              <a:rPr kumimoji="0" lang="fr-FR" altLang="fr-FR" sz="1200" b="0" i="0" u="none" strike="noStrike" cap="none" normalizeH="0" baseline="0" err="1">
                <a:ln>
                  <a:noFill/>
                </a:ln>
                <a:solidFill>
                  <a:srgbClr val="183691"/>
                </a:solidFill>
                <a:effectLst/>
                <a:latin typeface="Lucida Sans Typewriter" panose="020B0509030504030204" pitchFamily="49" charset="0"/>
              </a:rPr>
              <a:t>my_model</a:t>
            </a:r>
            <a:r>
              <a:rPr kumimoji="0" lang="fr-FR" altLang="fr-FR" sz="1200" b="0" i="0" u="none" strike="noStrike" cap="none" normalizeH="0" baseline="0">
                <a:ln>
                  <a:noFill/>
                </a:ln>
                <a:solidFill>
                  <a:srgbClr val="183691"/>
                </a:solidFill>
                <a:effectLst/>
                <a:latin typeface="Lucida Sans Typewriter" panose="020B0509030504030204" pitchFamily="49" charset="0"/>
              </a:rPr>
              <a:t>’</a:t>
            </a:r>
            <a:r>
              <a:rPr kumimoji="0" lang="fr-FR" altLang="fr-FR" sz="1200" b="0" i="0" u="none" strike="noStrike" cap="none" normalizeH="0" baseline="0">
                <a:ln>
                  <a:noFill/>
                </a:ln>
                <a:solidFill>
                  <a:srgbClr val="63A35C"/>
                </a:solidFill>
                <a:effectLst/>
                <a:latin typeface="Lucida Sans Typewriter" panose="020B0509030504030204" pitchFamily="49" charset="0"/>
              </a:rPr>
              <a:t>)</a:t>
            </a:r>
            <a:br>
              <a:rPr kumimoji="0" lang="fr-FR" altLang="fr-FR" sz="1200" b="0" i="0" u="none" strike="noStrike" cap="none" normalizeH="0" baseline="0">
                <a:ln>
                  <a:noFill/>
                </a:ln>
                <a:solidFill>
                  <a:srgbClr val="63A35C"/>
                </a:solidFill>
                <a:effectLst/>
                <a:latin typeface="Lucida Sans Typewriter" panose="020B0509030504030204" pitchFamily="49" charset="0"/>
              </a:rPr>
            </a:br>
            <a:r>
              <a:rPr kumimoji="0" lang="fr-FR" altLang="fr-FR" sz="1200" b="0" i="0" u="none" strike="noStrike" cap="none" normalizeH="0" baseline="0">
                <a:ln>
                  <a:noFill/>
                </a:ln>
                <a:solidFill>
                  <a:srgbClr val="63A35C"/>
                </a:solidFill>
                <a:effectLst/>
                <a:latin typeface="Lucida Sans Typewriter" panose="020B0509030504030204" pitchFamily="49" charset="0"/>
              </a:rPr>
              <a:t> </a:t>
            </a:r>
            <a:endParaRPr lang="fr-FR" sz="1200"/>
          </a:p>
        </p:txBody>
      </p:sp>
      <p:cxnSp>
        <p:nvCxnSpPr>
          <p:cNvPr id="17" name="Connecteur droit 16">
            <a:extLst>
              <a:ext uri="{FF2B5EF4-FFF2-40B4-BE49-F238E27FC236}">
                <a16:creationId xmlns:a16="http://schemas.microsoft.com/office/drawing/2014/main" id="{213D51B8-F86A-3FEA-45AC-F9F565151F64}"/>
              </a:ext>
            </a:extLst>
          </p:cNvPr>
          <p:cNvCxnSpPr/>
          <p:nvPr/>
        </p:nvCxnSpPr>
        <p:spPr>
          <a:xfrm>
            <a:off x="5629790" y="18000"/>
            <a:ext cx="0" cy="6840000"/>
          </a:xfrm>
          <a:prstGeom prst="line">
            <a:avLst/>
          </a:prstGeom>
          <a:ln/>
        </p:spPr>
        <p:style>
          <a:lnRef idx="1">
            <a:schemeClr val="dk1"/>
          </a:lnRef>
          <a:fillRef idx="0">
            <a:schemeClr val="dk1"/>
          </a:fillRef>
          <a:effectRef idx="0">
            <a:schemeClr val="dk1"/>
          </a:effectRef>
          <a:fontRef idx="minor">
            <a:schemeClr val="tx1"/>
          </a:fontRef>
        </p:style>
      </p:cxnSp>
      <p:sp>
        <p:nvSpPr>
          <p:cNvPr id="6" name="Espace réservé du numéro de diapositive 5">
            <a:extLst>
              <a:ext uri="{FF2B5EF4-FFF2-40B4-BE49-F238E27FC236}">
                <a16:creationId xmlns:a16="http://schemas.microsoft.com/office/drawing/2014/main" id="{CA2D309E-1BC9-9CF6-558D-2D37B72B2DEC}"/>
              </a:ext>
            </a:extLst>
          </p:cNvPr>
          <p:cNvSpPr>
            <a:spLocks noGrp="1"/>
          </p:cNvSpPr>
          <p:nvPr>
            <p:ph type="sldNum" sz="quarter" idx="12"/>
          </p:nvPr>
        </p:nvSpPr>
        <p:spPr/>
        <p:txBody>
          <a:bodyPr/>
          <a:lstStyle/>
          <a:p>
            <a:fld id="{27C6CCC6-2BE5-4E42-96A4-D1E8E81A3D8E}" type="slidenum">
              <a:rPr lang="fr-FR" smtClean="0"/>
              <a:t>30</a:t>
            </a:fld>
            <a:endParaRPr lang="fr-FR"/>
          </a:p>
        </p:txBody>
      </p:sp>
      <p:sp>
        <p:nvSpPr>
          <p:cNvPr id="2" name="Rectangle 1">
            <a:extLst>
              <a:ext uri="{FF2B5EF4-FFF2-40B4-BE49-F238E27FC236}">
                <a16:creationId xmlns:a16="http://schemas.microsoft.com/office/drawing/2014/main" id="{63300B2B-A67C-C0F8-B349-FAA9417E86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3" name="ZoneTexte 2">
            <a:extLst>
              <a:ext uri="{FF2B5EF4-FFF2-40B4-BE49-F238E27FC236}">
                <a16:creationId xmlns:a16="http://schemas.microsoft.com/office/drawing/2014/main" id="{8CA3BCD5-8C35-B45D-707F-A3FC6B48AE45}"/>
              </a:ext>
            </a:extLst>
          </p:cNvPr>
          <p:cNvSpPr txBox="1"/>
          <p:nvPr/>
        </p:nvSpPr>
        <p:spPr>
          <a:xfrm>
            <a:off x="310422" y="351921"/>
            <a:ext cx="4626744" cy="369332"/>
          </a:xfrm>
          <a:prstGeom prst="rect">
            <a:avLst/>
          </a:prstGeom>
          <a:noFill/>
        </p:spPr>
        <p:txBody>
          <a:bodyPr wrap="square" rtlCol="0">
            <a:spAutoFit/>
          </a:bodyPr>
          <a:lstStyle/>
          <a:p>
            <a:r>
              <a:rPr lang="fr-FR" u="sng"/>
              <a:t>Programme </a:t>
            </a:r>
            <a:r>
              <a:rPr lang="fr-FR" u="sng" err="1"/>
              <a:t>TensorFlow</a:t>
            </a:r>
            <a:r>
              <a:rPr lang="fr-FR" u="sng"/>
              <a:t> :</a:t>
            </a:r>
          </a:p>
        </p:txBody>
      </p:sp>
    </p:spTree>
    <p:extLst>
      <p:ext uri="{BB962C8B-B14F-4D97-AF65-F5344CB8AC3E}">
        <p14:creationId xmlns:p14="http://schemas.microsoft.com/office/powerpoint/2010/main" val="3098745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3CAC3B0-A273-A3E3-0B3F-9108E0D10B79}"/>
              </a:ext>
            </a:extLst>
          </p:cNvPr>
          <p:cNvSpPr>
            <a:spLocks noGrp="1"/>
          </p:cNvSpPr>
          <p:nvPr>
            <p:ph type="sldNum" sz="quarter" idx="12"/>
          </p:nvPr>
        </p:nvSpPr>
        <p:spPr/>
        <p:txBody>
          <a:bodyPr/>
          <a:lstStyle/>
          <a:p>
            <a:fld id="{27C6CCC6-2BE5-4E42-96A4-D1E8E81A3D8E}" type="slidenum">
              <a:rPr lang="fr-FR" smtClean="0"/>
              <a:t>4</a:t>
            </a:fld>
            <a:endParaRPr lang="fr-FR"/>
          </a:p>
        </p:txBody>
      </p:sp>
      <p:sp>
        <p:nvSpPr>
          <p:cNvPr id="3" name="Titre 1">
            <a:extLst>
              <a:ext uri="{FF2B5EF4-FFF2-40B4-BE49-F238E27FC236}">
                <a16:creationId xmlns:a16="http://schemas.microsoft.com/office/drawing/2014/main" id="{EA8334A6-A38B-0656-3731-6C100286F5FC}"/>
              </a:ext>
            </a:extLst>
          </p:cNvPr>
          <p:cNvSpPr txBox="1">
            <a:spLocks/>
          </p:cNvSpPr>
          <p:nvPr/>
        </p:nvSpPr>
        <p:spPr>
          <a:xfrm>
            <a:off x="838200" y="2766218"/>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a:latin typeface="Cambria Math" panose="02040503050406030204" pitchFamily="18" charset="0"/>
                <a:ea typeface="Cambria Math" panose="02040503050406030204" pitchFamily="18" charset="0"/>
              </a:rPr>
              <a:t>Objectif du RN </a:t>
            </a:r>
            <a:r>
              <a:rPr lang="fr-FR" sz="3200" b="1">
                <a:latin typeface="Cambria Math" panose="02040503050406030204" pitchFamily="18" charset="0"/>
                <a:ea typeface="Cambria Math" panose="02040503050406030204" pitchFamily="18" charset="0"/>
              </a:rPr>
              <a:t>:</a:t>
            </a:r>
            <a:r>
              <a:rPr lang="fr-FR" sz="3200" b="1">
                <a:solidFill>
                  <a:srgbClr val="1A1A1A"/>
                </a:solidFill>
                <a:latin typeface="Cambria Math" panose="02040503050406030204" pitchFamily="18" charset="0"/>
                <a:ea typeface="Cambria Math" panose="02040503050406030204" pitchFamily="18" charset="0"/>
              </a:rPr>
              <a:t> </a:t>
            </a:r>
            <a:r>
              <a:rPr lang="fr-FR" sz="2000" i="1" u="sng">
                <a:solidFill>
                  <a:srgbClr val="1A1A1A"/>
                </a:solidFill>
                <a:latin typeface="Cambria Math" panose="02040503050406030204" pitchFamily="18" charset="0"/>
                <a:ea typeface="Cambria Math" panose="02040503050406030204" pitchFamily="18" charset="0"/>
              </a:rPr>
              <a:t>Le but principal d’un Réseau de Neurones est d’apprendre, de s’entraîner à résoudre une tâche. </a:t>
            </a:r>
            <a:r>
              <a:rPr lang="fr-FR" sz="2000" i="1">
                <a:solidFill>
                  <a:srgbClr val="1A1A1A"/>
                </a:solidFill>
                <a:latin typeface="Cambria Math" panose="02040503050406030204" pitchFamily="18" charset="0"/>
                <a:ea typeface="Cambria Math" panose="02040503050406030204" pitchFamily="18" charset="0"/>
              </a:rPr>
              <a:t>Dans le cas présent, de prédire correctement le label d’une image.</a:t>
            </a:r>
            <a:endParaRPr lang="fr-FR" sz="3200" i="1">
              <a:latin typeface="Cambria Math" panose="02040503050406030204" pitchFamily="18" charset="0"/>
              <a:ea typeface="Cambria Math" panose="02040503050406030204" pitchFamily="18" charset="0"/>
            </a:endParaRPr>
          </a:p>
        </p:txBody>
      </p:sp>
      <p:sp>
        <p:nvSpPr>
          <p:cNvPr id="4" name="ZoneTexte 3">
            <a:extLst>
              <a:ext uri="{FF2B5EF4-FFF2-40B4-BE49-F238E27FC236}">
                <a16:creationId xmlns:a16="http://schemas.microsoft.com/office/drawing/2014/main" id="{D6701C67-DDFD-33B7-A9CC-E353701C5312}"/>
              </a:ext>
            </a:extLst>
          </p:cNvPr>
          <p:cNvSpPr txBox="1"/>
          <p:nvPr/>
        </p:nvSpPr>
        <p:spPr>
          <a:xfrm>
            <a:off x="838200" y="782425"/>
            <a:ext cx="1621410" cy="400110"/>
          </a:xfrm>
          <a:prstGeom prst="rect">
            <a:avLst/>
          </a:prstGeom>
          <a:noFill/>
        </p:spPr>
        <p:txBody>
          <a:bodyPr wrap="square" rtlCol="0">
            <a:spAutoFit/>
          </a:bodyPr>
          <a:lstStyle/>
          <a:p>
            <a:r>
              <a:rPr lang="fr-FR" sz="2000" u="sng"/>
              <a:t>Préambule :</a:t>
            </a:r>
          </a:p>
        </p:txBody>
      </p:sp>
    </p:spTree>
    <p:extLst>
      <p:ext uri="{BB962C8B-B14F-4D97-AF65-F5344CB8AC3E}">
        <p14:creationId xmlns:p14="http://schemas.microsoft.com/office/powerpoint/2010/main" val="2818641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B011CA38-01FE-E472-68A0-1775CB661477}"/>
              </a:ext>
            </a:extLst>
          </p:cNvPr>
          <p:cNvSpPr>
            <a:spLocks noGrp="1"/>
          </p:cNvSpPr>
          <p:nvPr>
            <p:ph type="sldNum" sz="quarter" idx="12"/>
          </p:nvPr>
        </p:nvSpPr>
        <p:spPr/>
        <p:txBody>
          <a:bodyPr/>
          <a:lstStyle/>
          <a:p>
            <a:fld id="{27C6CCC6-2BE5-4E42-96A4-D1E8E81A3D8E}" type="slidenum">
              <a:rPr lang="fr-FR" smtClean="0"/>
              <a:t>5</a:t>
            </a:fld>
            <a:endParaRPr lang="fr-FR"/>
          </a:p>
        </p:txBody>
      </p:sp>
      <p:sp>
        <p:nvSpPr>
          <p:cNvPr id="5" name="ZoneTexte 4">
            <a:extLst>
              <a:ext uri="{FF2B5EF4-FFF2-40B4-BE49-F238E27FC236}">
                <a16:creationId xmlns:a16="http://schemas.microsoft.com/office/drawing/2014/main" id="{E39A8740-2E23-80BF-0CCD-11B2925E82C5}"/>
              </a:ext>
            </a:extLst>
          </p:cNvPr>
          <p:cNvSpPr txBox="1"/>
          <p:nvPr/>
        </p:nvSpPr>
        <p:spPr>
          <a:xfrm>
            <a:off x="306371" y="1172545"/>
            <a:ext cx="2564091" cy="369332"/>
          </a:xfrm>
          <a:prstGeom prst="rect">
            <a:avLst/>
          </a:prstGeom>
          <a:noFill/>
        </p:spPr>
        <p:txBody>
          <a:bodyPr wrap="square" rtlCol="0">
            <a:spAutoFit/>
          </a:bodyPr>
          <a:lstStyle/>
          <a:p>
            <a:r>
              <a:rPr lang="fr-FR" u="sng">
                <a:latin typeface="Cambria Math" panose="02040503050406030204" pitchFamily="18" charset="0"/>
                <a:ea typeface="Cambria Math" panose="02040503050406030204" pitchFamily="18" charset="0"/>
              </a:rPr>
              <a:t>Fonction </a:t>
            </a:r>
            <a:r>
              <a:rPr lang="fr-FR" u="sng" err="1">
                <a:latin typeface="Cambria Math" panose="02040503050406030204" pitchFamily="18" charset="0"/>
                <a:ea typeface="Cambria Math" panose="02040503050406030204" pitchFamily="18" charset="0"/>
              </a:rPr>
              <a:t>Sigmoïd</a:t>
            </a:r>
            <a:r>
              <a:rPr lang="fr-FR" u="sng">
                <a:latin typeface="Cambria Math" panose="02040503050406030204" pitchFamily="18" charset="0"/>
                <a:ea typeface="Cambria Math" panose="02040503050406030204" pitchFamily="18" charset="0"/>
              </a:rPr>
              <a:t> :</a:t>
            </a: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58DCADEA-F5DA-6A62-3FB1-8321E2839E0C}"/>
                  </a:ext>
                </a:extLst>
              </p:cNvPr>
              <p:cNvSpPr txBox="1"/>
              <p:nvPr/>
            </p:nvSpPr>
            <p:spPr>
              <a:xfrm>
                <a:off x="1041110" y="2104441"/>
                <a:ext cx="2653646" cy="8842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ea typeface="Cambria Math" panose="02040503050406030204" pitchFamily="18" charset="0"/>
                        </a:rPr>
                        <m:t>𝜎</m:t>
                      </m:r>
                      <m:r>
                        <a:rPr lang="fr-FR" i="1">
                          <a:latin typeface="Cambria Math" panose="02040503050406030204" pitchFamily="18" charset="0"/>
                          <a:ea typeface="Cambria Math" panose="02040503050406030204" pitchFamily="18" charset="0"/>
                        </a:rPr>
                        <m:t> </m:t>
                      </m:r>
                      <m:d>
                        <m:dPr>
                          <m:ctrlPr>
                            <a:rPr lang="fr-FR" i="1" smtClean="0">
                              <a:latin typeface="Cambria Math" panose="02040503050406030204" pitchFamily="18" charset="0"/>
                            </a:rPr>
                          </m:ctrlPr>
                        </m:dPr>
                        <m:e>
                          <m:r>
                            <a:rPr lang="fr-FR" i="1" smtClean="0">
                              <a:latin typeface="Cambria Math" panose="02040503050406030204" pitchFamily="18" charset="0"/>
                            </a:rPr>
                            <m:t>𝑥</m:t>
                          </m:r>
                        </m:e>
                      </m:d>
                      <m:r>
                        <a:rPr lang="fr-FR" i="1" smtClean="0">
                          <a:latin typeface="Cambria Math" panose="02040503050406030204" pitchFamily="18" charset="0"/>
                        </a:rPr>
                        <m:t>=</m:t>
                      </m:r>
                      <m:d>
                        <m:dPr>
                          <m:begChr m:val="{"/>
                          <m:endChr m:val=""/>
                          <m:ctrlPr>
                            <a:rPr lang="fr-FR" i="1" smtClean="0">
                              <a:latin typeface="Cambria Math" panose="02040503050406030204" pitchFamily="18" charset="0"/>
                            </a:rPr>
                          </m:ctrlPr>
                        </m:dPr>
                        <m:e>
                          <m:eqArr>
                            <m:eqArrPr>
                              <m:ctrlPr>
                                <a:rPr lang="fr-FR" i="1" smtClean="0">
                                  <a:latin typeface="Cambria Math" panose="02040503050406030204" pitchFamily="18" charset="0"/>
                                </a:rPr>
                              </m:ctrlPr>
                            </m:eqArrPr>
                            <m:e>
                              <m:r>
                                <a:rPr lang="fr-FR" b="0" i="1" smtClean="0">
                                  <a:latin typeface="Cambria Math" panose="02040503050406030204" pitchFamily="18" charset="0"/>
                                </a:rPr>
                                <m:t>1    </m:t>
                              </m:r>
                              <m:r>
                                <a:rPr lang="fr-FR" b="0" i="1" smtClean="0">
                                  <a:latin typeface="Cambria Math" panose="02040503050406030204" pitchFamily="18" charset="0"/>
                                </a:rPr>
                                <m:t>𝑠𝑖</m:t>
                              </m:r>
                              <m:r>
                                <a:rPr lang="fr-FR" b="0" i="1" smtClean="0">
                                  <a:latin typeface="Cambria Math" panose="02040503050406030204" pitchFamily="18" charset="0"/>
                                </a:rPr>
                                <m:t>   </m:t>
                              </m:r>
                              <m:r>
                                <a:rPr lang="fr-FR" i="1" smtClean="0">
                                  <a:latin typeface="Cambria Math" panose="02040503050406030204" pitchFamily="18" charset="0"/>
                                </a:rPr>
                                <m:t>𝑥</m:t>
                              </m:r>
                              <m:groupChr>
                                <m:groupChrPr>
                                  <m:chr m:val="→"/>
                                  <m:pos m:val="top"/>
                                  <m:ctrlPr>
                                    <a:rPr lang="fr-FR" i="1" smtClean="0">
                                      <a:latin typeface="Cambria Math" panose="02040503050406030204" pitchFamily="18" charset="0"/>
                                    </a:rPr>
                                  </m:ctrlPr>
                                </m:groupChrPr>
                                <m:e/>
                              </m:groupChr>
                              <m:r>
                                <a:rPr lang="fr-FR" b="0" i="1" smtClean="0">
                                  <a:latin typeface="Cambria Math" panose="02040503050406030204" pitchFamily="18" charset="0"/>
                                </a:rPr>
                                <m:t>+</m:t>
                              </m:r>
                              <m:r>
                                <a:rPr lang="pt-BR" i="1">
                                  <a:latin typeface="Cambria Math" panose="02040503050406030204" pitchFamily="18" charset="0"/>
                                </a:rPr>
                                <m:t>∞</m:t>
                              </m:r>
                            </m:e>
                            <m:e>
                              <m:r>
                                <a:rPr lang="fr-FR" i="1" smtClean="0">
                                  <a:latin typeface="Cambria Math" panose="02040503050406030204" pitchFamily="18" charset="0"/>
                                </a:rPr>
                                <m:t>&amp;</m:t>
                              </m:r>
                              <m:r>
                                <a:rPr lang="fr-FR" b="0" i="1" smtClean="0">
                                  <a:latin typeface="Cambria Math" panose="02040503050406030204" pitchFamily="18" charset="0"/>
                                </a:rPr>
                                <m:t>0    </m:t>
                              </m:r>
                              <m:r>
                                <a:rPr lang="fr-FR" i="1">
                                  <a:latin typeface="Cambria Math" panose="02040503050406030204" pitchFamily="18" charset="0"/>
                                </a:rPr>
                                <m:t>𝑠𝑖</m:t>
                              </m:r>
                              <m:r>
                                <a:rPr lang="fr-FR" i="1">
                                  <a:latin typeface="Cambria Math" panose="02040503050406030204" pitchFamily="18" charset="0"/>
                                </a:rPr>
                                <m:t>   </m:t>
                              </m:r>
                              <m:r>
                                <a:rPr lang="fr-FR" i="1">
                                  <a:latin typeface="Cambria Math" panose="02040503050406030204" pitchFamily="18" charset="0"/>
                                </a:rPr>
                                <m:t>𝑥</m:t>
                              </m:r>
                              <m:groupChr>
                                <m:groupChrPr>
                                  <m:chr m:val="→"/>
                                  <m:pos m:val="top"/>
                                  <m:ctrlPr>
                                    <a:rPr lang="fr-FR" i="1" smtClean="0">
                                      <a:latin typeface="Cambria Math" panose="02040503050406030204" pitchFamily="18" charset="0"/>
                                    </a:rPr>
                                  </m:ctrlPr>
                                </m:groupChrPr>
                                <m:e/>
                              </m:groupChr>
                              <m:r>
                                <a:rPr lang="fr-FR" b="0" i="1" smtClean="0">
                                  <a:latin typeface="Cambria Math" panose="02040503050406030204" pitchFamily="18" charset="0"/>
                                </a:rPr>
                                <m:t>−</m:t>
                              </m:r>
                              <m:r>
                                <a:rPr lang="pt-BR" i="1">
                                  <a:latin typeface="Cambria Math" panose="02040503050406030204" pitchFamily="18" charset="0"/>
                                </a:rPr>
                                <m:t>∞</m:t>
                              </m:r>
                            </m:e>
                          </m:eqArr>
                        </m:e>
                      </m:d>
                    </m:oMath>
                  </m:oMathPara>
                </a14:m>
                <a:endParaRPr lang="fr-FR"/>
              </a:p>
            </p:txBody>
          </p:sp>
        </mc:Choice>
        <mc:Fallback xmlns="">
          <p:sp>
            <p:nvSpPr>
              <p:cNvPr id="6" name="ZoneTexte 5">
                <a:extLst>
                  <a:ext uri="{FF2B5EF4-FFF2-40B4-BE49-F238E27FC236}">
                    <a16:creationId xmlns:a16="http://schemas.microsoft.com/office/drawing/2014/main" id="{58DCADEA-F5DA-6A62-3FB1-8321E2839E0C}"/>
                  </a:ext>
                </a:extLst>
              </p:cNvPr>
              <p:cNvSpPr txBox="1">
                <a:spLocks noRot="1" noChangeAspect="1" noMove="1" noResize="1" noEditPoints="1" noAdjustHandles="1" noChangeArrowheads="1" noChangeShapeType="1" noTextEdit="1"/>
              </p:cNvSpPr>
              <p:nvPr/>
            </p:nvSpPr>
            <p:spPr>
              <a:xfrm>
                <a:off x="1041110" y="2104441"/>
                <a:ext cx="2653646" cy="88428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9C8F39BC-BFFC-3DC6-22F3-7CE673E73411}"/>
                  </a:ext>
                </a:extLst>
              </p:cNvPr>
              <p:cNvSpPr txBox="1"/>
              <p:nvPr/>
            </p:nvSpPr>
            <p:spPr>
              <a:xfrm>
                <a:off x="1041110" y="5723913"/>
                <a:ext cx="10516152" cy="276999"/>
              </a:xfrm>
              <a:prstGeom prst="rect">
                <a:avLst/>
              </a:prstGeom>
              <a:noFill/>
            </p:spPr>
            <p:txBody>
              <a:bodyPr wrap="square" lIns="0" tIns="0" rIns="0" bIns="0" rtlCol="0">
                <a:spAutoFit/>
              </a:bodyPr>
              <a:lstStyle/>
              <a:p>
                <a14:m>
                  <m:oMath xmlns:m="http://schemas.openxmlformats.org/officeDocument/2006/math">
                    <m:r>
                      <a:rPr lang="fr-FR" b="0" i="1" smtClean="0">
                        <a:latin typeface="Cambria Math" panose="02040503050406030204" pitchFamily="18" charset="0"/>
                        <a:ea typeface="Cambria Math" panose="02040503050406030204" pitchFamily="18" charset="0"/>
                      </a:rPr>
                      <m:t>𝐼𝑙</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𝑒𝑠𝑡</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𝑎𝑑𝑚𝑖𝑠</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𝑞𝑢𝑒</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𝑆</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𝑒𝑠𝑡</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𝑑𝑒𝑛𝑠𝑒</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𝑑𝑎𝑛𝑠</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sSup>
                      <m:sSupPr>
                        <m:ctrlPr>
                          <a:rPr lang="fr-FR" i="1" smtClean="0">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m:t>
                        </m:r>
                      </m:e>
                      <m:sup>
                        <m:r>
                          <a:rPr lang="fr-FR" b="0" i="1" smtClean="0">
                            <a:latin typeface="Cambria Math" panose="02040503050406030204" pitchFamily="18" charset="0"/>
                            <a:ea typeface="Cambria Math" panose="02040503050406030204" pitchFamily="18" charset="0"/>
                          </a:rPr>
                          <m:t>𝑜</m:t>
                        </m:r>
                      </m:sup>
                    </m:sSup>
                    <m:r>
                      <a:rPr lang="fr-FR" i="1">
                        <a:latin typeface="Cambria Math" panose="02040503050406030204" pitchFamily="18" charset="0"/>
                      </a:rPr>
                      <m:t>(</m:t>
                    </m:r>
                    <m:sSup>
                      <m:sSupPr>
                        <m:ctrlPr>
                          <a:rPr lang="fr-FR" i="1" smtClean="0">
                            <a:latin typeface="Cambria Math" panose="02040503050406030204" pitchFamily="18" charset="0"/>
                          </a:rPr>
                        </m:ctrlPr>
                      </m:sSupPr>
                      <m:e>
                        <m:r>
                          <a:rPr lang="fr-FR" i="1">
                            <a:latin typeface="Cambria Math" panose="02040503050406030204" pitchFamily="18" charset="0"/>
                          </a:rPr>
                          <m:t>ℝ</m:t>
                        </m:r>
                      </m:e>
                      <m:sup>
                        <m:r>
                          <a:rPr lang="fr-FR" b="0" i="1" smtClean="0">
                            <a:latin typeface="Cambria Math" panose="02040503050406030204" pitchFamily="18" charset="0"/>
                          </a:rPr>
                          <m:t>𝑝</m:t>
                        </m:r>
                      </m:sup>
                    </m:sSup>
                  </m:oMath>
                </a14:m>
                <a:r>
                  <a:rPr lang="fr-FR"/>
                  <a:t>,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ℝ</m:t>
                        </m:r>
                      </m:e>
                      <m:sup>
                        <m:r>
                          <a:rPr lang="fr-FR" b="0" i="1" smtClean="0">
                            <a:latin typeface="Cambria Math" panose="02040503050406030204" pitchFamily="18" charset="0"/>
                          </a:rPr>
                          <m:t>𝑞</m:t>
                        </m:r>
                      </m:sup>
                    </m:sSup>
                  </m:oMath>
                </a14:m>
                <a:r>
                  <a:rPr lang="fr-FR"/>
                  <a:t>), </a:t>
                </a:r>
                <a14:m>
                  <m:oMath xmlns:m="http://schemas.openxmlformats.org/officeDocument/2006/math">
                    <m:r>
                      <a:rPr lang="fr-FR" b="0" i="1" smtClean="0">
                        <a:latin typeface="Cambria Math" panose="02040503050406030204" pitchFamily="18" charset="0"/>
                      </a:rPr>
                      <m:t>𝑜</m:t>
                    </m:r>
                    <m:r>
                      <a:rPr lang="fr-FR" b="0" i="1" smtClean="0">
                        <a:latin typeface="Cambria Math" panose="02040503050406030204" pitchFamily="18" charset="0"/>
                      </a:rPr>
                      <m:t>ù </m:t>
                    </m:r>
                    <m:r>
                      <a:rPr lang="fr-FR" b="0" i="1" smtClean="0">
                        <a:latin typeface="Cambria Math" panose="02040503050406030204" pitchFamily="18" charset="0"/>
                      </a:rPr>
                      <m:t>𝐶</m:t>
                    </m:r>
                    <m:r>
                      <a:rPr lang="fr-FR" b="0" i="1" smtClean="0">
                        <a:latin typeface="Cambria Math" panose="02040503050406030204" pitchFamily="18" charset="0"/>
                      </a:rPr>
                      <m:t> </m:t>
                    </m:r>
                    <m:r>
                      <a:rPr lang="fr-FR" b="0" i="1" smtClean="0">
                        <a:latin typeface="Cambria Math" panose="02040503050406030204" pitchFamily="18" charset="0"/>
                      </a:rPr>
                      <m:t>𝑒𝑠𝑡</m:t>
                    </m:r>
                    <m:r>
                      <a:rPr lang="fr-FR" b="0" i="1" smtClean="0">
                        <a:latin typeface="Cambria Math" panose="02040503050406030204" pitchFamily="18" charset="0"/>
                      </a:rPr>
                      <m:t> </m:t>
                    </m:r>
                    <m:r>
                      <a:rPr lang="fr-FR" b="0" i="1" smtClean="0">
                        <a:latin typeface="Cambria Math" panose="02040503050406030204" pitchFamily="18" charset="0"/>
                      </a:rPr>
                      <m:t>𝑢𝑛</m:t>
                    </m:r>
                    <m:r>
                      <a:rPr lang="fr-FR" b="0" i="1" smtClean="0">
                        <a:latin typeface="Cambria Math" panose="02040503050406030204" pitchFamily="18" charset="0"/>
                      </a:rPr>
                      <m:t> </m:t>
                    </m:r>
                    <m:r>
                      <a:rPr lang="fr-FR" b="0" i="1" smtClean="0">
                        <a:latin typeface="Cambria Math" panose="02040503050406030204" pitchFamily="18" charset="0"/>
                      </a:rPr>
                      <m:t>𝑐𝑜𝑚𝑝𝑎𝑐𝑡</m:t>
                    </m:r>
                    <m:r>
                      <a:rPr lang="fr-FR" b="0" i="1" smtClean="0">
                        <a:latin typeface="Cambria Math" panose="02040503050406030204" pitchFamily="18" charset="0"/>
                      </a:rPr>
                      <m:t> </m:t>
                    </m:r>
                    <m:r>
                      <a:rPr lang="fr-FR" b="0" i="1" smtClean="0">
                        <a:latin typeface="Cambria Math" panose="02040503050406030204" pitchFamily="18" charset="0"/>
                      </a:rPr>
                      <m:t>𝑚𝑢𝑛𝑖𝑡</m:t>
                    </m:r>
                    <m:r>
                      <a:rPr lang="fr-FR" b="0" i="1" smtClean="0">
                        <a:latin typeface="Cambria Math" panose="02040503050406030204" pitchFamily="18" charset="0"/>
                      </a:rPr>
                      <m:t> </m:t>
                    </m:r>
                    <m:r>
                      <a:rPr lang="fr-FR" b="0" i="1" smtClean="0">
                        <a:latin typeface="Cambria Math" panose="02040503050406030204" pitchFamily="18" charset="0"/>
                      </a:rPr>
                      <m:t>𝑑𝑒</m:t>
                    </m:r>
                    <m:r>
                      <a:rPr lang="fr-FR" b="0" i="1" smtClean="0">
                        <a:latin typeface="Cambria Math" panose="02040503050406030204" pitchFamily="18" charset="0"/>
                      </a:rPr>
                      <m:t> </m:t>
                    </m:r>
                    <m:r>
                      <a:rPr lang="fr-FR" i="1">
                        <a:latin typeface="Cambria Math" panose="02040503050406030204" pitchFamily="18" charset="0"/>
                      </a:rPr>
                      <m:t>𝑙𝑎</m:t>
                    </m:r>
                    <m:r>
                      <a:rPr lang="fr-FR" i="1">
                        <a:latin typeface="Cambria Math" panose="02040503050406030204" pitchFamily="18" charset="0"/>
                      </a:rPr>
                      <m:t> </m:t>
                    </m:r>
                    <m:r>
                      <a:rPr lang="fr-FR" i="1">
                        <a:latin typeface="Cambria Math" panose="02040503050406030204" pitchFamily="18" charset="0"/>
                      </a:rPr>
                      <m:t>𝑛𝑜𝑟𝑚𝑒</m:t>
                    </m:r>
                    <m:r>
                      <a:rPr lang="fr-FR" i="1">
                        <a:latin typeface="Cambria Math" panose="02040503050406030204" pitchFamily="18" charset="0"/>
                      </a:rPr>
                      <m:t> </m:t>
                    </m:r>
                    <m:r>
                      <a:rPr lang="fr-FR" i="1">
                        <a:latin typeface="Cambria Math" panose="02040503050406030204" pitchFamily="18" charset="0"/>
                      </a:rPr>
                      <m:t>𝑖𝑛𝑓𝑖𝑛𝑖𝑒</m:t>
                    </m:r>
                  </m:oMath>
                </a14:m>
                <a:endParaRPr lang="fr-FR"/>
              </a:p>
            </p:txBody>
          </p:sp>
        </mc:Choice>
        <mc:Fallback xmlns="">
          <p:sp>
            <p:nvSpPr>
              <p:cNvPr id="7" name="ZoneTexte 6">
                <a:extLst>
                  <a:ext uri="{FF2B5EF4-FFF2-40B4-BE49-F238E27FC236}">
                    <a16:creationId xmlns:a16="http://schemas.microsoft.com/office/drawing/2014/main" id="{9C8F39BC-BFFC-3DC6-22F3-7CE673E73411}"/>
                  </a:ext>
                </a:extLst>
              </p:cNvPr>
              <p:cNvSpPr txBox="1">
                <a:spLocks noRot="1" noChangeAspect="1" noMove="1" noResize="1" noEditPoints="1" noAdjustHandles="1" noChangeArrowheads="1" noChangeShapeType="1" noTextEdit="1"/>
              </p:cNvSpPr>
              <p:nvPr/>
            </p:nvSpPr>
            <p:spPr>
              <a:xfrm>
                <a:off x="1041110" y="5723913"/>
                <a:ext cx="10516152" cy="276999"/>
              </a:xfrm>
              <a:prstGeom prst="rect">
                <a:avLst/>
              </a:prstGeom>
              <a:blipFill>
                <a:blip r:embed="rId3"/>
                <a:stretch>
                  <a:fillRect l="-812" t="-28889" b="-511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ZoneTexte 7">
                <a:extLst>
                  <a:ext uri="{FF2B5EF4-FFF2-40B4-BE49-F238E27FC236}">
                    <a16:creationId xmlns:a16="http://schemas.microsoft.com/office/drawing/2014/main" id="{418A5069-3C85-E1D1-47B5-1CE69D85E49A}"/>
                  </a:ext>
                </a:extLst>
              </p:cNvPr>
              <p:cNvSpPr txBox="1"/>
              <p:nvPr/>
            </p:nvSpPr>
            <p:spPr>
              <a:xfrm>
                <a:off x="1043786" y="4342810"/>
                <a:ext cx="7805393" cy="1025665"/>
              </a:xfrm>
              <a:prstGeom prst="rect">
                <a:avLst/>
              </a:prstGeom>
              <a:noFill/>
            </p:spPr>
            <p:txBody>
              <a:bodyPr wrap="square" lIns="0" tIns="0" rIns="0" bIns="0" rtlCol="0">
                <a:spAutoFit/>
              </a:bodyPr>
              <a:lstStyle/>
              <a:p>
                <a:r>
                  <a:rPr lang="fr-FR" b="0" dirty="0"/>
                  <a:t>S = </a:t>
                </a:r>
                <a14:m>
                  <m:oMath xmlns:m="http://schemas.openxmlformats.org/officeDocument/2006/math">
                    <m:d>
                      <m:dPr>
                        <m:begChr m:val="{"/>
                        <m:endChr m:val="}"/>
                        <m:ctrlPr>
                          <a:rPr lang="fr-FR" b="0" i="1" smtClean="0">
                            <a:latin typeface="Cambria Math" panose="02040503050406030204" pitchFamily="18" charset="0"/>
                          </a:rPr>
                        </m:ctrlPr>
                      </m:dPr>
                      <m:e>
                        <m:r>
                          <m:rPr>
                            <m:nor/>
                          </m:rPr>
                          <a:rPr lang="fr-FR" b="0" i="0" smtClean="0">
                            <a:latin typeface="Cambria Math" panose="02040503050406030204" pitchFamily="18" charset="0"/>
                          </a:rPr>
                          <m:t>f</m:t>
                        </m:r>
                        <m:r>
                          <m:rPr>
                            <m:nor/>
                          </m:rPr>
                          <a:rPr lang="fr-FR"/>
                          <m:t>∈</m:t>
                        </m:r>
                        <m:r>
                          <a:rPr lang="fr-FR" i="1">
                            <a:latin typeface="Cambria Math" panose="02040503050406030204" pitchFamily="18" charset="0"/>
                          </a:rPr>
                          <m:t>,</m:t>
                        </m:r>
                        <m:r>
                          <a:rPr lang="fr-FR" i="1">
                            <a:latin typeface="Cambria Math" panose="02040503050406030204" pitchFamily="18" charset="0"/>
                          </a:rPr>
                          <m:t>𝐹</m:t>
                        </m:r>
                        <m:sSup>
                          <m:sSupPr>
                            <m:ctrlPr>
                              <a:rPr lang="fr-FR" i="1">
                                <a:solidFill>
                                  <a:srgbClr val="836967"/>
                                </a:solidFill>
                                <a:latin typeface="Cambria Math" panose="02040503050406030204" pitchFamily="18" charset="0"/>
                              </a:rPr>
                            </m:ctrlPr>
                          </m:sSupPr>
                          <m:e>
                            <m:r>
                              <a:rPr lang="fr-FR" i="1">
                                <a:solidFill>
                                  <a:srgbClr val="836967"/>
                                </a:solidFill>
                                <a:latin typeface="Cambria Math" panose="02040503050406030204" pitchFamily="18" charset="0"/>
                              </a:rPr>
                              <m:t>(</m:t>
                            </m:r>
                            <m:r>
                              <a:rPr lang="fr-FR" i="1">
                                <a:latin typeface="Cambria Math" panose="02040503050406030204" pitchFamily="18" charset="0"/>
                              </a:rPr>
                              <m:t>ℝ</m:t>
                            </m:r>
                          </m:e>
                          <m:sup>
                            <m:r>
                              <a:rPr lang="fr-FR" b="0" i="1" smtClean="0">
                                <a:latin typeface="Cambria Math" panose="02040503050406030204" pitchFamily="18" charset="0"/>
                              </a:rPr>
                              <m:t>𝑝</m:t>
                            </m:r>
                          </m:sup>
                        </m:sSup>
                        <m:r>
                          <a:rPr lang="fr-FR" i="1">
                            <a:latin typeface="Cambria Math" panose="02040503050406030204" pitchFamily="18" charset="0"/>
                          </a:rPr>
                          <m:t>,</m:t>
                        </m:r>
                        <m:sSup>
                          <m:sSupPr>
                            <m:ctrlPr>
                              <a:rPr lang="fr-FR" i="1" smtClean="0">
                                <a:solidFill>
                                  <a:srgbClr val="836967"/>
                                </a:solidFill>
                                <a:latin typeface="Cambria Math" panose="02040503050406030204" pitchFamily="18" charset="0"/>
                              </a:rPr>
                            </m:ctrlPr>
                          </m:sSupPr>
                          <m:e>
                            <m:r>
                              <a:rPr lang="fr-FR" i="1">
                                <a:solidFill>
                                  <a:srgbClr val="836967"/>
                                </a:solidFill>
                                <a:latin typeface="Cambria Math" panose="02040503050406030204" pitchFamily="18" charset="0"/>
                              </a:rPr>
                              <m:t>(</m:t>
                            </m:r>
                            <m:r>
                              <a:rPr lang="fr-FR" i="1">
                                <a:latin typeface="Cambria Math" panose="02040503050406030204" pitchFamily="18" charset="0"/>
                              </a:rPr>
                              <m:t>ℝ</m:t>
                            </m:r>
                          </m:e>
                          <m:sup>
                            <m:r>
                              <a:rPr lang="fr-FR" b="0" i="1" smtClean="0">
                                <a:latin typeface="Cambria Math" panose="02040503050406030204" pitchFamily="18" charset="0"/>
                              </a:rPr>
                              <m:t>𝑞</m:t>
                            </m:r>
                          </m:sup>
                        </m:sSup>
                        <m:r>
                          <a:rPr lang="fr-FR" i="1">
                            <a:latin typeface="Cambria Math" panose="02040503050406030204" pitchFamily="18" charset="0"/>
                          </a:rPr>
                          <m:t>)</m:t>
                        </m:r>
                      </m:e>
                      <m:e>
                        <m:r>
                          <a:rPr lang="fr-FR" i="1" smtClean="0">
                            <a:latin typeface="Cambria Math" panose="02040503050406030204" pitchFamily="18" charset="0"/>
                            <a:ea typeface="Cambria Math" panose="02040503050406030204" pitchFamily="18" charset="0"/>
                          </a:rPr>
                          <m:t>∃</m:t>
                        </m:r>
                        <m:d>
                          <m:dPr>
                            <m:begChr m:val="{"/>
                            <m:endChr m:val=""/>
                            <m:ctrlPr>
                              <a:rPr lang="fr-FR" i="1" smtClean="0">
                                <a:latin typeface="Cambria Math" panose="02040503050406030204" pitchFamily="18" charset="0"/>
                              </a:rPr>
                            </m:ctrlPr>
                          </m:dPr>
                          <m:e>
                            <m:eqArr>
                              <m:eqArrPr>
                                <m:ctrlPr>
                                  <a:rPr lang="fr-FR" i="1" smtClean="0">
                                    <a:latin typeface="Cambria Math" panose="02040503050406030204" pitchFamily="18" charset="0"/>
                                  </a:rPr>
                                </m:ctrlPr>
                              </m:eqArrPr>
                              <m:e>
                                <m:r>
                                  <a:rPr lang="fr-FR" i="1">
                                    <a:latin typeface="Cambria Math" panose="02040503050406030204" pitchFamily="18" charset="0"/>
                                    <a:ea typeface="Cambria Math" panose="02040503050406030204" pitchFamily="18" charset="0"/>
                                  </a:rPr>
                                  <m:t>𝜎</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𝑠𝑖𝑔𝑚𝑜</m:t>
                                </m:r>
                                <m:r>
                                  <a:rPr lang="fr-FR" b="0" i="1" smtClean="0">
                                    <a:latin typeface="Cambria Math" panose="02040503050406030204" pitchFamily="18" charset="0"/>
                                    <a:ea typeface="Cambria Math" panose="02040503050406030204" pitchFamily="18" charset="0"/>
                                  </a:rPr>
                                  <m:t>ï</m:t>
                                </m:r>
                                <m:r>
                                  <a:rPr lang="fr-FR" b="0" i="1" smtClean="0">
                                    <a:latin typeface="Cambria Math" panose="02040503050406030204" pitchFamily="18" charset="0"/>
                                    <a:ea typeface="Cambria Math" panose="02040503050406030204" pitchFamily="18" charset="0"/>
                                  </a:rPr>
                                  <m:t>𝑑𝑎𝑙𝑒</m:t>
                                </m:r>
                              </m:e>
                              <m:e>
                                <m:r>
                                  <a:rPr lang="fr-FR" b="0" i="1" smtClean="0">
                                    <a:latin typeface="Cambria Math" panose="02040503050406030204" pitchFamily="18" charset="0"/>
                                  </a:rPr>
                                  <m:t>𝑥</m:t>
                                </m:r>
                                <m:r>
                                  <a:rPr lang="fr-FR" b="0" i="1" smtClean="0">
                                    <a:latin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𝑤</m:t>
                                    </m:r>
                                  </m:e>
                                  <m:sub>
                                    <m:r>
                                      <a:rPr lang="fr-FR" i="1">
                                        <a:latin typeface="Cambria Math" panose="02040503050406030204" pitchFamily="18" charset="0"/>
                                        <a:ea typeface="Cambria Math" panose="02040503050406030204" pitchFamily="18" charset="0"/>
                                      </a:rPr>
                                      <m:t>𝑗</m:t>
                                    </m:r>
                                  </m:sub>
                                </m:sSub>
                                <m:r>
                                  <a:rPr lang="fr-FR" i="1">
                                    <a:latin typeface="Cambria Math" panose="02040503050406030204" pitchFamily="18" charset="0"/>
                                    <a:ea typeface="Cambria Math" panose="02040503050406030204" pitchFamily="18" charset="0"/>
                                  </a:rPr>
                                  <m:t>∈</m:t>
                                </m:r>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ℝ</m:t>
                                    </m:r>
                                  </m:e>
                                  <m:sup>
                                    <m:r>
                                      <a:rPr lang="fr-FR" i="1">
                                        <a:latin typeface="Cambria Math" panose="02040503050406030204" pitchFamily="18" charset="0"/>
                                        <a:ea typeface="Cambria Math" panose="02040503050406030204" pitchFamily="18" charset="0"/>
                                      </a:rPr>
                                      <m:t>𝑛</m:t>
                                    </m:r>
                                  </m:sup>
                                </m:sSup>
                              </m:e>
                              <m:e>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𝛼</m:t>
                                    </m:r>
                                  </m:e>
                                  <m:sub>
                                    <m:r>
                                      <a:rPr lang="fr-FR" i="1">
                                        <a:latin typeface="Cambria Math" panose="02040503050406030204" pitchFamily="18" charset="0"/>
                                        <a:ea typeface="Cambria Math" panose="02040503050406030204" pitchFamily="18" charset="0"/>
                                      </a:rPr>
                                      <m:t>𝑗</m:t>
                                    </m:r>
                                  </m:sub>
                                </m:sSub>
                                <m:r>
                                  <a:rPr lang="fr-FR" b="0" i="1" smtClean="0">
                                    <a:latin typeface="Cambria Math" panose="02040503050406030204" pitchFamily="18" charset="0"/>
                                    <a:ea typeface="Cambria Math" panose="02040503050406030204" pitchFamily="18" charset="0"/>
                                  </a:rPr>
                                  <m:t>, </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𝑏</m:t>
                                    </m:r>
                                  </m:e>
                                  <m:sub>
                                    <m:r>
                                      <a:rPr lang="fr-FR" b="0" i="1" smtClean="0">
                                        <a:latin typeface="Cambria Math" panose="02040503050406030204" pitchFamily="18" charset="0"/>
                                        <a:ea typeface="Cambria Math" panose="02040503050406030204" pitchFamily="18" charset="0"/>
                                      </a:rPr>
                                      <m:t>𝑗</m:t>
                                    </m:r>
                                    <m:r>
                                      <a:rPr lang="fr-FR" b="0" i="1" smtClean="0">
                                        <a:latin typeface="Cambria Math" panose="02040503050406030204" pitchFamily="18" charset="0"/>
                                        <a:ea typeface="Cambria Math" panose="02040503050406030204" pitchFamily="18" charset="0"/>
                                      </a:rPr>
                                      <m:t> </m:t>
                                    </m:r>
                                  </m:sub>
                                </m:sSub>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ℝ</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𝑁</m:t>
                                </m:r>
                                <m:r>
                                  <a:rPr lang="fr-FR" i="1">
                                    <a:latin typeface="Cambria Math" panose="02040503050406030204" pitchFamily="18" charset="0"/>
                                    <a:ea typeface="Cambria Math" panose="02040503050406030204" pitchFamily="18" charset="0"/>
                                  </a:rPr>
                                  <m:t>∈</m:t>
                                </m:r>
                                <m:r>
                                  <a:rPr lang="fr-FR" i="1" smtClean="0">
                                    <a:latin typeface="Cambria Math" panose="02040503050406030204" pitchFamily="18" charset="0"/>
                                    <a:ea typeface="Cambria Math" panose="02040503050406030204" pitchFamily="18" charset="0"/>
                                  </a:rPr>
                                  <m:t>ℕ</m:t>
                                </m:r>
                              </m:e>
                            </m:eqArr>
                          </m:e>
                        </m:d>
                        <m:r>
                          <a:rPr lang="fr-FR" i="1">
                            <a:latin typeface="Cambria Math" panose="02040503050406030204" pitchFamily="18" charset="0"/>
                            <a:ea typeface="Cambria Math" panose="02040503050406030204" pitchFamily="18" charset="0"/>
                          </a:rPr>
                          <m:t>,</m:t>
                        </m:r>
                        <m:r>
                          <a:rPr lang="fr-FR"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𝑓</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𝑥</m:t>
                            </m:r>
                          </m:e>
                        </m:d>
                        <m:r>
                          <a:rPr lang="fr-FR" b="0" i="1" smtClean="0">
                            <a:latin typeface="Cambria Math" panose="02040503050406030204" pitchFamily="18" charset="0"/>
                            <a:ea typeface="Cambria Math" panose="02040503050406030204" pitchFamily="18" charset="0"/>
                          </a:rPr>
                          <m:t>=</m:t>
                        </m:r>
                        <m:nary>
                          <m:naryPr>
                            <m:chr m:val="∑"/>
                            <m:ctrlPr>
                              <a:rPr lang="fr-FR" b="0" i="1" smtClean="0">
                                <a:latin typeface="Cambria Math" panose="02040503050406030204" pitchFamily="18" charset="0"/>
                                <a:ea typeface="Cambria Math" panose="02040503050406030204" pitchFamily="18" charset="0"/>
                              </a:rPr>
                            </m:ctrlPr>
                          </m:naryPr>
                          <m:sub>
                            <m:r>
                              <m:rPr>
                                <m:brk m:alnAt="23"/>
                              </m:rPr>
                              <a:rPr lang="fr-FR" b="0" i="1" smtClean="0">
                                <a:latin typeface="Cambria Math" panose="02040503050406030204" pitchFamily="18" charset="0"/>
                                <a:ea typeface="Cambria Math" panose="02040503050406030204" pitchFamily="18" charset="0"/>
                              </a:rPr>
                              <m:t>𝑗</m:t>
                            </m:r>
                            <m:r>
                              <a:rPr lang="fr-FR" b="0" i="1" smtClean="0">
                                <a:latin typeface="Cambria Math" panose="02040503050406030204" pitchFamily="18" charset="0"/>
                                <a:ea typeface="Cambria Math" panose="02040503050406030204" pitchFamily="18" charset="0"/>
                              </a:rPr>
                              <m:t>=1</m:t>
                            </m:r>
                          </m:sub>
                          <m:sup>
                            <m:r>
                              <a:rPr lang="fr-FR" b="0" i="1" smtClean="0">
                                <a:latin typeface="Cambria Math" panose="02040503050406030204" pitchFamily="18" charset="0"/>
                                <a:ea typeface="Cambria Math" panose="02040503050406030204" pitchFamily="18" charset="0"/>
                              </a:rPr>
                              <m:t>𝑁</m:t>
                            </m:r>
                          </m:sup>
                          <m:e>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𝛼</m:t>
                                </m:r>
                              </m:e>
                              <m:sub>
                                <m:r>
                                  <a:rPr lang="fr-FR" i="1">
                                    <a:latin typeface="Cambria Math" panose="02040503050406030204" pitchFamily="18" charset="0"/>
                                    <a:ea typeface="Cambria Math" panose="02040503050406030204" pitchFamily="18" charset="0"/>
                                  </a:rPr>
                                  <m:t>𝑗</m:t>
                                </m:r>
                              </m:sub>
                            </m:sSub>
                            <m:r>
                              <a:rPr lang="fr-FR" i="1">
                                <a:latin typeface="Cambria Math" panose="02040503050406030204" pitchFamily="18" charset="0"/>
                                <a:ea typeface="Cambria Math" panose="02040503050406030204" pitchFamily="18" charset="0"/>
                              </a:rPr>
                              <m:t>𝜎</m:t>
                            </m:r>
                            <m:r>
                              <a:rPr lang="fr-FR" b="0" i="1" smtClean="0">
                                <a:latin typeface="Cambria Math" panose="02040503050406030204" pitchFamily="18" charset="0"/>
                                <a:ea typeface="Cambria Math" panose="02040503050406030204" pitchFamily="18" charset="0"/>
                              </a:rPr>
                              <m:t>(</m:t>
                            </m:r>
                            <m:nary>
                              <m:naryPr>
                                <m:chr m:val="∑"/>
                                <m:ctrlPr>
                                  <a:rPr lang="fr-FR" b="0" i="1" smtClean="0">
                                    <a:latin typeface="Cambria Math" panose="02040503050406030204" pitchFamily="18" charset="0"/>
                                    <a:ea typeface="Cambria Math" panose="02040503050406030204" pitchFamily="18" charset="0"/>
                                  </a:rPr>
                                </m:ctrlPr>
                              </m:naryPr>
                              <m:sub>
                                <m:r>
                                  <m:rPr>
                                    <m:brk m:alnAt="23"/>
                                  </m:rPr>
                                  <a:rPr lang="fr-FR" b="0" i="1" smtClean="0">
                                    <a:latin typeface="Cambria Math" panose="02040503050406030204" pitchFamily="18" charset="0"/>
                                    <a:ea typeface="Cambria Math" panose="02040503050406030204" pitchFamily="18" charset="0"/>
                                  </a:rPr>
                                  <m:t>𝑖</m:t>
                                </m:r>
                                <m:r>
                                  <a:rPr lang="fr-FR" b="0" i="1" smtClean="0">
                                    <a:latin typeface="Cambria Math" panose="02040503050406030204" pitchFamily="18" charset="0"/>
                                    <a:ea typeface="Cambria Math" panose="02040503050406030204" pitchFamily="18" charset="0"/>
                                  </a:rPr>
                                  <m:t>=1</m:t>
                                </m:r>
                              </m:sub>
                              <m:sup>
                                <m:r>
                                  <a:rPr lang="fr-FR" b="0" i="1" smtClean="0">
                                    <a:latin typeface="Cambria Math" panose="02040503050406030204" pitchFamily="18" charset="0"/>
                                    <a:ea typeface="Cambria Math" panose="02040503050406030204" pitchFamily="18" charset="0"/>
                                  </a:rPr>
                                  <m:t>𝑛</m:t>
                                </m:r>
                              </m:sup>
                              <m:e>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𝑤</m:t>
                                    </m:r>
                                  </m:e>
                                  <m:sub>
                                    <m:r>
                                      <a:rPr lang="fr-FR" b="0" i="1" smtClean="0">
                                        <a:latin typeface="Cambria Math" panose="02040503050406030204" pitchFamily="18" charset="0"/>
                                        <a:ea typeface="Cambria Math" panose="02040503050406030204" pitchFamily="18" charset="0"/>
                                      </a:rPr>
                                      <m:t>𝑗</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𝑖</m:t>
                                    </m:r>
                                  </m:sub>
                                </m:sSub>
                              </m:e>
                            </m:nary>
                            <m:sSub>
                              <m:sSubPr>
                                <m:ctrlPr>
                                  <a:rPr lang="fr-FR" b="0" i="1" smtClean="0">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𝑥</m:t>
                                </m:r>
                              </m:e>
                              <m:sub>
                                <m:r>
                                  <a:rPr lang="fr-FR" b="0" i="1" smtClean="0">
                                    <a:latin typeface="Cambria Math" panose="02040503050406030204" pitchFamily="18" charset="0"/>
                                    <a:ea typeface="Cambria Math" panose="02040503050406030204" pitchFamily="18" charset="0"/>
                                  </a:rPr>
                                  <m:t>𝑖</m:t>
                                </m:r>
                              </m:sub>
                            </m:sSub>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𝑏</m:t>
                                </m:r>
                              </m:e>
                              <m:sub>
                                <m:r>
                                  <a:rPr lang="fr-FR" i="1">
                                    <a:latin typeface="Cambria Math" panose="02040503050406030204" pitchFamily="18" charset="0"/>
                                    <a:ea typeface="Cambria Math" panose="02040503050406030204" pitchFamily="18" charset="0"/>
                                  </a:rPr>
                                  <m:t>𝑗</m:t>
                                </m:r>
                                <m:r>
                                  <a:rPr lang="fr-FR" i="1">
                                    <a:latin typeface="Cambria Math" panose="02040503050406030204" pitchFamily="18" charset="0"/>
                                    <a:ea typeface="Cambria Math" panose="02040503050406030204" pitchFamily="18" charset="0"/>
                                  </a:rPr>
                                  <m:t> </m:t>
                                </m:r>
                              </m:sub>
                            </m:sSub>
                            <m:r>
                              <a:rPr lang="fr-FR" b="0" i="1" smtClean="0">
                                <a:latin typeface="Cambria Math" panose="02040503050406030204" pitchFamily="18" charset="0"/>
                                <a:ea typeface="Cambria Math" panose="02040503050406030204" pitchFamily="18" charset="0"/>
                              </a:rPr>
                              <m:t>)</m:t>
                            </m:r>
                          </m:e>
                        </m:nary>
                      </m:e>
                    </m:d>
                  </m:oMath>
                </a14:m>
                <a:endParaRPr lang="fr-FR" dirty="0"/>
              </a:p>
            </p:txBody>
          </p:sp>
        </mc:Choice>
        <mc:Fallback>
          <p:sp>
            <p:nvSpPr>
              <p:cNvPr id="8" name="ZoneTexte 7">
                <a:extLst>
                  <a:ext uri="{FF2B5EF4-FFF2-40B4-BE49-F238E27FC236}">
                    <a16:creationId xmlns:a16="http://schemas.microsoft.com/office/drawing/2014/main" id="{418A5069-3C85-E1D1-47B5-1CE69D85E49A}"/>
                  </a:ext>
                </a:extLst>
              </p:cNvPr>
              <p:cNvSpPr txBox="1">
                <a:spLocks noRot="1" noChangeAspect="1" noMove="1" noResize="1" noEditPoints="1" noAdjustHandles="1" noChangeArrowheads="1" noChangeShapeType="1" noTextEdit="1"/>
              </p:cNvSpPr>
              <p:nvPr/>
            </p:nvSpPr>
            <p:spPr>
              <a:xfrm>
                <a:off x="1043786" y="4342810"/>
                <a:ext cx="7805393" cy="1025665"/>
              </a:xfrm>
              <a:prstGeom prst="rect">
                <a:avLst/>
              </a:prstGeom>
              <a:blipFill>
                <a:blip r:embed="rId4"/>
                <a:stretch>
                  <a:fillRect l="-1795"/>
                </a:stretch>
              </a:blipFill>
            </p:spPr>
            <p:txBody>
              <a:bodyPr/>
              <a:lstStyle/>
              <a:p>
                <a:r>
                  <a:rPr lang="fr-FR">
                    <a:noFill/>
                  </a:rPr>
                  <a:t> </a:t>
                </a:r>
              </a:p>
            </p:txBody>
          </p:sp>
        </mc:Fallback>
      </mc:AlternateContent>
      <p:pic>
        <p:nvPicPr>
          <p:cNvPr id="9" name="Image 8">
            <a:extLst>
              <a:ext uri="{FF2B5EF4-FFF2-40B4-BE49-F238E27FC236}">
                <a16:creationId xmlns:a16="http://schemas.microsoft.com/office/drawing/2014/main" id="{ACEDC1C6-70F6-4052-32E8-33D756910350}"/>
              </a:ext>
            </a:extLst>
          </p:cNvPr>
          <p:cNvPicPr>
            <a:picLocks noChangeAspect="1"/>
          </p:cNvPicPr>
          <p:nvPr/>
        </p:nvPicPr>
        <p:blipFill>
          <a:blip r:embed="rId5"/>
          <a:stretch>
            <a:fillRect/>
          </a:stretch>
        </p:blipFill>
        <p:spPr>
          <a:xfrm>
            <a:off x="4564626" y="260592"/>
            <a:ext cx="4895173" cy="3687697"/>
          </a:xfrm>
          <a:prstGeom prst="rect">
            <a:avLst/>
          </a:prstGeom>
        </p:spPr>
      </p:pic>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008A2BDE-8825-72E8-6A19-A73E61E8D5C0}"/>
                  </a:ext>
                </a:extLst>
              </p:cNvPr>
              <p:cNvSpPr txBox="1"/>
              <p:nvPr/>
            </p:nvSpPr>
            <p:spPr>
              <a:xfrm>
                <a:off x="6096000" y="2313215"/>
                <a:ext cx="2753179" cy="4667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sz="1600" i="1" smtClean="0">
                          <a:latin typeface="Cambria Math" panose="02040503050406030204" pitchFamily="18" charset="0"/>
                          <a:ea typeface="Cambria Math" panose="02040503050406030204" pitchFamily="18" charset="0"/>
                        </a:rPr>
                        <m:t>𝜎</m:t>
                      </m:r>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𝑥</m:t>
                      </m:r>
                      <m:r>
                        <a:rPr lang="fr-FR" sz="1600" b="0" i="1" smtClean="0">
                          <a:latin typeface="Cambria Math" panose="02040503050406030204" pitchFamily="18" charset="0"/>
                          <a:ea typeface="Cambria Math" panose="02040503050406030204" pitchFamily="18" charset="0"/>
                        </a:rPr>
                        <m:t>)≝</m:t>
                      </m:r>
                      <m:f>
                        <m:fPr>
                          <m:ctrlPr>
                            <a:rPr lang="fr-FR" sz="1600" i="1" smtClean="0">
                              <a:latin typeface="Cambria Math" panose="02040503050406030204" pitchFamily="18" charset="0"/>
                            </a:rPr>
                          </m:ctrlPr>
                        </m:fPr>
                        <m:num>
                          <m:r>
                            <a:rPr lang="fr-FR" sz="1600" b="0" i="1" smtClean="0">
                              <a:latin typeface="Cambria Math" panose="02040503050406030204" pitchFamily="18" charset="0"/>
                            </a:rPr>
                            <m:t>1</m:t>
                          </m:r>
                        </m:num>
                        <m:den>
                          <m:r>
                            <a:rPr lang="fr-FR" sz="1600" b="0" i="1" smtClean="0">
                              <a:latin typeface="Cambria Math" panose="02040503050406030204" pitchFamily="18" charset="0"/>
                            </a:rPr>
                            <m:t>1+</m:t>
                          </m:r>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𝑒</m:t>
                              </m:r>
                            </m:e>
                            <m:sup>
                              <m:r>
                                <a:rPr lang="fr-FR" sz="1600" b="0" i="1" smtClean="0">
                                  <a:latin typeface="Cambria Math" panose="02040503050406030204" pitchFamily="18" charset="0"/>
                                </a:rPr>
                                <m:t>−</m:t>
                              </m:r>
                              <m:r>
                                <a:rPr lang="fr-FR" sz="1600" b="0" i="1" smtClean="0">
                                  <a:latin typeface="Cambria Math" panose="02040503050406030204" pitchFamily="18" charset="0"/>
                                </a:rPr>
                                <m:t>𝑥</m:t>
                              </m:r>
                            </m:sup>
                          </m:sSup>
                        </m:den>
                      </m:f>
                    </m:oMath>
                  </m:oMathPara>
                </a14:m>
                <a:endParaRPr lang="fr-FR" sz="1600"/>
              </a:p>
            </p:txBody>
          </p:sp>
        </mc:Choice>
        <mc:Fallback xmlns="">
          <p:sp>
            <p:nvSpPr>
              <p:cNvPr id="10" name="ZoneTexte 9">
                <a:extLst>
                  <a:ext uri="{FF2B5EF4-FFF2-40B4-BE49-F238E27FC236}">
                    <a16:creationId xmlns:a16="http://schemas.microsoft.com/office/drawing/2014/main" id="{008A2BDE-8825-72E8-6A19-A73E61E8D5C0}"/>
                  </a:ext>
                </a:extLst>
              </p:cNvPr>
              <p:cNvSpPr txBox="1">
                <a:spLocks noRot="1" noChangeAspect="1" noMove="1" noResize="1" noEditPoints="1" noAdjustHandles="1" noChangeArrowheads="1" noChangeShapeType="1" noTextEdit="1"/>
              </p:cNvSpPr>
              <p:nvPr/>
            </p:nvSpPr>
            <p:spPr>
              <a:xfrm>
                <a:off x="6096000" y="2313215"/>
                <a:ext cx="2753179" cy="466731"/>
              </a:xfrm>
              <a:prstGeom prst="rect">
                <a:avLst/>
              </a:prstGeom>
              <a:blipFill>
                <a:blip r:embed="rId6"/>
                <a:stretch>
                  <a:fillRect/>
                </a:stretch>
              </a:blipFill>
            </p:spPr>
            <p:txBody>
              <a:bodyPr/>
              <a:lstStyle/>
              <a:p>
                <a:r>
                  <a:rPr lang="en-US">
                    <a:noFill/>
                  </a:rPr>
                  <a:t> </a:t>
                </a:r>
              </a:p>
            </p:txBody>
          </p:sp>
        </mc:Fallback>
      </mc:AlternateContent>
      <p:sp>
        <p:nvSpPr>
          <p:cNvPr id="2" name="ZoneTexte 1">
            <a:extLst>
              <a:ext uri="{FF2B5EF4-FFF2-40B4-BE49-F238E27FC236}">
                <a16:creationId xmlns:a16="http://schemas.microsoft.com/office/drawing/2014/main" id="{CB2A66DD-9816-C51F-0A6D-26A235C72878}"/>
              </a:ext>
            </a:extLst>
          </p:cNvPr>
          <p:cNvSpPr txBox="1"/>
          <p:nvPr/>
        </p:nvSpPr>
        <p:spPr>
          <a:xfrm>
            <a:off x="8961120" y="3371334"/>
            <a:ext cx="731520" cy="338554"/>
          </a:xfrm>
          <a:prstGeom prst="rect">
            <a:avLst/>
          </a:prstGeom>
          <a:noFill/>
        </p:spPr>
        <p:txBody>
          <a:bodyPr wrap="square" rtlCol="0">
            <a:spAutoFit/>
          </a:bodyPr>
          <a:lstStyle/>
          <a:p>
            <a:r>
              <a:rPr lang="fr-FR" sz="1600"/>
              <a:t>x</a:t>
            </a:r>
            <a:endParaRPr lang="fr-FR"/>
          </a:p>
        </p:txBody>
      </p:sp>
    </p:spTree>
    <p:extLst>
      <p:ext uri="{BB962C8B-B14F-4D97-AF65-F5344CB8AC3E}">
        <p14:creationId xmlns:p14="http://schemas.microsoft.com/office/powerpoint/2010/main" val="647098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524C447-2056-2605-0F57-87D978145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784" y="967845"/>
            <a:ext cx="9904116" cy="5571067"/>
          </a:xfrm>
          <a:prstGeom prst="rect">
            <a:avLst/>
          </a:prstGeom>
        </p:spPr>
      </p:pic>
      <p:sp>
        <p:nvSpPr>
          <p:cNvPr id="2" name="Espace réservé du numéro de diapositive 1">
            <a:extLst>
              <a:ext uri="{FF2B5EF4-FFF2-40B4-BE49-F238E27FC236}">
                <a16:creationId xmlns:a16="http://schemas.microsoft.com/office/drawing/2014/main" id="{14F516B4-4279-C76D-2E9F-B106FE371C10}"/>
              </a:ext>
            </a:extLst>
          </p:cNvPr>
          <p:cNvSpPr>
            <a:spLocks noGrp="1"/>
          </p:cNvSpPr>
          <p:nvPr>
            <p:ph type="sldNum" sz="quarter" idx="12"/>
          </p:nvPr>
        </p:nvSpPr>
        <p:spPr>
          <a:xfrm>
            <a:off x="8610600" y="6356350"/>
            <a:ext cx="2743200" cy="365125"/>
          </a:xfrm>
        </p:spPr>
        <p:txBody>
          <a:bodyPr>
            <a:normAutofit/>
          </a:bodyPr>
          <a:lstStyle/>
          <a:p>
            <a:pPr>
              <a:spcAft>
                <a:spcPts val="600"/>
              </a:spcAft>
            </a:pPr>
            <a:fld id="{27C6CCC6-2BE5-4E42-96A4-D1E8E81A3D8E}" type="slidenum">
              <a:rPr lang="fr-FR" smtClean="0"/>
              <a:pPr>
                <a:spcAft>
                  <a:spcPts val="600"/>
                </a:spcAft>
              </a:pPr>
              <a:t>6</a:t>
            </a:fld>
            <a:endParaRPr lang="fr-FR"/>
          </a:p>
        </p:txBody>
      </p:sp>
      <mc:AlternateContent xmlns:mc="http://schemas.openxmlformats.org/markup-compatibility/2006" xmlns:p14="http://schemas.microsoft.com/office/powerpoint/2010/main">
        <mc:Choice Requires="p14">
          <p:contentPart p14:bwMode="auto" r:id="rId3">
            <p14:nvContentPartPr>
              <p14:cNvPr id="5" name="Encre 4">
                <a:extLst>
                  <a:ext uri="{FF2B5EF4-FFF2-40B4-BE49-F238E27FC236}">
                    <a16:creationId xmlns:a16="http://schemas.microsoft.com/office/drawing/2014/main" id="{926663AB-5E30-9CC9-A1EB-1192DD7C1C63}"/>
                  </a:ext>
                </a:extLst>
              </p14:cNvPr>
              <p14:cNvContentPartPr/>
              <p14:nvPr/>
            </p14:nvContentPartPr>
            <p14:xfrm>
              <a:off x="1273864" y="5641736"/>
              <a:ext cx="360" cy="5760"/>
            </p14:xfrm>
          </p:contentPart>
        </mc:Choice>
        <mc:Fallback xmlns="">
          <p:pic>
            <p:nvPicPr>
              <p:cNvPr id="5" name="Encre 4">
                <a:extLst>
                  <a:ext uri="{FF2B5EF4-FFF2-40B4-BE49-F238E27FC236}">
                    <a16:creationId xmlns:a16="http://schemas.microsoft.com/office/drawing/2014/main" id="{926663AB-5E30-9CC9-A1EB-1192DD7C1C63}"/>
                  </a:ext>
                </a:extLst>
              </p:cNvPr>
              <p:cNvPicPr/>
              <p:nvPr/>
            </p:nvPicPr>
            <p:blipFill>
              <a:blip r:embed="rId4"/>
              <a:stretch>
                <a:fillRect/>
              </a:stretch>
            </p:blipFill>
            <p:spPr>
              <a:xfrm>
                <a:off x="1210864" y="5578736"/>
                <a:ext cx="126000" cy="131400"/>
              </a:xfrm>
              <a:prstGeom prst="rect">
                <a:avLst/>
              </a:prstGeom>
            </p:spPr>
          </p:pic>
        </mc:Fallback>
      </mc:AlternateContent>
      <p:grpSp>
        <p:nvGrpSpPr>
          <p:cNvPr id="8" name="Groupe 7">
            <a:extLst>
              <a:ext uri="{FF2B5EF4-FFF2-40B4-BE49-F238E27FC236}">
                <a16:creationId xmlns:a16="http://schemas.microsoft.com/office/drawing/2014/main" id="{993FD711-5315-6015-BC19-4DA05784A365}"/>
              </a:ext>
            </a:extLst>
          </p:cNvPr>
          <p:cNvGrpSpPr/>
          <p:nvPr/>
        </p:nvGrpSpPr>
        <p:grpSpPr>
          <a:xfrm>
            <a:off x="1129644" y="5331412"/>
            <a:ext cx="79992" cy="138896"/>
            <a:chOff x="1108264" y="5038376"/>
            <a:chExt cx="39600" cy="68760"/>
          </a:xfrm>
        </p:grpSpPr>
        <mc:AlternateContent xmlns:mc="http://schemas.openxmlformats.org/markup-compatibility/2006" xmlns:p14="http://schemas.microsoft.com/office/powerpoint/2010/main">
          <mc:Choice Requires="p14">
            <p:contentPart p14:bwMode="auto" r:id="rId5">
              <p14:nvContentPartPr>
                <p14:cNvPr id="6" name="Encre 5">
                  <a:extLst>
                    <a:ext uri="{FF2B5EF4-FFF2-40B4-BE49-F238E27FC236}">
                      <a16:creationId xmlns:a16="http://schemas.microsoft.com/office/drawing/2014/main" id="{F4241879-6F35-776F-0466-6E54EE0D83CF}"/>
                    </a:ext>
                  </a:extLst>
                </p14:cNvPr>
                <p14:cNvContentPartPr/>
                <p14:nvPr/>
              </p14:nvContentPartPr>
              <p14:xfrm>
                <a:off x="1108264" y="5106776"/>
                <a:ext cx="360" cy="360"/>
              </p14:xfrm>
            </p:contentPart>
          </mc:Choice>
          <mc:Fallback xmlns="">
            <p:pic>
              <p:nvPicPr>
                <p:cNvPr id="6" name="Encre 5">
                  <a:extLst>
                    <a:ext uri="{FF2B5EF4-FFF2-40B4-BE49-F238E27FC236}">
                      <a16:creationId xmlns:a16="http://schemas.microsoft.com/office/drawing/2014/main" id="{F4241879-6F35-776F-0466-6E54EE0D83CF}"/>
                    </a:ext>
                  </a:extLst>
                </p:cNvPr>
                <p:cNvPicPr/>
                <p:nvPr/>
              </p:nvPicPr>
              <p:blipFill>
                <a:blip r:embed="rId6"/>
                <a:stretch>
                  <a:fillRect/>
                </a:stretch>
              </p:blipFill>
              <p:spPr>
                <a:xfrm>
                  <a:off x="1045264" y="5043776"/>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Encre 6">
                  <a:extLst>
                    <a:ext uri="{FF2B5EF4-FFF2-40B4-BE49-F238E27FC236}">
                      <a16:creationId xmlns:a16="http://schemas.microsoft.com/office/drawing/2014/main" id="{A4AC4560-2745-E136-CCB3-B124A84E4053}"/>
                    </a:ext>
                  </a:extLst>
                </p14:cNvPr>
                <p14:cNvContentPartPr/>
                <p14:nvPr/>
              </p14:nvContentPartPr>
              <p14:xfrm>
                <a:off x="1147504" y="5038376"/>
                <a:ext cx="360" cy="360"/>
              </p14:xfrm>
            </p:contentPart>
          </mc:Choice>
          <mc:Fallback xmlns="">
            <p:pic>
              <p:nvPicPr>
                <p:cNvPr id="7" name="Encre 6">
                  <a:extLst>
                    <a:ext uri="{FF2B5EF4-FFF2-40B4-BE49-F238E27FC236}">
                      <a16:creationId xmlns:a16="http://schemas.microsoft.com/office/drawing/2014/main" id="{A4AC4560-2745-E136-CCB3-B124A84E4053}"/>
                    </a:ext>
                  </a:extLst>
                </p:cNvPr>
                <p:cNvPicPr/>
                <p:nvPr/>
              </p:nvPicPr>
              <p:blipFill>
                <a:blip r:embed="rId6"/>
                <a:stretch>
                  <a:fillRect/>
                </a:stretch>
              </p:blipFill>
              <p:spPr>
                <a:xfrm>
                  <a:off x="1084504" y="4975376"/>
                  <a:ext cx="126000" cy="12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9" name="Encre 8">
                <a:extLst>
                  <a:ext uri="{FF2B5EF4-FFF2-40B4-BE49-F238E27FC236}">
                    <a16:creationId xmlns:a16="http://schemas.microsoft.com/office/drawing/2014/main" id="{A64D9B01-8C2B-D2A8-EB0F-47FF0D57AD4A}"/>
                  </a:ext>
                </a:extLst>
              </p14:cNvPr>
              <p14:cNvContentPartPr/>
              <p14:nvPr/>
            </p14:nvContentPartPr>
            <p14:xfrm>
              <a:off x="1137784" y="5194256"/>
              <a:ext cx="360" cy="360"/>
            </p14:xfrm>
          </p:contentPart>
        </mc:Choice>
        <mc:Fallback xmlns="">
          <p:pic>
            <p:nvPicPr>
              <p:cNvPr id="9" name="Encre 8">
                <a:extLst>
                  <a:ext uri="{FF2B5EF4-FFF2-40B4-BE49-F238E27FC236}">
                    <a16:creationId xmlns:a16="http://schemas.microsoft.com/office/drawing/2014/main" id="{A64D9B01-8C2B-D2A8-EB0F-47FF0D57AD4A}"/>
                  </a:ext>
                </a:extLst>
              </p:cNvPr>
              <p:cNvPicPr/>
              <p:nvPr/>
            </p:nvPicPr>
            <p:blipFill>
              <a:blip r:embed="rId6"/>
              <a:stretch>
                <a:fillRect/>
              </a:stretch>
            </p:blipFill>
            <p:spPr>
              <a:xfrm>
                <a:off x="1074784" y="5131256"/>
                <a:ext cx="126000" cy="126000"/>
              </a:xfrm>
              <a:prstGeom prst="rect">
                <a:avLst/>
              </a:prstGeom>
            </p:spPr>
          </p:pic>
        </mc:Fallback>
      </mc:AlternateContent>
      <p:sp>
        <p:nvSpPr>
          <p:cNvPr id="10" name="ZoneTexte 9">
            <a:extLst>
              <a:ext uri="{FF2B5EF4-FFF2-40B4-BE49-F238E27FC236}">
                <a16:creationId xmlns:a16="http://schemas.microsoft.com/office/drawing/2014/main" id="{F5F1A8A6-E327-2324-1610-DC4E378E8429}"/>
              </a:ext>
            </a:extLst>
          </p:cNvPr>
          <p:cNvSpPr txBox="1"/>
          <p:nvPr/>
        </p:nvSpPr>
        <p:spPr>
          <a:xfrm>
            <a:off x="1112362" y="643467"/>
            <a:ext cx="5109328" cy="369332"/>
          </a:xfrm>
          <a:prstGeom prst="rect">
            <a:avLst/>
          </a:prstGeom>
          <a:noFill/>
        </p:spPr>
        <p:txBody>
          <a:bodyPr wrap="square" rtlCol="0">
            <a:spAutoFit/>
          </a:bodyPr>
          <a:lstStyle/>
          <a:p>
            <a:r>
              <a:rPr lang="fr-FR" b="1" u="sng"/>
              <a:t>Réseau de type </a:t>
            </a:r>
            <a:r>
              <a:rPr lang="fr-FR" b="1" u="sng">
                <a:latin typeface="Cambria Math" panose="02040503050406030204" pitchFamily="18" charset="0"/>
                <a:ea typeface="Cambria Math" panose="02040503050406030204" pitchFamily="18" charset="0"/>
              </a:rPr>
              <a:t>perceptron multicouches :</a:t>
            </a:r>
            <a:endParaRPr lang="fr-FR" b="1" u="sng"/>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E44975B7-0369-A456-7048-016F4CB90EC7}"/>
                  </a:ext>
                </a:extLst>
              </p:cNvPr>
              <p:cNvSpPr txBox="1"/>
              <p:nvPr/>
            </p:nvSpPr>
            <p:spPr>
              <a:xfrm>
                <a:off x="3667026" y="2611084"/>
                <a:ext cx="1018095"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sz="3600" i="1" smtClean="0">
                          <a:latin typeface="Cambria Math" panose="02040503050406030204" pitchFamily="18" charset="0"/>
                        </a:rPr>
                        <m:t>⋮</m:t>
                      </m:r>
                    </m:oMath>
                  </m:oMathPara>
                </a14:m>
                <a:endParaRPr lang="fr-FR" sz="3600"/>
              </a:p>
            </p:txBody>
          </p:sp>
        </mc:Choice>
        <mc:Fallback xmlns="">
          <p:sp>
            <p:nvSpPr>
              <p:cNvPr id="11" name="ZoneTexte 10">
                <a:extLst>
                  <a:ext uri="{FF2B5EF4-FFF2-40B4-BE49-F238E27FC236}">
                    <a16:creationId xmlns:a16="http://schemas.microsoft.com/office/drawing/2014/main" id="{E44975B7-0369-A456-7048-016F4CB90EC7}"/>
                  </a:ext>
                </a:extLst>
              </p:cNvPr>
              <p:cNvSpPr txBox="1">
                <a:spLocks noRot="1" noChangeAspect="1" noMove="1" noResize="1" noEditPoints="1" noAdjustHandles="1" noChangeArrowheads="1" noChangeShapeType="1" noTextEdit="1"/>
              </p:cNvSpPr>
              <p:nvPr/>
            </p:nvSpPr>
            <p:spPr>
              <a:xfrm>
                <a:off x="3667026" y="2611084"/>
                <a:ext cx="1018095" cy="553998"/>
              </a:xfrm>
              <a:prstGeom prst="rect">
                <a:avLst/>
              </a:prstGeom>
              <a:blipFill>
                <a:blip r:embed="rId9"/>
                <a:stretch>
                  <a:fillRect/>
                </a:stretch>
              </a:blipFill>
            </p:spPr>
            <p:txBody>
              <a:bodyPr/>
              <a:lstStyle/>
              <a:p>
                <a:r>
                  <a:rPr lang="en-US">
                    <a:noFill/>
                  </a:rPr>
                  <a:t> </a:t>
                </a:r>
              </a:p>
            </p:txBody>
          </p:sp>
        </mc:Fallback>
      </mc:AlternateContent>
      <p:cxnSp>
        <p:nvCxnSpPr>
          <p:cNvPr id="12" name="Connecteur droit avec flèche 11">
            <a:extLst>
              <a:ext uri="{FF2B5EF4-FFF2-40B4-BE49-F238E27FC236}">
                <a16:creationId xmlns:a16="http://schemas.microsoft.com/office/drawing/2014/main" id="{3547CD00-AB47-AA02-E49A-DB54A77E3C30}"/>
              </a:ext>
            </a:extLst>
          </p:cNvPr>
          <p:cNvCxnSpPr/>
          <p:nvPr/>
        </p:nvCxnSpPr>
        <p:spPr>
          <a:xfrm flipH="1">
            <a:off x="5618375" y="480767"/>
            <a:ext cx="1159497" cy="532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E7C92029-FBE1-AD2C-1008-3A03B7E8B82A}"/>
                  </a:ext>
                </a:extLst>
              </p:cNvPr>
              <p:cNvSpPr txBox="1"/>
              <p:nvPr/>
            </p:nvSpPr>
            <p:spPr>
              <a:xfrm>
                <a:off x="6928701" y="216816"/>
                <a:ext cx="1762812" cy="375552"/>
              </a:xfrm>
              <a:prstGeom prst="rect">
                <a:avLst/>
              </a:prstGeom>
              <a:noFill/>
            </p:spPr>
            <p:txBody>
              <a:bodyPr wrap="square" rtlCol="0">
                <a:spAutoFit/>
              </a:bodyPr>
              <a:lstStyle/>
              <a:p>
                <a:r>
                  <a:rPr lang="fr-FR"/>
                  <a:t>Couche </a:t>
                </a:r>
                <a14:m>
                  <m:oMath xmlns:m="http://schemas.openxmlformats.org/officeDocument/2006/math">
                    <m:sSup>
                      <m:sSupPr>
                        <m:ctrlPr>
                          <a:rPr lang="fr-FR" i="1" smtClean="0">
                            <a:latin typeface="Cambria Math" panose="02040503050406030204" pitchFamily="18" charset="0"/>
                          </a:rPr>
                        </m:ctrlPr>
                      </m:sSupPr>
                      <m:e>
                        <m:r>
                          <m:rPr>
                            <m:sty m:val="p"/>
                          </m:rPr>
                          <a:rPr lang="fr-FR" b="0" i="0" smtClean="0">
                            <a:latin typeface="Cambria Math" panose="02040503050406030204" pitchFamily="18" charset="0"/>
                          </a:rPr>
                          <m:t>n</m:t>
                        </m:r>
                      </m:e>
                      <m:sup>
                        <m:r>
                          <a:rPr lang="fr-FR" i="1" smtClean="0">
                            <a:latin typeface="Cambria Math" panose="02040503050406030204" pitchFamily="18" charset="0"/>
                            <a:ea typeface="Cambria Math" panose="02040503050406030204" pitchFamily="18" charset="0"/>
                          </a:rPr>
                          <m:t>°</m:t>
                        </m:r>
                      </m:sup>
                    </m:sSup>
                  </m:oMath>
                </a14:m>
                <a:r>
                  <a:rPr lang="fr-FR"/>
                  <a:t> (L-1)</a:t>
                </a:r>
              </a:p>
            </p:txBody>
          </p:sp>
        </mc:Choice>
        <mc:Fallback xmlns="">
          <p:sp>
            <p:nvSpPr>
              <p:cNvPr id="13" name="ZoneTexte 12">
                <a:extLst>
                  <a:ext uri="{FF2B5EF4-FFF2-40B4-BE49-F238E27FC236}">
                    <a16:creationId xmlns:a16="http://schemas.microsoft.com/office/drawing/2014/main" id="{E7C92029-FBE1-AD2C-1008-3A03B7E8B82A}"/>
                  </a:ext>
                </a:extLst>
              </p:cNvPr>
              <p:cNvSpPr txBox="1">
                <a:spLocks noRot="1" noChangeAspect="1" noMove="1" noResize="1" noEditPoints="1" noAdjustHandles="1" noChangeArrowheads="1" noChangeShapeType="1" noTextEdit="1"/>
              </p:cNvSpPr>
              <p:nvPr/>
            </p:nvSpPr>
            <p:spPr>
              <a:xfrm>
                <a:off x="6928701" y="216816"/>
                <a:ext cx="1762812" cy="375552"/>
              </a:xfrm>
              <a:prstGeom prst="rect">
                <a:avLst/>
              </a:prstGeom>
              <a:blipFill>
                <a:blip r:embed="rId10"/>
                <a:stretch>
                  <a:fillRect l="-3114" t="-8197" b="-262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ZoneTexte 13">
                <a:extLst>
                  <a:ext uri="{FF2B5EF4-FFF2-40B4-BE49-F238E27FC236}">
                    <a16:creationId xmlns:a16="http://schemas.microsoft.com/office/drawing/2014/main" id="{5F81C9C7-1F1F-038D-DE1E-94DF901C8596}"/>
                  </a:ext>
                </a:extLst>
              </p:cNvPr>
              <p:cNvSpPr txBox="1"/>
              <p:nvPr/>
            </p:nvSpPr>
            <p:spPr>
              <a:xfrm>
                <a:off x="8219388" y="746783"/>
                <a:ext cx="1631622" cy="375552"/>
              </a:xfrm>
              <a:prstGeom prst="rect">
                <a:avLst/>
              </a:prstGeom>
              <a:noFill/>
            </p:spPr>
            <p:txBody>
              <a:bodyPr wrap="square" rtlCol="0">
                <a:spAutoFit/>
              </a:bodyPr>
              <a:lstStyle/>
              <a:p>
                <a:r>
                  <a:rPr lang="fr-FR"/>
                  <a:t>Couche </a:t>
                </a:r>
                <a14:m>
                  <m:oMath xmlns:m="http://schemas.openxmlformats.org/officeDocument/2006/math">
                    <m:sSup>
                      <m:sSupPr>
                        <m:ctrlPr>
                          <a:rPr lang="fr-FR" i="1" smtClean="0">
                            <a:latin typeface="Cambria Math" panose="02040503050406030204" pitchFamily="18" charset="0"/>
                          </a:rPr>
                        </m:ctrlPr>
                      </m:sSupPr>
                      <m:e>
                        <m:r>
                          <m:rPr>
                            <m:sty m:val="p"/>
                          </m:rPr>
                          <a:rPr lang="fr-FR" b="0" i="0" smtClean="0">
                            <a:latin typeface="Cambria Math" panose="02040503050406030204" pitchFamily="18" charset="0"/>
                          </a:rPr>
                          <m:t>n</m:t>
                        </m:r>
                      </m:e>
                      <m:sup>
                        <m:r>
                          <a:rPr lang="fr-FR" i="1" smtClean="0">
                            <a:latin typeface="Cambria Math" panose="02040503050406030204" pitchFamily="18" charset="0"/>
                            <a:ea typeface="Cambria Math" panose="02040503050406030204" pitchFamily="18" charset="0"/>
                          </a:rPr>
                          <m:t>°</m:t>
                        </m:r>
                      </m:sup>
                    </m:sSup>
                  </m:oMath>
                </a14:m>
                <a:r>
                  <a:rPr lang="fr-FR"/>
                  <a:t> (L)</a:t>
                </a:r>
              </a:p>
            </p:txBody>
          </p:sp>
        </mc:Choice>
        <mc:Fallback xmlns="">
          <p:sp>
            <p:nvSpPr>
              <p:cNvPr id="14" name="ZoneTexte 13">
                <a:extLst>
                  <a:ext uri="{FF2B5EF4-FFF2-40B4-BE49-F238E27FC236}">
                    <a16:creationId xmlns:a16="http://schemas.microsoft.com/office/drawing/2014/main" id="{5F81C9C7-1F1F-038D-DE1E-94DF901C8596}"/>
                  </a:ext>
                </a:extLst>
              </p:cNvPr>
              <p:cNvSpPr txBox="1">
                <a:spLocks noRot="1" noChangeAspect="1" noMove="1" noResize="1" noEditPoints="1" noAdjustHandles="1" noChangeArrowheads="1" noChangeShapeType="1" noTextEdit="1"/>
              </p:cNvSpPr>
              <p:nvPr/>
            </p:nvSpPr>
            <p:spPr>
              <a:xfrm>
                <a:off x="8219388" y="746783"/>
                <a:ext cx="1631622" cy="375552"/>
              </a:xfrm>
              <a:prstGeom prst="rect">
                <a:avLst/>
              </a:prstGeom>
              <a:blipFill>
                <a:blip r:embed="rId11"/>
                <a:stretch>
                  <a:fillRect l="-2985" t="-8197" b="-26230"/>
                </a:stretch>
              </a:blipFill>
            </p:spPr>
            <p:txBody>
              <a:bodyPr/>
              <a:lstStyle/>
              <a:p>
                <a:r>
                  <a:rPr lang="en-US">
                    <a:noFill/>
                  </a:rPr>
                  <a:t> </a:t>
                </a:r>
              </a:p>
            </p:txBody>
          </p:sp>
        </mc:Fallback>
      </mc:AlternateContent>
      <p:cxnSp>
        <p:nvCxnSpPr>
          <p:cNvPr id="17" name="Connecteur droit avec flèche 16">
            <a:extLst>
              <a:ext uri="{FF2B5EF4-FFF2-40B4-BE49-F238E27FC236}">
                <a16:creationId xmlns:a16="http://schemas.microsoft.com/office/drawing/2014/main" id="{D616B95A-914E-328E-3851-A2BB2D2E8C81}"/>
              </a:ext>
            </a:extLst>
          </p:cNvPr>
          <p:cNvCxnSpPr/>
          <p:nvPr/>
        </p:nvCxnSpPr>
        <p:spPr>
          <a:xfrm flipH="1">
            <a:off x="6973070" y="1012799"/>
            <a:ext cx="1159497" cy="532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32699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B22F2D1B-1A60-6D41-9D5A-8A8A8714C562}"/>
              </a:ext>
            </a:extLst>
          </p:cNvPr>
          <p:cNvPicPr>
            <a:picLocks noChangeAspect="1"/>
          </p:cNvPicPr>
          <p:nvPr/>
        </p:nvPicPr>
        <p:blipFill>
          <a:blip r:embed="rId2"/>
          <a:stretch>
            <a:fillRect/>
          </a:stretch>
        </p:blipFill>
        <p:spPr>
          <a:xfrm>
            <a:off x="2014632" y="643466"/>
            <a:ext cx="8162735" cy="5571067"/>
          </a:xfrm>
          <a:prstGeom prst="rect">
            <a:avLst/>
          </a:prstGeom>
        </p:spPr>
      </p:pic>
      <p:sp>
        <p:nvSpPr>
          <p:cNvPr id="2" name="Espace réservé du numéro de diapositive 1">
            <a:extLst>
              <a:ext uri="{FF2B5EF4-FFF2-40B4-BE49-F238E27FC236}">
                <a16:creationId xmlns:a16="http://schemas.microsoft.com/office/drawing/2014/main" id="{18BD1A48-4D3A-220D-D8E4-03A0043148CD}"/>
              </a:ext>
            </a:extLst>
          </p:cNvPr>
          <p:cNvSpPr>
            <a:spLocks noGrp="1"/>
          </p:cNvSpPr>
          <p:nvPr>
            <p:ph type="sldNum" sz="quarter" idx="12"/>
          </p:nvPr>
        </p:nvSpPr>
        <p:spPr>
          <a:xfrm>
            <a:off x="8610600" y="6356350"/>
            <a:ext cx="2743200" cy="365125"/>
          </a:xfrm>
        </p:spPr>
        <p:txBody>
          <a:bodyPr>
            <a:normAutofit/>
          </a:bodyPr>
          <a:lstStyle/>
          <a:p>
            <a:pPr>
              <a:spcAft>
                <a:spcPts val="600"/>
              </a:spcAft>
            </a:pPr>
            <a:fld id="{27C6CCC6-2BE5-4E42-96A4-D1E8E81A3D8E}" type="slidenum">
              <a:rPr lang="fr-FR" smtClean="0"/>
              <a:pPr>
                <a:spcAft>
                  <a:spcPts val="600"/>
                </a:spcAft>
              </a:pPr>
              <a:t>7</a:t>
            </a:fld>
            <a:endParaRPr lang="fr-FR"/>
          </a:p>
        </p:txBody>
      </p:sp>
      <p:sp>
        <p:nvSpPr>
          <p:cNvPr id="5" name="ZoneTexte 4">
            <a:extLst>
              <a:ext uri="{FF2B5EF4-FFF2-40B4-BE49-F238E27FC236}">
                <a16:creationId xmlns:a16="http://schemas.microsoft.com/office/drawing/2014/main" id="{E139EDA9-70F6-9BFD-3940-0D58242145F8}"/>
              </a:ext>
            </a:extLst>
          </p:cNvPr>
          <p:cNvSpPr txBox="1"/>
          <p:nvPr/>
        </p:nvSpPr>
        <p:spPr>
          <a:xfrm>
            <a:off x="520831" y="472650"/>
            <a:ext cx="6094428" cy="341632"/>
          </a:xfrm>
          <a:prstGeom prst="rect">
            <a:avLst/>
          </a:prstGeom>
          <a:noFill/>
        </p:spPr>
        <p:txBody>
          <a:bodyPr wrap="square">
            <a:spAutoFit/>
          </a:bodyPr>
          <a:lstStyle/>
          <a:p>
            <a:pPr marL="114300">
              <a:lnSpc>
                <a:spcPct val="90000"/>
              </a:lnSpc>
              <a:spcAft>
                <a:spcPts val="600"/>
              </a:spcAft>
            </a:pPr>
            <a:r>
              <a:rPr lang="en-US" sz="1800" u="sng"/>
              <a:t>Aspect </a:t>
            </a:r>
            <a:r>
              <a:rPr lang="en-US" sz="1800" u="sng" err="1"/>
              <a:t>théorique</a:t>
            </a:r>
            <a:r>
              <a:rPr lang="en-US" sz="1800" u="sng"/>
              <a:t> :</a:t>
            </a:r>
          </a:p>
        </p:txBody>
      </p:sp>
    </p:spTree>
    <p:extLst>
      <p:ext uri="{BB962C8B-B14F-4D97-AF65-F5344CB8AC3E}">
        <p14:creationId xmlns:p14="http://schemas.microsoft.com/office/powerpoint/2010/main" val="1108570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148FFAF8-B4E1-349E-C125-6E51763F229A}"/>
                  </a:ext>
                </a:extLst>
              </p:cNvPr>
              <p:cNvSpPr txBox="1"/>
              <p:nvPr/>
            </p:nvSpPr>
            <p:spPr>
              <a:xfrm>
                <a:off x="6364475" y="1480844"/>
                <a:ext cx="3648174" cy="11719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𝑊</m:t>
                      </m:r>
                      <m:r>
                        <a:rPr lang="fr-FR" b="0" i="1" smtClean="0">
                          <a:latin typeface="Cambria Math" panose="02040503050406030204" pitchFamily="18" charset="0"/>
                        </a:rPr>
                        <m:t>=</m:t>
                      </m:r>
                      <m:d>
                        <m:dPr>
                          <m:begChr m:val="["/>
                          <m:endChr m:val="]"/>
                          <m:ctrlPr>
                            <a:rPr lang="fr-FR" i="1" smtClean="0">
                              <a:latin typeface="Cambria Math" panose="02040503050406030204" pitchFamily="18" charset="0"/>
                            </a:rPr>
                          </m:ctrlPr>
                        </m:dPr>
                        <m:e>
                          <m:m>
                            <m:mPr>
                              <m:mcs>
                                <m:mc>
                                  <m:mcPr>
                                    <m:count m:val="3"/>
                                    <m:mcJc m:val="center"/>
                                  </m:mcPr>
                                </m:mc>
                              </m:mcs>
                              <m:ctrlPr>
                                <a:rPr lang="fr-FR" i="1" smtClean="0">
                                  <a:latin typeface="Cambria Math" panose="02040503050406030204" pitchFamily="18" charset="0"/>
                                </a:rPr>
                              </m:ctrlPr>
                            </m:mPr>
                            <m:mr>
                              <m:e>
                                <m:sSup>
                                  <m:sSupPr>
                                    <m:ctrlPr>
                                      <a:rPr lang="fr-FR" i="1" smtClean="0">
                                        <a:latin typeface="Cambria Math" panose="02040503050406030204" pitchFamily="18" charset="0"/>
                                      </a:rPr>
                                    </m:ctrlPr>
                                  </m:sSupPr>
                                  <m:e>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1,1</m:t>
                                        </m:r>
                                      </m:sub>
                                    </m:sSub>
                                  </m:e>
                                  <m:sup>
                                    <m:r>
                                      <a:rPr lang="fr-FR" b="0" i="1" smtClean="0">
                                        <a:latin typeface="Cambria Math" panose="02040503050406030204" pitchFamily="18" charset="0"/>
                                      </a:rPr>
                                      <m:t>(</m:t>
                                    </m:r>
                                    <m:r>
                                      <a:rPr lang="fr-FR" b="0" i="1" smtClean="0">
                                        <a:latin typeface="Cambria Math" panose="02040503050406030204" pitchFamily="18" charset="0"/>
                                      </a:rPr>
                                      <m:t>𝑙</m:t>
                                    </m:r>
                                    <m:r>
                                      <a:rPr lang="fr-FR" b="0" i="1" smtClean="0">
                                        <a:latin typeface="Cambria Math" panose="02040503050406030204" pitchFamily="18" charset="0"/>
                                      </a:rPr>
                                      <m:t>)</m:t>
                                    </m:r>
                                  </m:sup>
                                </m:sSup>
                              </m:e>
                              <m:e>
                                <m:r>
                                  <a:rPr lang="fr-FR" i="1" smtClean="0">
                                    <a:latin typeface="Cambria Math" panose="02040503050406030204" pitchFamily="18" charset="0"/>
                                  </a:rPr>
                                  <m:t>⋯</m:t>
                                </m:r>
                              </m:e>
                              <m:e>
                                <m:sSup>
                                  <m:sSupPr>
                                    <m:ctrlPr>
                                      <a:rPr lang="fr-FR" i="1" smtClean="0">
                                        <a:latin typeface="Cambria Math" panose="02040503050406030204" pitchFamily="18" charset="0"/>
                                      </a:rPr>
                                    </m:ctrlPr>
                                  </m:sSupPr>
                                  <m:e>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1,</m:t>
                                        </m:r>
                                        <m:r>
                                          <a:rPr lang="fr-FR" i="1">
                                            <a:latin typeface="Cambria Math" panose="02040503050406030204" pitchFamily="18" charset="0"/>
                                          </a:rPr>
                                          <m:t>𝑞</m:t>
                                        </m:r>
                                      </m:sub>
                                    </m:sSub>
                                  </m:e>
                                  <m:sup>
                                    <m:r>
                                      <a:rPr lang="fr-FR" b="0" i="1" smtClean="0">
                                        <a:latin typeface="Cambria Math" panose="02040503050406030204" pitchFamily="18" charset="0"/>
                                      </a:rPr>
                                      <m:t>(</m:t>
                                    </m:r>
                                    <m:r>
                                      <a:rPr lang="fr-FR" b="0" i="1" smtClean="0">
                                        <a:latin typeface="Cambria Math" panose="02040503050406030204" pitchFamily="18" charset="0"/>
                                      </a:rPr>
                                      <m:t>𝑙</m:t>
                                    </m:r>
                                  </m:sup>
                                </m:sSup>
                                <m:r>
                                  <a:rPr lang="fr-FR" b="0" i="1" smtClean="0">
                                    <a:latin typeface="Cambria Math" panose="02040503050406030204" pitchFamily="18" charset="0"/>
                                  </a:rPr>
                                  <m:t>)</m:t>
                                </m:r>
                              </m:e>
                            </m:mr>
                            <m:mr>
                              <m:e>
                                <m:r>
                                  <a:rPr lang="fr-FR" i="1" smtClean="0">
                                    <a:latin typeface="Cambria Math" panose="02040503050406030204" pitchFamily="18" charset="0"/>
                                  </a:rPr>
                                  <m:t>⋮</m:t>
                                </m:r>
                              </m:e>
                              <m:e>
                                <m:r>
                                  <a:rPr lang="fr-FR" i="1" smtClean="0">
                                    <a:latin typeface="Cambria Math" panose="02040503050406030204" pitchFamily="18" charset="0"/>
                                  </a:rPr>
                                  <m:t>⋱</m:t>
                                </m:r>
                              </m:e>
                              <m:e>
                                <m:r>
                                  <a:rPr lang="fr-FR" i="1" smtClean="0">
                                    <a:latin typeface="Cambria Math" panose="02040503050406030204" pitchFamily="18" charset="0"/>
                                  </a:rPr>
                                  <m:t>⋮</m:t>
                                </m:r>
                              </m:e>
                            </m:mr>
                            <m:mr>
                              <m:e>
                                <m:sSup>
                                  <m:sSupPr>
                                    <m:ctrlPr>
                                      <a:rPr lang="fr-FR" i="1" smtClean="0">
                                        <a:latin typeface="Cambria Math" panose="02040503050406030204" pitchFamily="18" charset="0"/>
                                      </a:rPr>
                                    </m:ctrlPr>
                                  </m:sSupPr>
                                  <m:e>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𝑛</m:t>
                                        </m:r>
                                        <m:r>
                                          <a:rPr lang="fr-FR" i="1">
                                            <a:latin typeface="Cambria Math" panose="02040503050406030204" pitchFamily="18" charset="0"/>
                                          </a:rPr>
                                          <m:t>,1</m:t>
                                        </m:r>
                                      </m:sub>
                                    </m:sSub>
                                  </m:e>
                                  <m:sup>
                                    <m:r>
                                      <a:rPr lang="fr-FR" b="0" i="1" smtClean="0">
                                        <a:latin typeface="Cambria Math" panose="02040503050406030204" pitchFamily="18" charset="0"/>
                                      </a:rPr>
                                      <m:t>(</m:t>
                                    </m:r>
                                    <m:r>
                                      <a:rPr lang="fr-FR" b="0" i="1" smtClean="0">
                                        <a:latin typeface="Cambria Math" panose="02040503050406030204" pitchFamily="18" charset="0"/>
                                      </a:rPr>
                                      <m:t>𝑙</m:t>
                                    </m:r>
                                    <m:r>
                                      <a:rPr lang="fr-FR" b="0" i="1" smtClean="0">
                                        <a:latin typeface="Cambria Math" panose="02040503050406030204" pitchFamily="18" charset="0"/>
                                      </a:rPr>
                                      <m:t>)</m:t>
                                    </m:r>
                                  </m:sup>
                                </m:sSup>
                              </m:e>
                              <m:e>
                                <m:r>
                                  <a:rPr lang="fr-FR" i="1" smtClean="0">
                                    <a:latin typeface="Cambria Math" panose="02040503050406030204" pitchFamily="18" charset="0"/>
                                  </a:rPr>
                                  <m:t>⋯</m:t>
                                </m:r>
                              </m:e>
                              <m:e>
                                <m:sSup>
                                  <m:sSupPr>
                                    <m:ctrlPr>
                                      <a:rPr lang="fr-FR" i="1" smtClean="0">
                                        <a:latin typeface="Cambria Math" panose="02040503050406030204" pitchFamily="18" charset="0"/>
                                      </a:rPr>
                                    </m:ctrlPr>
                                  </m:sSupPr>
                                  <m:e>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𝑛</m:t>
                                        </m:r>
                                        <m:r>
                                          <a:rPr lang="fr-FR" i="1">
                                            <a:latin typeface="Cambria Math" panose="02040503050406030204" pitchFamily="18" charset="0"/>
                                          </a:rPr>
                                          <m:t>,</m:t>
                                        </m:r>
                                        <m:r>
                                          <a:rPr lang="fr-FR" i="1">
                                            <a:latin typeface="Cambria Math" panose="02040503050406030204" pitchFamily="18" charset="0"/>
                                          </a:rPr>
                                          <m:t>𝑞</m:t>
                                        </m:r>
                                      </m:sub>
                                    </m:sSub>
                                  </m:e>
                                  <m:sup>
                                    <m:r>
                                      <a:rPr lang="fr-FR" b="0" i="1" smtClean="0">
                                        <a:latin typeface="Cambria Math" panose="02040503050406030204" pitchFamily="18" charset="0"/>
                                      </a:rPr>
                                      <m:t>(</m:t>
                                    </m:r>
                                    <m:r>
                                      <a:rPr lang="fr-FR" b="0" i="1" smtClean="0">
                                        <a:latin typeface="Cambria Math" panose="02040503050406030204" pitchFamily="18" charset="0"/>
                                      </a:rPr>
                                      <m:t>𝑙</m:t>
                                    </m:r>
                                    <m:r>
                                      <a:rPr lang="fr-FR" b="0" i="1" smtClean="0">
                                        <a:latin typeface="Cambria Math" panose="02040503050406030204" pitchFamily="18" charset="0"/>
                                      </a:rPr>
                                      <m:t>)</m:t>
                                    </m:r>
                                  </m:sup>
                                </m:sSup>
                              </m:e>
                            </m:mr>
                          </m:m>
                        </m:e>
                      </m:d>
                    </m:oMath>
                  </m:oMathPara>
                </a14:m>
                <a:endParaRPr lang="fr-FR"/>
              </a:p>
              <a:p>
                <a:endParaRPr lang="fr-FR"/>
              </a:p>
            </p:txBody>
          </p:sp>
        </mc:Choice>
        <mc:Fallback xmlns="">
          <p:sp>
            <p:nvSpPr>
              <p:cNvPr id="4" name="ZoneTexte 3">
                <a:extLst>
                  <a:ext uri="{FF2B5EF4-FFF2-40B4-BE49-F238E27FC236}">
                    <a16:creationId xmlns:a16="http://schemas.microsoft.com/office/drawing/2014/main" id="{148FFAF8-B4E1-349E-C125-6E51763F229A}"/>
                  </a:ext>
                </a:extLst>
              </p:cNvPr>
              <p:cNvSpPr txBox="1">
                <a:spLocks noRot="1" noChangeAspect="1" noMove="1" noResize="1" noEditPoints="1" noAdjustHandles="1" noChangeArrowheads="1" noChangeShapeType="1" noTextEdit="1"/>
              </p:cNvSpPr>
              <p:nvPr/>
            </p:nvSpPr>
            <p:spPr>
              <a:xfrm>
                <a:off x="6364475" y="1480844"/>
                <a:ext cx="3648174" cy="117192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3FA32E2F-885D-376C-3177-DA5E97161F97}"/>
                  </a:ext>
                </a:extLst>
              </p:cNvPr>
              <p:cNvSpPr txBox="1"/>
              <p:nvPr/>
            </p:nvSpPr>
            <p:spPr>
              <a:xfrm>
                <a:off x="1043898" y="849490"/>
                <a:ext cx="2244627" cy="34971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fr-FR" b="0" i="1" smtClean="0">
                              <a:latin typeface="Cambria Math" panose="02040503050406030204" pitchFamily="18" charset="0"/>
                            </a:rPr>
                          </m:ctrlPr>
                        </m:sSupPr>
                        <m:e>
                          <m:r>
                            <m:rPr>
                              <m:nor/>
                            </m:rPr>
                            <a:rPr lang="fr-FR" dirty="0"/>
                            <m:t>B</m:t>
                          </m:r>
                        </m:e>
                        <m:sup>
                          <m:r>
                            <a:rPr lang="fr-FR" b="0" i="1" smtClean="0">
                              <a:latin typeface="Cambria Math" panose="02040503050406030204" pitchFamily="18" charset="0"/>
                            </a:rPr>
                            <m:t>(</m:t>
                          </m:r>
                          <m:r>
                            <a:rPr lang="fr-FR" b="0" i="1" smtClean="0">
                              <a:latin typeface="Cambria Math" panose="02040503050406030204" pitchFamily="18" charset="0"/>
                            </a:rPr>
                            <m:t>𝑙</m:t>
                          </m:r>
                          <m:r>
                            <a:rPr lang="fr-FR" b="0" i="1" smtClean="0">
                              <a:latin typeface="Cambria Math" panose="02040503050406030204" pitchFamily="18" charset="0"/>
                            </a:rPr>
                            <m:t>)</m:t>
                          </m:r>
                        </m:sup>
                      </m:sSup>
                      <m:r>
                        <a:rPr lang="fr-FR" b="0" i="1" smtClean="0">
                          <a:latin typeface="Cambria Math" panose="02040503050406030204" pitchFamily="18" charset="0"/>
                        </a:rPr>
                        <m:t>=</m:t>
                      </m:r>
                      <m:d>
                        <m:dPr>
                          <m:begChr m:val="["/>
                          <m:endChr m:val="]"/>
                          <m:ctrlPr>
                            <a:rPr lang="fr-FR" b="0" i="1" smtClean="0">
                              <a:latin typeface="Cambria Math" panose="02040503050406030204" pitchFamily="18" charset="0"/>
                            </a:rPr>
                          </m:ctrlPr>
                        </m:dPr>
                        <m:e>
                          <m:sSup>
                            <m:sSupPr>
                              <m:ctrlPr>
                                <a:rPr lang="fr-FR" i="1" smtClean="0">
                                  <a:latin typeface="Cambria Math" panose="02040503050406030204" pitchFamily="18" charset="0"/>
                                </a:rPr>
                              </m:ctrlPr>
                            </m:sSupPr>
                            <m:e>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1</m:t>
                                  </m:r>
                                </m:sub>
                              </m:sSub>
                            </m:e>
                            <m:sup>
                              <m:r>
                                <a:rPr lang="fr-FR" i="1">
                                  <a:latin typeface="Cambria Math" panose="02040503050406030204" pitchFamily="18" charset="0"/>
                                </a:rPr>
                                <m:t>(</m:t>
                              </m:r>
                              <m:r>
                                <a:rPr lang="fr-FR" i="1">
                                  <a:latin typeface="Cambria Math" panose="02040503050406030204" pitchFamily="18" charset="0"/>
                                </a:rPr>
                                <m:t>𝑙</m:t>
                              </m:r>
                              <m:r>
                                <a:rPr lang="fr-FR" i="1">
                                  <a:latin typeface="Cambria Math" panose="02040503050406030204" pitchFamily="18" charset="0"/>
                                </a:rPr>
                                <m:t>)</m:t>
                              </m:r>
                            </m:sup>
                          </m:sSup>
                          <m:m>
                            <m:mPr>
                              <m:mcs>
                                <m:mc>
                                  <m:mcPr>
                                    <m:count m:val="2"/>
                                    <m:mcJc m:val="center"/>
                                  </m:mcPr>
                                </m:mc>
                              </m:mcs>
                              <m:ctrlPr>
                                <a:rPr lang="fr-FR" i="1" smtClean="0">
                                  <a:latin typeface="Cambria Math" panose="02040503050406030204" pitchFamily="18" charset="0"/>
                                </a:rPr>
                              </m:ctrlPr>
                            </m:mPr>
                            <m:mr>
                              <m:e>
                                <m:r>
                                  <m:rPr>
                                    <m:brk m:alnAt="7"/>
                                  </m:rPr>
                                  <a:rPr lang="fr-FR" i="1" smtClean="0">
                                    <a:latin typeface="Cambria Math" panose="02040503050406030204" pitchFamily="18" charset="0"/>
                                  </a:rPr>
                                  <m:t>…</m:t>
                                </m:r>
                              </m:e>
                              <m:e>
                                <m:sSup>
                                  <m:sSupPr>
                                    <m:ctrlPr>
                                      <a:rPr lang="fr-FR" i="1">
                                        <a:latin typeface="Cambria Math" panose="02040503050406030204" pitchFamily="18" charset="0"/>
                                      </a:rPr>
                                    </m:ctrlPr>
                                  </m:sSupPr>
                                  <m:e>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𝑞</m:t>
                                        </m:r>
                                      </m:sub>
                                    </m:sSub>
                                  </m:e>
                                  <m:sup>
                                    <m:r>
                                      <a:rPr lang="fr-FR" i="1">
                                        <a:latin typeface="Cambria Math" panose="02040503050406030204" pitchFamily="18" charset="0"/>
                                      </a:rPr>
                                      <m:t>(</m:t>
                                    </m:r>
                                    <m:r>
                                      <a:rPr lang="fr-FR" i="1">
                                        <a:latin typeface="Cambria Math" panose="02040503050406030204" pitchFamily="18" charset="0"/>
                                      </a:rPr>
                                      <m:t>𝑙</m:t>
                                    </m:r>
                                    <m:r>
                                      <a:rPr lang="fr-FR" i="1">
                                        <a:latin typeface="Cambria Math" panose="02040503050406030204" pitchFamily="18" charset="0"/>
                                      </a:rPr>
                                      <m:t>)</m:t>
                                    </m:r>
                                  </m:sup>
                                </m:sSup>
                                <m:r>
                                  <m:rPr>
                                    <m:nor/>
                                  </m:rPr>
                                  <a:rPr lang="fr-FR" dirty="0"/>
                                  <m:t> </m:t>
                                </m:r>
                              </m:e>
                            </m:mr>
                          </m:m>
                        </m:e>
                      </m:d>
                    </m:oMath>
                  </m:oMathPara>
                </a14:m>
                <a:endParaRPr lang="fr-FR"/>
              </a:p>
            </p:txBody>
          </p:sp>
        </mc:Choice>
        <mc:Fallback xmlns="">
          <p:sp>
            <p:nvSpPr>
              <p:cNvPr id="3" name="ZoneTexte 2">
                <a:extLst>
                  <a:ext uri="{FF2B5EF4-FFF2-40B4-BE49-F238E27FC236}">
                    <a16:creationId xmlns:a16="http://schemas.microsoft.com/office/drawing/2014/main" id="{3FA32E2F-885D-376C-3177-DA5E97161F97}"/>
                  </a:ext>
                </a:extLst>
              </p:cNvPr>
              <p:cNvSpPr txBox="1">
                <a:spLocks noRot="1" noChangeAspect="1" noMove="1" noResize="1" noEditPoints="1" noAdjustHandles="1" noChangeArrowheads="1" noChangeShapeType="1" noTextEdit="1"/>
              </p:cNvSpPr>
              <p:nvPr/>
            </p:nvSpPr>
            <p:spPr>
              <a:xfrm>
                <a:off x="1043898" y="849490"/>
                <a:ext cx="2244627" cy="349711"/>
              </a:xfrm>
              <a:prstGeom prst="rect">
                <a:avLst/>
              </a:prstGeom>
              <a:blipFill>
                <a:blip r:embed="rId3"/>
                <a:stretch>
                  <a:fillRect l="-815" t="-3448" b="-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0BB18A2A-ED16-7B81-D046-382AE2D52678}"/>
                  </a:ext>
                </a:extLst>
              </p:cNvPr>
              <p:cNvSpPr txBox="1"/>
              <p:nvPr/>
            </p:nvSpPr>
            <p:spPr>
              <a:xfrm>
                <a:off x="968403" y="2792858"/>
                <a:ext cx="2395616" cy="31624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fr-FR" i="1" smtClean="0">
                              <a:latin typeface="Cambria Math" panose="02040503050406030204" pitchFamily="18" charset="0"/>
                            </a:rPr>
                          </m:ctrlPr>
                        </m:sSupPr>
                        <m:e>
                          <m:r>
                            <m:rPr>
                              <m:nor/>
                            </m:rPr>
                            <a:rPr lang="fr-FR" dirty="0"/>
                            <m:t>Y</m:t>
                          </m:r>
                        </m:e>
                        <m:sup>
                          <m:r>
                            <a:rPr lang="fr-FR" b="0" i="1" smtClean="0">
                              <a:latin typeface="Cambria Math" panose="02040503050406030204" pitchFamily="18" charset="0"/>
                            </a:rPr>
                            <m:t>(</m:t>
                          </m:r>
                          <m:r>
                            <a:rPr lang="fr-FR" b="0" i="1" smtClean="0">
                              <a:latin typeface="Cambria Math" panose="02040503050406030204" pitchFamily="18" charset="0"/>
                            </a:rPr>
                            <m:t>𝑙</m:t>
                          </m:r>
                          <m:r>
                            <a:rPr lang="fr-FR" b="0" i="1" smtClean="0">
                              <a:latin typeface="Cambria Math" panose="02040503050406030204" pitchFamily="18" charset="0"/>
                            </a:rPr>
                            <m:t>)</m:t>
                          </m:r>
                        </m:sup>
                      </m:sSup>
                      <m:r>
                        <a:rPr lang="fr-FR" b="0" i="0" smtClean="0">
                          <a:latin typeface="Cambria Math" panose="02040503050406030204" pitchFamily="18" charset="0"/>
                        </a:rPr>
                        <m:t>=</m:t>
                      </m:r>
                      <m:d>
                        <m:dPr>
                          <m:begChr m:val="["/>
                          <m:endChr m:val="]"/>
                          <m:ctrlPr>
                            <a:rPr lang="fr-FR" b="0" i="1" smtClean="0">
                              <a:latin typeface="Cambria Math" panose="02040503050406030204" pitchFamily="18" charset="0"/>
                            </a:rPr>
                          </m:ctrlPr>
                        </m:dPr>
                        <m:e>
                          <m:sSup>
                            <m:sSupPr>
                              <m:ctrlPr>
                                <a:rPr lang="fr-FR" i="1">
                                  <a:latin typeface="Cambria Math" panose="02040503050406030204" pitchFamily="18" charset="0"/>
                                </a:rPr>
                              </m:ctrlPr>
                            </m:sSupPr>
                            <m:e>
                              <m:sSub>
                                <m:sSubPr>
                                  <m:ctrlPr>
                                    <a:rPr lang="fr-FR" i="1">
                                      <a:latin typeface="Cambria Math" panose="02040503050406030204" pitchFamily="18" charset="0"/>
                                    </a:rPr>
                                  </m:ctrlPr>
                                </m:sSubPr>
                                <m:e>
                                  <m:r>
                                    <a:rPr lang="fr-FR" i="1">
                                      <a:latin typeface="Cambria Math" panose="02040503050406030204" pitchFamily="18" charset="0"/>
                                    </a:rPr>
                                    <m:t>𝑦</m:t>
                                  </m:r>
                                </m:e>
                                <m:sub>
                                  <m:r>
                                    <a:rPr lang="fr-FR" i="1">
                                      <a:latin typeface="Cambria Math" panose="02040503050406030204" pitchFamily="18" charset="0"/>
                                    </a:rPr>
                                    <m:t>1</m:t>
                                  </m:r>
                                </m:sub>
                              </m:sSub>
                            </m:e>
                            <m:sup>
                              <m:r>
                                <a:rPr lang="fr-FR" i="1">
                                  <a:latin typeface="Cambria Math" panose="02040503050406030204" pitchFamily="18" charset="0"/>
                                </a:rPr>
                                <m:t>(</m:t>
                              </m:r>
                              <m:r>
                                <a:rPr lang="fr-FR" i="1">
                                  <a:latin typeface="Cambria Math" panose="02040503050406030204" pitchFamily="18" charset="0"/>
                                </a:rPr>
                                <m:t>𝑙</m:t>
                              </m:r>
                              <m:r>
                                <a:rPr lang="fr-FR" i="1">
                                  <a:latin typeface="Cambria Math" panose="02040503050406030204" pitchFamily="18" charset="0"/>
                                </a:rPr>
                                <m:t>)</m:t>
                              </m:r>
                            </m:sup>
                          </m:sSup>
                          <m:m>
                            <m:mPr>
                              <m:mcs>
                                <m:mc>
                                  <m:mcPr>
                                    <m:count m:val="2"/>
                                    <m:mcJc m:val="center"/>
                                  </m:mcPr>
                                </m:mc>
                              </m:mcs>
                              <m:ctrlPr>
                                <a:rPr lang="fr-FR" i="1" smtClean="0">
                                  <a:latin typeface="Cambria Math" panose="02040503050406030204" pitchFamily="18" charset="0"/>
                                </a:rPr>
                              </m:ctrlPr>
                            </m:mPr>
                            <m:mr>
                              <m:e>
                                <m:r>
                                  <m:rPr>
                                    <m:brk m:alnAt="7"/>
                                  </m:rPr>
                                  <a:rPr lang="fr-FR" i="1" smtClean="0">
                                    <a:latin typeface="Cambria Math" panose="02040503050406030204" pitchFamily="18" charset="0"/>
                                  </a:rPr>
                                  <m:t>…</m:t>
                                </m:r>
                              </m:e>
                              <m:e>
                                <m:sSup>
                                  <m:sSupPr>
                                    <m:ctrlPr>
                                      <a:rPr lang="fr-FR" i="1">
                                        <a:latin typeface="Cambria Math" panose="02040503050406030204" pitchFamily="18" charset="0"/>
                                      </a:rPr>
                                    </m:ctrlPr>
                                  </m:sSupPr>
                                  <m:e>
                                    <m:sSub>
                                      <m:sSubPr>
                                        <m:ctrlPr>
                                          <a:rPr lang="fr-FR" i="1">
                                            <a:latin typeface="Cambria Math" panose="02040503050406030204" pitchFamily="18" charset="0"/>
                                          </a:rPr>
                                        </m:ctrlPr>
                                      </m:sSubPr>
                                      <m:e>
                                        <m:r>
                                          <a:rPr lang="fr-FR" i="1">
                                            <a:latin typeface="Cambria Math" panose="02040503050406030204" pitchFamily="18" charset="0"/>
                                          </a:rPr>
                                          <m:t>𝑦</m:t>
                                        </m:r>
                                      </m:e>
                                      <m:sub>
                                        <m:r>
                                          <a:rPr lang="fr-FR" b="0" i="1" smtClean="0">
                                            <a:latin typeface="Cambria Math" panose="02040503050406030204" pitchFamily="18" charset="0"/>
                                          </a:rPr>
                                          <m:t>𝑞</m:t>
                                        </m:r>
                                      </m:sub>
                                    </m:sSub>
                                  </m:e>
                                  <m:sup>
                                    <m:r>
                                      <a:rPr lang="fr-FR" i="1">
                                        <a:latin typeface="Cambria Math" panose="02040503050406030204" pitchFamily="18" charset="0"/>
                                      </a:rPr>
                                      <m:t>(</m:t>
                                    </m:r>
                                    <m:r>
                                      <a:rPr lang="fr-FR" i="1">
                                        <a:latin typeface="Cambria Math" panose="02040503050406030204" pitchFamily="18" charset="0"/>
                                      </a:rPr>
                                      <m:t>𝑙</m:t>
                                    </m:r>
                                    <m:r>
                                      <a:rPr lang="fr-FR" i="1">
                                        <a:latin typeface="Cambria Math" panose="02040503050406030204" pitchFamily="18" charset="0"/>
                                      </a:rPr>
                                      <m:t>)</m:t>
                                    </m:r>
                                  </m:sup>
                                </m:sSup>
                                <m:r>
                                  <m:rPr>
                                    <m:nor/>
                                  </m:rPr>
                                  <a:rPr lang="fr-FR" dirty="0"/>
                                  <m:t> </m:t>
                                </m:r>
                              </m:e>
                            </m:mr>
                          </m:m>
                        </m:e>
                      </m:d>
                      <m:r>
                        <a:rPr lang="fr-FR" b="0" i="1" smtClean="0">
                          <a:latin typeface="Cambria Math" panose="02040503050406030204" pitchFamily="18" charset="0"/>
                        </a:rPr>
                        <m:t> </m:t>
                      </m:r>
                    </m:oMath>
                  </m:oMathPara>
                </a14:m>
                <a:endParaRPr lang="fr-FR"/>
              </a:p>
            </p:txBody>
          </p:sp>
        </mc:Choice>
        <mc:Fallback xmlns="">
          <p:sp>
            <p:nvSpPr>
              <p:cNvPr id="6" name="ZoneTexte 5">
                <a:extLst>
                  <a:ext uri="{FF2B5EF4-FFF2-40B4-BE49-F238E27FC236}">
                    <a16:creationId xmlns:a16="http://schemas.microsoft.com/office/drawing/2014/main" id="{0BB18A2A-ED16-7B81-D046-382AE2D52678}"/>
                  </a:ext>
                </a:extLst>
              </p:cNvPr>
              <p:cNvSpPr txBox="1">
                <a:spLocks noRot="1" noChangeAspect="1" noMove="1" noResize="1" noEditPoints="1" noAdjustHandles="1" noChangeArrowheads="1" noChangeShapeType="1" noTextEdit="1"/>
              </p:cNvSpPr>
              <p:nvPr/>
            </p:nvSpPr>
            <p:spPr>
              <a:xfrm>
                <a:off x="968403" y="2792858"/>
                <a:ext cx="2395616" cy="316240"/>
              </a:xfrm>
              <a:prstGeom prst="rect">
                <a:avLst/>
              </a:prstGeom>
              <a:blipFill>
                <a:blip r:embed="rId4"/>
                <a:stretch>
                  <a:fillRect t="-5769" b="-173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F346A63F-3D79-8277-8E9B-D826F6B651BD}"/>
                  </a:ext>
                </a:extLst>
              </p:cNvPr>
              <p:cNvSpPr txBox="1"/>
              <p:nvPr/>
            </p:nvSpPr>
            <p:spPr>
              <a:xfrm>
                <a:off x="815860" y="4417505"/>
                <a:ext cx="2472665" cy="288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fr-FR" b="0" i="1" smtClean="0">
                              <a:latin typeface="Cambria Math" panose="02040503050406030204" pitchFamily="18" charset="0"/>
                            </a:rPr>
                          </m:ctrlPr>
                        </m:sSupPr>
                        <m:e>
                          <m:r>
                            <a:rPr lang="fr-FR" i="1">
                              <a:latin typeface="Cambria Math" panose="02040503050406030204" pitchFamily="18" charset="0"/>
                            </a:rPr>
                            <m:t>𝑌</m:t>
                          </m:r>
                        </m:e>
                        <m:sup>
                          <m:r>
                            <a:rPr lang="fr-FR" b="0" i="1" smtClean="0">
                              <a:latin typeface="Cambria Math" panose="02040503050406030204" pitchFamily="18" charset="0"/>
                            </a:rPr>
                            <m:t>(</m:t>
                          </m:r>
                          <m:r>
                            <a:rPr lang="fr-FR" b="0" i="1" smtClean="0">
                              <a:latin typeface="Cambria Math" panose="02040503050406030204" pitchFamily="18" charset="0"/>
                            </a:rPr>
                            <m:t>𝑙</m:t>
                          </m:r>
                          <m:r>
                            <a:rPr lang="fr-FR" b="0" i="1" smtClean="0">
                              <a:latin typeface="Cambria Math" panose="02040503050406030204" pitchFamily="18" charset="0"/>
                            </a:rPr>
                            <m:t>)</m:t>
                          </m:r>
                        </m:sup>
                      </m:sSup>
                      <m:r>
                        <a:rPr lang="fr-FR" b="0" i="1" smtClean="0">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𝐴</m:t>
                          </m:r>
                        </m:e>
                        <m:sup>
                          <m:r>
                            <a:rPr lang="fr-FR" i="1">
                              <a:latin typeface="Cambria Math" panose="02040503050406030204" pitchFamily="18" charset="0"/>
                            </a:rPr>
                            <m:t>(</m:t>
                          </m:r>
                          <m:r>
                            <a:rPr lang="fr-FR" i="1">
                              <a:latin typeface="Cambria Math" panose="02040503050406030204" pitchFamily="18" charset="0"/>
                            </a:rPr>
                            <m:t>𝑙</m:t>
                          </m:r>
                          <m:r>
                            <a:rPr lang="fr-FR" i="1">
                              <a:latin typeface="Cambria Math" panose="02040503050406030204" pitchFamily="18" charset="0"/>
                            </a:rPr>
                            <m:t>−1)</m:t>
                          </m:r>
                        </m:sup>
                      </m:sSup>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i="1">
                              <a:latin typeface="Cambria Math" panose="02040503050406030204" pitchFamily="18" charset="0"/>
                            </a:rPr>
                            <m:t>𝑊</m:t>
                          </m:r>
                        </m:e>
                        <m:sup>
                          <m:r>
                            <a:rPr lang="fr-FR" b="0" i="1" smtClean="0">
                              <a:latin typeface="Cambria Math" panose="02040503050406030204" pitchFamily="18" charset="0"/>
                            </a:rPr>
                            <m:t>(</m:t>
                          </m:r>
                          <m:r>
                            <a:rPr lang="fr-FR" b="0" i="1" smtClean="0">
                              <a:latin typeface="Cambria Math" panose="02040503050406030204" pitchFamily="18" charset="0"/>
                            </a:rPr>
                            <m:t>𝑙</m:t>
                          </m:r>
                          <m:r>
                            <a:rPr lang="fr-FR" b="0" i="1" smtClean="0">
                              <a:latin typeface="Cambria Math" panose="02040503050406030204" pitchFamily="18" charset="0"/>
                            </a:rPr>
                            <m:t>)</m:t>
                          </m:r>
                        </m:sup>
                      </m:sSup>
                      <m:r>
                        <a:rPr lang="fr-FR" b="0" i="1" smtClean="0">
                          <a:latin typeface="Cambria Math" panose="02040503050406030204" pitchFamily="18" charset="0"/>
                        </a:rPr>
                        <m:t>+</m:t>
                      </m:r>
                      <m:sSup>
                        <m:sSupPr>
                          <m:ctrlPr>
                            <a:rPr lang="fr-FR" i="1">
                              <a:latin typeface="Cambria Math" panose="02040503050406030204" pitchFamily="18" charset="0"/>
                            </a:rPr>
                          </m:ctrlPr>
                        </m:sSupPr>
                        <m:e>
                          <m:r>
                            <a:rPr lang="fr-FR" b="0" i="1" smtClean="0">
                              <a:latin typeface="Cambria Math" panose="02040503050406030204" pitchFamily="18" charset="0"/>
                            </a:rPr>
                            <m:t>𝐵</m:t>
                          </m:r>
                        </m:e>
                        <m:sup>
                          <m:r>
                            <a:rPr lang="fr-FR" b="0" i="1" smtClean="0">
                              <a:latin typeface="Cambria Math" panose="02040503050406030204" pitchFamily="18" charset="0"/>
                            </a:rPr>
                            <m:t>(</m:t>
                          </m:r>
                          <m:r>
                            <a:rPr lang="fr-FR" b="0" i="1" smtClean="0">
                              <a:latin typeface="Cambria Math" panose="02040503050406030204" pitchFamily="18" charset="0"/>
                            </a:rPr>
                            <m:t>𝑙</m:t>
                          </m:r>
                          <m:r>
                            <a:rPr lang="fr-FR" b="0" i="1" smtClean="0">
                              <a:latin typeface="Cambria Math" panose="02040503050406030204" pitchFamily="18" charset="0"/>
                            </a:rPr>
                            <m:t>)</m:t>
                          </m:r>
                        </m:sup>
                      </m:sSup>
                    </m:oMath>
                  </m:oMathPara>
                </a14:m>
                <a:endParaRPr lang="fr-FR"/>
              </a:p>
            </p:txBody>
          </p:sp>
        </mc:Choice>
        <mc:Fallback xmlns="">
          <p:sp>
            <p:nvSpPr>
              <p:cNvPr id="7" name="ZoneTexte 6">
                <a:extLst>
                  <a:ext uri="{FF2B5EF4-FFF2-40B4-BE49-F238E27FC236}">
                    <a16:creationId xmlns:a16="http://schemas.microsoft.com/office/drawing/2014/main" id="{F346A63F-3D79-8277-8E9B-D826F6B651BD}"/>
                  </a:ext>
                </a:extLst>
              </p:cNvPr>
              <p:cNvSpPr txBox="1">
                <a:spLocks noRot="1" noChangeAspect="1" noMove="1" noResize="1" noEditPoints="1" noAdjustHandles="1" noChangeArrowheads="1" noChangeShapeType="1" noTextEdit="1"/>
              </p:cNvSpPr>
              <p:nvPr/>
            </p:nvSpPr>
            <p:spPr>
              <a:xfrm>
                <a:off x="815860" y="4417505"/>
                <a:ext cx="2472665" cy="288477"/>
              </a:xfrm>
              <a:prstGeom prst="rect">
                <a:avLst/>
              </a:prstGeom>
              <a:blipFill>
                <a:blip r:embed="rId5"/>
                <a:stretch>
                  <a:fillRect l="-2222" t="-8511" r="-1975" b="-6383"/>
                </a:stretch>
              </a:blipFill>
            </p:spPr>
            <p:txBody>
              <a:bodyPr/>
              <a:lstStyle/>
              <a:p>
                <a:r>
                  <a:rPr lang="en-US">
                    <a:noFill/>
                  </a:rPr>
                  <a:t> </a:t>
                </a:r>
              </a:p>
            </p:txBody>
          </p:sp>
        </mc:Fallback>
      </mc:AlternateContent>
      <p:cxnSp>
        <p:nvCxnSpPr>
          <p:cNvPr id="9" name="Connecteur droit avec flèche 8">
            <a:extLst>
              <a:ext uri="{FF2B5EF4-FFF2-40B4-BE49-F238E27FC236}">
                <a16:creationId xmlns:a16="http://schemas.microsoft.com/office/drawing/2014/main" id="{516F4FEC-C319-C753-65C6-8C491553C551}"/>
              </a:ext>
            </a:extLst>
          </p:cNvPr>
          <p:cNvCxnSpPr/>
          <p:nvPr/>
        </p:nvCxnSpPr>
        <p:spPr>
          <a:xfrm>
            <a:off x="3537621" y="4561743"/>
            <a:ext cx="650450"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26FEF5A8-DE44-9C45-EF53-BE4A4206D5C1}"/>
                  </a:ext>
                </a:extLst>
              </p:cNvPr>
              <p:cNvSpPr txBox="1"/>
              <p:nvPr/>
            </p:nvSpPr>
            <p:spPr>
              <a:xfrm>
                <a:off x="4393135" y="4360950"/>
                <a:ext cx="3664551" cy="589649"/>
              </a:xfrm>
              <a:prstGeom prst="rect">
                <a:avLst/>
              </a:prstGeom>
              <a:noFill/>
            </p:spPr>
            <p:txBody>
              <a:bodyPr wrap="square" lIns="0" tIns="0" rIns="0" bIns="0" rtlCol="0">
                <a:spAutoFit/>
              </a:bodyPr>
              <a:lstStyle/>
              <a:p>
                <a14:m>
                  <m:oMath xmlns:m="http://schemas.openxmlformats.org/officeDocument/2006/math">
                    <m:sSup>
                      <m:sSupPr>
                        <m:ctrlPr>
                          <a:rPr lang="fr-FR" i="1" smtClean="0">
                            <a:latin typeface="Cambria Math" panose="02040503050406030204" pitchFamily="18" charset="0"/>
                          </a:rPr>
                        </m:ctrlPr>
                      </m:sSupPr>
                      <m:e>
                        <m:r>
                          <a:rPr lang="fr-FR" b="0" i="1" smtClean="0">
                            <a:latin typeface="Cambria Math" panose="02040503050406030204" pitchFamily="18" charset="0"/>
                          </a:rPr>
                          <m:t>𝐴</m:t>
                        </m:r>
                      </m:e>
                      <m:sup>
                        <m:r>
                          <a:rPr lang="fr-FR" i="1">
                            <a:latin typeface="Cambria Math" panose="02040503050406030204" pitchFamily="18" charset="0"/>
                          </a:rPr>
                          <m:t>(</m:t>
                        </m:r>
                        <m:r>
                          <a:rPr lang="fr-FR" i="1">
                            <a:latin typeface="Cambria Math" panose="02040503050406030204" pitchFamily="18" charset="0"/>
                          </a:rPr>
                          <m:t>𝑙</m:t>
                        </m:r>
                        <m:r>
                          <a:rPr lang="fr-FR" i="1">
                            <a:latin typeface="Cambria Math" panose="02040503050406030204" pitchFamily="18" charset="0"/>
                          </a:rPr>
                          <m:t>)</m:t>
                        </m:r>
                      </m:sup>
                    </m:sSup>
                    <m:r>
                      <a:rPr lang="fr-FR" i="1">
                        <a:latin typeface="Cambria Math" panose="02040503050406030204" pitchFamily="18" charset="0"/>
                      </a:rPr>
                      <m:t>=</m:t>
                    </m:r>
                    <m:r>
                      <a:rPr lang="fr-FR" b="0" i="1" smtClean="0">
                        <a:latin typeface="Cambria Math" panose="02040503050406030204" pitchFamily="18" charset="0"/>
                      </a:rPr>
                      <m:t>𝐹</m:t>
                    </m:r>
                    <m:r>
                      <a:rPr lang="fr-FR" b="0" i="1" smtClean="0">
                        <a:latin typeface="Cambria Math" panose="02040503050406030204" pitchFamily="18" charset="0"/>
                      </a:rPr>
                      <m:t>(</m:t>
                    </m:r>
                    <m:sSup>
                      <m:sSupPr>
                        <m:ctrlPr>
                          <a:rPr lang="fr-FR" i="1">
                            <a:latin typeface="Cambria Math" panose="02040503050406030204" pitchFamily="18" charset="0"/>
                          </a:rPr>
                        </m:ctrlPr>
                      </m:sSupPr>
                      <m:e>
                        <m:sSup>
                          <m:sSupPr>
                            <m:ctrlPr>
                              <a:rPr lang="fr-FR" i="1">
                                <a:latin typeface="Cambria Math" panose="02040503050406030204" pitchFamily="18" charset="0"/>
                              </a:rPr>
                            </m:ctrlPr>
                          </m:sSupPr>
                          <m:e>
                            <m:r>
                              <a:rPr lang="fr-FR" b="0" i="1" smtClean="0">
                                <a:latin typeface="Cambria Math" panose="02040503050406030204" pitchFamily="18" charset="0"/>
                              </a:rPr>
                              <m:t>𝐴</m:t>
                            </m:r>
                          </m:e>
                          <m:sup>
                            <m:r>
                              <a:rPr lang="fr-FR" i="1">
                                <a:latin typeface="Cambria Math" panose="02040503050406030204" pitchFamily="18" charset="0"/>
                              </a:rPr>
                              <m:t>(</m:t>
                            </m:r>
                            <m:r>
                              <a:rPr lang="fr-FR" i="1">
                                <a:latin typeface="Cambria Math" panose="02040503050406030204" pitchFamily="18" charset="0"/>
                              </a:rPr>
                              <m:t>𝑙</m:t>
                            </m:r>
                            <m:r>
                              <a:rPr lang="fr-FR" b="0" i="1" smtClean="0">
                                <a:latin typeface="Cambria Math" panose="02040503050406030204" pitchFamily="18" charset="0"/>
                              </a:rPr>
                              <m:t>−1</m:t>
                            </m:r>
                            <m:r>
                              <a:rPr lang="fr-FR" i="1">
                                <a:latin typeface="Cambria Math" panose="02040503050406030204" pitchFamily="18" charset="0"/>
                              </a:rPr>
                              <m:t>)</m:t>
                            </m:r>
                          </m:sup>
                        </m:sSup>
                        <m:r>
                          <a:rPr lang="fr-FR" b="0" i="1" smtClean="0">
                            <a:latin typeface="Cambria Math" panose="02040503050406030204" pitchFamily="18" charset="0"/>
                          </a:rPr>
                          <m:t>.</m:t>
                        </m:r>
                        <m:r>
                          <a:rPr lang="fr-FR" i="1">
                            <a:latin typeface="Cambria Math" panose="02040503050406030204" pitchFamily="18" charset="0"/>
                          </a:rPr>
                          <m:t>𝑊</m:t>
                        </m:r>
                      </m:e>
                      <m:sup>
                        <m:r>
                          <a:rPr lang="fr-FR" i="1">
                            <a:latin typeface="Cambria Math" panose="02040503050406030204" pitchFamily="18" charset="0"/>
                          </a:rPr>
                          <m:t>(</m:t>
                        </m:r>
                        <m:r>
                          <a:rPr lang="fr-FR" i="1">
                            <a:latin typeface="Cambria Math" panose="02040503050406030204" pitchFamily="18" charset="0"/>
                          </a:rPr>
                          <m:t>𝑙</m:t>
                        </m:r>
                        <m:r>
                          <a:rPr lang="fr-FR" i="1">
                            <a:latin typeface="Cambria Math" panose="02040503050406030204" pitchFamily="18" charset="0"/>
                          </a:rPr>
                          <m:t>)</m:t>
                        </m:r>
                      </m:sup>
                    </m:sSup>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𝐵</m:t>
                        </m:r>
                      </m:e>
                      <m:sup>
                        <m:r>
                          <a:rPr lang="fr-FR" i="1">
                            <a:latin typeface="Cambria Math" panose="02040503050406030204" pitchFamily="18" charset="0"/>
                          </a:rPr>
                          <m:t>(</m:t>
                        </m:r>
                        <m:r>
                          <a:rPr lang="fr-FR" i="1">
                            <a:latin typeface="Cambria Math" panose="02040503050406030204" pitchFamily="18" charset="0"/>
                          </a:rPr>
                          <m:t>𝑙</m:t>
                        </m:r>
                        <m:r>
                          <a:rPr lang="fr-FR" i="1">
                            <a:latin typeface="Cambria Math" panose="02040503050406030204" pitchFamily="18" charset="0"/>
                          </a:rPr>
                          <m:t>)</m:t>
                        </m:r>
                      </m:sup>
                    </m:sSup>
                  </m:oMath>
                </a14:m>
                <a:r>
                  <a:rPr lang="fr-FR"/>
                  <a:t>) =</a:t>
                </a:r>
                <a14:m>
                  <m:oMath xmlns:m="http://schemas.openxmlformats.org/officeDocument/2006/math">
                    <m:r>
                      <a:rPr lang="fr-FR" b="0" i="1" smtClean="0">
                        <a:latin typeface="Cambria Math" panose="02040503050406030204" pitchFamily="18" charset="0"/>
                      </a:rPr>
                      <m:t>𝐹</m:t>
                    </m:r>
                    <m:d>
                      <m:dPr>
                        <m:ctrlPr>
                          <a:rPr lang="fr-FR" b="0" i="1" smtClean="0">
                            <a:latin typeface="Cambria Math" panose="02040503050406030204" pitchFamily="18" charset="0"/>
                          </a:rPr>
                        </m:ctrlPr>
                      </m:dPr>
                      <m:e>
                        <m:sSup>
                          <m:sSupPr>
                            <m:ctrlPr>
                              <a:rPr lang="fr-FR" b="0" i="1" smtClean="0">
                                <a:latin typeface="Cambria Math" panose="02040503050406030204" pitchFamily="18" charset="0"/>
                              </a:rPr>
                            </m:ctrlPr>
                          </m:sSupPr>
                          <m:e>
                            <m:r>
                              <a:rPr lang="fr-FR" b="0" i="1" smtClean="0">
                                <a:latin typeface="Cambria Math" panose="02040503050406030204" pitchFamily="18" charset="0"/>
                              </a:rPr>
                              <m:t>𝑌</m:t>
                            </m:r>
                          </m:e>
                          <m:sup>
                            <m:r>
                              <a:rPr lang="fr-FR" b="0" i="1" smtClean="0">
                                <a:latin typeface="Cambria Math" panose="02040503050406030204" pitchFamily="18" charset="0"/>
                              </a:rPr>
                              <m:t>(</m:t>
                            </m:r>
                            <m:r>
                              <a:rPr lang="fr-FR" b="0" i="1" smtClean="0">
                                <a:latin typeface="Cambria Math" panose="02040503050406030204" pitchFamily="18" charset="0"/>
                              </a:rPr>
                              <m:t>𝑙</m:t>
                            </m:r>
                            <m:r>
                              <a:rPr lang="fr-FR" b="0" i="1" smtClean="0">
                                <a:latin typeface="Cambria Math" panose="02040503050406030204" pitchFamily="18" charset="0"/>
                              </a:rPr>
                              <m:t>)</m:t>
                            </m:r>
                          </m:sup>
                        </m:sSup>
                      </m:e>
                    </m:d>
                  </m:oMath>
                </a14:m>
                <a:endParaRPr lang="fr-FR"/>
              </a:p>
              <a:p>
                <a:endParaRPr lang="fr-FR"/>
              </a:p>
            </p:txBody>
          </p:sp>
        </mc:Choice>
        <mc:Fallback xmlns="">
          <p:sp>
            <p:nvSpPr>
              <p:cNvPr id="10" name="ZoneTexte 9">
                <a:extLst>
                  <a:ext uri="{FF2B5EF4-FFF2-40B4-BE49-F238E27FC236}">
                    <a16:creationId xmlns:a16="http://schemas.microsoft.com/office/drawing/2014/main" id="{26FEF5A8-DE44-9C45-EF53-BE4A4206D5C1}"/>
                  </a:ext>
                </a:extLst>
              </p:cNvPr>
              <p:cNvSpPr txBox="1">
                <a:spLocks noRot="1" noChangeAspect="1" noMove="1" noResize="1" noEditPoints="1" noAdjustHandles="1" noChangeArrowheads="1" noChangeShapeType="1" noTextEdit="1"/>
              </p:cNvSpPr>
              <p:nvPr/>
            </p:nvSpPr>
            <p:spPr>
              <a:xfrm>
                <a:off x="4393135" y="4360950"/>
                <a:ext cx="3664551" cy="589649"/>
              </a:xfrm>
              <a:prstGeom prst="rect">
                <a:avLst/>
              </a:prstGeom>
              <a:blipFill>
                <a:blip r:embed="rId6"/>
                <a:stretch>
                  <a:fillRect l="-2329" t="-92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A8CFF455-16DB-C837-76FE-2E76375E2AB1}"/>
                  </a:ext>
                </a:extLst>
              </p:cNvPr>
              <p:cNvSpPr txBox="1"/>
              <p:nvPr/>
            </p:nvSpPr>
            <p:spPr>
              <a:xfrm>
                <a:off x="781869" y="5260730"/>
                <a:ext cx="5443541" cy="8842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𝑎𝑣𝑒𝑐</m:t>
                      </m:r>
                      <m:r>
                        <a:rPr lang="fr-FR" b="0" i="1" smtClean="0">
                          <a:latin typeface="Cambria Math" panose="02040503050406030204" pitchFamily="18" charset="0"/>
                        </a:rPr>
                        <m:t> </m:t>
                      </m:r>
                      <m:r>
                        <a:rPr lang="fr-FR" b="0" i="1" smtClean="0">
                          <a:latin typeface="Cambria Math" panose="02040503050406030204" pitchFamily="18" charset="0"/>
                        </a:rPr>
                        <m:t>𝐹</m:t>
                      </m:r>
                      <m:d>
                        <m:dPr>
                          <m:ctrlPr>
                            <a:rPr lang="fr-FR" b="0" i="1" smtClean="0">
                              <a:latin typeface="Cambria Math" panose="02040503050406030204" pitchFamily="18" charset="0"/>
                            </a:rPr>
                          </m:ctrlPr>
                        </m:dPr>
                        <m:e>
                          <m:r>
                            <a:rPr lang="fr-FR" b="0" i="1" smtClean="0">
                              <a:latin typeface="Cambria Math" panose="02040503050406030204" pitchFamily="18" charset="0"/>
                            </a:rPr>
                            <m:t>𝑥</m:t>
                          </m:r>
                        </m:e>
                      </m:d>
                      <m:r>
                        <a:rPr lang="fr-FR" b="0" i="1" smtClean="0">
                          <a:latin typeface="Cambria Math" panose="02040503050406030204" pitchFamily="18" charset="0"/>
                        </a:rPr>
                        <m:t>: </m:t>
                      </m:r>
                      <m:d>
                        <m:dPr>
                          <m:begChr m:val="{"/>
                          <m:endChr m:val=""/>
                          <m:ctrlPr>
                            <a:rPr lang="fr-FR" b="0" i="1" smtClean="0">
                              <a:latin typeface="Cambria Math" panose="02040503050406030204" pitchFamily="18" charset="0"/>
                            </a:rPr>
                          </m:ctrlPr>
                        </m:dPr>
                        <m:e>
                          <m:eqArr>
                            <m:eqArrPr>
                              <m:ctrlPr>
                                <a:rPr lang="fr-FR" b="0" i="1" smtClean="0">
                                  <a:latin typeface="Cambria Math" panose="02040503050406030204" pitchFamily="18" charset="0"/>
                                </a:rPr>
                              </m:ctrlPr>
                            </m:eqArrPr>
                            <m:e>
                              <m:sSup>
                                <m:sSupPr>
                                  <m:ctrlPr>
                                    <a:rPr lang="fr-FR" b="0" i="1" smtClean="0">
                                      <a:latin typeface="Cambria Math" panose="02040503050406030204" pitchFamily="18" charset="0"/>
                                    </a:rPr>
                                  </m:ctrlPr>
                                </m:sSupPr>
                                <m:e>
                                  <m:r>
                                    <a:rPr lang="fr-FR" i="1">
                                      <a:latin typeface="Cambria Math" panose="02040503050406030204" pitchFamily="18" charset="0"/>
                                      <a:ea typeface="Cambria Math" panose="02040503050406030204" pitchFamily="18" charset="0"/>
                                    </a:rPr>
                                    <m:t>ℝ</m:t>
                                  </m:r>
                                </m:e>
                                <m:sup>
                                  <m:r>
                                    <a:rPr lang="fr-FR" b="0" i="1" smtClean="0">
                                      <a:latin typeface="Cambria Math" panose="02040503050406030204" pitchFamily="18" charset="0"/>
                                    </a:rPr>
                                    <m:t>𝑛</m:t>
                                  </m:r>
                                </m:sup>
                              </m:sSup>
                              <m:groupChr>
                                <m:groupChrPr>
                                  <m:chr m:val="→"/>
                                  <m:pos m:val="top"/>
                                  <m:ctrlPr>
                                    <a:rPr lang="fr-FR" b="0" i="1" smtClean="0">
                                      <a:latin typeface="Cambria Math" panose="02040503050406030204" pitchFamily="18" charset="0"/>
                                      <a:ea typeface="Cambria Math" panose="02040503050406030204" pitchFamily="18" charset="0"/>
                                    </a:rPr>
                                  </m:ctrlPr>
                                </m:groupChrPr>
                                <m:e/>
                              </m:groupChr>
                              <m:r>
                                <a:rPr lang="fr-FR" b="0" i="1" smtClean="0">
                                  <a:latin typeface="Cambria Math" panose="02040503050406030204" pitchFamily="18" charset="0"/>
                                  <a:ea typeface="Cambria Math" panose="02040503050406030204" pitchFamily="18" charset="0"/>
                                </a:rPr>
                                <m:t> </m:t>
                              </m:r>
                              <m:sSup>
                                <m:sSupPr>
                                  <m:ctrlPr>
                                    <a:rPr lang="fr-FR" b="0" i="1" smtClean="0">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ℝ</m:t>
                                  </m:r>
                                </m:e>
                                <m:sup>
                                  <m:r>
                                    <a:rPr lang="fr-FR" b="0" i="1" smtClean="0">
                                      <a:latin typeface="Cambria Math" panose="02040503050406030204" pitchFamily="18" charset="0"/>
                                      <a:ea typeface="Cambria Math" panose="02040503050406030204" pitchFamily="18" charset="0"/>
                                    </a:rPr>
                                    <m:t>𝑞</m:t>
                                  </m:r>
                                </m:sup>
                              </m:sSup>
                            </m:e>
                            <m:e>
                              <m:r>
                                <a:rPr lang="fr-FR" b="0" i="1" smtClean="0">
                                  <a:latin typeface="Cambria Math" panose="02040503050406030204" pitchFamily="18" charset="0"/>
                                </a:rPr>
                                <m:t>&amp;       </m:t>
                              </m:r>
                              <m:r>
                                <a:rPr lang="fr-FR" b="0" i="1" smtClean="0">
                                  <a:latin typeface="Cambria Math" panose="02040503050406030204" pitchFamily="18" charset="0"/>
                                </a:rPr>
                                <m:t>𝑋</m:t>
                              </m:r>
                              <m:r>
                                <a:rPr lang="fr-FR" b="0" i="1" smtClean="0">
                                  <a:latin typeface="Cambria Math" panose="02040503050406030204" pitchFamily="18" charset="0"/>
                                </a:rPr>
                                <m:t>   </m:t>
                              </m:r>
                              <m:groupChr>
                                <m:groupChrPr>
                                  <m:chr m:val="→"/>
                                  <m:pos m:val="top"/>
                                  <m:ctrlPr>
                                    <a:rPr lang="fr-FR" b="0" i="1" smtClean="0">
                                      <a:latin typeface="Cambria Math" panose="02040503050406030204" pitchFamily="18" charset="0"/>
                                    </a:rPr>
                                  </m:ctrlPr>
                                </m:groupChrPr>
                                <m:e/>
                              </m:groupChr>
                              <m:r>
                                <a:rPr lang="fr-FR" b="0" i="1" smtClean="0">
                                  <a:latin typeface="Cambria Math" panose="02040503050406030204" pitchFamily="18" charset="0"/>
                                </a:rPr>
                                <m:t> </m:t>
                              </m:r>
                              <m:r>
                                <a:rPr lang="fr-FR" b="0" i="1" smtClean="0">
                                  <a:latin typeface="Cambria Math" panose="02040503050406030204" pitchFamily="18" charset="0"/>
                                </a:rPr>
                                <m:t>𝐹</m:t>
                              </m:r>
                              <m:r>
                                <a:rPr lang="fr-FR" b="0" i="1" smtClean="0">
                                  <a:latin typeface="Cambria Math" panose="02040503050406030204" pitchFamily="18" charset="0"/>
                                </a:rPr>
                                <m:t>(</m:t>
                              </m:r>
                              <m:r>
                                <a:rPr lang="fr-FR" b="0" i="1" smtClean="0">
                                  <a:latin typeface="Cambria Math" panose="02040503050406030204" pitchFamily="18" charset="0"/>
                                </a:rPr>
                                <m:t>𝑋</m:t>
                              </m:r>
                              <m:r>
                                <a:rPr lang="fr-FR" b="0" i="1" smtClean="0">
                                  <a:latin typeface="Cambria Math" panose="02040503050406030204" pitchFamily="18" charset="0"/>
                                </a:rPr>
                                <m:t>)</m:t>
                              </m:r>
                            </m:e>
                          </m:eqArr>
                        </m:e>
                      </m:d>
                      <m:r>
                        <a:rPr lang="fr-FR" b="0" i="0" smtClean="0">
                          <a:latin typeface="Cambria Math" panose="02040503050406030204" pitchFamily="18" charset="0"/>
                        </a:rPr>
                        <m:t>, </m:t>
                      </m:r>
                      <m:r>
                        <m:rPr>
                          <m:sty m:val="p"/>
                        </m:rPr>
                        <a:rPr lang="fr-FR" b="0" i="0" smtClean="0">
                          <a:latin typeface="Cambria Math" panose="02040503050406030204" pitchFamily="18" charset="0"/>
                        </a:rPr>
                        <m:t>une</m:t>
                      </m:r>
                      <m:r>
                        <a:rPr lang="fr-FR" b="0" i="0" smtClean="0">
                          <a:latin typeface="Cambria Math" panose="02040503050406030204" pitchFamily="18" charset="0"/>
                        </a:rPr>
                        <m:t> </m:t>
                      </m:r>
                      <m:r>
                        <m:rPr>
                          <m:sty m:val="p"/>
                        </m:rPr>
                        <a:rPr lang="fr-FR" b="0" i="0" smtClean="0">
                          <a:latin typeface="Cambria Math" panose="02040503050406030204" pitchFamily="18" charset="0"/>
                        </a:rPr>
                        <m:t>fonction</m:t>
                      </m:r>
                      <m:r>
                        <a:rPr lang="fr-FR" b="0" i="0" smtClean="0">
                          <a:latin typeface="Cambria Math" panose="02040503050406030204" pitchFamily="18" charset="0"/>
                        </a:rPr>
                        <m:t> </m:t>
                      </m:r>
                      <m:sSup>
                        <m:sSupPr>
                          <m:ctrlPr>
                            <a:rPr lang="fr-FR" b="0" i="1" smtClean="0">
                              <a:latin typeface="Cambria Math" panose="02040503050406030204" pitchFamily="18" charset="0"/>
                            </a:rPr>
                          </m:ctrlPr>
                        </m:sSupPr>
                        <m:e>
                          <m:r>
                            <m:rPr>
                              <m:sty m:val="p"/>
                            </m:rPr>
                            <a:rPr lang="fr-FR" b="0" i="0" smtClean="0">
                              <a:latin typeface="Cambria Math" panose="02040503050406030204" pitchFamily="18" charset="0"/>
                            </a:rPr>
                            <m:t>d</m:t>
                          </m:r>
                        </m:e>
                        <m:sup>
                          <m:r>
                            <a:rPr lang="fr-FR" b="0" i="0" smtClean="0">
                              <a:latin typeface="Cambria Math" panose="02040503050406030204" pitchFamily="18" charset="0"/>
                            </a:rPr>
                            <m:t>′</m:t>
                          </m:r>
                        </m:sup>
                      </m:sSup>
                      <m:r>
                        <m:rPr>
                          <m:sty m:val="p"/>
                        </m:rPr>
                        <a:rPr lang="fr-FR" b="0" i="0" smtClean="0">
                          <a:latin typeface="Cambria Math" panose="02040503050406030204" pitchFamily="18" charset="0"/>
                        </a:rPr>
                        <m:t>activation</m:t>
                      </m:r>
                      <m:r>
                        <a:rPr lang="fr-FR" b="0" i="0" smtClean="0">
                          <a:latin typeface="Cambria Math" panose="02040503050406030204" pitchFamily="18" charset="0"/>
                        </a:rPr>
                        <m:t> </m:t>
                      </m:r>
                    </m:oMath>
                  </m:oMathPara>
                </a14:m>
                <a:endParaRPr lang="fr-FR"/>
              </a:p>
            </p:txBody>
          </p:sp>
        </mc:Choice>
        <mc:Fallback xmlns="">
          <p:sp>
            <p:nvSpPr>
              <p:cNvPr id="12" name="ZoneTexte 11">
                <a:extLst>
                  <a:ext uri="{FF2B5EF4-FFF2-40B4-BE49-F238E27FC236}">
                    <a16:creationId xmlns:a16="http://schemas.microsoft.com/office/drawing/2014/main" id="{A8CFF455-16DB-C837-76FE-2E76375E2AB1}"/>
                  </a:ext>
                </a:extLst>
              </p:cNvPr>
              <p:cNvSpPr txBox="1">
                <a:spLocks noRot="1" noChangeAspect="1" noMove="1" noResize="1" noEditPoints="1" noAdjustHandles="1" noChangeArrowheads="1" noChangeShapeType="1" noTextEdit="1"/>
              </p:cNvSpPr>
              <p:nvPr/>
            </p:nvSpPr>
            <p:spPr>
              <a:xfrm>
                <a:off x="781869" y="5260730"/>
                <a:ext cx="5443541" cy="884281"/>
              </a:xfrm>
              <a:prstGeom prst="rect">
                <a:avLst/>
              </a:prstGeom>
              <a:blipFill>
                <a:blip r:embed="rId7"/>
                <a:stretch>
                  <a:fillRect/>
                </a:stretch>
              </a:blipFill>
            </p:spPr>
            <p:txBody>
              <a:bodyPr/>
              <a:lstStyle/>
              <a:p>
                <a:r>
                  <a:rPr lang="en-US">
                    <a:noFill/>
                  </a:rPr>
                  <a:t> </a:t>
                </a:r>
              </a:p>
            </p:txBody>
          </p:sp>
        </mc:Fallback>
      </mc:AlternateContent>
      <p:sp>
        <p:nvSpPr>
          <p:cNvPr id="16" name="ZoneTexte 15">
            <a:extLst>
              <a:ext uri="{FF2B5EF4-FFF2-40B4-BE49-F238E27FC236}">
                <a16:creationId xmlns:a16="http://schemas.microsoft.com/office/drawing/2014/main" id="{7E391B8D-AD7C-A33D-0857-7F0F12E438EC}"/>
              </a:ext>
            </a:extLst>
          </p:cNvPr>
          <p:cNvSpPr txBox="1"/>
          <p:nvPr/>
        </p:nvSpPr>
        <p:spPr>
          <a:xfrm>
            <a:off x="3216780" y="3763464"/>
            <a:ext cx="1292132" cy="646331"/>
          </a:xfrm>
          <a:prstGeom prst="rect">
            <a:avLst/>
          </a:prstGeom>
          <a:noFill/>
        </p:spPr>
        <p:txBody>
          <a:bodyPr wrap="square" rtlCol="0">
            <a:spAutoFit/>
          </a:bodyPr>
          <a:lstStyle/>
          <a:p>
            <a:r>
              <a:rPr lang="fr-FR"/>
              <a:t>  Fonction d’activation </a:t>
            </a:r>
          </a:p>
        </p:txBody>
      </p:sp>
      <mc:AlternateContent xmlns:mc="http://schemas.openxmlformats.org/markup-compatibility/2006" xmlns:a14="http://schemas.microsoft.com/office/drawing/2010/main">
        <mc:Choice Requires="a14">
          <p:sp>
            <p:nvSpPr>
              <p:cNvPr id="25" name="ZoneTexte 24">
                <a:extLst>
                  <a:ext uri="{FF2B5EF4-FFF2-40B4-BE49-F238E27FC236}">
                    <a16:creationId xmlns:a16="http://schemas.microsoft.com/office/drawing/2014/main" id="{2A13CA38-694F-5FBA-0A79-D2A24E72ABCE}"/>
                  </a:ext>
                </a:extLst>
              </p:cNvPr>
              <p:cNvSpPr txBox="1"/>
              <p:nvPr/>
            </p:nvSpPr>
            <p:spPr>
              <a:xfrm>
                <a:off x="7425745" y="3976992"/>
                <a:ext cx="5409933" cy="959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b="0" i="0" smtClean="0">
                          <a:latin typeface="Cambria Math" panose="02040503050406030204" pitchFamily="18" charset="0"/>
                        </a:rPr>
                        <m:t>O</m:t>
                      </m:r>
                      <m:r>
                        <a:rPr lang="fr-FR" b="0" i="0" smtClean="0">
                          <a:latin typeface="Cambria Math" panose="02040503050406030204" pitchFamily="18" charset="0"/>
                        </a:rPr>
                        <m:t>ù </m:t>
                      </m:r>
                      <m:r>
                        <m:rPr>
                          <m:sty m:val="p"/>
                        </m:rPr>
                        <a:rPr lang="fr-FR" b="0" i="0" smtClean="0">
                          <a:latin typeface="Cambria Math" panose="02040503050406030204" pitchFamily="18" charset="0"/>
                        </a:rPr>
                        <m:t>par</m:t>
                      </m:r>
                      <m:r>
                        <a:rPr lang="fr-FR" b="0" i="0" smtClean="0">
                          <a:latin typeface="Cambria Math" panose="02040503050406030204" pitchFamily="18" charset="0"/>
                        </a:rPr>
                        <m:t> </m:t>
                      </m:r>
                      <m:r>
                        <m:rPr>
                          <m:sty m:val="p"/>
                        </m:rPr>
                        <a:rPr lang="fr-FR" b="0" i="0" smtClean="0">
                          <a:latin typeface="Cambria Math" panose="02040503050406030204" pitchFamily="18" charset="0"/>
                        </a:rPr>
                        <m:t>abus</m:t>
                      </m:r>
                      <m:r>
                        <a:rPr lang="fr-FR" b="0" i="1" smtClean="0">
                          <a:latin typeface="Cambria Math" panose="02040503050406030204" pitchFamily="18" charset="0"/>
                        </a:rPr>
                        <m:t>, </m:t>
                      </m:r>
                      <m:sSup>
                        <m:sSupPr>
                          <m:ctrlPr>
                            <a:rPr lang="fr-FR" b="0" i="1" smtClean="0">
                              <a:latin typeface="Cambria Math" panose="02040503050406030204" pitchFamily="18" charset="0"/>
                            </a:rPr>
                          </m:ctrlPr>
                        </m:sSupPr>
                        <m:e>
                          <m:r>
                            <a:rPr lang="fr-FR" b="0" i="1" smtClean="0">
                              <a:latin typeface="Cambria Math" panose="02040503050406030204" pitchFamily="18" charset="0"/>
                            </a:rPr>
                            <m:t> </m:t>
                          </m:r>
                          <m:r>
                            <a:rPr lang="fr-FR" b="0" i="1" smtClean="0">
                              <a:latin typeface="Cambria Math" panose="02040503050406030204" pitchFamily="18" charset="0"/>
                            </a:rPr>
                            <m:t>𝐴</m:t>
                          </m:r>
                        </m:e>
                        <m:sup>
                          <m:r>
                            <a:rPr lang="fr-FR" b="0" i="1" smtClean="0">
                              <a:latin typeface="Cambria Math" panose="02040503050406030204" pitchFamily="18" charset="0"/>
                            </a:rPr>
                            <m:t>(</m:t>
                          </m:r>
                          <m:r>
                            <a:rPr lang="fr-FR" b="0" i="1" smtClean="0">
                              <a:latin typeface="Cambria Math" panose="02040503050406030204" pitchFamily="18" charset="0"/>
                            </a:rPr>
                            <m:t>𝑙</m:t>
                          </m:r>
                          <m:r>
                            <a:rPr lang="fr-FR" b="0" i="1" smtClean="0">
                              <a:latin typeface="Cambria Math" panose="02040503050406030204" pitchFamily="18" charset="0"/>
                            </a:rPr>
                            <m:t>)</m:t>
                          </m:r>
                        </m:sup>
                      </m:sSup>
                      <m:r>
                        <a:rPr lang="fr-FR" b="0" i="1" smtClean="0">
                          <a:latin typeface="Cambria Math" panose="02040503050406030204" pitchFamily="18" charset="0"/>
                        </a:rPr>
                        <m:t>=</m:t>
                      </m:r>
                      <m:r>
                        <a:rPr lang="fr-FR" b="0" i="1" smtClean="0">
                          <a:latin typeface="Cambria Math" panose="02040503050406030204" pitchFamily="18" charset="0"/>
                        </a:rPr>
                        <m:t>𝐹</m:t>
                      </m:r>
                      <m:d>
                        <m:dPr>
                          <m:ctrlPr>
                            <a:rPr lang="fr-FR" b="0" i="1" smtClean="0">
                              <a:latin typeface="Cambria Math" panose="02040503050406030204" pitchFamily="18" charset="0"/>
                            </a:rPr>
                          </m:ctrlPr>
                        </m:dPr>
                        <m:e>
                          <m:sSup>
                            <m:sSupPr>
                              <m:ctrlPr>
                                <a:rPr lang="fr-FR" b="0" i="1" smtClean="0">
                                  <a:latin typeface="Cambria Math" panose="02040503050406030204" pitchFamily="18" charset="0"/>
                                </a:rPr>
                              </m:ctrlPr>
                            </m:sSupPr>
                            <m:e>
                              <m:r>
                                <a:rPr lang="fr-FR" b="0" i="1" smtClean="0">
                                  <a:latin typeface="Cambria Math" panose="02040503050406030204" pitchFamily="18" charset="0"/>
                                </a:rPr>
                                <m:t>𝑋</m:t>
                              </m:r>
                            </m:e>
                            <m:sup>
                              <m:d>
                                <m:dPr>
                                  <m:ctrlPr>
                                    <a:rPr lang="fr-FR" b="0" i="1" smtClean="0">
                                      <a:latin typeface="Cambria Math" panose="02040503050406030204" pitchFamily="18" charset="0"/>
                                    </a:rPr>
                                  </m:ctrlPr>
                                </m:dPr>
                                <m:e>
                                  <m:r>
                                    <a:rPr lang="fr-FR" b="0" i="1" smtClean="0">
                                      <a:latin typeface="Cambria Math" panose="02040503050406030204" pitchFamily="18" charset="0"/>
                                    </a:rPr>
                                    <m:t>𝑙</m:t>
                                  </m:r>
                                </m:e>
                              </m:d>
                            </m:sup>
                          </m:sSup>
                        </m:e>
                      </m:d>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d>
                            <m:dPr>
                              <m:begChr m:val="["/>
                              <m:endChr m:val="]"/>
                              <m:ctrlPr>
                                <a:rPr lang="fr-FR" i="1">
                                  <a:latin typeface="Cambria Math" panose="02040503050406030204" pitchFamily="18" charset="0"/>
                                </a:rPr>
                              </m:ctrlPr>
                            </m:dPr>
                            <m:e>
                              <m:m>
                                <m:mPr>
                                  <m:mcs>
                                    <m:mc>
                                      <m:mcPr>
                                        <m:count m:val="1"/>
                                        <m:mcJc m:val="center"/>
                                      </m:mcPr>
                                    </m:mc>
                                  </m:mcs>
                                  <m:ctrlPr>
                                    <a:rPr lang="fr-FR" i="1">
                                      <a:latin typeface="Cambria Math" panose="02040503050406030204" pitchFamily="18" charset="0"/>
                                    </a:rPr>
                                  </m:ctrlPr>
                                </m:mPr>
                                <m:mr>
                                  <m:e>
                                    <m:r>
                                      <m:rPr>
                                        <m:brk m:alnAt="7"/>
                                      </m:rPr>
                                      <a:rPr lang="fr-FR" i="1">
                                        <a:latin typeface="Cambria Math" panose="02040503050406030204" pitchFamily="18" charset="0"/>
                                      </a:rPr>
                                      <m:t>𝐹</m:t>
                                    </m:r>
                                    <m:r>
                                      <a:rPr lang="fr-FR" i="1">
                                        <a:latin typeface="Cambria Math" panose="02040503050406030204" pitchFamily="18" charset="0"/>
                                      </a:rPr>
                                      <m:t>(</m:t>
                                    </m:r>
                                    <m:sSup>
                                      <m:sSupPr>
                                        <m:ctrlPr>
                                          <a:rPr lang="fr-FR" i="1">
                                            <a:latin typeface="Cambria Math" panose="02040503050406030204" pitchFamily="18" charset="0"/>
                                          </a:rPr>
                                        </m:ctrlPr>
                                      </m:sSupP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sub>
                                        </m:sSub>
                                      </m:e>
                                      <m:sup>
                                        <m:d>
                                          <m:dPr>
                                            <m:ctrlPr>
                                              <a:rPr lang="fr-FR" i="1">
                                                <a:latin typeface="Cambria Math" panose="02040503050406030204" pitchFamily="18" charset="0"/>
                                              </a:rPr>
                                            </m:ctrlPr>
                                          </m:dPr>
                                          <m:e>
                                            <m:r>
                                              <a:rPr lang="fr-FR" i="1">
                                                <a:latin typeface="Cambria Math" panose="02040503050406030204" pitchFamily="18" charset="0"/>
                                              </a:rPr>
                                              <m:t>𝑙</m:t>
                                            </m:r>
                                          </m:e>
                                        </m:d>
                                      </m:sup>
                                    </m:sSup>
                                    <m:r>
                                      <m:rPr>
                                        <m:brk m:alnAt="7"/>
                                      </m:rPr>
                                      <a:rPr lang="fr-FR" i="1">
                                        <a:latin typeface="Cambria Math" panose="02040503050406030204" pitchFamily="18" charset="0"/>
                                      </a:rPr>
                                      <m:t>)</m:t>
                                    </m:r>
                                  </m:e>
                                </m:mr>
                                <m:mr>
                                  <m:e>
                                    <m:r>
                                      <a:rPr lang="fr-FR" i="1">
                                        <a:latin typeface="Cambria Math" panose="02040503050406030204" pitchFamily="18" charset="0"/>
                                      </a:rPr>
                                      <m:t>⋮</m:t>
                                    </m:r>
                                  </m:e>
                                </m:mr>
                                <m:mr>
                                  <m:e>
                                    <m:r>
                                      <m:rPr>
                                        <m:brk m:alnAt="7"/>
                                      </m:rPr>
                                      <a:rPr lang="fr-FR" i="1">
                                        <a:latin typeface="Cambria Math" panose="02040503050406030204" pitchFamily="18" charset="0"/>
                                      </a:rPr>
                                      <m:t>𝐹</m:t>
                                    </m:r>
                                    <m:r>
                                      <a:rPr lang="fr-FR" i="1">
                                        <a:latin typeface="Cambria Math" panose="02040503050406030204" pitchFamily="18" charset="0"/>
                                      </a:rPr>
                                      <m:t>(</m:t>
                                    </m:r>
                                    <m:sSup>
                                      <m:sSupPr>
                                        <m:ctrlPr>
                                          <a:rPr lang="fr-FR" i="1">
                                            <a:latin typeface="Cambria Math" panose="02040503050406030204" pitchFamily="18" charset="0"/>
                                          </a:rPr>
                                        </m:ctrlPr>
                                      </m:sSupPr>
                                      <m:e>
                                        <m:sSub>
                                          <m:sSubPr>
                                            <m:ctrlPr>
                                              <a:rPr lang="fr-FR" i="1" smtClean="0">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𝑛</m:t>
                                            </m:r>
                                          </m:sub>
                                        </m:sSub>
                                      </m:e>
                                      <m:sup>
                                        <m:d>
                                          <m:dPr>
                                            <m:ctrlPr>
                                              <a:rPr lang="fr-FR" i="1">
                                                <a:latin typeface="Cambria Math" panose="02040503050406030204" pitchFamily="18" charset="0"/>
                                              </a:rPr>
                                            </m:ctrlPr>
                                          </m:dPr>
                                          <m:e>
                                            <m:r>
                                              <a:rPr lang="fr-FR" i="1">
                                                <a:latin typeface="Cambria Math" panose="02040503050406030204" pitchFamily="18" charset="0"/>
                                              </a:rPr>
                                              <m:t>𝑙</m:t>
                                            </m:r>
                                          </m:e>
                                        </m:d>
                                      </m:sup>
                                    </m:sSup>
                                    <m:r>
                                      <m:rPr>
                                        <m:brk m:alnAt="7"/>
                                      </m:rPr>
                                      <a:rPr lang="fr-FR" i="1">
                                        <a:latin typeface="Cambria Math" panose="02040503050406030204" pitchFamily="18" charset="0"/>
                                      </a:rPr>
                                      <m:t>)</m:t>
                                    </m:r>
                                  </m:e>
                                </m:mr>
                              </m:m>
                            </m:e>
                          </m:d>
                        </m:e>
                        <m:sup>
                          <m:r>
                            <a:rPr lang="fr-FR" b="0" i="1" smtClean="0">
                              <a:latin typeface="Cambria Math" panose="02040503050406030204" pitchFamily="18" charset="0"/>
                            </a:rPr>
                            <m:t>𝑇</m:t>
                          </m:r>
                        </m:sup>
                      </m:sSup>
                    </m:oMath>
                  </m:oMathPara>
                </a14:m>
                <a:endParaRPr lang="fr-FR"/>
              </a:p>
            </p:txBody>
          </p:sp>
        </mc:Choice>
        <mc:Fallback xmlns="">
          <p:sp>
            <p:nvSpPr>
              <p:cNvPr id="25" name="ZoneTexte 24">
                <a:extLst>
                  <a:ext uri="{FF2B5EF4-FFF2-40B4-BE49-F238E27FC236}">
                    <a16:creationId xmlns:a16="http://schemas.microsoft.com/office/drawing/2014/main" id="{2A13CA38-694F-5FBA-0A79-D2A24E72ABCE}"/>
                  </a:ext>
                </a:extLst>
              </p:cNvPr>
              <p:cNvSpPr txBox="1">
                <a:spLocks noRot="1" noChangeAspect="1" noMove="1" noResize="1" noEditPoints="1" noAdjustHandles="1" noChangeArrowheads="1" noChangeShapeType="1" noTextEdit="1"/>
              </p:cNvSpPr>
              <p:nvPr/>
            </p:nvSpPr>
            <p:spPr>
              <a:xfrm>
                <a:off x="7425745" y="3976992"/>
                <a:ext cx="5409933" cy="959558"/>
              </a:xfrm>
              <a:prstGeom prst="rect">
                <a:avLst/>
              </a:prstGeom>
              <a:blipFill>
                <a:blip r:embed="rId8"/>
                <a:stretch>
                  <a:fillRect/>
                </a:stretch>
              </a:blipFill>
            </p:spPr>
            <p:txBody>
              <a:bodyPr/>
              <a:lstStyle/>
              <a:p>
                <a:r>
                  <a:rPr lang="en-US">
                    <a:noFill/>
                  </a:rPr>
                  <a:t> </a:t>
                </a:r>
              </a:p>
            </p:txBody>
          </p:sp>
        </mc:Fallback>
      </mc:AlternateContent>
      <p:sp>
        <p:nvSpPr>
          <p:cNvPr id="13" name="ZoneTexte 12">
            <a:extLst>
              <a:ext uri="{FF2B5EF4-FFF2-40B4-BE49-F238E27FC236}">
                <a16:creationId xmlns:a16="http://schemas.microsoft.com/office/drawing/2014/main" id="{416A16FF-949D-6598-CB0F-197E46DC4D79}"/>
              </a:ext>
            </a:extLst>
          </p:cNvPr>
          <p:cNvSpPr txBox="1"/>
          <p:nvPr/>
        </p:nvSpPr>
        <p:spPr>
          <a:xfrm>
            <a:off x="744718" y="358219"/>
            <a:ext cx="3959257" cy="369332"/>
          </a:xfrm>
          <a:prstGeom prst="rect">
            <a:avLst/>
          </a:prstGeom>
          <a:noFill/>
        </p:spPr>
        <p:txBody>
          <a:bodyPr wrap="square" rtlCol="0">
            <a:spAutoFit/>
          </a:bodyPr>
          <a:lstStyle/>
          <a:p>
            <a:r>
              <a:rPr lang="fr-FR" b="1" u="sng"/>
              <a:t>Généralisation :</a:t>
            </a:r>
          </a:p>
        </p:txBody>
      </p:sp>
      <p:sp>
        <p:nvSpPr>
          <p:cNvPr id="17" name="Ellipse 16">
            <a:extLst>
              <a:ext uri="{FF2B5EF4-FFF2-40B4-BE49-F238E27FC236}">
                <a16:creationId xmlns:a16="http://schemas.microsoft.com/office/drawing/2014/main" id="{CC1AFB2C-1D40-B277-2F4D-ED2BA5B60855}"/>
              </a:ext>
            </a:extLst>
          </p:cNvPr>
          <p:cNvSpPr/>
          <p:nvPr/>
        </p:nvSpPr>
        <p:spPr>
          <a:xfrm flipV="1">
            <a:off x="7970519" y="596789"/>
            <a:ext cx="193041" cy="175793"/>
          </a:xfrm>
          <a:prstGeom prst="ellipse">
            <a:avLst/>
          </a:prstGeom>
          <a:solidFill>
            <a:srgbClr val="CCECFF"/>
          </a:solidFill>
          <a:ln>
            <a:solidFill>
              <a:schemeClr val="tx1"/>
            </a:solidFill>
          </a:ln>
          <a:effectLst>
            <a:softEdge rad="292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463FC9C2-C22D-ED35-D1C9-A811E80AD2FF}"/>
              </a:ext>
            </a:extLst>
          </p:cNvPr>
          <p:cNvSpPr/>
          <p:nvPr/>
        </p:nvSpPr>
        <p:spPr>
          <a:xfrm>
            <a:off x="8131735" y="2706768"/>
            <a:ext cx="854841" cy="1269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grpSp>
        <p:nvGrpSpPr>
          <p:cNvPr id="61" name="Groupe 60">
            <a:extLst>
              <a:ext uri="{FF2B5EF4-FFF2-40B4-BE49-F238E27FC236}">
                <a16:creationId xmlns:a16="http://schemas.microsoft.com/office/drawing/2014/main" id="{0C902FD5-12E4-D79D-069C-2538D7F11417}"/>
              </a:ext>
            </a:extLst>
          </p:cNvPr>
          <p:cNvGrpSpPr/>
          <p:nvPr/>
        </p:nvGrpSpPr>
        <p:grpSpPr>
          <a:xfrm>
            <a:off x="7971465" y="704730"/>
            <a:ext cx="29880" cy="70920"/>
            <a:chOff x="7971465" y="704730"/>
            <a:chExt cx="29880" cy="70920"/>
          </a:xfrm>
        </p:grpSpPr>
        <mc:AlternateContent xmlns:mc="http://schemas.openxmlformats.org/markup-compatibility/2006" xmlns:p14="http://schemas.microsoft.com/office/powerpoint/2010/main">
          <mc:Choice Requires="p14">
            <p:contentPart p14:bwMode="auto" r:id="rId9">
              <p14:nvContentPartPr>
                <p14:cNvPr id="47" name="Encre 46">
                  <a:extLst>
                    <a:ext uri="{FF2B5EF4-FFF2-40B4-BE49-F238E27FC236}">
                      <a16:creationId xmlns:a16="http://schemas.microsoft.com/office/drawing/2014/main" id="{AB4E4BD3-1160-1F07-CA85-33AB21A83B14}"/>
                    </a:ext>
                  </a:extLst>
                </p14:cNvPr>
                <p14:cNvContentPartPr/>
                <p14:nvPr/>
              </p14:nvContentPartPr>
              <p14:xfrm>
                <a:off x="7971465" y="715890"/>
                <a:ext cx="8640" cy="8280"/>
              </p14:xfrm>
            </p:contentPart>
          </mc:Choice>
          <mc:Fallback xmlns="">
            <p:pic>
              <p:nvPicPr>
                <p:cNvPr id="47" name="Encre 46">
                  <a:extLst>
                    <a:ext uri="{FF2B5EF4-FFF2-40B4-BE49-F238E27FC236}">
                      <a16:creationId xmlns:a16="http://schemas.microsoft.com/office/drawing/2014/main" id="{AB4E4BD3-1160-1F07-CA85-33AB21A83B14}"/>
                    </a:ext>
                  </a:extLst>
                </p:cNvPr>
                <p:cNvPicPr/>
                <p:nvPr/>
              </p:nvPicPr>
              <p:blipFill>
                <a:blip r:embed="rId10"/>
                <a:stretch>
                  <a:fillRect/>
                </a:stretch>
              </p:blipFill>
              <p:spPr>
                <a:xfrm>
                  <a:off x="7962465" y="706890"/>
                  <a:ext cx="2628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8" name="Encre 47">
                  <a:extLst>
                    <a:ext uri="{FF2B5EF4-FFF2-40B4-BE49-F238E27FC236}">
                      <a16:creationId xmlns:a16="http://schemas.microsoft.com/office/drawing/2014/main" id="{4B9C40E5-D849-381E-0205-1DCCB6DF1A9C}"/>
                    </a:ext>
                  </a:extLst>
                </p14:cNvPr>
                <p14:cNvContentPartPr/>
                <p14:nvPr/>
              </p14:nvContentPartPr>
              <p14:xfrm>
                <a:off x="7983705" y="704730"/>
                <a:ext cx="360" cy="360"/>
              </p14:xfrm>
            </p:contentPart>
          </mc:Choice>
          <mc:Fallback xmlns="">
            <p:pic>
              <p:nvPicPr>
                <p:cNvPr id="48" name="Encre 47">
                  <a:extLst>
                    <a:ext uri="{FF2B5EF4-FFF2-40B4-BE49-F238E27FC236}">
                      <a16:creationId xmlns:a16="http://schemas.microsoft.com/office/drawing/2014/main" id="{4B9C40E5-D849-381E-0205-1DCCB6DF1A9C}"/>
                    </a:ext>
                  </a:extLst>
                </p:cNvPr>
                <p:cNvPicPr/>
                <p:nvPr/>
              </p:nvPicPr>
              <p:blipFill>
                <a:blip r:embed="rId12"/>
                <a:stretch>
                  <a:fillRect/>
                </a:stretch>
              </p:blipFill>
              <p:spPr>
                <a:xfrm>
                  <a:off x="7974705" y="69573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9" name="Encre 48">
                  <a:extLst>
                    <a:ext uri="{FF2B5EF4-FFF2-40B4-BE49-F238E27FC236}">
                      <a16:creationId xmlns:a16="http://schemas.microsoft.com/office/drawing/2014/main" id="{A5DE491F-BFF4-D870-1357-E7ABE38D9711}"/>
                    </a:ext>
                  </a:extLst>
                </p14:cNvPr>
                <p14:cNvContentPartPr/>
                <p14:nvPr/>
              </p14:nvContentPartPr>
              <p14:xfrm>
                <a:off x="7983705" y="704730"/>
                <a:ext cx="360" cy="360"/>
              </p14:xfrm>
            </p:contentPart>
          </mc:Choice>
          <mc:Fallback xmlns="">
            <p:pic>
              <p:nvPicPr>
                <p:cNvPr id="49" name="Encre 48">
                  <a:extLst>
                    <a:ext uri="{FF2B5EF4-FFF2-40B4-BE49-F238E27FC236}">
                      <a16:creationId xmlns:a16="http://schemas.microsoft.com/office/drawing/2014/main" id="{A5DE491F-BFF4-D870-1357-E7ABE38D9711}"/>
                    </a:ext>
                  </a:extLst>
                </p:cNvPr>
                <p:cNvPicPr/>
                <p:nvPr/>
              </p:nvPicPr>
              <p:blipFill>
                <a:blip r:embed="rId12"/>
                <a:stretch>
                  <a:fillRect/>
                </a:stretch>
              </p:blipFill>
              <p:spPr>
                <a:xfrm>
                  <a:off x="7974705" y="69573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0" name="Encre 49">
                  <a:extLst>
                    <a:ext uri="{FF2B5EF4-FFF2-40B4-BE49-F238E27FC236}">
                      <a16:creationId xmlns:a16="http://schemas.microsoft.com/office/drawing/2014/main" id="{12555716-D193-A28B-4954-585C38F1ABCA}"/>
                    </a:ext>
                  </a:extLst>
                </p14:cNvPr>
                <p14:cNvContentPartPr/>
                <p14:nvPr/>
              </p14:nvContentPartPr>
              <p14:xfrm>
                <a:off x="7989465" y="704730"/>
                <a:ext cx="360" cy="360"/>
              </p14:xfrm>
            </p:contentPart>
          </mc:Choice>
          <mc:Fallback xmlns="">
            <p:pic>
              <p:nvPicPr>
                <p:cNvPr id="50" name="Encre 49">
                  <a:extLst>
                    <a:ext uri="{FF2B5EF4-FFF2-40B4-BE49-F238E27FC236}">
                      <a16:creationId xmlns:a16="http://schemas.microsoft.com/office/drawing/2014/main" id="{12555716-D193-A28B-4954-585C38F1ABCA}"/>
                    </a:ext>
                  </a:extLst>
                </p:cNvPr>
                <p:cNvPicPr/>
                <p:nvPr/>
              </p:nvPicPr>
              <p:blipFill>
                <a:blip r:embed="rId12"/>
                <a:stretch>
                  <a:fillRect/>
                </a:stretch>
              </p:blipFill>
              <p:spPr>
                <a:xfrm>
                  <a:off x="7980465" y="69573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1" name="Encre 50">
                  <a:extLst>
                    <a:ext uri="{FF2B5EF4-FFF2-40B4-BE49-F238E27FC236}">
                      <a16:creationId xmlns:a16="http://schemas.microsoft.com/office/drawing/2014/main" id="{768D3F15-6E63-4AE8-40B7-E6F09C6303D3}"/>
                    </a:ext>
                  </a:extLst>
                </p14:cNvPr>
                <p14:cNvContentPartPr/>
                <p14:nvPr/>
              </p14:nvContentPartPr>
              <p14:xfrm>
                <a:off x="7976145" y="775290"/>
                <a:ext cx="360" cy="360"/>
              </p14:xfrm>
            </p:contentPart>
          </mc:Choice>
          <mc:Fallback xmlns="">
            <p:pic>
              <p:nvPicPr>
                <p:cNvPr id="51" name="Encre 50">
                  <a:extLst>
                    <a:ext uri="{FF2B5EF4-FFF2-40B4-BE49-F238E27FC236}">
                      <a16:creationId xmlns:a16="http://schemas.microsoft.com/office/drawing/2014/main" id="{768D3F15-6E63-4AE8-40B7-E6F09C6303D3}"/>
                    </a:ext>
                  </a:extLst>
                </p:cNvPr>
                <p:cNvPicPr/>
                <p:nvPr/>
              </p:nvPicPr>
              <p:blipFill>
                <a:blip r:embed="rId12"/>
                <a:stretch>
                  <a:fillRect/>
                </a:stretch>
              </p:blipFill>
              <p:spPr>
                <a:xfrm>
                  <a:off x="7967145" y="76629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2" name="Encre 51">
                  <a:extLst>
                    <a:ext uri="{FF2B5EF4-FFF2-40B4-BE49-F238E27FC236}">
                      <a16:creationId xmlns:a16="http://schemas.microsoft.com/office/drawing/2014/main" id="{18C823A3-65DA-B1B5-39E7-0156C60885D0}"/>
                    </a:ext>
                  </a:extLst>
                </p14:cNvPr>
                <p14:cNvContentPartPr/>
                <p14:nvPr/>
              </p14:nvContentPartPr>
              <p14:xfrm>
                <a:off x="7991265" y="759810"/>
                <a:ext cx="360" cy="360"/>
              </p14:xfrm>
            </p:contentPart>
          </mc:Choice>
          <mc:Fallback xmlns="">
            <p:pic>
              <p:nvPicPr>
                <p:cNvPr id="52" name="Encre 51">
                  <a:extLst>
                    <a:ext uri="{FF2B5EF4-FFF2-40B4-BE49-F238E27FC236}">
                      <a16:creationId xmlns:a16="http://schemas.microsoft.com/office/drawing/2014/main" id="{18C823A3-65DA-B1B5-39E7-0156C60885D0}"/>
                    </a:ext>
                  </a:extLst>
                </p:cNvPr>
                <p:cNvPicPr/>
                <p:nvPr/>
              </p:nvPicPr>
              <p:blipFill>
                <a:blip r:embed="rId12"/>
                <a:stretch>
                  <a:fillRect/>
                </a:stretch>
              </p:blipFill>
              <p:spPr>
                <a:xfrm>
                  <a:off x="7982265" y="75081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7" name="Encre 56">
                  <a:extLst>
                    <a:ext uri="{FF2B5EF4-FFF2-40B4-BE49-F238E27FC236}">
                      <a16:creationId xmlns:a16="http://schemas.microsoft.com/office/drawing/2014/main" id="{3E64FF5A-7CFF-E966-7F35-A3F6684365F0}"/>
                    </a:ext>
                  </a:extLst>
                </p14:cNvPr>
                <p14:cNvContentPartPr/>
                <p14:nvPr/>
              </p14:nvContentPartPr>
              <p14:xfrm>
                <a:off x="7987305" y="767370"/>
                <a:ext cx="360" cy="360"/>
              </p14:xfrm>
            </p:contentPart>
          </mc:Choice>
          <mc:Fallback xmlns="">
            <p:pic>
              <p:nvPicPr>
                <p:cNvPr id="57" name="Encre 56">
                  <a:extLst>
                    <a:ext uri="{FF2B5EF4-FFF2-40B4-BE49-F238E27FC236}">
                      <a16:creationId xmlns:a16="http://schemas.microsoft.com/office/drawing/2014/main" id="{3E64FF5A-7CFF-E966-7F35-A3F6684365F0}"/>
                    </a:ext>
                  </a:extLst>
                </p:cNvPr>
                <p:cNvPicPr/>
                <p:nvPr/>
              </p:nvPicPr>
              <p:blipFill>
                <a:blip r:embed="rId12"/>
                <a:stretch>
                  <a:fillRect/>
                </a:stretch>
              </p:blipFill>
              <p:spPr>
                <a:xfrm>
                  <a:off x="7978305" y="75837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8" name="Encre 57">
                  <a:extLst>
                    <a:ext uri="{FF2B5EF4-FFF2-40B4-BE49-F238E27FC236}">
                      <a16:creationId xmlns:a16="http://schemas.microsoft.com/office/drawing/2014/main" id="{B0B73985-BC19-F102-601F-B54FB78D7EB3}"/>
                    </a:ext>
                  </a:extLst>
                </p14:cNvPr>
                <p14:cNvContentPartPr/>
                <p14:nvPr/>
              </p14:nvContentPartPr>
              <p14:xfrm>
                <a:off x="7981905" y="759810"/>
                <a:ext cx="360" cy="360"/>
              </p14:xfrm>
            </p:contentPart>
          </mc:Choice>
          <mc:Fallback xmlns="">
            <p:pic>
              <p:nvPicPr>
                <p:cNvPr id="58" name="Encre 57">
                  <a:extLst>
                    <a:ext uri="{FF2B5EF4-FFF2-40B4-BE49-F238E27FC236}">
                      <a16:creationId xmlns:a16="http://schemas.microsoft.com/office/drawing/2014/main" id="{B0B73985-BC19-F102-601F-B54FB78D7EB3}"/>
                    </a:ext>
                  </a:extLst>
                </p:cNvPr>
                <p:cNvPicPr/>
                <p:nvPr/>
              </p:nvPicPr>
              <p:blipFill>
                <a:blip r:embed="rId12"/>
                <a:stretch>
                  <a:fillRect/>
                </a:stretch>
              </p:blipFill>
              <p:spPr>
                <a:xfrm>
                  <a:off x="7972905" y="75081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0" name="Encre 59">
                  <a:extLst>
                    <a:ext uri="{FF2B5EF4-FFF2-40B4-BE49-F238E27FC236}">
                      <a16:creationId xmlns:a16="http://schemas.microsoft.com/office/drawing/2014/main" id="{11B5843E-C255-DB6E-C961-46B6B675C430}"/>
                    </a:ext>
                  </a:extLst>
                </p14:cNvPr>
                <p14:cNvContentPartPr/>
                <p14:nvPr/>
              </p14:nvContentPartPr>
              <p14:xfrm>
                <a:off x="8000985" y="740730"/>
                <a:ext cx="360" cy="360"/>
              </p14:xfrm>
            </p:contentPart>
          </mc:Choice>
          <mc:Fallback xmlns="">
            <p:pic>
              <p:nvPicPr>
                <p:cNvPr id="60" name="Encre 59">
                  <a:extLst>
                    <a:ext uri="{FF2B5EF4-FFF2-40B4-BE49-F238E27FC236}">
                      <a16:creationId xmlns:a16="http://schemas.microsoft.com/office/drawing/2014/main" id="{11B5843E-C255-DB6E-C961-46B6B675C430}"/>
                    </a:ext>
                  </a:extLst>
                </p:cNvPr>
                <p:cNvPicPr/>
                <p:nvPr/>
              </p:nvPicPr>
              <p:blipFill>
                <a:blip r:embed="rId12"/>
                <a:stretch>
                  <a:fillRect/>
                </a:stretch>
              </p:blipFill>
              <p:spPr>
                <a:xfrm>
                  <a:off x="7991985" y="731730"/>
                  <a:ext cx="18000" cy="18000"/>
                </a:xfrm>
                <a:prstGeom prst="rect">
                  <a:avLst/>
                </a:prstGeom>
              </p:spPr>
            </p:pic>
          </mc:Fallback>
        </mc:AlternateContent>
      </p:grpSp>
      <p:grpSp>
        <p:nvGrpSpPr>
          <p:cNvPr id="63" name="Groupe 62">
            <a:extLst>
              <a:ext uri="{FF2B5EF4-FFF2-40B4-BE49-F238E27FC236}">
                <a16:creationId xmlns:a16="http://schemas.microsoft.com/office/drawing/2014/main" id="{E7049AEB-C2D2-E189-E322-6A924D0C28B6}"/>
              </a:ext>
            </a:extLst>
          </p:cNvPr>
          <p:cNvGrpSpPr/>
          <p:nvPr/>
        </p:nvGrpSpPr>
        <p:grpSpPr>
          <a:xfrm>
            <a:off x="8188840" y="675440"/>
            <a:ext cx="142560" cy="97920"/>
            <a:chOff x="8188840" y="675440"/>
            <a:chExt cx="142560" cy="97920"/>
          </a:xfrm>
        </p:grpSpPr>
        <mc:AlternateContent xmlns:mc="http://schemas.openxmlformats.org/markup-compatibility/2006" xmlns:p14="http://schemas.microsoft.com/office/powerpoint/2010/main">
          <mc:Choice Requires="p14">
            <p:contentPart p14:bwMode="auto" r:id="rId20">
              <p14:nvContentPartPr>
                <p14:cNvPr id="31" name="Encre 30">
                  <a:extLst>
                    <a:ext uri="{FF2B5EF4-FFF2-40B4-BE49-F238E27FC236}">
                      <a16:creationId xmlns:a16="http://schemas.microsoft.com/office/drawing/2014/main" id="{55206938-0216-86A9-A56E-573CA578A443}"/>
                    </a:ext>
                  </a:extLst>
                </p14:cNvPr>
                <p14:cNvContentPartPr/>
                <p14:nvPr/>
              </p14:nvContentPartPr>
              <p14:xfrm>
                <a:off x="8210080" y="713240"/>
                <a:ext cx="121320" cy="42840"/>
              </p14:xfrm>
            </p:contentPart>
          </mc:Choice>
          <mc:Fallback xmlns="">
            <p:pic>
              <p:nvPicPr>
                <p:cNvPr id="31" name="Encre 30">
                  <a:extLst>
                    <a:ext uri="{FF2B5EF4-FFF2-40B4-BE49-F238E27FC236}">
                      <a16:creationId xmlns:a16="http://schemas.microsoft.com/office/drawing/2014/main" id="{55206938-0216-86A9-A56E-573CA578A443}"/>
                    </a:ext>
                  </a:extLst>
                </p:cNvPr>
                <p:cNvPicPr/>
                <p:nvPr/>
              </p:nvPicPr>
              <p:blipFill>
                <a:blip r:embed="rId21"/>
                <a:stretch>
                  <a:fillRect/>
                </a:stretch>
              </p:blipFill>
              <p:spPr>
                <a:xfrm>
                  <a:off x="8201053" y="704240"/>
                  <a:ext cx="139013"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 name="Encre 31">
                  <a:extLst>
                    <a:ext uri="{FF2B5EF4-FFF2-40B4-BE49-F238E27FC236}">
                      <a16:creationId xmlns:a16="http://schemas.microsoft.com/office/drawing/2014/main" id="{1A1100E5-0DC6-4BA6-5AB5-D6C20A0D247A}"/>
                    </a:ext>
                  </a:extLst>
                </p14:cNvPr>
                <p14:cNvContentPartPr/>
                <p14:nvPr/>
              </p14:nvContentPartPr>
              <p14:xfrm>
                <a:off x="8214040" y="756800"/>
                <a:ext cx="360" cy="360"/>
              </p14:xfrm>
            </p:contentPart>
          </mc:Choice>
          <mc:Fallback xmlns="">
            <p:pic>
              <p:nvPicPr>
                <p:cNvPr id="32" name="Encre 31">
                  <a:extLst>
                    <a:ext uri="{FF2B5EF4-FFF2-40B4-BE49-F238E27FC236}">
                      <a16:creationId xmlns:a16="http://schemas.microsoft.com/office/drawing/2014/main" id="{1A1100E5-0DC6-4BA6-5AB5-D6C20A0D247A}"/>
                    </a:ext>
                  </a:extLst>
                </p:cNvPr>
                <p:cNvPicPr/>
                <p:nvPr/>
              </p:nvPicPr>
              <p:blipFill>
                <a:blip r:embed="rId23"/>
                <a:stretch>
                  <a:fillRect/>
                </a:stretch>
              </p:blipFill>
              <p:spPr>
                <a:xfrm>
                  <a:off x="8205040" y="747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Encre 32">
                  <a:extLst>
                    <a:ext uri="{FF2B5EF4-FFF2-40B4-BE49-F238E27FC236}">
                      <a16:creationId xmlns:a16="http://schemas.microsoft.com/office/drawing/2014/main" id="{0D2C532A-98A1-5BFE-7DEA-76C0885BDB69}"/>
                    </a:ext>
                  </a:extLst>
                </p14:cNvPr>
                <p14:cNvContentPartPr/>
                <p14:nvPr/>
              </p14:nvContentPartPr>
              <p14:xfrm>
                <a:off x="8214040" y="700640"/>
                <a:ext cx="360" cy="360"/>
              </p14:xfrm>
            </p:contentPart>
          </mc:Choice>
          <mc:Fallback xmlns="">
            <p:pic>
              <p:nvPicPr>
                <p:cNvPr id="33" name="Encre 32">
                  <a:extLst>
                    <a:ext uri="{FF2B5EF4-FFF2-40B4-BE49-F238E27FC236}">
                      <a16:creationId xmlns:a16="http://schemas.microsoft.com/office/drawing/2014/main" id="{0D2C532A-98A1-5BFE-7DEA-76C0885BDB69}"/>
                    </a:ext>
                  </a:extLst>
                </p:cNvPr>
                <p:cNvPicPr/>
                <p:nvPr/>
              </p:nvPicPr>
              <p:blipFill>
                <a:blip r:embed="rId12"/>
                <a:stretch>
                  <a:fillRect/>
                </a:stretch>
              </p:blipFill>
              <p:spPr>
                <a:xfrm>
                  <a:off x="8205040" y="6916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4" name="Encre 33">
                  <a:extLst>
                    <a:ext uri="{FF2B5EF4-FFF2-40B4-BE49-F238E27FC236}">
                      <a16:creationId xmlns:a16="http://schemas.microsoft.com/office/drawing/2014/main" id="{8B55B7BF-BAF4-D35D-2027-A14DE7D964FE}"/>
                    </a:ext>
                  </a:extLst>
                </p14:cNvPr>
                <p14:cNvContentPartPr/>
                <p14:nvPr/>
              </p14:nvContentPartPr>
              <p14:xfrm>
                <a:off x="8214040" y="700640"/>
                <a:ext cx="360" cy="11520"/>
              </p14:xfrm>
            </p:contentPart>
          </mc:Choice>
          <mc:Fallback xmlns="">
            <p:pic>
              <p:nvPicPr>
                <p:cNvPr id="34" name="Encre 33">
                  <a:extLst>
                    <a:ext uri="{FF2B5EF4-FFF2-40B4-BE49-F238E27FC236}">
                      <a16:creationId xmlns:a16="http://schemas.microsoft.com/office/drawing/2014/main" id="{8B55B7BF-BAF4-D35D-2027-A14DE7D964FE}"/>
                    </a:ext>
                  </a:extLst>
                </p:cNvPr>
                <p:cNvPicPr/>
                <p:nvPr/>
              </p:nvPicPr>
              <p:blipFill>
                <a:blip r:embed="rId26"/>
                <a:stretch>
                  <a:fillRect/>
                </a:stretch>
              </p:blipFill>
              <p:spPr>
                <a:xfrm>
                  <a:off x="8205040" y="691640"/>
                  <a:ext cx="1800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5" name="Encre 34">
                  <a:extLst>
                    <a:ext uri="{FF2B5EF4-FFF2-40B4-BE49-F238E27FC236}">
                      <a16:creationId xmlns:a16="http://schemas.microsoft.com/office/drawing/2014/main" id="{FBEA8D75-426A-6DFF-40C2-8F9B44EE79A6}"/>
                    </a:ext>
                  </a:extLst>
                </p14:cNvPr>
                <p14:cNvContentPartPr/>
                <p14:nvPr/>
              </p14:nvContentPartPr>
              <p14:xfrm>
                <a:off x="8205040" y="721160"/>
                <a:ext cx="9720" cy="14760"/>
              </p14:xfrm>
            </p:contentPart>
          </mc:Choice>
          <mc:Fallback xmlns="">
            <p:pic>
              <p:nvPicPr>
                <p:cNvPr id="35" name="Encre 34">
                  <a:extLst>
                    <a:ext uri="{FF2B5EF4-FFF2-40B4-BE49-F238E27FC236}">
                      <a16:creationId xmlns:a16="http://schemas.microsoft.com/office/drawing/2014/main" id="{FBEA8D75-426A-6DFF-40C2-8F9B44EE79A6}"/>
                    </a:ext>
                  </a:extLst>
                </p:cNvPr>
                <p:cNvPicPr/>
                <p:nvPr/>
              </p:nvPicPr>
              <p:blipFill>
                <a:blip r:embed="rId28"/>
                <a:stretch>
                  <a:fillRect/>
                </a:stretch>
              </p:blipFill>
              <p:spPr>
                <a:xfrm>
                  <a:off x="8196040" y="712160"/>
                  <a:ext cx="2736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6" name="Encre 35">
                  <a:extLst>
                    <a:ext uri="{FF2B5EF4-FFF2-40B4-BE49-F238E27FC236}">
                      <a16:creationId xmlns:a16="http://schemas.microsoft.com/office/drawing/2014/main" id="{3B021897-8685-D8E9-EE9C-E65D4003D6F8}"/>
                    </a:ext>
                  </a:extLst>
                </p14:cNvPr>
                <p14:cNvContentPartPr/>
                <p14:nvPr/>
              </p14:nvContentPartPr>
              <p14:xfrm>
                <a:off x="8188840" y="756800"/>
                <a:ext cx="360" cy="360"/>
              </p14:xfrm>
            </p:contentPart>
          </mc:Choice>
          <mc:Fallback xmlns="">
            <p:pic>
              <p:nvPicPr>
                <p:cNvPr id="36" name="Encre 35">
                  <a:extLst>
                    <a:ext uri="{FF2B5EF4-FFF2-40B4-BE49-F238E27FC236}">
                      <a16:creationId xmlns:a16="http://schemas.microsoft.com/office/drawing/2014/main" id="{3B021897-8685-D8E9-EE9C-E65D4003D6F8}"/>
                    </a:ext>
                  </a:extLst>
                </p:cNvPr>
                <p:cNvPicPr/>
                <p:nvPr/>
              </p:nvPicPr>
              <p:blipFill>
                <a:blip r:embed="rId23"/>
                <a:stretch>
                  <a:fillRect/>
                </a:stretch>
              </p:blipFill>
              <p:spPr>
                <a:xfrm>
                  <a:off x="8179840" y="747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7" name="Encre 36">
                  <a:extLst>
                    <a:ext uri="{FF2B5EF4-FFF2-40B4-BE49-F238E27FC236}">
                      <a16:creationId xmlns:a16="http://schemas.microsoft.com/office/drawing/2014/main" id="{29E34346-BA96-2BD9-29AF-797F78B11301}"/>
                    </a:ext>
                  </a:extLst>
                </p14:cNvPr>
                <p14:cNvContentPartPr/>
                <p14:nvPr/>
              </p14:nvContentPartPr>
              <p14:xfrm>
                <a:off x="8193880" y="721160"/>
                <a:ext cx="360" cy="360"/>
              </p14:xfrm>
            </p:contentPart>
          </mc:Choice>
          <mc:Fallback xmlns="">
            <p:pic>
              <p:nvPicPr>
                <p:cNvPr id="37" name="Encre 36">
                  <a:extLst>
                    <a:ext uri="{FF2B5EF4-FFF2-40B4-BE49-F238E27FC236}">
                      <a16:creationId xmlns:a16="http://schemas.microsoft.com/office/drawing/2014/main" id="{29E34346-BA96-2BD9-29AF-797F78B11301}"/>
                    </a:ext>
                  </a:extLst>
                </p:cNvPr>
                <p:cNvPicPr/>
                <p:nvPr/>
              </p:nvPicPr>
              <p:blipFill>
                <a:blip r:embed="rId12"/>
                <a:stretch>
                  <a:fillRect/>
                </a:stretch>
              </p:blipFill>
              <p:spPr>
                <a:xfrm>
                  <a:off x="8184880" y="7121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8" name="Encre 37">
                  <a:extLst>
                    <a:ext uri="{FF2B5EF4-FFF2-40B4-BE49-F238E27FC236}">
                      <a16:creationId xmlns:a16="http://schemas.microsoft.com/office/drawing/2014/main" id="{D33AA557-7771-891B-1BF3-969383451B89}"/>
                    </a:ext>
                  </a:extLst>
                </p14:cNvPr>
                <p14:cNvContentPartPr/>
                <p14:nvPr/>
              </p14:nvContentPartPr>
              <p14:xfrm>
                <a:off x="8203960" y="706040"/>
                <a:ext cx="360" cy="10440"/>
              </p14:xfrm>
            </p:contentPart>
          </mc:Choice>
          <mc:Fallback xmlns="">
            <p:pic>
              <p:nvPicPr>
                <p:cNvPr id="38" name="Encre 37">
                  <a:extLst>
                    <a:ext uri="{FF2B5EF4-FFF2-40B4-BE49-F238E27FC236}">
                      <a16:creationId xmlns:a16="http://schemas.microsoft.com/office/drawing/2014/main" id="{D33AA557-7771-891B-1BF3-969383451B89}"/>
                    </a:ext>
                  </a:extLst>
                </p:cNvPr>
                <p:cNvPicPr/>
                <p:nvPr/>
              </p:nvPicPr>
              <p:blipFill>
                <a:blip r:embed="rId32"/>
                <a:stretch>
                  <a:fillRect/>
                </a:stretch>
              </p:blipFill>
              <p:spPr>
                <a:xfrm>
                  <a:off x="8194960" y="697040"/>
                  <a:ext cx="1800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9" name="Encre 38">
                  <a:extLst>
                    <a:ext uri="{FF2B5EF4-FFF2-40B4-BE49-F238E27FC236}">
                      <a16:creationId xmlns:a16="http://schemas.microsoft.com/office/drawing/2014/main" id="{03B697B1-8900-A361-3067-5DE7B7E75292}"/>
                    </a:ext>
                  </a:extLst>
                </p14:cNvPr>
                <p14:cNvContentPartPr/>
                <p14:nvPr/>
              </p14:nvContentPartPr>
              <p14:xfrm>
                <a:off x="8203960" y="683720"/>
                <a:ext cx="1080" cy="2160"/>
              </p14:xfrm>
            </p:contentPart>
          </mc:Choice>
          <mc:Fallback xmlns="">
            <p:pic>
              <p:nvPicPr>
                <p:cNvPr id="39" name="Encre 38">
                  <a:extLst>
                    <a:ext uri="{FF2B5EF4-FFF2-40B4-BE49-F238E27FC236}">
                      <a16:creationId xmlns:a16="http://schemas.microsoft.com/office/drawing/2014/main" id="{03B697B1-8900-A361-3067-5DE7B7E75292}"/>
                    </a:ext>
                  </a:extLst>
                </p:cNvPr>
                <p:cNvPicPr/>
                <p:nvPr/>
              </p:nvPicPr>
              <p:blipFill>
                <a:blip r:embed="rId34"/>
                <a:stretch>
                  <a:fillRect/>
                </a:stretch>
              </p:blipFill>
              <p:spPr>
                <a:xfrm>
                  <a:off x="8197210" y="672920"/>
                  <a:ext cx="14310" cy="2332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0" name="Encre 39">
                  <a:extLst>
                    <a:ext uri="{FF2B5EF4-FFF2-40B4-BE49-F238E27FC236}">
                      <a16:creationId xmlns:a16="http://schemas.microsoft.com/office/drawing/2014/main" id="{8CFF7679-18F2-8DBD-5130-65CA9CC3A4AD}"/>
                    </a:ext>
                  </a:extLst>
                </p14:cNvPr>
                <p14:cNvContentPartPr/>
                <p14:nvPr/>
              </p14:nvContentPartPr>
              <p14:xfrm>
                <a:off x="8206840" y="675440"/>
                <a:ext cx="2520" cy="47160"/>
              </p14:xfrm>
            </p:contentPart>
          </mc:Choice>
          <mc:Fallback xmlns="">
            <p:pic>
              <p:nvPicPr>
                <p:cNvPr id="40" name="Encre 39">
                  <a:extLst>
                    <a:ext uri="{FF2B5EF4-FFF2-40B4-BE49-F238E27FC236}">
                      <a16:creationId xmlns:a16="http://schemas.microsoft.com/office/drawing/2014/main" id="{8CFF7679-18F2-8DBD-5130-65CA9CC3A4AD}"/>
                    </a:ext>
                  </a:extLst>
                </p:cNvPr>
                <p:cNvPicPr/>
                <p:nvPr/>
              </p:nvPicPr>
              <p:blipFill>
                <a:blip r:embed="rId36"/>
                <a:stretch>
                  <a:fillRect/>
                </a:stretch>
              </p:blipFill>
              <p:spPr>
                <a:xfrm>
                  <a:off x="8197840" y="666440"/>
                  <a:ext cx="2016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1" name="Encre 40">
                  <a:extLst>
                    <a:ext uri="{FF2B5EF4-FFF2-40B4-BE49-F238E27FC236}">
                      <a16:creationId xmlns:a16="http://schemas.microsoft.com/office/drawing/2014/main" id="{D201FD5E-6E65-D96C-2008-9BF442B3C602}"/>
                    </a:ext>
                  </a:extLst>
                </p14:cNvPr>
                <p14:cNvContentPartPr/>
                <p14:nvPr/>
              </p14:nvContentPartPr>
              <p14:xfrm>
                <a:off x="8203960" y="771920"/>
                <a:ext cx="360" cy="360"/>
              </p14:xfrm>
            </p:contentPart>
          </mc:Choice>
          <mc:Fallback xmlns="">
            <p:pic>
              <p:nvPicPr>
                <p:cNvPr id="41" name="Encre 40">
                  <a:extLst>
                    <a:ext uri="{FF2B5EF4-FFF2-40B4-BE49-F238E27FC236}">
                      <a16:creationId xmlns:a16="http://schemas.microsoft.com/office/drawing/2014/main" id="{D201FD5E-6E65-D96C-2008-9BF442B3C602}"/>
                    </a:ext>
                  </a:extLst>
                </p:cNvPr>
                <p:cNvPicPr/>
                <p:nvPr/>
              </p:nvPicPr>
              <p:blipFill>
                <a:blip r:embed="rId23"/>
                <a:stretch>
                  <a:fillRect/>
                </a:stretch>
              </p:blipFill>
              <p:spPr>
                <a:xfrm>
                  <a:off x="8194960" y="7629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2" name="Encre 41">
                  <a:extLst>
                    <a:ext uri="{FF2B5EF4-FFF2-40B4-BE49-F238E27FC236}">
                      <a16:creationId xmlns:a16="http://schemas.microsoft.com/office/drawing/2014/main" id="{4965CB85-96A2-7A2E-96D3-B7ACF9FD87F1}"/>
                    </a:ext>
                  </a:extLst>
                </p14:cNvPr>
                <p14:cNvContentPartPr/>
                <p14:nvPr/>
              </p14:nvContentPartPr>
              <p14:xfrm>
                <a:off x="8203960" y="741320"/>
                <a:ext cx="5760" cy="32040"/>
              </p14:xfrm>
            </p:contentPart>
          </mc:Choice>
          <mc:Fallback xmlns="">
            <p:pic>
              <p:nvPicPr>
                <p:cNvPr id="42" name="Encre 41">
                  <a:extLst>
                    <a:ext uri="{FF2B5EF4-FFF2-40B4-BE49-F238E27FC236}">
                      <a16:creationId xmlns:a16="http://schemas.microsoft.com/office/drawing/2014/main" id="{4965CB85-96A2-7A2E-96D3-B7ACF9FD87F1}"/>
                    </a:ext>
                  </a:extLst>
                </p:cNvPr>
                <p:cNvPicPr/>
                <p:nvPr/>
              </p:nvPicPr>
              <p:blipFill>
                <a:blip r:embed="rId39"/>
                <a:stretch>
                  <a:fillRect/>
                </a:stretch>
              </p:blipFill>
              <p:spPr>
                <a:xfrm>
                  <a:off x="8194960" y="732218"/>
                  <a:ext cx="23400" cy="498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3" name="Encre 42">
                  <a:extLst>
                    <a:ext uri="{FF2B5EF4-FFF2-40B4-BE49-F238E27FC236}">
                      <a16:creationId xmlns:a16="http://schemas.microsoft.com/office/drawing/2014/main" id="{0882EEED-0E51-AD68-E359-B4CF74E67B01}"/>
                    </a:ext>
                  </a:extLst>
                </p14:cNvPr>
                <p14:cNvContentPartPr/>
                <p14:nvPr/>
              </p14:nvContentPartPr>
              <p14:xfrm>
                <a:off x="8209000" y="731240"/>
                <a:ext cx="360" cy="10440"/>
              </p14:xfrm>
            </p:contentPart>
          </mc:Choice>
          <mc:Fallback xmlns="">
            <p:pic>
              <p:nvPicPr>
                <p:cNvPr id="43" name="Encre 42">
                  <a:extLst>
                    <a:ext uri="{FF2B5EF4-FFF2-40B4-BE49-F238E27FC236}">
                      <a16:creationId xmlns:a16="http://schemas.microsoft.com/office/drawing/2014/main" id="{0882EEED-0E51-AD68-E359-B4CF74E67B01}"/>
                    </a:ext>
                  </a:extLst>
                </p:cNvPr>
                <p:cNvPicPr/>
                <p:nvPr/>
              </p:nvPicPr>
              <p:blipFill>
                <a:blip r:embed="rId32"/>
                <a:stretch>
                  <a:fillRect/>
                </a:stretch>
              </p:blipFill>
              <p:spPr>
                <a:xfrm>
                  <a:off x="8200000" y="722240"/>
                  <a:ext cx="1800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4" name="Encre 43">
                  <a:extLst>
                    <a:ext uri="{FF2B5EF4-FFF2-40B4-BE49-F238E27FC236}">
                      <a16:creationId xmlns:a16="http://schemas.microsoft.com/office/drawing/2014/main" id="{C371A703-4720-6681-DF95-B55EE8AC25D3}"/>
                    </a:ext>
                  </a:extLst>
                </p14:cNvPr>
                <p14:cNvContentPartPr/>
                <p14:nvPr/>
              </p14:nvContentPartPr>
              <p14:xfrm>
                <a:off x="8209000" y="731240"/>
                <a:ext cx="360" cy="360"/>
              </p14:xfrm>
            </p:contentPart>
          </mc:Choice>
          <mc:Fallback xmlns="">
            <p:pic>
              <p:nvPicPr>
                <p:cNvPr id="44" name="Encre 43">
                  <a:extLst>
                    <a:ext uri="{FF2B5EF4-FFF2-40B4-BE49-F238E27FC236}">
                      <a16:creationId xmlns:a16="http://schemas.microsoft.com/office/drawing/2014/main" id="{C371A703-4720-6681-DF95-B55EE8AC25D3}"/>
                    </a:ext>
                  </a:extLst>
                </p:cNvPr>
                <p:cNvPicPr/>
                <p:nvPr/>
              </p:nvPicPr>
              <p:blipFill>
                <a:blip r:embed="rId12"/>
                <a:stretch>
                  <a:fillRect/>
                </a:stretch>
              </p:blipFill>
              <p:spPr>
                <a:xfrm>
                  <a:off x="8200000" y="7222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5" name="Encre 44">
                  <a:extLst>
                    <a:ext uri="{FF2B5EF4-FFF2-40B4-BE49-F238E27FC236}">
                      <a16:creationId xmlns:a16="http://schemas.microsoft.com/office/drawing/2014/main" id="{7964E360-E083-5BC1-72EB-3D7BEFD5D878}"/>
                    </a:ext>
                  </a:extLst>
                </p14:cNvPr>
                <p14:cNvContentPartPr/>
                <p14:nvPr/>
              </p14:nvContentPartPr>
              <p14:xfrm>
                <a:off x="8192440" y="698480"/>
                <a:ext cx="25200" cy="72000"/>
              </p14:xfrm>
            </p:contentPart>
          </mc:Choice>
          <mc:Fallback xmlns="">
            <p:pic>
              <p:nvPicPr>
                <p:cNvPr id="45" name="Encre 44">
                  <a:extLst>
                    <a:ext uri="{FF2B5EF4-FFF2-40B4-BE49-F238E27FC236}">
                      <a16:creationId xmlns:a16="http://schemas.microsoft.com/office/drawing/2014/main" id="{7964E360-E083-5BC1-72EB-3D7BEFD5D878}"/>
                    </a:ext>
                  </a:extLst>
                </p:cNvPr>
                <p:cNvPicPr/>
                <p:nvPr/>
              </p:nvPicPr>
              <p:blipFill>
                <a:blip r:embed="rId43"/>
                <a:stretch>
                  <a:fillRect/>
                </a:stretch>
              </p:blipFill>
              <p:spPr>
                <a:xfrm>
                  <a:off x="8183440" y="689480"/>
                  <a:ext cx="4284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2" name="Encre 61">
                  <a:extLst>
                    <a:ext uri="{FF2B5EF4-FFF2-40B4-BE49-F238E27FC236}">
                      <a16:creationId xmlns:a16="http://schemas.microsoft.com/office/drawing/2014/main" id="{C9968D7D-70B1-4FC7-5D9B-181C8D39CC0B}"/>
                    </a:ext>
                  </a:extLst>
                </p14:cNvPr>
                <p14:cNvContentPartPr/>
                <p14:nvPr/>
              </p14:nvContentPartPr>
              <p14:xfrm>
                <a:off x="8195025" y="697170"/>
                <a:ext cx="360" cy="360"/>
              </p14:xfrm>
            </p:contentPart>
          </mc:Choice>
          <mc:Fallback xmlns="">
            <p:pic>
              <p:nvPicPr>
                <p:cNvPr id="62" name="Encre 61">
                  <a:extLst>
                    <a:ext uri="{FF2B5EF4-FFF2-40B4-BE49-F238E27FC236}">
                      <a16:creationId xmlns:a16="http://schemas.microsoft.com/office/drawing/2014/main" id="{C9968D7D-70B1-4FC7-5D9B-181C8D39CC0B}"/>
                    </a:ext>
                  </a:extLst>
                </p:cNvPr>
                <p:cNvPicPr/>
                <p:nvPr/>
              </p:nvPicPr>
              <p:blipFill>
                <a:blip r:embed="rId12"/>
                <a:stretch>
                  <a:fillRect/>
                </a:stretch>
              </p:blipFill>
              <p:spPr>
                <a:xfrm>
                  <a:off x="8186025" y="68817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5">
            <p14:nvContentPartPr>
              <p14:cNvPr id="2055" name="Encre 2054">
                <a:extLst>
                  <a:ext uri="{FF2B5EF4-FFF2-40B4-BE49-F238E27FC236}">
                    <a16:creationId xmlns:a16="http://schemas.microsoft.com/office/drawing/2014/main" id="{E8251452-E738-E566-A0E6-876DBC77FB68}"/>
                  </a:ext>
                </a:extLst>
              </p14:cNvPr>
              <p14:cNvContentPartPr/>
              <p14:nvPr/>
            </p14:nvContentPartPr>
            <p14:xfrm>
              <a:off x="7995520" y="3035880"/>
              <a:ext cx="30600" cy="86040"/>
            </p14:xfrm>
          </p:contentPart>
        </mc:Choice>
        <mc:Fallback xmlns="">
          <p:pic>
            <p:nvPicPr>
              <p:cNvPr id="2055" name="Encre 2054">
                <a:extLst>
                  <a:ext uri="{FF2B5EF4-FFF2-40B4-BE49-F238E27FC236}">
                    <a16:creationId xmlns:a16="http://schemas.microsoft.com/office/drawing/2014/main" id="{E8251452-E738-E566-A0E6-876DBC77FB68}"/>
                  </a:ext>
                </a:extLst>
              </p:cNvPr>
              <p:cNvPicPr/>
              <p:nvPr/>
            </p:nvPicPr>
            <p:blipFill>
              <a:blip r:embed="rId46"/>
              <a:stretch>
                <a:fillRect/>
              </a:stretch>
            </p:blipFill>
            <p:spPr>
              <a:xfrm>
                <a:off x="7986520" y="3026880"/>
                <a:ext cx="48240" cy="103680"/>
              </a:xfrm>
              <a:prstGeom prst="rect">
                <a:avLst/>
              </a:prstGeom>
            </p:spPr>
          </p:pic>
        </mc:Fallback>
      </mc:AlternateContent>
      <p:grpSp>
        <p:nvGrpSpPr>
          <p:cNvPr id="2059" name="Groupe 2058">
            <a:extLst>
              <a:ext uri="{FF2B5EF4-FFF2-40B4-BE49-F238E27FC236}">
                <a16:creationId xmlns:a16="http://schemas.microsoft.com/office/drawing/2014/main" id="{40640D2D-F877-E470-2E52-940ED5DD9149}"/>
              </a:ext>
            </a:extLst>
          </p:cNvPr>
          <p:cNvGrpSpPr/>
          <p:nvPr/>
        </p:nvGrpSpPr>
        <p:grpSpPr>
          <a:xfrm>
            <a:off x="8188562" y="2841880"/>
            <a:ext cx="678678" cy="252380"/>
            <a:chOff x="8188562" y="2841880"/>
            <a:chExt cx="678678" cy="252380"/>
          </a:xfrm>
        </p:grpSpPr>
        <mc:AlternateContent xmlns:mc="http://schemas.openxmlformats.org/markup-compatibility/2006" xmlns:p14="http://schemas.microsoft.com/office/powerpoint/2010/main">
          <mc:Choice Requires="p14">
            <p:contentPart p14:bwMode="auto" r:id="rId47">
              <p14:nvContentPartPr>
                <p14:cNvPr id="2048" name="Encre 2047">
                  <a:extLst>
                    <a:ext uri="{FF2B5EF4-FFF2-40B4-BE49-F238E27FC236}">
                      <a16:creationId xmlns:a16="http://schemas.microsoft.com/office/drawing/2014/main" id="{B0EFB682-E693-6F3B-1F40-72CA55047659}"/>
                    </a:ext>
                  </a:extLst>
                </p14:cNvPr>
                <p14:cNvContentPartPr/>
                <p14:nvPr/>
              </p14:nvContentPartPr>
              <p14:xfrm>
                <a:off x="8188562" y="2975820"/>
                <a:ext cx="448" cy="360"/>
              </p14:xfrm>
            </p:contentPart>
          </mc:Choice>
          <mc:Fallback xmlns="">
            <p:pic>
              <p:nvPicPr>
                <p:cNvPr id="2048" name="Encre 2047">
                  <a:extLst>
                    <a:ext uri="{FF2B5EF4-FFF2-40B4-BE49-F238E27FC236}">
                      <a16:creationId xmlns:a16="http://schemas.microsoft.com/office/drawing/2014/main" id="{B0EFB682-E693-6F3B-1F40-72CA55047659}"/>
                    </a:ext>
                  </a:extLst>
                </p:cNvPr>
                <p:cNvPicPr/>
                <p:nvPr/>
              </p:nvPicPr>
              <p:blipFill>
                <a:blip r:embed="rId12"/>
                <a:stretch>
                  <a:fillRect/>
                </a:stretch>
              </p:blipFill>
              <p:spPr>
                <a:xfrm>
                  <a:off x="8177362" y="2966820"/>
                  <a:ext cx="224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049" name="Encre 2048">
                  <a:extLst>
                    <a:ext uri="{FF2B5EF4-FFF2-40B4-BE49-F238E27FC236}">
                      <a16:creationId xmlns:a16="http://schemas.microsoft.com/office/drawing/2014/main" id="{1DBCFF30-7683-DD7E-3D55-8B7D9E798C5B}"/>
                    </a:ext>
                  </a:extLst>
                </p14:cNvPr>
                <p14:cNvContentPartPr/>
                <p14:nvPr/>
              </p14:nvContentPartPr>
              <p14:xfrm>
                <a:off x="8198423" y="2965740"/>
                <a:ext cx="448" cy="360"/>
              </p14:xfrm>
            </p:contentPart>
          </mc:Choice>
          <mc:Fallback xmlns="">
            <p:pic>
              <p:nvPicPr>
                <p:cNvPr id="2049" name="Encre 2048">
                  <a:extLst>
                    <a:ext uri="{FF2B5EF4-FFF2-40B4-BE49-F238E27FC236}">
                      <a16:creationId xmlns:a16="http://schemas.microsoft.com/office/drawing/2014/main" id="{1DBCFF30-7683-DD7E-3D55-8B7D9E798C5B}"/>
                    </a:ext>
                  </a:extLst>
                </p:cNvPr>
                <p:cNvPicPr/>
                <p:nvPr/>
              </p:nvPicPr>
              <p:blipFill>
                <a:blip r:embed="rId12"/>
                <a:stretch>
                  <a:fillRect/>
                </a:stretch>
              </p:blipFill>
              <p:spPr>
                <a:xfrm>
                  <a:off x="8187223" y="2956740"/>
                  <a:ext cx="224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051" name="Encre 2050">
                  <a:extLst>
                    <a:ext uri="{FF2B5EF4-FFF2-40B4-BE49-F238E27FC236}">
                      <a16:creationId xmlns:a16="http://schemas.microsoft.com/office/drawing/2014/main" id="{3E877CCD-5644-055A-EFE2-100FC3178B9E}"/>
                    </a:ext>
                  </a:extLst>
                </p14:cNvPr>
                <p14:cNvContentPartPr/>
                <p14:nvPr/>
              </p14:nvContentPartPr>
              <p14:xfrm>
                <a:off x="8192148" y="2965740"/>
                <a:ext cx="6723" cy="29520"/>
              </p14:xfrm>
            </p:contentPart>
          </mc:Choice>
          <mc:Fallback xmlns="">
            <p:pic>
              <p:nvPicPr>
                <p:cNvPr id="2051" name="Encre 2050">
                  <a:extLst>
                    <a:ext uri="{FF2B5EF4-FFF2-40B4-BE49-F238E27FC236}">
                      <a16:creationId xmlns:a16="http://schemas.microsoft.com/office/drawing/2014/main" id="{3E877CCD-5644-055A-EFE2-100FC3178B9E}"/>
                    </a:ext>
                  </a:extLst>
                </p:cNvPr>
                <p:cNvPicPr/>
                <p:nvPr/>
              </p:nvPicPr>
              <p:blipFill>
                <a:blip r:embed="rId50"/>
                <a:stretch>
                  <a:fillRect/>
                </a:stretch>
              </p:blipFill>
              <p:spPr>
                <a:xfrm>
                  <a:off x="8183302" y="2956740"/>
                  <a:ext cx="24061"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052" name="Encre 2051">
                  <a:extLst>
                    <a:ext uri="{FF2B5EF4-FFF2-40B4-BE49-F238E27FC236}">
                      <a16:creationId xmlns:a16="http://schemas.microsoft.com/office/drawing/2014/main" id="{62235B0E-D534-3B89-DC77-65E9E3D3B18B}"/>
                    </a:ext>
                  </a:extLst>
                </p14:cNvPr>
                <p14:cNvContentPartPr/>
                <p14:nvPr/>
              </p14:nvContentPartPr>
              <p14:xfrm>
                <a:off x="8192148" y="2990940"/>
                <a:ext cx="9861" cy="10800"/>
              </p14:xfrm>
            </p:contentPart>
          </mc:Choice>
          <mc:Fallback xmlns="">
            <p:pic>
              <p:nvPicPr>
                <p:cNvPr id="2052" name="Encre 2051">
                  <a:extLst>
                    <a:ext uri="{FF2B5EF4-FFF2-40B4-BE49-F238E27FC236}">
                      <a16:creationId xmlns:a16="http://schemas.microsoft.com/office/drawing/2014/main" id="{62235B0E-D534-3B89-DC77-65E9E3D3B18B}"/>
                    </a:ext>
                  </a:extLst>
                </p:cNvPr>
                <p:cNvPicPr/>
                <p:nvPr/>
              </p:nvPicPr>
              <p:blipFill>
                <a:blip r:embed="rId52"/>
                <a:stretch>
                  <a:fillRect/>
                </a:stretch>
              </p:blipFill>
              <p:spPr>
                <a:xfrm>
                  <a:off x="8183017" y="2981940"/>
                  <a:ext cx="27757"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053" name="Encre 2052">
                  <a:extLst>
                    <a:ext uri="{FF2B5EF4-FFF2-40B4-BE49-F238E27FC236}">
                      <a16:creationId xmlns:a16="http://schemas.microsoft.com/office/drawing/2014/main" id="{0F4A1A9E-BD51-8CE7-41DC-5EBFA5EE168D}"/>
                    </a:ext>
                  </a:extLst>
                </p14:cNvPr>
                <p14:cNvContentPartPr/>
                <p14:nvPr/>
              </p14:nvContentPartPr>
              <p14:xfrm>
                <a:off x="8201561" y="2989860"/>
                <a:ext cx="17033" cy="6840"/>
              </p14:xfrm>
            </p:contentPart>
          </mc:Choice>
          <mc:Fallback xmlns="">
            <p:pic>
              <p:nvPicPr>
                <p:cNvPr id="2053" name="Encre 2052">
                  <a:extLst>
                    <a:ext uri="{FF2B5EF4-FFF2-40B4-BE49-F238E27FC236}">
                      <a16:creationId xmlns:a16="http://schemas.microsoft.com/office/drawing/2014/main" id="{0F4A1A9E-BD51-8CE7-41DC-5EBFA5EE168D}"/>
                    </a:ext>
                  </a:extLst>
                </p:cNvPr>
                <p:cNvPicPr/>
                <p:nvPr/>
              </p:nvPicPr>
              <p:blipFill>
                <a:blip r:embed="rId54"/>
                <a:stretch>
                  <a:fillRect/>
                </a:stretch>
              </p:blipFill>
              <p:spPr>
                <a:xfrm>
                  <a:off x="8192501" y="2980360"/>
                  <a:ext cx="34791" cy="254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054" name="Encre 2053">
                  <a:extLst>
                    <a:ext uri="{FF2B5EF4-FFF2-40B4-BE49-F238E27FC236}">
                      <a16:creationId xmlns:a16="http://schemas.microsoft.com/office/drawing/2014/main" id="{4128612A-C044-9FA6-823A-C93B25F607F0}"/>
                    </a:ext>
                  </a:extLst>
                </p14:cNvPr>
                <p14:cNvContentPartPr/>
                <p14:nvPr/>
              </p14:nvContentPartPr>
              <p14:xfrm>
                <a:off x="8197975" y="2908140"/>
                <a:ext cx="36306" cy="186120"/>
              </p14:xfrm>
            </p:contentPart>
          </mc:Choice>
          <mc:Fallback xmlns="">
            <p:pic>
              <p:nvPicPr>
                <p:cNvPr id="2054" name="Encre 2053">
                  <a:extLst>
                    <a:ext uri="{FF2B5EF4-FFF2-40B4-BE49-F238E27FC236}">
                      <a16:creationId xmlns:a16="http://schemas.microsoft.com/office/drawing/2014/main" id="{4128612A-C044-9FA6-823A-C93B25F607F0}"/>
                    </a:ext>
                  </a:extLst>
                </p:cNvPr>
                <p:cNvPicPr/>
                <p:nvPr/>
              </p:nvPicPr>
              <p:blipFill>
                <a:blip r:embed="rId56"/>
                <a:stretch>
                  <a:fillRect/>
                </a:stretch>
              </p:blipFill>
              <p:spPr>
                <a:xfrm>
                  <a:off x="8188898" y="2899157"/>
                  <a:ext cx="54096" cy="203726"/>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058" name="Encre 2057">
                  <a:extLst>
                    <a:ext uri="{FF2B5EF4-FFF2-40B4-BE49-F238E27FC236}">
                      <a16:creationId xmlns:a16="http://schemas.microsoft.com/office/drawing/2014/main" id="{D0FAD9EC-0F07-C28F-93ED-3D016E72792A}"/>
                    </a:ext>
                  </a:extLst>
                </p14:cNvPr>
                <p14:cNvContentPartPr/>
                <p14:nvPr/>
              </p14:nvContentPartPr>
              <p14:xfrm>
                <a:off x="8264960" y="2841880"/>
                <a:ext cx="602280" cy="143640"/>
              </p14:xfrm>
            </p:contentPart>
          </mc:Choice>
          <mc:Fallback xmlns="">
            <p:pic>
              <p:nvPicPr>
                <p:cNvPr id="2058" name="Encre 2057">
                  <a:extLst>
                    <a:ext uri="{FF2B5EF4-FFF2-40B4-BE49-F238E27FC236}">
                      <a16:creationId xmlns:a16="http://schemas.microsoft.com/office/drawing/2014/main" id="{D0FAD9EC-0F07-C28F-93ED-3D016E72792A}"/>
                    </a:ext>
                  </a:extLst>
                </p:cNvPr>
                <p:cNvPicPr/>
                <p:nvPr/>
              </p:nvPicPr>
              <p:blipFill>
                <a:blip r:embed="rId58"/>
                <a:stretch>
                  <a:fillRect/>
                </a:stretch>
              </p:blipFill>
              <p:spPr>
                <a:xfrm>
                  <a:off x="8201960" y="2778722"/>
                  <a:ext cx="727920" cy="269596"/>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9">
            <p14:nvContentPartPr>
              <p14:cNvPr id="2064" name="Encre 2063">
                <a:extLst>
                  <a:ext uri="{FF2B5EF4-FFF2-40B4-BE49-F238E27FC236}">
                    <a16:creationId xmlns:a16="http://schemas.microsoft.com/office/drawing/2014/main" id="{9C0263B3-03EC-C20F-246E-69183313C6F0}"/>
                  </a:ext>
                </a:extLst>
              </p14:cNvPr>
              <p14:cNvContentPartPr/>
              <p14:nvPr/>
            </p14:nvContentPartPr>
            <p14:xfrm>
              <a:off x="7911800" y="3002080"/>
              <a:ext cx="360" cy="360"/>
            </p14:xfrm>
          </p:contentPart>
        </mc:Choice>
        <mc:Fallback xmlns="">
          <p:pic>
            <p:nvPicPr>
              <p:cNvPr id="2064" name="Encre 2063">
                <a:extLst>
                  <a:ext uri="{FF2B5EF4-FFF2-40B4-BE49-F238E27FC236}">
                    <a16:creationId xmlns:a16="http://schemas.microsoft.com/office/drawing/2014/main" id="{9C0263B3-03EC-C20F-246E-69183313C6F0}"/>
                  </a:ext>
                </a:extLst>
              </p:cNvPr>
              <p:cNvPicPr/>
              <p:nvPr/>
            </p:nvPicPr>
            <p:blipFill>
              <a:blip r:embed="rId60"/>
              <a:stretch>
                <a:fillRect/>
              </a:stretch>
            </p:blipFill>
            <p:spPr>
              <a:xfrm>
                <a:off x="7848800" y="2970580"/>
                <a:ext cx="126000" cy="631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065" name="Encre 2064">
                <a:extLst>
                  <a:ext uri="{FF2B5EF4-FFF2-40B4-BE49-F238E27FC236}">
                    <a16:creationId xmlns:a16="http://schemas.microsoft.com/office/drawing/2014/main" id="{C62A044F-9662-4FCC-CB82-4368247033FC}"/>
                  </a:ext>
                </a:extLst>
              </p14:cNvPr>
              <p14:cNvContentPartPr/>
              <p14:nvPr/>
            </p14:nvContentPartPr>
            <p14:xfrm>
              <a:off x="7922240" y="2963920"/>
              <a:ext cx="360" cy="360"/>
            </p14:xfrm>
          </p:contentPart>
        </mc:Choice>
        <mc:Fallback xmlns="">
          <p:pic>
            <p:nvPicPr>
              <p:cNvPr id="2065" name="Encre 2064">
                <a:extLst>
                  <a:ext uri="{FF2B5EF4-FFF2-40B4-BE49-F238E27FC236}">
                    <a16:creationId xmlns:a16="http://schemas.microsoft.com/office/drawing/2014/main" id="{C62A044F-9662-4FCC-CB82-4368247033FC}"/>
                  </a:ext>
                </a:extLst>
              </p:cNvPr>
              <p:cNvPicPr/>
              <p:nvPr/>
            </p:nvPicPr>
            <p:blipFill>
              <a:blip r:embed="rId62"/>
              <a:stretch>
                <a:fillRect/>
              </a:stretch>
            </p:blipFill>
            <p:spPr>
              <a:xfrm>
                <a:off x="7859240" y="290092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7" name="Encre 26">
                <a:extLst>
                  <a:ext uri="{FF2B5EF4-FFF2-40B4-BE49-F238E27FC236}">
                    <a16:creationId xmlns:a16="http://schemas.microsoft.com/office/drawing/2014/main" id="{74D0B64B-5627-0D04-B775-0F9EBC0E9B65}"/>
                  </a:ext>
                </a:extLst>
              </p14:cNvPr>
              <p14:cNvContentPartPr/>
              <p14:nvPr/>
            </p14:nvContentPartPr>
            <p14:xfrm>
              <a:off x="2392491" y="913933"/>
              <a:ext cx="360" cy="360"/>
            </p14:xfrm>
          </p:contentPart>
        </mc:Choice>
        <mc:Fallback xmlns="">
          <p:pic>
            <p:nvPicPr>
              <p:cNvPr id="27" name="Encre 26">
                <a:extLst>
                  <a:ext uri="{FF2B5EF4-FFF2-40B4-BE49-F238E27FC236}">
                    <a16:creationId xmlns:a16="http://schemas.microsoft.com/office/drawing/2014/main" id="{74D0B64B-5627-0D04-B775-0F9EBC0E9B65}"/>
                  </a:ext>
                </a:extLst>
              </p:cNvPr>
              <p:cNvPicPr/>
              <p:nvPr/>
            </p:nvPicPr>
            <p:blipFill>
              <a:blip r:embed="rId62"/>
              <a:stretch>
                <a:fillRect/>
              </a:stretch>
            </p:blipFill>
            <p:spPr>
              <a:xfrm>
                <a:off x="2329491" y="85093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9" name="Encre 28">
                <a:extLst>
                  <a:ext uri="{FF2B5EF4-FFF2-40B4-BE49-F238E27FC236}">
                    <a16:creationId xmlns:a16="http://schemas.microsoft.com/office/drawing/2014/main" id="{88862864-3DFD-23D6-1009-2143455DAC74}"/>
                  </a:ext>
                </a:extLst>
              </p14:cNvPr>
              <p14:cNvContentPartPr/>
              <p14:nvPr/>
            </p14:nvContentPartPr>
            <p14:xfrm>
              <a:off x="6225411" y="1137853"/>
              <a:ext cx="360" cy="360"/>
            </p14:xfrm>
          </p:contentPart>
        </mc:Choice>
        <mc:Fallback xmlns="">
          <p:pic>
            <p:nvPicPr>
              <p:cNvPr id="29" name="Encre 28">
                <a:extLst>
                  <a:ext uri="{FF2B5EF4-FFF2-40B4-BE49-F238E27FC236}">
                    <a16:creationId xmlns:a16="http://schemas.microsoft.com/office/drawing/2014/main" id="{88862864-3DFD-23D6-1009-2143455DAC74}"/>
                  </a:ext>
                </a:extLst>
              </p:cNvPr>
              <p:cNvPicPr/>
              <p:nvPr/>
            </p:nvPicPr>
            <p:blipFill>
              <a:blip r:embed="rId62"/>
              <a:stretch>
                <a:fillRect/>
              </a:stretch>
            </p:blipFill>
            <p:spPr>
              <a:xfrm>
                <a:off x="6162411" y="107485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6" name="Encre 45">
                <a:extLst>
                  <a:ext uri="{FF2B5EF4-FFF2-40B4-BE49-F238E27FC236}">
                    <a16:creationId xmlns:a16="http://schemas.microsoft.com/office/drawing/2014/main" id="{FC35965A-217E-0366-306D-5E90F9DF065F}"/>
                  </a:ext>
                </a:extLst>
              </p14:cNvPr>
              <p14:cNvContentPartPr/>
              <p14:nvPr/>
            </p14:nvContentPartPr>
            <p14:xfrm>
              <a:off x="8997771" y="1186453"/>
              <a:ext cx="360" cy="360"/>
            </p14:xfrm>
          </p:contentPart>
        </mc:Choice>
        <mc:Fallback xmlns="">
          <p:pic>
            <p:nvPicPr>
              <p:cNvPr id="46" name="Encre 45">
                <a:extLst>
                  <a:ext uri="{FF2B5EF4-FFF2-40B4-BE49-F238E27FC236}">
                    <a16:creationId xmlns:a16="http://schemas.microsoft.com/office/drawing/2014/main" id="{FC35965A-217E-0366-306D-5E90F9DF065F}"/>
                  </a:ext>
                </a:extLst>
              </p:cNvPr>
              <p:cNvPicPr/>
              <p:nvPr/>
            </p:nvPicPr>
            <p:blipFill>
              <a:blip r:embed="rId62"/>
              <a:stretch>
                <a:fillRect/>
              </a:stretch>
            </p:blipFill>
            <p:spPr>
              <a:xfrm>
                <a:off x="8934771" y="1123453"/>
                <a:ext cx="126000" cy="126000"/>
              </a:xfrm>
              <a:prstGeom prst="rect">
                <a:avLst/>
              </a:prstGeom>
            </p:spPr>
          </p:pic>
        </mc:Fallback>
      </mc:AlternateContent>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A1EAC4E4-1F67-C8AC-F19C-25D246208487}"/>
                  </a:ext>
                </a:extLst>
              </p:cNvPr>
              <p:cNvSpPr txBox="1"/>
              <p:nvPr/>
            </p:nvSpPr>
            <p:spPr>
              <a:xfrm>
                <a:off x="1043898" y="1553177"/>
                <a:ext cx="5488157" cy="652551"/>
              </a:xfrm>
              <a:prstGeom prst="rect">
                <a:avLst/>
              </a:prstGeom>
              <a:noFill/>
            </p:spPr>
            <p:txBody>
              <a:bodyPr wrap="square" rtlCol="0">
                <a:spAutoFit/>
              </a:bodyPr>
              <a:lstStyle/>
              <a:p>
                <a:r>
                  <a:rPr lang="fr-FR"/>
                  <a:t>Conformément au schéma diapositive </a:t>
                </a:r>
                <a14:m>
                  <m:oMath xmlns:m="http://schemas.openxmlformats.org/officeDocument/2006/math">
                    <m:sSup>
                      <m:sSupPr>
                        <m:ctrlPr>
                          <a:rPr lang="fr-FR" i="1" smtClean="0">
                            <a:latin typeface="Cambria Math" panose="02040503050406030204" pitchFamily="18" charset="0"/>
                          </a:rPr>
                        </m:ctrlPr>
                      </m:sSupPr>
                      <m:e>
                        <m:r>
                          <m:rPr>
                            <m:sty m:val="p"/>
                          </m:rPr>
                          <a:rPr lang="fr-FR" b="0" i="0" smtClean="0">
                            <a:latin typeface="Cambria Math" panose="02040503050406030204" pitchFamily="18" charset="0"/>
                          </a:rPr>
                          <m:t>n</m:t>
                        </m:r>
                      </m:e>
                      <m:sup>
                        <m:r>
                          <a:rPr lang="fr-FR" i="1" smtClean="0">
                            <a:latin typeface="Cambria Math" panose="02040503050406030204" pitchFamily="18" charset="0"/>
                            <a:ea typeface="Cambria Math" panose="02040503050406030204" pitchFamily="18" charset="0"/>
                          </a:rPr>
                          <m:t>°</m:t>
                        </m:r>
                      </m:sup>
                    </m:sSup>
                  </m:oMath>
                </a14:m>
                <a:r>
                  <a:rPr lang="fr-FR"/>
                  <a:t> 6, la matrice de poids entre les deux couches cachées est de la forme : </a:t>
                </a:r>
              </a:p>
            </p:txBody>
          </p:sp>
        </mc:Choice>
        <mc:Fallback xmlns="">
          <p:sp>
            <p:nvSpPr>
              <p:cNvPr id="2" name="ZoneTexte 1">
                <a:extLst>
                  <a:ext uri="{FF2B5EF4-FFF2-40B4-BE49-F238E27FC236}">
                    <a16:creationId xmlns:a16="http://schemas.microsoft.com/office/drawing/2014/main" id="{A1EAC4E4-1F67-C8AC-F19C-25D246208487}"/>
                  </a:ext>
                </a:extLst>
              </p:cNvPr>
              <p:cNvSpPr txBox="1">
                <a:spLocks noRot="1" noChangeAspect="1" noMove="1" noResize="1" noEditPoints="1" noAdjustHandles="1" noChangeArrowheads="1" noChangeShapeType="1" noTextEdit="1"/>
              </p:cNvSpPr>
              <p:nvPr/>
            </p:nvSpPr>
            <p:spPr>
              <a:xfrm>
                <a:off x="1043898" y="1553177"/>
                <a:ext cx="5488157" cy="652551"/>
              </a:xfrm>
              <a:prstGeom prst="rect">
                <a:avLst/>
              </a:prstGeom>
              <a:blipFill>
                <a:blip r:embed="rId66"/>
                <a:stretch>
                  <a:fillRect l="-888" t="-4673" r="-1221" b="-14019"/>
                </a:stretch>
              </a:blipFill>
            </p:spPr>
            <p:txBody>
              <a:bodyPr/>
              <a:lstStyle/>
              <a:p>
                <a:r>
                  <a:rPr lang="en-US">
                    <a:noFill/>
                  </a:rPr>
                  <a:t> </a:t>
                </a:r>
              </a:p>
            </p:txBody>
          </p:sp>
        </mc:Fallback>
      </mc:AlternateContent>
      <p:cxnSp>
        <p:nvCxnSpPr>
          <p:cNvPr id="8" name="Connecteur droit avec flèche 7">
            <a:extLst>
              <a:ext uri="{FF2B5EF4-FFF2-40B4-BE49-F238E27FC236}">
                <a16:creationId xmlns:a16="http://schemas.microsoft.com/office/drawing/2014/main" id="{BC8F5DEF-61E6-5233-D203-6966B466C447}"/>
              </a:ext>
            </a:extLst>
          </p:cNvPr>
          <p:cNvCxnSpPr>
            <a:cxnSpLocks/>
          </p:cNvCxnSpPr>
          <p:nvPr/>
        </p:nvCxnSpPr>
        <p:spPr>
          <a:xfrm flipH="1">
            <a:off x="3054285" y="596789"/>
            <a:ext cx="697583" cy="2527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ZoneTexte 13">
                <a:extLst>
                  <a:ext uri="{FF2B5EF4-FFF2-40B4-BE49-F238E27FC236}">
                    <a16:creationId xmlns:a16="http://schemas.microsoft.com/office/drawing/2014/main" id="{0675EBB0-30C4-3067-8617-1A272A67718A}"/>
                  </a:ext>
                </a:extLst>
              </p:cNvPr>
              <p:cNvSpPr txBox="1"/>
              <p:nvPr/>
            </p:nvSpPr>
            <p:spPr>
              <a:xfrm>
                <a:off x="3780148" y="358219"/>
                <a:ext cx="1945589" cy="375552"/>
              </a:xfrm>
              <a:prstGeom prst="rect">
                <a:avLst/>
              </a:prstGeom>
              <a:noFill/>
            </p:spPr>
            <p:txBody>
              <a:bodyPr wrap="square" rtlCol="0">
                <a:spAutoFit/>
              </a:bodyPr>
              <a:lstStyle/>
              <a:p>
                <a:r>
                  <a:rPr lang="fr-FR"/>
                  <a:t>couche </a:t>
                </a:r>
                <a14:m>
                  <m:oMath xmlns:m="http://schemas.openxmlformats.org/officeDocument/2006/math">
                    <m:sSup>
                      <m:sSupPr>
                        <m:ctrlPr>
                          <a:rPr lang="fr-FR" i="1" smtClean="0">
                            <a:latin typeface="Cambria Math" panose="02040503050406030204" pitchFamily="18" charset="0"/>
                          </a:rPr>
                        </m:ctrlPr>
                      </m:sSupPr>
                      <m:e>
                        <m:r>
                          <m:rPr>
                            <m:sty m:val="p"/>
                          </m:rPr>
                          <a:rPr lang="fr-FR" b="0" i="0" smtClean="0">
                            <a:latin typeface="Cambria Math" panose="02040503050406030204" pitchFamily="18" charset="0"/>
                          </a:rPr>
                          <m:t>n</m:t>
                        </m:r>
                      </m:e>
                      <m:sup>
                        <m:r>
                          <a:rPr lang="fr-FR" i="1" smtClean="0">
                            <a:latin typeface="Cambria Math" panose="02040503050406030204" pitchFamily="18" charset="0"/>
                            <a:ea typeface="Cambria Math" panose="02040503050406030204" pitchFamily="18" charset="0"/>
                          </a:rPr>
                          <m:t>°</m:t>
                        </m:r>
                      </m:sup>
                    </m:sSup>
                  </m:oMath>
                </a14:m>
                <a:r>
                  <a:rPr lang="fr-FR"/>
                  <a:t>(</a:t>
                </a:r>
                <a:r>
                  <a:rPr lang="fr-FR">
                    <a:latin typeface="Cambria Math" panose="02040503050406030204" pitchFamily="18" charset="0"/>
                    <a:ea typeface="Cambria Math" panose="02040503050406030204" pitchFamily="18" charset="0"/>
                  </a:rPr>
                  <a:t>l</a:t>
                </a:r>
                <a:r>
                  <a:rPr lang="fr-FR"/>
                  <a:t>)</a:t>
                </a:r>
              </a:p>
            </p:txBody>
          </p:sp>
        </mc:Choice>
        <mc:Fallback xmlns="">
          <p:sp>
            <p:nvSpPr>
              <p:cNvPr id="14" name="ZoneTexte 13">
                <a:extLst>
                  <a:ext uri="{FF2B5EF4-FFF2-40B4-BE49-F238E27FC236}">
                    <a16:creationId xmlns:a16="http://schemas.microsoft.com/office/drawing/2014/main" id="{0675EBB0-30C4-3067-8617-1A272A67718A}"/>
                  </a:ext>
                </a:extLst>
              </p:cNvPr>
              <p:cNvSpPr txBox="1">
                <a:spLocks noRot="1" noChangeAspect="1" noMove="1" noResize="1" noEditPoints="1" noAdjustHandles="1" noChangeArrowheads="1" noChangeShapeType="1" noTextEdit="1"/>
              </p:cNvSpPr>
              <p:nvPr/>
            </p:nvSpPr>
            <p:spPr>
              <a:xfrm>
                <a:off x="3780148" y="358219"/>
                <a:ext cx="1945589" cy="375552"/>
              </a:xfrm>
              <a:prstGeom prst="rect">
                <a:avLst/>
              </a:prstGeom>
              <a:blipFill>
                <a:blip r:embed="rId67"/>
                <a:stretch>
                  <a:fillRect l="-2508" t="-11475" b="-26230"/>
                </a:stretch>
              </a:blipFill>
            </p:spPr>
            <p:txBody>
              <a:bodyPr/>
              <a:lstStyle/>
              <a:p>
                <a:r>
                  <a:rPr lang="en-US">
                    <a:noFill/>
                  </a:rPr>
                  <a:t> </a:t>
                </a:r>
              </a:p>
            </p:txBody>
          </p:sp>
        </mc:Fallback>
      </mc:AlternateContent>
    </p:spTree>
    <p:extLst>
      <p:ext uri="{BB962C8B-B14F-4D97-AF65-F5344CB8AC3E}">
        <p14:creationId xmlns:p14="http://schemas.microsoft.com/office/powerpoint/2010/main" val="1563864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4CE09C7-1F9C-3882-4D28-BB2711BA6CC7}"/>
              </a:ext>
            </a:extLst>
          </p:cNvPr>
          <p:cNvSpPr>
            <a:spLocks noGrp="1"/>
          </p:cNvSpPr>
          <p:nvPr>
            <p:ph type="sldNum" sz="quarter" idx="12"/>
          </p:nvPr>
        </p:nvSpPr>
        <p:spPr/>
        <p:txBody>
          <a:bodyPr/>
          <a:lstStyle/>
          <a:p>
            <a:fld id="{27C6CCC6-2BE5-4E42-96A4-D1E8E81A3D8E}" type="slidenum">
              <a:rPr lang="fr-FR" smtClean="0"/>
              <a:t>9</a:t>
            </a:fld>
            <a:endParaRPr lang="fr-FR"/>
          </a:p>
        </p:txBody>
      </p:sp>
      <p:pic>
        <p:nvPicPr>
          <p:cNvPr id="5" name="Image 4">
            <a:extLst>
              <a:ext uri="{FF2B5EF4-FFF2-40B4-BE49-F238E27FC236}">
                <a16:creationId xmlns:a16="http://schemas.microsoft.com/office/drawing/2014/main" id="{FE35933D-8EBB-1CE5-1D7C-467E610894E8}"/>
              </a:ext>
            </a:extLst>
          </p:cNvPr>
          <p:cNvPicPr>
            <a:picLocks noChangeAspect="1"/>
          </p:cNvPicPr>
          <p:nvPr/>
        </p:nvPicPr>
        <p:blipFill>
          <a:blip r:embed="rId2"/>
          <a:stretch>
            <a:fillRect/>
          </a:stretch>
        </p:blipFill>
        <p:spPr>
          <a:xfrm>
            <a:off x="3766916" y="2342742"/>
            <a:ext cx="4658167" cy="3387758"/>
          </a:xfrm>
          <a:prstGeom prst="rect">
            <a:avLst/>
          </a:prstGeom>
        </p:spPr>
      </p:pic>
      <p:sp>
        <p:nvSpPr>
          <p:cNvPr id="6" name="ZoneTexte 5">
            <a:extLst>
              <a:ext uri="{FF2B5EF4-FFF2-40B4-BE49-F238E27FC236}">
                <a16:creationId xmlns:a16="http://schemas.microsoft.com/office/drawing/2014/main" id="{F5C34D94-F590-4802-7184-2A3EC407A2E1}"/>
              </a:ext>
            </a:extLst>
          </p:cNvPr>
          <p:cNvSpPr txBox="1"/>
          <p:nvPr/>
        </p:nvSpPr>
        <p:spPr>
          <a:xfrm>
            <a:off x="4565713" y="1126471"/>
            <a:ext cx="3016578" cy="369332"/>
          </a:xfrm>
          <a:prstGeom prst="rect">
            <a:avLst/>
          </a:prstGeom>
          <a:noFill/>
        </p:spPr>
        <p:txBody>
          <a:bodyPr wrap="square" rtlCol="0">
            <a:spAutoFit/>
          </a:bodyPr>
          <a:lstStyle/>
          <a:p>
            <a:r>
              <a:rPr lang="fr-FR" u="sng"/>
              <a:t>Graphe de la fonction Relu</a:t>
            </a: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C2B4E29C-A08B-CB43-F78A-C8E72FBC1495}"/>
                  </a:ext>
                </a:extLst>
              </p:cNvPr>
              <p:cNvSpPr txBox="1"/>
              <p:nvPr/>
            </p:nvSpPr>
            <p:spPr>
              <a:xfrm>
                <a:off x="6074002" y="4036621"/>
                <a:ext cx="2204386" cy="5492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sz="1600" b="0" i="1" smtClean="0">
                          <a:latin typeface="Cambria Math" panose="02040503050406030204" pitchFamily="18" charset="0"/>
                        </a:rPr>
                        <m:t>𝑟𝑒𝑙𝑢</m:t>
                      </m:r>
                      <m:d>
                        <m:dPr>
                          <m:ctrlPr>
                            <a:rPr lang="fr-FR" sz="1600" b="0" i="1" smtClean="0">
                              <a:latin typeface="Cambria Math" panose="02040503050406030204" pitchFamily="18" charset="0"/>
                            </a:rPr>
                          </m:ctrlPr>
                        </m:dPr>
                        <m:e>
                          <m:r>
                            <a:rPr lang="fr-FR" sz="1600" b="0" i="1" smtClean="0">
                              <a:latin typeface="Cambria Math" panose="02040503050406030204" pitchFamily="18" charset="0"/>
                            </a:rPr>
                            <m:t>𝑥</m:t>
                          </m:r>
                        </m:e>
                      </m:d>
                      <m:r>
                        <a:rPr lang="fr-FR" sz="1600" b="0" i="1" smtClean="0">
                          <a:latin typeface="Cambria Math" panose="02040503050406030204" pitchFamily="18" charset="0"/>
                        </a:rPr>
                        <m:t>=</m:t>
                      </m:r>
                      <m:d>
                        <m:dPr>
                          <m:begChr m:val="{"/>
                          <m:endChr m:val=""/>
                          <m:ctrlPr>
                            <a:rPr lang="fr-FR" sz="1600" b="0" i="1" smtClean="0">
                              <a:latin typeface="Cambria Math" panose="02040503050406030204" pitchFamily="18" charset="0"/>
                            </a:rPr>
                          </m:ctrlPr>
                        </m:dPr>
                        <m:e>
                          <m:eqArr>
                            <m:eqArrPr>
                              <m:ctrlPr>
                                <a:rPr lang="fr-FR" sz="1600" b="0" i="1" smtClean="0">
                                  <a:latin typeface="Cambria Math" panose="02040503050406030204" pitchFamily="18" charset="0"/>
                                </a:rPr>
                              </m:ctrlPr>
                            </m:eqArrPr>
                            <m:e>
                              <m:r>
                                <a:rPr lang="fr-FR" sz="1600" b="0" i="1" smtClean="0">
                                  <a:latin typeface="Cambria Math" panose="02040503050406030204" pitchFamily="18" charset="0"/>
                                </a:rPr>
                                <m:t>0 </m:t>
                              </m:r>
                              <m:r>
                                <a:rPr lang="fr-FR" sz="1600" b="0" i="1" smtClean="0">
                                  <a:latin typeface="Cambria Math" panose="02040503050406030204" pitchFamily="18" charset="0"/>
                                </a:rPr>
                                <m:t>𝑠𝑖</m:t>
                              </m:r>
                              <m:r>
                                <a:rPr lang="fr-FR" sz="1600" b="0" i="1" smtClean="0">
                                  <a:latin typeface="Cambria Math" panose="02040503050406030204" pitchFamily="18" charset="0"/>
                                </a:rPr>
                                <m:t> </m:t>
                              </m:r>
                              <m:r>
                                <a:rPr lang="fr-FR" sz="1600" b="0" i="1" smtClean="0">
                                  <a:latin typeface="Cambria Math" panose="02040503050406030204" pitchFamily="18" charset="0"/>
                                </a:rPr>
                                <m:t>𝑥</m:t>
                              </m:r>
                              <m:r>
                                <a:rPr lang="fr-FR" sz="1600" b="0" i="1" smtClean="0">
                                  <a:latin typeface="Cambria Math" panose="02040503050406030204" pitchFamily="18" charset="0"/>
                                </a:rPr>
                                <m:t>&lt;0</m:t>
                              </m:r>
                            </m:e>
                            <m:e>
                              <m:r>
                                <a:rPr lang="fr-FR" sz="1600" b="0" i="1" smtClean="0">
                                  <a:latin typeface="Cambria Math" panose="02040503050406030204" pitchFamily="18" charset="0"/>
                                </a:rPr>
                                <m:t>𝑥</m:t>
                              </m:r>
                              <m:r>
                                <a:rPr lang="fr-FR" sz="1600" b="0" i="1" smtClean="0">
                                  <a:latin typeface="Cambria Math" panose="02040503050406030204" pitchFamily="18" charset="0"/>
                                </a:rPr>
                                <m:t> </m:t>
                              </m:r>
                              <m:r>
                                <a:rPr lang="fr-FR" sz="1600" b="0" i="1" smtClean="0">
                                  <a:latin typeface="Cambria Math" panose="02040503050406030204" pitchFamily="18" charset="0"/>
                                </a:rPr>
                                <m:t>𝑠𝑖</m:t>
                              </m:r>
                              <m:r>
                                <a:rPr lang="fr-FR" sz="1600" b="0" i="1" smtClean="0">
                                  <a:latin typeface="Cambria Math" panose="02040503050406030204" pitchFamily="18" charset="0"/>
                                </a:rPr>
                                <m:t> </m:t>
                              </m:r>
                              <m:r>
                                <a:rPr lang="fr-FR" sz="1600" b="0" i="1" smtClean="0">
                                  <a:latin typeface="Cambria Math" panose="02040503050406030204" pitchFamily="18" charset="0"/>
                                </a:rPr>
                                <m:t>𝑥</m:t>
                              </m:r>
                              <m:r>
                                <a:rPr lang="fr-FR" sz="1600" b="0" i="1" smtClean="0">
                                  <a:latin typeface="Cambria Math" panose="02040503050406030204" pitchFamily="18" charset="0"/>
                                </a:rPr>
                                <m:t>&gt;0</m:t>
                              </m:r>
                            </m:e>
                          </m:eqArr>
                        </m:e>
                      </m:d>
                    </m:oMath>
                  </m:oMathPara>
                </a14:m>
                <a:endParaRPr lang="fr-FR" sz="1600"/>
              </a:p>
            </p:txBody>
          </p:sp>
        </mc:Choice>
        <mc:Fallback xmlns="">
          <p:sp>
            <p:nvSpPr>
              <p:cNvPr id="7" name="ZoneTexte 6">
                <a:extLst>
                  <a:ext uri="{FF2B5EF4-FFF2-40B4-BE49-F238E27FC236}">
                    <a16:creationId xmlns:a16="http://schemas.microsoft.com/office/drawing/2014/main" id="{C2B4E29C-A08B-CB43-F78A-C8E72FBC1495}"/>
                  </a:ext>
                </a:extLst>
              </p:cNvPr>
              <p:cNvSpPr txBox="1">
                <a:spLocks noRot="1" noChangeAspect="1" noMove="1" noResize="1" noEditPoints="1" noAdjustHandles="1" noChangeArrowheads="1" noChangeShapeType="1" noTextEdit="1"/>
              </p:cNvSpPr>
              <p:nvPr/>
            </p:nvSpPr>
            <p:spPr>
              <a:xfrm>
                <a:off x="6074002" y="4036621"/>
                <a:ext cx="2204386" cy="549253"/>
              </a:xfrm>
              <a:prstGeom prst="rect">
                <a:avLst/>
              </a:prstGeom>
              <a:blipFill>
                <a:blip r:embed="rId3"/>
                <a:stretch>
                  <a:fillRect b="-1111"/>
                </a:stretch>
              </a:blipFill>
            </p:spPr>
            <p:txBody>
              <a:bodyPr/>
              <a:lstStyle/>
              <a:p>
                <a:r>
                  <a:rPr lang="en-US">
                    <a:noFill/>
                  </a:rPr>
                  <a:t> </a:t>
                </a:r>
              </a:p>
            </p:txBody>
          </p:sp>
        </mc:Fallback>
      </mc:AlternateContent>
    </p:spTree>
    <p:extLst>
      <p:ext uri="{BB962C8B-B14F-4D97-AF65-F5344CB8AC3E}">
        <p14:creationId xmlns:p14="http://schemas.microsoft.com/office/powerpoint/2010/main" val="357416072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6BA39A3C584C9428500F9FD1C333F13" ma:contentTypeVersion="13" ma:contentTypeDescription="Create a new document." ma:contentTypeScope="" ma:versionID="e2f3863b0a2a76309d79528fd7edfceb">
  <xsd:schema xmlns:xsd="http://www.w3.org/2001/XMLSchema" xmlns:xs="http://www.w3.org/2001/XMLSchema" xmlns:p="http://schemas.microsoft.com/office/2006/metadata/properties" xmlns:ns3="f5ee8134-2103-4f90-8cf8-8366adbb143d" xmlns:ns4="db3ec1b3-0c15-404b-b9bc-9755add0748f" targetNamespace="http://schemas.microsoft.com/office/2006/metadata/properties" ma:root="true" ma:fieldsID="a2278407f9e62a6da3cc63457d7c26db" ns3:_="" ns4:_="">
    <xsd:import namespace="f5ee8134-2103-4f90-8cf8-8366adbb143d"/>
    <xsd:import namespace="db3ec1b3-0c15-404b-b9bc-9755add0748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ee8134-2103-4f90-8cf8-8366adbb143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b3ec1b3-0c15-404b-b9bc-9755add0748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A36B68-7744-42FD-BC40-AEF3665A776B}">
  <ds:schemaRefs>
    <ds:schemaRef ds:uri="http://schemas.microsoft.com/sharepoint/v3/contenttype/forms"/>
  </ds:schemaRefs>
</ds:datastoreItem>
</file>

<file path=customXml/itemProps2.xml><?xml version="1.0" encoding="utf-8"?>
<ds:datastoreItem xmlns:ds="http://schemas.openxmlformats.org/officeDocument/2006/customXml" ds:itemID="{EDE01F9B-EDD1-4678-8EE6-812526EF3F77}">
  <ds:schemaRefs>
    <ds:schemaRef ds:uri="db3ec1b3-0c15-404b-b9bc-9755add0748f"/>
    <ds:schemaRef ds:uri="f5ee8134-2103-4f90-8cf8-8366adbb143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5ED7AA2-61D2-43BD-93B1-DE2F2526E6C1}">
  <ds:schemaRefs>
    <ds:schemaRef ds:uri="db3ec1b3-0c15-404b-b9bc-9755add0748f"/>
    <ds:schemaRef ds:uri="f5ee8134-2103-4f90-8cf8-8366adbb143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4715</Words>
  <Application>Microsoft Office PowerPoint</Application>
  <PresentationFormat>Grand écran</PresentationFormat>
  <Paragraphs>188</Paragraphs>
  <Slides>30</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30</vt:i4>
      </vt:variant>
    </vt:vector>
  </HeadingPairs>
  <TitlesOfParts>
    <vt:vector size="37" baseType="lpstr">
      <vt:lpstr>Arial</vt:lpstr>
      <vt:lpstr>Calibri</vt:lpstr>
      <vt:lpstr>Calibri Light</vt:lpstr>
      <vt:lpstr>Cambria Math</vt:lpstr>
      <vt:lpstr>Courier New</vt:lpstr>
      <vt:lpstr>Lucida Sans Typewriter</vt:lpstr>
      <vt:lpstr>Thème Office</vt:lpstr>
      <vt:lpstr>Reconnaissance d'image</vt:lpstr>
      <vt:lpstr>Table des matières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Expérience :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la bagaille</dc:creator>
  <cp:lastModifiedBy>Laurent Cadet</cp:lastModifiedBy>
  <cp:revision>2</cp:revision>
  <dcterms:created xsi:type="dcterms:W3CDTF">2022-05-20T20:47:16Z</dcterms:created>
  <dcterms:modified xsi:type="dcterms:W3CDTF">2022-06-03T22:34:41Z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0x010100B6BA39A3C584C9428500F9FD1C333F13</vt:lpwstr>
  </property>
</Properties>
</file>