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   jet smartpatate: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La Ninja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 Pierrini  Logan lamouar  hugo Leboeuf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A1 2016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96" y="2242528"/>
            <a:ext cx="2534869" cy="25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avions seulement 2 jours pour réaliser une «</a:t>
            </a:r>
            <a:r>
              <a:rPr lang="fr-F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SmartPatate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devions programmer la détection de 3 types de contact avec la patate :</a:t>
            </a:r>
          </a:p>
          <a:p>
            <a:pPr marL="0" indent="0">
              <a:buNone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Touché à un doigt </a:t>
            </a:r>
          </a:p>
          <a:p>
            <a:pPr marL="0" indent="0">
              <a:buNone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Touché à deux doigts </a:t>
            </a:r>
          </a:p>
          <a:p>
            <a:pPr marL="0" indent="0">
              <a:buNone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Saisi à pleine main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5" y="807679"/>
            <a:ext cx="1100248" cy="11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des expériences menées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88" y="1913928"/>
            <a:ext cx="4571279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/>
          <p:cNvSpPr txBox="1"/>
          <p:nvPr/>
        </p:nvSpPr>
        <p:spPr>
          <a:xfrm>
            <a:off x="755909" y="5380672"/>
            <a:ext cx="658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Plage de 100MHz à 500MHz.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Différence significative de tension crête.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Chute de la tension quand il y a contact avec l’électrode.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5" y="807679"/>
            <a:ext cx="1100248" cy="11002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14" y="1838123"/>
            <a:ext cx="4804922" cy="3624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5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fonctionnement du circuit et du fonctionnement du capteur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69" y="1925199"/>
            <a:ext cx="7427294" cy="4620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" y="807679"/>
            <a:ext cx="1100248" cy="11002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503" y="1925199"/>
            <a:ext cx="7455060" cy="463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18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prototype</a:t>
            </a:r>
          </a:p>
        </p:txBody>
      </p:sp>
      <p:pic>
        <p:nvPicPr>
          <p:cNvPr id="4" name="video-1479221057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782" y="1582594"/>
            <a:ext cx="2830375" cy="509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414464"/>
            <a:ext cx="4333499" cy="30877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3502166"/>
            <a:ext cx="4353377" cy="29685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911" y="414464"/>
            <a:ext cx="4645397" cy="28792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911" y="3293740"/>
            <a:ext cx="4645397" cy="14371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85" y="807679"/>
            <a:ext cx="1100248" cy="11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48" y="1137621"/>
            <a:ext cx="6103062" cy="45772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0187" y="2135845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 du projet</a:t>
            </a: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39" y="2875130"/>
            <a:ext cx="1100248" cy="11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1084</TotalTime>
  <Words>97</Words>
  <Application>Microsoft Office PowerPoint</Application>
  <PresentationFormat>Grand écran</PresentationFormat>
  <Paragraphs>18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Tw Cen MT</vt:lpstr>
      <vt:lpstr>Circuit</vt:lpstr>
      <vt:lpstr>Pr   jet smartpatate: La Ninja Patate</vt:lpstr>
      <vt:lpstr>Contexte du projet</vt:lpstr>
      <vt:lpstr>Résultat des expériences menées</vt:lpstr>
      <vt:lpstr>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LEBOEUF HUGO</dc:creator>
  <cp:lastModifiedBy>LEBOEUF HUGO</cp:lastModifiedBy>
  <cp:revision>15</cp:revision>
  <dcterms:created xsi:type="dcterms:W3CDTF">2016-11-14T12:36:53Z</dcterms:created>
  <dcterms:modified xsi:type="dcterms:W3CDTF">2016-11-16T21:09:39Z</dcterms:modified>
</cp:coreProperties>
</file>