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handoutMasterIdLst>
    <p:handoutMasterId r:id="rId14"/>
  </p:handoutMasterIdLst>
  <p:sldIdLst>
    <p:sldId id="256" r:id="rId5"/>
    <p:sldId id="278" r:id="rId6"/>
    <p:sldId id="277" r:id="rId7"/>
    <p:sldId id="281" r:id="rId8"/>
    <p:sldId id="279" r:id="rId9"/>
    <p:sldId id="280" r:id="rId10"/>
    <p:sldId id="283" r:id="rId11"/>
    <p:sldId id="282" r:id="rId12"/>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2" d="100"/>
          <a:sy n="102" d="100"/>
        </p:scale>
        <p:origin x="76" y="4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dgm:spPr/>
      <dgm:t>
        <a:bodyPr rtlCol="0"/>
        <a:lstStyle/>
        <a:p>
          <a:pPr rtl="0">
            <a:lnSpc>
              <a:spcPct val="100000"/>
            </a:lnSpc>
            <a:defRPr cap="all"/>
          </a:pPr>
          <a:r>
            <a:rPr lang="fr-FR" noProof="0" dirty="0"/>
            <a:t>Mesure de vitesse lors de mouvements</a:t>
          </a:r>
        </a:p>
      </dgm:t>
    </dgm:pt>
    <dgm:pt modelId="{CAD7EF86-FB23-41F6-BF42-040B36DEFDB1}" type="parTrans" cxnId="{C7AD8469-3C68-4AF9-AB82-79B0043AA120}">
      <dgm:prSet/>
      <dgm:spPr/>
      <dgm:t>
        <a:bodyPr rtlCol="0"/>
        <a:lstStyle/>
        <a:p>
          <a:pPr rtl="0"/>
          <a:endParaRPr lang="fr-FR" noProof="0" dirty="0"/>
        </a:p>
      </dgm:t>
    </dgm:pt>
    <dgm:pt modelId="{5B62599A-5C9B-48E7-896E-EA782AC60C8B}" type="sibTrans" cxnId="{C7AD8469-3C68-4AF9-AB82-79B0043AA120}">
      <dgm:prSet/>
      <dgm:spPr/>
      <dgm:t>
        <a:bodyPr rtlCol="0"/>
        <a:lstStyle/>
        <a:p>
          <a:pPr rtl="0"/>
          <a:endParaRPr lang="fr-FR" noProof="0" dirty="0"/>
        </a:p>
      </dgm:t>
    </dgm:pt>
    <dgm:pt modelId="{49225C73-1633-42F1-AB3B-7CB183E5F8B8}">
      <dgm:prSet/>
      <dgm:spPr/>
      <dgm:t>
        <a:bodyPr rtlCol="0"/>
        <a:lstStyle/>
        <a:p>
          <a:pPr rtl="0">
            <a:lnSpc>
              <a:spcPct val="100000"/>
            </a:lnSpc>
            <a:defRPr cap="all"/>
          </a:pPr>
          <a:r>
            <a:rPr lang="fr-FR" noProof="0" dirty="0"/>
            <a:t>activités basiques</a:t>
          </a:r>
        </a:p>
      </dgm:t>
    </dgm:pt>
    <dgm:pt modelId="{1A0E2090-1D4F-438A-8766-B6030CE01ADD}" type="parTrans" cxnId="{A9154303-8225-4248-91DC-1B0156A35F07}">
      <dgm:prSet/>
      <dgm:spPr/>
      <dgm:t>
        <a:bodyPr rtlCol="0"/>
        <a:lstStyle/>
        <a:p>
          <a:pPr rtl="0"/>
          <a:endParaRPr lang="fr-FR" noProof="0" dirty="0"/>
        </a:p>
      </dgm:t>
    </dgm:pt>
    <dgm:pt modelId="{9646853A-8964-4519-A5B1-0B7D18B2983D}" type="sibTrans" cxnId="{A9154303-8225-4248-91DC-1B0156A35F07}">
      <dgm:prSet/>
      <dgm:spPr/>
      <dgm:t>
        <a:bodyPr rtlCol="0"/>
        <a:lstStyle/>
        <a:p>
          <a:pPr rtl="0"/>
          <a:endParaRPr lang="fr-FR" noProof="0" dirty="0"/>
        </a:p>
      </dgm:t>
    </dgm:pt>
    <dgm:pt modelId="{1C383F32-22E8-4F62-A3E0-BDC3D5F48992}">
      <dgm:prSet/>
      <dgm:spPr/>
      <dgm:t>
        <a:bodyPr rtlCol="0"/>
        <a:lstStyle/>
        <a:p>
          <a:pPr rtl="0">
            <a:lnSpc>
              <a:spcPct val="100000"/>
            </a:lnSpc>
            <a:defRPr cap="all"/>
          </a:pPr>
          <a:r>
            <a:rPr lang="fr-FR" noProof="0" dirty="0"/>
            <a:t>50hz pendant 2,56 secondes</a:t>
          </a:r>
        </a:p>
      </dgm:t>
    </dgm:pt>
    <dgm:pt modelId="{A7920A2F-3244-4159-AF04-6A1D38B7B317}" type="parTrans" cxnId="{C4CCE57E-E871-46D6-BAD5-880252C95D22}">
      <dgm:prSet/>
      <dgm:spPr/>
      <dgm:t>
        <a:bodyPr rtlCol="0"/>
        <a:lstStyle/>
        <a:p>
          <a:pPr rtl="0"/>
          <a:endParaRPr lang="fr-FR" noProof="0" dirty="0"/>
        </a:p>
      </dgm:t>
    </dgm:pt>
    <dgm:pt modelId="{8500F72A-2C6D-4FDF-9C1D-CA691380EB0B}" type="sibTrans" cxnId="{C4CCE57E-E871-46D6-BAD5-880252C95D22}">
      <dgm:prSet/>
      <dgm:spPr/>
      <dgm:t>
        <a:bodyPr rtlCol="0"/>
        <a:lstStyle/>
        <a:p>
          <a:pPr rtl="0"/>
          <a:endParaRPr lang="fr-FR" noProof="0" dirty="0"/>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custLinFactNeighborY="-99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Jauge avec un remplissage uni"/>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custLinFactNeighborX="9" custLinFactNeighborY="-64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6 avec un remplissage uni"/>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322D26-1A3A-4BBC-8B73-527FEE045866}"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2FA0EB45-69B9-46CD-9269-926EF70C5373}">
      <dgm:prSet/>
      <dgm:spPr/>
      <dgm:t>
        <a:bodyPr/>
        <a:lstStyle/>
        <a:p>
          <a:r>
            <a:rPr lang="fr-FR"/>
            <a:t>Comprendre le dataset</a:t>
          </a:r>
          <a:endParaRPr lang="en-US"/>
        </a:p>
      </dgm:t>
    </dgm:pt>
    <dgm:pt modelId="{1111C5D8-16D2-4E0F-B9C4-56C6BA3AF0FC}" type="parTrans" cxnId="{CA6BB6E4-C927-435D-B7FE-885CCF23D486}">
      <dgm:prSet/>
      <dgm:spPr/>
      <dgm:t>
        <a:bodyPr/>
        <a:lstStyle/>
        <a:p>
          <a:endParaRPr lang="en-US"/>
        </a:p>
      </dgm:t>
    </dgm:pt>
    <dgm:pt modelId="{0E6CC413-6545-4DF8-B100-E2C8211814A1}" type="sibTrans" cxnId="{CA6BB6E4-C927-435D-B7FE-885CCF23D486}">
      <dgm:prSet/>
      <dgm:spPr/>
      <dgm:t>
        <a:bodyPr/>
        <a:lstStyle/>
        <a:p>
          <a:endParaRPr lang="en-US"/>
        </a:p>
      </dgm:t>
    </dgm:pt>
    <dgm:pt modelId="{6BBEB11A-48CE-4AFB-8148-8F2C6B177CB0}">
      <dgm:prSet/>
      <dgm:spPr/>
      <dgm:t>
        <a:bodyPr/>
        <a:lstStyle/>
        <a:p>
          <a:r>
            <a:rPr lang="fr-FR"/>
            <a:t>Prédire le type d’activité</a:t>
          </a:r>
          <a:endParaRPr lang="en-US"/>
        </a:p>
      </dgm:t>
    </dgm:pt>
    <dgm:pt modelId="{7ED0EA70-B5F1-4FFC-8203-EFAEFB5BD182}" type="parTrans" cxnId="{7B33B8BE-1681-4A67-A920-BE48DF4CC0D7}">
      <dgm:prSet/>
      <dgm:spPr/>
      <dgm:t>
        <a:bodyPr/>
        <a:lstStyle/>
        <a:p>
          <a:endParaRPr lang="en-US"/>
        </a:p>
      </dgm:t>
    </dgm:pt>
    <dgm:pt modelId="{E9733D56-077D-4FE1-9883-81A5C47A2198}" type="sibTrans" cxnId="{7B33B8BE-1681-4A67-A920-BE48DF4CC0D7}">
      <dgm:prSet/>
      <dgm:spPr/>
      <dgm:t>
        <a:bodyPr/>
        <a:lstStyle/>
        <a:p>
          <a:endParaRPr lang="en-US"/>
        </a:p>
      </dgm:t>
    </dgm:pt>
    <dgm:pt modelId="{18DA2A10-BEBF-49AF-8831-3D13BF3E6C4C}">
      <dgm:prSet/>
      <dgm:spPr/>
      <dgm:t>
        <a:bodyPr/>
        <a:lstStyle/>
        <a:p>
          <a:r>
            <a:rPr lang="fr-FR"/>
            <a:t>Prédire la chute d’une personne</a:t>
          </a:r>
          <a:endParaRPr lang="en-US"/>
        </a:p>
      </dgm:t>
    </dgm:pt>
    <dgm:pt modelId="{A4FC0207-CA9A-416B-B781-EAA956A306F7}" type="parTrans" cxnId="{2830C875-D9A8-4B2D-9C63-D88EB7FCF92A}">
      <dgm:prSet/>
      <dgm:spPr/>
      <dgm:t>
        <a:bodyPr/>
        <a:lstStyle/>
        <a:p>
          <a:endParaRPr lang="en-US"/>
        </a:p>
      </dgm:t>
    </dgm:pt>
    <dgm:pt modelId="{289AA75E-45AC-4E12-8438-C98DFC982055}" type="sibTrans" cxnId="{2830C875-D9A8-4B2D-9C63-D88EB7FCF92A}">
      <dgm:prSet/>
      <dgm:spPr/>
      <dgm:t>
        <a:bodyPr/>
        <a:lstStyle/>
        <a:p>
          <a:endParaRPr lang="en-US"/>
        </a:p>
      </dgm:t>
    </dgm:pt>
    <dgm:pt modelId="{F46D1A39-DB94-432E-B82F-0DC39C75002D}" type="pres">
      <dgm:prSet presAssocID="{BD322D26-1A3A-4BBC-8B73-527FEE045866}" presName="hierChild1" presStyleCnt="0">
        <dgm:presLayoutVars>
          <dgm:chPref val="1"/>
          <dgm:dir/>
          <dgm:animOne val="branch"/>
          <dgm:animLvl val="lvl"/>
          <dgm:resizeHandles/>
        </dgm:presLayoutVars>
      </dgm:prSet>
      <dgm:spPr/>
    </dgm:pt>
    <dgm:pt modelId="{04B50B56-9102-4610-9910-369156E064DE}" type="pres">
      <dgm:prSet presAssocID="{2FA0EB45-69B9-46CD-9269-926EF70C5373}" presName="hierRoot1" presStyleCnt="0"/>
      <dgm:spPr/>
    </dgm:pt>
    <dgm:pt modelId="{44123FD1-CC62-4001-B9D6-594B29C7F9E1}" type="pres">
      <dgm:prSet presAssocID="{2FA0EB45-69B9-46CD-9269-926EF70C5373}" presName="composite" presStyleCnt="0"/>
      <dgm:spPr/>
    </dgm:pt>
    <dgm:pt modelId="{4AB34C39-DDAA-448C-B305-3FAC29F48760}" type="pres">
      <dgm:prSet presAssocID="{2FA0EB45-69B9-46CD-9269-926EF70C5373}" presName="background" presStyleLbl="node0" presStyleIdx="0" presStyleCnt="3"/>
      <dgm:spPr/>
    </dgm:pt>
    <dgm:pt modelId="{8ECA5CA3-7DE7-4B18-B3C5-9A9FB3972DB0}" type="pres">
      <dgm:prSet presAssocID="{2FA0EB45-69B9-46CD-9269-926EF70C5373}" presName="text" presStyleLbl="fgAcc0" presStyleIdx="0" presStyleCnt="3">
        <dgm:presLayoutVars>
          <dgm:chPref val="3"/>
        </dgm:presLayoutVars>
      </dgm:prSet>
      <dgm:spPr/>
    </dgm:pt>
    <dgm:pt modelId="{4C9D07B7-FBEA-4855-A9AB-17F93E5286DB}" type="pres">
      <dgm:prSet presAssocID="{2FA0EB45-69B9-46CD-9269-926EF70C5373}" presName="hierChild2" presStyleCnt="0"/>
      <dgm:spPr/>
    </dgm:pt>
    <dgm:pt modelId="{CEE4D5BA-64C4-475B-84D2-143D3EA3BB6A}" type="pres">
      <dgm:prSet presAssocID="{6BBEB11A-48CE-4AFB-8148-8F2C6B177CB0}" presName="hierRoot1" presStyleCnt="0"/>
      <dgm:spPr/>
    </dgm:pt>
    <dgm:pt modelId="{1616653F-E694-46D5-9C2E-45A63D3237FB}" type="pres">
      <dgm:prSet presAssocID="{6BBEB11A-48CE-4AFB-8148-8F2C6B177CB0}" presName="composite" presStyleCnt="0"/>
      <dgm:spPr/>
    </dgm:pt>
    <dgm:pt modelId="{210EC774-5F51-41F5-A8B7-79E08AD15460}" type="pres">
      <dgm:prSet presAssocID="{6BBEB11A-48CE-4AFB-8148-8F2C6B177CB0}" presName="background" presStyleLbl="node0" presStyleIdx="1" presStyleCnt="3"/>
      <dgm:spPr/>
    </dgm:pt>
    <dgm:pt modelId="{82164CD1-B107-4957-AB61-9A5830DD7078}" type="pres">
      <dgm:prSet presAssocID="{6BBEB11A-48CE-4AFB-8148-8F2C6B177CB0}" presName="text" presStyleLbl="fgAcc0" presStyleIdx="1" presStyleCnt="3">
        <dgm:presLayoutVars>
          <dgm:chPref val="3"/>
        </dgm:presLayoutVars>
      </dgm:prSet>
      <dgm:spPr/>
    </dgm:pt>
    <dgm:pt modelId="{935E35F5-D5E5-43F0-9C88-DDE287BC4D90}" type="pres">
      <dgm:prSet presAssocID="{6BBEB11A-48CE-4AFB-8148-8F2C6B177CB0}" presName="hierChild2" presStyleCnt="0"/>
      <dgm:spPr/>
    </dgm:pt>
    <dgm:pt modelId="{FE5BE4E0-92B0-45A2-A084-1BA752760890}" type="pres">
      <dgm:prSet presAssocID="{18DA2A10-BEBF-49AF-8831-3D13BF3E6C4C}" presName="hierRoot1" presStyleCnt="0"/>
      <dgm:spPr/>
    </dgm:pt>
    <dgm:pt modelId="{9F3C02CC-1BC7-4DAF-B4DD-753A059C86B6}" type="pres">
      <dgm:prSet presAssocID="{18DA2A10-BEBF-49AF-8831-3D13BF3E6C4C}" presName="composite" presStyleCnt="0"/>
      <dgm:spPr/>
    </dgm:pt>
    <dgm:pt modelId="{2BB298E6-D7DE-4928-9EB2-C371C7D2FEC0}" type="pres">
      <dgm:prSet presAssocID="{18DA2A10-BEBF-49AF-8831-3D13BF3E6C4C}" presName="background" presStyleLbl="node0" presStyleIdx="2" presStyleCnt="3"/>
      <dgm:spPr/>
    </dgm:pt>
    <dgm:pt modelId="{1438BB30-D6C2-404F-A078-D3649C459ADE}" type="pres">
      <dgm:prSet presAssocID="{18DA2A10-BEBF-49AF-8831-3D13BF3E6C4C}" presName="text" presStyleLbl="fgAcc0" presStyleIdx="2" presStyleCnt="3">
        <dgm:presLayoutVars>
          <dgm:chPref val="3"/>
        </dgm:presLayoutVars>
      </dgm:prSet>
      <dgm:spPr/>
    </dgm:pt>
    <dgm:pt modelId="{0454558D-1A38-4FE1-B61C-248F00D7446C}" type="pres">
      <dgm:prSet presAssocID="{18DA2A10-BEBF-49AF-8831-3D13BF3E6C4C}" presName="hierChild2" presStyleCnt="0"/>
      <dgm:spPr/>
    </dgm:pt>
  </dgm:ptLst>
  <dgm:cxnLst>
    <dgm:cxn modelId="{0750B72F-ECE0-4947-B5A5-1C382EFFFB99}" type="presOf" srcId="{18DA2A10-BEBF-49AF-8831-3D13BF3E6C4C}" destId="{1438BB30-D6C2-404F-A078-D3649C459ADE}" srcOrd="0" destOrd="0" presId="urn:microsoft.com/office/officeart/2005/8/layout/hierarchy1"/>
    <dgm:cxn modelId="{5FBF383B-6773-4C45-A2EC-E17616757DFF}" type="presOf" srcId="{BD322D26-1A3A-4BBC-8B73-527FEE045866}" destId="{F46D1A39-DB94-432E-B82F-0DC39C75002D}" srcOrd="0" destOrd="0" presId="urn:microsoft.com/office/officeart/2005/8/layout/hierarchy1"/>
    <dgm:cxn modelId="{49EF8270-D1D8-4EC9-9479-7D8B507A684A}" type="presOf" srcId="{2FA0EB45-69B9-46CD-9269-926EF70C5373}" destId="{8ECA5CA3-7DE7-4B18-B3C5-9A9FB3972DB0}" srcOrd="0" destOrd="0" presId="urn:microsoft.com/office/officeart/2005/8/layout/hierarchy1"/>
    <dgm:cxn modelId="{2830C875-D9A8-4B2D-9C63-D88EB7FCF92A}" srcId="{BD322D26-1A3A-4BBC-8B73-527FEE045866}" destId="{18DA2A10-BEBF-49AF-8831-3D13BF3E6C4C}" srcOrd="2" destOrd="0" parTransId="{A4FC0207-CA9A-416B-B781-EAA956A306F7}" sibTransId="{289AA75E-45AC-4E12-8438-C98DFC982055}"/>
    <dgm:cxn modelId="{95359C9E-B86E-4FC9-9D87-1B28A86EC14F}" type="presOf" srcId="{6BBEB11A-48CE-4AFB-8148-8F2C6B177CB0}" destId="{82164CD1-B107-4957-AB61-9A5830DD7078}" srcOrd="0" destOrd="0" presId="urn:microsoft.com/office/officeart/2005/8/layout/hierarchy1"/>
    <dgm:cxn modelId="{7B33B8BE-1681-4A67-A920-BE48DF4CC0D7}" srcId="{BD322D26-1A3A-4BBC-8B73-527FEE045866}" destId="{6BBEB11A-48CE-4AFB-8148-8F2C6B177CB0}" srcOrd="1" destOrd="0" parTransId="{7ED0EA70-B5F1-4FFC-8203-EFAEFB5BD182}" sibTransId="{E9733D56-077D-4FE1-9883-81A5C47A2198}"/>
    <dgm:cxn modelId="{CA6BB6E4-C927-435D-B7FE-885CCF23D486}" srcId="{BD322D26-1A3A-4BBC-8B73-527FEE045866}" destId="{2FA0EB45-69B9-46CD-9269-926EF70C5373}" srcOrd="0" destOrd="0" parTransId="{1111C5D8-16D2-4E0F-B9C4-56C6BA3AF0FC}" sibTransId="{0E6CC413-6545-4DF8-B100-E2C8211814A1}"/>
    <dgm:cxn modelId="{BC8E27A4-FE99-4042-8575-C7796BF9A161}" type="presParOf" srcId="{F46D1A39-DB94-432E-B82F-0DC39C75002D}" destId="{04B50B56-9102-4610-9910-369156E064DE}" srcOrd="0" destOrd="0" presId="urn:microsoft.com/office/officeart/2005/8/layout/hierarchy1"/>
    <dgm:cxn modelId="{198D6231-D860-45A5-90B4-9362C43F34EB}" type="presParOf" srcId="{04B50B56-9102-4610-9910-369156E064DE}" destId="{44123FD1-CC62-4001-B9D6-594B29C7F9E1}" srcOrd="0" destOrd="0" presId="urn:microsoft.com/office/officeart/2005/8/layout/hierarchy1"/>
    <dgm:cxn modelId="{27B49720-3321-4226-8FFF-B1A65C7149D2}" type="presParOf" srcId="{44123FD1-CC62-4001-B9D6-594B29C7F9E1}" destId="{4AB34C39-DDAA-448C-B305-3FAC29F48760}" srcOrd="0" destOrd="0" presId="urn:microsoft.com/office/officeart/2005/8/layout/hierarchy1"/>
    <dgm:cxn modelId="{5EACBC1A-9C55-45FB-A29C-C48B8BE524D0}" type="presParOf" srcId="{44123FD1-CC62-4001-B9D6-594B29C7F9E1}" destId="{8ECA5CA3-7DE7-4B18-B3C5-9A9FB3972DB0}" srcOrd="1" destOrd="0" presId="urn:microsoft.com/office/officeart/2005/8/layout/hierarchy1"/>
    <dgm:cxn modelId="{50F72CFE-EE72-4AF0-AEA4-C221338B7AD8}" type="presParOf" srcId="{04B50B56-9102-4610-9910-369156E064DE}" destId="{4C9D07B7-FBEA-4855-A9AB-17F93E5286DB}" srcOrd="1" destOrd="0" presId="urn:microsoft.com/office/officeart/2005/8/layout/hierarchy1"/>
    <dgm:cxn modelId="{F91BA409-D3BA-43C6-BB77-DB05538FC1E0}" type="presParOf" srcId="{F46D1A39-DB94-432E-B82F-0DC39C75002D}" destId="{CEE4D5BA-64C4-475B-84D2-143D3EA3BB6A}" srcOrd="1" destOrd="0" presId="urn:microsoft.com/office/officeart/2005/8/layout/hierarchy1"/>
    <dgm:cxn modelId="{DDB1C6FA-1E56-4D6C-9C78-542C9C41F819}" type="presParOf" srcId="{CEE4D5BA-64C4-475B-84D2-143D3EA3BB6A}" destId="{1616653F-E694-46D5-9C2E-45A63D3237FB}" srcOrd="0" destOrd="0" presId="urn:microsoft.com/office/officeart/2005/8/layout/hierarchy1"/>
    <dgm:cxn modelId="{2978FAD7-92B8-4B53-A20E-1A516E02E78D}" type="presParOf" srcId="{1616653F-E694-46D5-9C2E-45A63D3237FB}" destId="{210EC774-5F51-41F5-A8B7-79E08AD15460}" srcOrd="0" destOrd="0" presId="urn:microsoft.com/office/officeart/2005/8/layout/hierarchy1"/>
    <dgm:cxn modelId="{8C97215D-6714-423A-AB20-4069933E3E95}" type="presParOf" srcId="{1616653F-E694-46D5-9C2E-45A63D3237FB}" destId="{82164CD1-B107-4957-AB61-9A5830DD7078}" srcOrd="1" destOrd="0" presId="urn:microsoft.com/office/officeart/2005/8/layout/hierarchy1"/>
    <dgm:cxn modelId="{7E178097-1244-48DA-9C76-3441F2E9BCC3}" type="presParOf" srcId="{CEE4D5BA-64C4-475B-84D2-143D3EA3BB6A}" destId="{935E35F5-D5E5-43F0-9C88-DDE287BC4D90}" srcOrd="1" destOrd="0" presId="urn:microsoft.com/office/officeart/2005/8/layout/hierarchy1"/>
    <dgm:cxn modelId="{93FF9ABB-90F0-4E24-8289-141AB8A45EF2}" type="presParOf" srcId="{F46D1A39-DB94-432E-B82F-0DC39C75002D}" destId="{FE5BE4E0-92B0-45A2-A084-1BA752760890}" srcOrd="2" destOrd="0" presId="urn:microsoft.com/office/officeart/2005/8/layout/hierarchy1"/>
    <dgm:cxn modelId="{84492633-EE57-4D0A-B60F-C8A525225FBB}" type="presParOf" srcId="{FE5BE4E0-92B0-45A2-A084-1BA752760890}" destId="{9F3C02CC-1BC7-4DAF-B4DD-753A059C86B6}" srcOrd="0" destOrd="0" presId="urn:microsoft.com/office/officeart/2005/8/layout/hierarchy1"/>
    <dgm:cxn modelId="{CC1F51C6-DE90-449C-9840-B57AF0383C8F}" type="presParOf" srcId="{9F3C02CC-1BC7-4DAF-B4DD-753A059C86B6}" destId="{2BB298E6-D7DE-4928-9EB2-C371C7D2FEC0}" srcOrd="0" destOrd="0" presId="urn:microsoft.com/office/officeart/2005/8/layout/hierarchy1"/>
    <dgm:cxn modelId="{EE5085AC-C125-44CC-80AC-C3C4E7536D11}" type="presParOf" srcId="{9F3C02CC-1BC7-4DAF-B4DD-753A059C86B6}" destId="{1438BB30-D6C2-404F-A078-D3649C459ADE}" srcOrd="1" destOrd="0" presId="urn:microsoft.com/office/officeart/2005/8/layout/hierarchy1"/>
    <dgm:cxn modelId="{6BA1E4B2-FD60-47FB-BD2A-66E3069060C0}" type="presParOf" srcId="{FE5BE4E0-92B0-45A2-A084-1BA752760890}" destId="{0454558D-1A38-4FE1-B61C-248F00D7446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776594"/>
          <a:ext cx="1004062" cy="100406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22350" rtl="0">
            <a:lnSpc>
              <a:spcPct val="100000"/>
            </a:lnSpc>
            <a:spcBef>
              <a:spcPct val="0"/>
            </a:spcBef>
            <a:spcAft>
              <a:spcPct val="35000"/>
            </a:spcAft>
            <a:buNone/>
            <a:defRPr cap="all"/>
          </a:pPr>
          <a:r>
            <a:rPr lang="fr-FR" sz="2300" kern="1200" noProof="0" dirty="0"/>
            <a:t>Mesure de vitesse lors de mouvements</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190" y="870313"/>
          <a:ext cx="1004062" cy="10040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22350" rtl="0">
            <a:lnSpc>
              <a:spcPct val="100000"/>
            </a:lnSpc>
            <a:spcBef>
              <a:spcPct val="0"/>
            </a:spcBef>
            <a:spcAft>
              <a:spcPct val="35000"/>
            </a:spcAft>
            <a:buNone/>
            <a:defRPr cap="all"/>
          </a:pPr>
          <a:r>
            <a:rPr lang="fr-FR" sz="2300" kern="1200" noProof="0" dirty="0"/>
            <a:t>activités basiques</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22350" rtl="0">
            <a:lnSpc>
              <a:spcPct val="100000"/>
            </a:lnSpc>
            <a:spcBef>
              <a:spcPct val="0"/>
            </a:spcBef>
            <a:spcAft>
              <a:spcPct val="35000"/>
            </a:spcAft>
            <a:buNone/>
            <a:defRPr cap="all"/>
          </a:pPr>
          <a:r>
            <a:rPr lang="fr-FR" sz="2300" kern="1200" noProof="0" dirty="0"/>
            <a:t>50hz pendant 2,56 secondes</a:t>
          </a:r>
        </a:p>
      </dsp:txBody>
      <dsp:txXfrm>
        <a:off x="6796537" y="2798862"/>
        <a:ext cx="28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34C39-DDAA-448C-B305-3FAC29F48760}">
      <dsp:nvSpPr>
        <dsp:cNvPr id="0" name=""/>
        <dsp:cNvSpPr/>
      </dsp:nvSpPr>
      <dsp:spPr>
        <a:xfrm>
          <a:off x="0" y="999425"/>
          <a:ext cx="2733770" cy="173594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ECA5CA3-7DE7-4B18-B3C5-9A9FB3972DB0}">
      <dsp:nvSpPr>
        <dsp:cNvPr id="0" name=""/>
        <dsp:cNvSpPr/>
      </dsp:nvSpPr>
      <dsp:spPr>
        <a:xfrm>
          <a:off x="303752" y="1287990"/>
          <a:ext cx="2733770" cy="173594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fr-FR" sz="3600" kern="1200"/>
            <a:t>Comprendre le dataset</a:t>
          </a:r>
          <a:endParaRPr lang="en-US" sz="3600" kern="1200"/>
        </a:p>
      </dsp:txBody>
      <dsp:txXfrm>
        <a:off x="354596" y="1338834"/>
        <a:ext cx="2632082" cy="1634256"/>
      </dsp:txXfrm>
    </dsp:sp>
    <dsp:sp modelId="{210EC774-5F51-41F5-A8B7-79E08AD15460}">
      <dsp:nvSpPr>
        <dsp:cNvPr id="0" name=""/>
        <dsp:cNvSpPr/>
      </dsp:nvSpPr>
      <dsp:spPr>
        <a:xfrm>
          <a:off x="3341275" y="999425"/>
          <a:ext cx="2733770" cy="173594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2164CD1-B107-4957-AB61-9A5830DD7078}">
      <dsp:nvSpPr>
        <dsp:cNvPr id="0" name=""/>
        <dsp:cNvSpPr/>
      </dsp:nvSpPr>
      <dsp:spPr>
        <a:xfrm>
          <a:off x="3645027" y="1287990"/>
          <a:ext cx="2733770" cy="173594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fr-FR" sz="3600" kern="1200"/>
            <a:t>Prédire le type d’activité</a:t>
          </a:r>
          <a:endParaRPr lang="en-US" sz="3600" kern="1200"/>
        </a:p>
      </dsp:txBody>
      <dsp:txXfrm>
        <a:off x="3695871" y="1338834"/>
        <a:ext cx="2632082" cy="1634256"/>
      </dsp:txXfrm>
    </dsp:sp>
    <dsp:sp modelId="{2BB298E6-D7DE-4928-9EB2-C371C7D2FEC0}">
      <dsp:nvSpPr>
        <dsp:cNvPr id="0" name=""/>
        <dsp:cNvSpPr/>
      </dsp:nvSpPr>
      <dsp:spPr>
        <a:xfrm>
          <a:off x="6682550" y="999425"/>
          <a:ext cx="2733770" cy="173594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438BB30-D6C2-404F-A078-D3649C459ADE}">
      <dsp:nvSpPr>
        <dsp:cNvPr id="0" name=""/>
        <dsp:cNvSpPr/>
      </dsp:nvSpPr>
      <dsp:spPr>
        <a:xfrm>
          <a:off x="6986302" y="1287990"/>
          <a:ext cx="2733770" cy="173594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fr-FR" sz="3600" kern="1200"/>
            <a:t>Prédire la chute d’une personne</a:t>
          </a:r>
          <a:endParaRPr lang="en-US" sz="3600" kern="1200"/>
        </a:p>
      </dsp:txBody>
      <dsp:txXfrm>
        <a:off x="7037146" y="1338834"/>
        <a:ext cx="2632082" cy="163425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Liste d’icônes avec cercles et étiquett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FDB26-16AF-4C82-AF7A-92449513F3F4}" type="datetime1">
              <a:rPr lang="fr-FR" smtClean="0"/>
              <a:t>20/10/2022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fr-FR" smtClean="0"/>
              <a:t>‹N°›</a:t>
            </a:fld>
            <a:endParaRPr lang="fr-F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60E9541-3375-4528-AC9C-1D7FD00C3017}" type="datetime1">
              <a:rPr lang="fr-FR" noProof="0" smtClean="0"/>
              <a:t>20/10/2022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fr-FR" noProof="0" smtClean="0"/>
              <a:t>‹N°›</a:t>
            </a:fld>
            <a:endParaRPr lang="fr-FR"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1</a:t>
            </a:fld>
            <a:endParaRPr lang="fr-F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3</a:t>
            </a:fld>
            <a:endParaRPr lang="fr-FR"/>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fr-FR" noProof="0"/>
              <a:t>Modifiez le style du titre</a:t>
            </a:r>
          </a:p>
        </p:txBody>
      </p:sp>
      <p:sp>
        <p:nvSpPr>
          <p:cNvPr id="3" name="Sous-titre 2"/>
          <p:cNvSpPr>
            <a:spLocks noGrp="1"/>
          </p:cNvSpPr>
          <p:nvPr>
            <p:ph type="subTitle" idx="1" hasCustomPrompt="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Cliquez pour modifier le style des sous-titres du masque</a:t>
            </a:r>
          </a:p>
        </p:txBody>
      </p:sp>
      <p:sp>
        <p:nvSpPr>
          <p:cNvPr id="4" name="Espace réservé de la date 3"/>
          <p:cNvSpPr>
            <a:spLocks noGrp="1"/>
          </p:cNvSpPr>
          <p:nvPr>
            <p:ph type="dt" sz="half" idx="10"/>
          </p:nvPr>
        </p:nvSpPr>
        <p:spPr/>
        <p:txBody>
          <a:bodyPr rtlCol="0"/>
          <a:lstStyle>
            <a:lvl1pPr algn="l">
              <a:defRPr/>
            </a:lvl1pPr>
          </a:lstStyle>
          <a:p>
            <a:pPr rtl="0"/>
            <a:fld id="{E27949C9-1C26-45BB-BA53-FCDDA512553D}" type="datetime1">
              <a:rPr lang="fr-FR" noProof="0" smtClean="0"/>
              <a:t>20/10/2022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21F1C99-0FCE-4E24-B45E-A6B8B87EE97A}" type="datetime1">
              <a:rPr lang="fr-FR" noProof="0" smtClean="0"/>
              <a:t>20/10/2022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724901" y="762000"/>
            <a:ext cx="2628900" cy="5410200"/>
          </a:xfrm>
        </p:spPr>
        <p:txBody>
          <a:bodyPr vert="eaVert" lIns="45720" tIns="91440" rIns="45720" bIns="91440" rtlCol="0"/>
          <a:lstStyle/>
          <a:p>
            <a:pPr rtl="0"/>
            <a:r>
              <a:rPr lang="fr-FR" noProof="0"/>
              <a:t>Cliquez pour modifier le style du titre</a:t>
            </a:r>
          </a:p>
        </p:txBody>
      </p:sp>
      <p:sp>
        <p:nvSpPr>
          <p:cNvPr id="3" name="Espace réservé du texte vertical 2"/>
          <p:cNvSpPr>
            <a:spLocks noGrp="1"/>
          </p:cNvSpPr>
          <p:nvPr>
            <p:ph type="body" orient="vert" idx="1" hasCustomPrompt="1"/>
          </p:nvPr>
        </p:nvSpPr>
        <p:spPr>
          <a:xfrm>
            <a:off x="990601" y="762000"/>
            <a:ext cx="7581900" cy="5410200"/>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32C3B24-D805-4A76-8E65-C9738296B930}" type="datetime1">
              <a:rPr lang="fr-FR" noProof="0" smtClean="0"/>
              <a:t>20/10/2022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7" name="Connecteur droit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B70CDC4-B118-436F-8999-4E53124174C8}" type="datetime1">
              <a:rPr lang="fr-FR" noProof="0" smtClean="0"/>
              <a:t>20/10/2022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fr-FR" noProof="0"/>
              <a:t>Modifiez le style du titre</a:t>
            </a:r>
          </a:p>
        </p:txBody>
      </p:sp>
      <p:sp>
        <p:nvSpPr>
          <p:cNvPr id="3" name="Espace réservé du texte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CB3B74C-3552-4EC5-970E-EA08B17DE6C3}" type="datetime1">
              <a:rPr lang="fr-FR" noProof="0" smtClean="0"/>
              <a:t>20/10/2022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9720072" cy="1499616"/>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024127" y="2286000"/>
            <a:ext cx="4754880" cy="402336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989320" y="2286000"/>
            <a:ext cx="4754880" cy="402336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BA86671B-8518-416E-9A93-110C3FC765B0}" type="datetime1">
              <a:rPr lang="fr-FR" noProof="0" smtClean="0"/>
              <a:t>20/10/2022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024128" y="2967788"/>
            <a:ext cx="4754880" cy="334157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990888" y="2967788"/>
            <a:ext cx="4754880" cy="334157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95CA171-7817-4EB8-BD06-8DC08B6DD669}" type="datetime1">
              <a:rPr lang="fr-FR" noProof="0" smtClean="0"/>
              <a:t>20/10/2022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A8CB6A67-71AB-4430-8E9A-3C4E54AB6270}" type="datetime1">
              <a:rPr lang="fr-FR" noProof="0" smtClean="0"/>
              <a:t>20/10/2022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3278E809-7279-41D4-8D12-46601669AEF8}" type="datetime1">
              <a:rPr lang="fr-FR" noProof="0" smtClean="0"/>
              <a:t>20/10/2022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fr-FR" noProof="0"/>
              <a:t>Modifiez le style du titre du masque</a:t>
            </a:r>
          </a:p>
        </p:txBody>
      </p:sp>
      <p:sp>
        <p:nvSpPr>
          <p:cNvPr id="3" name="Espace réservé du contenu 2"/>
          <p:cNvSpPr>
            <a:spLocks noGrp="1"/>
          </p:cNvSpPr>
          <p:nvPr>
            <p:ph idx="1" hasCustomPrompt="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EE15B8F-B91C-47AC-B98D-C114892A6229}" type="datetime1">
              <a:rPr lang="fr-FR" noProof="0" smtClean="0"/>
              <a:t>20/10/2022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92769C86-3347-4673-9EED-DCA59A1E5DED}" type="datetime1">
              <a:rPr lang="fr-FR" noProof="0" smtClean="0"/>
              <a:t>20/10/2022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867E5644-1E61-4311-A31E-84CB9C7AA8A9}"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87726DE0-7F70-4976-999D-381380B45882}" type="datetime1">
              <a:rPr lang="fr-FR" noProof="0" smtClean="0"/>
              <a:t>20/10/2022</a:t>
            </a:fld>
            <a:endParaRPr lang="fr-FR" noProof="0"/>
          </a:p>
        </p:txBody>
      </p:sp>
      <p:sp>
        <p:nvSpPr>
          <p:cNvPr id="5" name="Espace réservé du pied de page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fr-FR" noProof="0"/>
          </a:p>
        </p:txBody>
      </p:sp>
      <p:sp>
        <p:nvSpPr>
          <p:cNvPr id="6" name="Espace réservé du numéro de diapositive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fr-FR" noProof="0" smtClean="0"/>
              <a:pPr rtl="0"/>
              <a:t>‹N°›</a:t>
            </a:fld>
            <a:endParaRPr lang="fr-FR" noProof="0"/>
          </a:p>
        </p:txBody>
      </p:sp>
      <p:cxnSp>
        <p:nvCxnSpPr>
          <p:cNvPr id="7" name="Connecteur droit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a:p>
        </p:txBody>
      </p:sp>
      <p:sp>
        <p:nvSpPr>
          <p:cNvPr id="2" name="Titr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fr-FR" dirty="0">
                <a:solidFill>
                  <a:srgbClr val="FFFFFF"/>
                </a:solidFill>
              </a:rPr>
              <a:t>France travail</a:t>
            </a:r>
          </a:p>
        </p:txBody>
      </p:sp>
      <p:sp>
        <p:nvSpPr>
          <p:cNvPr id="3" name="Sous-titr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fr-FR" dirty="0">
                <a:solidFill>
                  <a:srgbClr val="FFFFFF"/>
                </a:solidFill>
              </a:rPr>
              <a:t>Hugo Labedade – Victor Garcia – Sacha Voisin</a:t>
            </a:r>
          </a:p>
        </p:txBody>
      </p:sp>
      <p:cxnSp>
        <p:nvCxnSpPr>
          <p:cNvPr id="23" name="Connecteur droit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84EEEC-2997-820E-9128-DDFF482CEFF8}"/>
              </a:ext>
            </a:extLst>
          </p:cNvPr>
          <p:cNvSpPr>
            <a:spLocks noGrp="1"/>
          </p:cNvSpPr>
          <p:nvPr>
            <p:ph type="title"/>
          </p:nvPr>
        </p:nvSpPr>
        <p:spPr>
          <a:xfrm>
            <a:off x="457200" y="4960138"/>
            <a:ext cx="7772400" cy="1463040"/>
          </a:xfrm>
        </p:spPr>
        <p:txBody>
          <a:bodyPr anchor="ctr">
            <a:normAutofit/>
          </a:bodyPr>
          <a:lstStyle/>
          <a:p>
            <a:r>
              <a:rPr lang="fr-FR" dirty="0"/>
              <a:t>Problématique</a:t>
            </a:r>
          </a:p>
        </p:txBody>
      </p:sp>
      <p:pic>
        <p:nvPicPr>
          <p:cNvPr id="5" name="Picture 4" descr="points d’interrogation noirs 3D avec un point d’interrogation jaune">
            <a:extLst>
              <a:ext uri="{FF2B5EF4-FFF2-40B4-BE49-F238E27FC236}">
                <a16:creationId xmlns:a16="http://schemas.microsoft.com/office/drawing/2014/main" id="{5CC16BC8-C0A0-A7F4-05BE-0D3DF755143D}"/>
              </a:ext>
            </a:extLst>
          </p:cNvPr>
          <p:cNvPicPr>
            <a:picLocks noChangeAspect="1"/>
          </p:cNvPicPr>
          <p:nvPr/>
        </p:nvPicPr>
        <p:blipFill rotWithShape="1">
          <a:blip r:embed="rId2"/>
          <a:srcRect l="2691"/>
          <a:stretch/>
        </p:blipFill>
        <p:spPr>
          <a:xfrm>
            <a:off x="20" y="-1"/>
            <a:ext cx="12188932" cy="4572000"/>
          </a:xfrm>
          <a:prstGeom prst="rect">
            <a:avLst/>
          </a:prstGeom>
          <a:noFill/>
        </p:spPr>
      </p:pic>
      <p:sp>
        <p:nvSpPr>
          <p:cNvPr id="9" name="Text Placeholder 3">
            <a:extLst>
              <a:ext uri="{FF2B5EF4-FFF2-40B4-BE49-F238E27FC236}">
                <a16:creationId xmlns:a16="http://schemas.microsoft.com/office/drawing/2014/main" id="{00AFE9D0-C5F4-436C-0215-4C8E5E243748}"/>
              </a:ext>
            </a:extLst>
          </p:cNvPr>
          <p:cNvSpPr>
            <a:spLocks noGrp="1"/>
          </p:cNvSpPr>
          <p:nvPr>
            <p:ph type="body" sz="half" idx="2"/>
          </p:nvPr>
        </p:nvSpPr>
        <p:spPr>
          <a:xfrm>
            <a:off x="8610600" y="4960138"/>
            <a:ext cx="3200400" cy="1463040"/>
          </a:xfrm>
        </p:spPr>
        <p:txBody>
          <a:bodyPr/>
          <a:lstStyle/>
          <a:p>
            <a:r>
              <a:rPr lang="en-US" dirty="0"/>
              <a:t>Que </a:t>
            </a:r>
            <a:r>
              <a:rPr lang="en-US" dirty="0" err="1"/>
              <a:t>pouvons</a:t>
            </a:r>
            <a:r>
              <a:rPr lang="en-US" dirty="0"/>
              <a:t>-nous faire des </a:t>
            </a:r>
            <a:r>
              <a:rPr lang="en-US" dirty="0" err="1"/>
              <a:t>données</a:t>
            </a:r>
            <a:r>
              <a:rPr lang="en-US" dirty="0"/>
              <a:t> </a:t>
            </a:r>
            <a:r>
              <a:rPr lang="en-US" dirty="0" err="1"/>
              <a:t>fournies</a:t>
            </a:r>
            <a:r>
              <a:rPr lang="en-US" dirty="0"/>
              <a:t> ?</a:t>
            </a:r>
          </a:p>
        </p:txBody>
      </p:sp>
    </p:spTree>
    <p:extLst>
      <p:ext uri="{BB962C8B-B14F-4D97-AF65-F5344CB8AC3E}">
        <p14:creationId xmlns:p14="http://schemas.microsoft.com/office/powerpoint/2010/main" val="315306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fr-FR" dirty="0"/>
              <a:t>Ressources</a:t>
            </a:r>
          </a:p>
        </p:txBody>
      </p:sp>
      <p:graphicFrame>
        <p:nvGraphicFramePr>
          <p:cNvPr id="5" name="Espace réservé du contenu 2" descr="Espace réservé du graphique SmartArt">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45460295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AC89A1-6E6F-05C6-6035-E6D923655E8A}"/>
              </a:ext>
            </a:extLst>
          </p:cNvPr>
          <p:cNvSpPr>
            <a:spLocks noGrp="1"/>
          </p:cNvSpPr>
          <p:nvPr>
            <p:ph type="title"/>
          </p:nvPr>
        </p:nvSpPr>
        <p:spPr>
          <a:xfrm>
            <a:off x="1024128" y="585216"/>
            <a:ext cx="9720072" cy="1499616"/>
          </a:xfrm>
        </p:spPr>
        <p:txBody>
          <a:bodyPr anchor="ctr">
            <a:normAutofit/>
          </a:bodyPr>
          <a:lstStyle/>
          <a:p>
            <a:r>
              <a:rPr lang="fr-FR" dirty="0"/>
              <a:t>Objectifs</a:t>
            </a:r>
          </a:p>
        </p:txBody>
      </p:sp>
      <p:graphicFrame>
        <p:nvGraphicFramePr>
          <p:cNvPr id="5" name="Espace réservé du contenu 2">
            <a:extLst>
              <a:ext uri="{FF2B5EF4-FFF2-40B4-BE49-F238E27FC236}">
                <a16:creationId xmlns:a16="http://schemas.microsoft.com/office/drawing/2014/main" id="{71ABC8BF-FB14-B0AF-97E4-D7BFB10E7B88}"/>
              </a:ext>
            </a:extLst>
          </p:cNvPr>
          <p:cNvGraphicFramePr>
            <a:graphicFrameLocks noGrp="1"/>
          </p:cNvGraphicFramePr>
          <p:nvPr>
            <p:ph idx="1"/>
            <p:extLst>
              <p:ext uri="{D42A27DB-BD31-4B8C-83A1-F6EECF244321}">
                <p14:modId xmlns:p14="http://schemas.microsoft.com/office/powerpoint/2010/main" val="3589308990"/>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86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FE99EA-48BB-D3C6-9649-1C7F07056E05}"/>
              </a:ext>
            </a:extLst>
          </p:cNvPr>
          <p:cNvSpPr>
            <a:spLocks noGrp="1"/>
          </p:cNvSpPr>
          <p:nvPr>
            <p:ph type="title"/>
          </p:nvPr>
        </p:nvSpPr>
        <p:spPr>
          <a:xfrm>
            <a:off x="1024128" y="585216"/>
            <a:ext cx="9720072" cy="1499616"/>
          </a:xfrm>
        </p:spPr>
        <p:txBody>
          <a:bodyPr anchor="ctr">
            <a:normAutofit/>
          </a:bodyPr>
          <a:lstStyle/>
          <a:p>
            <a:r>
              <a:rPr lang="fr-FR" dirty="0"/>
              <a:t>Description des données</a:t>
            </a:r>
          </a:p>
        </p:txBody>
      </p:sp>
      <p:pic>
        <p:nvPicPr>
          <p:cNvPr id="1026" name="Picture 2">
            <a:extLst>
              <a:ext uri="{FF2B5EF4-FFF2-40B4-BE49-F238E27FC236}">
                <a16:creationId xmlns:a16="http://schemas.microsoft.com/office/drawing/2014/main" id="{FD2E5967-1B4F-64BF-A9B3-5B7BE97205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2927" y="2250059"/>
            <a:ext cx="6438043" cy="402272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8B9B3B35-F457-7EF1-7364-FAB534F61C05}"/>
              </a:ext>
            </a:extLst>
          </p:cNvPr>
          <p:cNvPicPr>
            <a:picLocks noChangeAspect="1"/>
          </p:cNvPicPr>
          <p:nvPr/>
        </p:nvPicPr>
        <p:blipFill>
          <a:blip r:embed="rId3"/>
          <a:stretch>
            <a:fillRect/>
          </a:stretch>
        </p:blipFill>
        <p:spPr>
          <a:xfrm>
            <a:off x="8836390" y="2250059"/>
            <a:ext cx="1502098" cy="2817241"/>
          </a:xfrm>
          <a:prstGeom prst="rect">
            <a:avLst/>
          </a:prstGeom>
        </p:spPr>
      </p:pic>
    </p:spTree>
    <p:extLst>
      <p:ext uri="{BB962C8B-B14F-4D97-AF65-F5344CB8AC3E}">
        <p14:creationId xmlns:p14="http://schemas.microsoft.com/office/powerpoint/2010/main" val="212453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911E91-607A-9F02-0207-0F445DE74FD6}"/>
              </a:ext>
            </a:extLst>
          </p:cNvPr>
          <p:cNvSpPr>
            <a:spLocks noGrp="1"/>
          </p:cNvSpPr>
          <p:nvPr>
            <p:ph type="title"/>
          </p:nvPr>
        </p:nvSpPr>
        <p:spPr/>
        <p:txBody>
          <a:bodyPr/>
          <a:lstStyle/>
          <a:p>
            <a:r>
              <a:rPr lang="fr-FR" dirty="0"/>
              <a:t>Description des activités</a:t>
            </a:r>
          </a:p>
        </p:txBody>
      </p:sp>
      <p:pic>
        <p:nvPicPr>
          <p:cNvPr id="2050" name="Picture 2">
            <a:extLst>
              <a:ext uri="{FF2B5EF4-FFF2-40B4-BE49-F238E27FC236}">
                <a16:creationId xmlns:a16="http://schemas.microsoft.com/office/drawing/2014/main" id="{AB4CAAA6-AE91-7FE9-C05F-61D3B78B95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1484" y="2286000"/>
            <a:ext cx="844517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9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CCFF127-B3A8-F1B2-8E63-4D448A28B208}"/>
              </a:ext>
            </a:extLst>
          </p:cNvPr>
          <p:cNvPicPr>
            <a:picLocks noChangeAspect="1"/>
          </p:cNvPicPr>
          <p:nvPr/>
        </p:nvPicPr>
        <p:blipFill>
          <a:blip r:embed="rId2"/>
          <a:stretch>
            <a:fillRect/>
          </a:stretch>
        </p:blipFill>
        <p:spPr>
          <a:xfrm>
            <a:off x="1173869" y="2749489"/>
            <a:ext cx="9569942" cy="2349621"/>
          </a:xfrm>
          <a:prstGeom prst="rect">
            <a:avLst/>
          </a:prstGeom>
        </p:spPr>
      </p:pic>
      <p:sp>
        <p:nvSpPr>
          <p:cNvPr id="6" name="Titre 5">
            <a:extLst>
              <a:ext uri="{FF2B5EF4-FFF2-40B4-BE49-F238E27FC236}">
                <a16:creationId xmlns:a16="http://schemas.microsoft.com/office/drawing/2014/main" id="{47BF992A-6512-8ED5-EEDD-0E03228702D6}"/>
              </a:ext>
            </a:extLst>
          </p:cNvPr>
          <p:cNvSpPr>
            <a:spLocks noGrp="1"/>
          </p:cNvSpPr>
          <p:nvPr>
            <p:ph type="title"/>
          </p:nvPr>
        </p:nvSpPr>
        <p:spPr/>
        <p:txBody>
          <a:bodyPr/>
          <a:lstStyle/>
          <a:p>
            <a:r>
              <a:rPr lang="fr-FR" dirty="0"/>
              <a:t>Classification</a:t>
            </a:r>
          </a:p>
        </p:txBody>
      </p:sp>
    </p:spTree>
    <p:extLst>
      <p:ext uri="{BB962C8B-B14F-4D97-AF65-F5344CB8AC3E}">
        <p14:creationId xmlns:p14="http://schemas.microsoft.com/office/powerpoint/2010/main" val="158018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B137699-CC22-9A14-BC99-1DADCEA145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86" y="4164904"/>
            <a:ext cx="5787278" cy="23646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A260DFA-32D3-6ADD-814C-382BF4E1C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4560" y="4164903"/>
            <a:ext cx="6187440" cy="236466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DDCE5AE-9AC6-1123-84E1-96E7B6D750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86" y="1985409"/>
            <a:ext cx="5787278" cy="217949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6C32DB8-09FF-E7F6-9F4E-87EFD961D9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985409"/>
            <a:ext cx="6096000" cy="2179494"/>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a:extLst>
              <a:ext uri="{FF2B5EF4-FFF2-40B4-BE49-F238E27FC236}">
                <a16:creationId xmlns:a16="http://schemas.microsoft.com/office/drawing/2014/main" id="{C18C5E4F-DD6F-1733-326A-3274DBC1E5AF}"/>
              </a:ext>
            </a:extLst>
          </p:cNvPr>
          <p:cNvSpPr>
            <a:spLocks noGrp="1"/>
          </p:cNvSpPr>
          <p:nvPr>
            <p:ph type="title"/>
          </p:nvPr>
        </p:nvSpPr>
        <p:spPr/>
        <p:txBody>
          <a:bodyPr/>
          <a:lstStyle/>
          <a:p>
            <a:r>
              <a:rPr lang="fr-FR" dirty="0" err="1"/>
              <a:t>Prediction</a:t>
            </a:r>
            <a:r>
              <a:rPr lang="fr-FR" dirty="0"/>
              <a:t> de chute</a:t>
            </a:r>
          </a:p>
        </p:txBody>
      </p:sp>
    </p:spTree>
    <p:extLst>
      <p:ext uri="{BB962C8B-B14F-4D97-AF65-F5344CB8AC3E}">
        <p14:creationId xmlns:p14="http://schemas.microsoft.com/office/powerpoint/2010/main" val="667768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943_TF22378848.potx" id="{64A03BB9-641C-4E3F-A694-C453BE723143}" vid="{428F3FFD-DDE8-4CA6-BE65-84BE1BF156D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intégrale</Template>
  <TotalTime>302</TotalTime>
  <Words>56</Words>
  <Application>Microsoft Office PowerPoint</Application>
  <PresentationFormat>Grand écran</PresentationFormat>
  <Paragraphs>18</Paragraphs>
  <Slides>8</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Tw Cen MT</vt:lpstr>
      <vt:lpstr>Tw Cen MT Condensed</vt:lpstr>
      <vt:lpstr>Wingdings 3</vt:lpstr>
      <vt:lpstr>Intégral</vt:lpstr>
      <vt:lpstr>France travail</vt:lpstr>
      <vt:lpstr>Problématique</vt:lpstr>
      <vt:lpstr>Ressources</vt:lpstr>
      <vt:lpstr>Objectifs</vt:lpstr>
      <vt:lpstr>Description des données</vt:lpstr>
      <vt:lpstr>Description des activités</vt:lpstr>
      <vt:lpstr>Classification</vt:lpstr>
      <vt:lpstr>Prediction de chute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France travail</dc:title>
  <dc:creator>hugo labedade</dc:creator>
  <cp:lastModifiedBy>hugo labedade</cp:lastModifiedBy>
  <cp:revision>1</cp:revision>
  <dcterms:created xsi:type="dcterms:W3CDTF">2022-10-20T13:42:31Z</dcterms:created>
  <dcterms:modified xsi:type="dcterms:W3CDTF">2022-10-20T18:45:06Z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