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6CDDB-CFB4-4758-8666-B1548C82B0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5C520C-00CE-4008-B1B9-BC9D0C4E6811}">
      <dgm:prSet/>
      <dgm:spPr/>
      <dgm:t>
        <a:bodyPr/>
        <a:lstStyle/>
        <a:p>
          <a:r>
            <a:rPr lang="fr-FR"/>
            <a:t>Projet Dev</a:t>
          </a:r>
          <a:endParaRPr lang="en-US"/>
        </a:p>
      </dgm:t>
    </dgm:pt>
    <dgm:pt modelId="{73D3C58F-EA1A-4E8F-82AD-0B8CBE2D73BD}" type="parTrans" cxnId="{A443CF61-1814-4140-9B08-0EB5F09FC304}">
      <dgm:prSet/>
      <dgm:spPr/>
      <dgm:t>
        <a:bodyPr/>
        <a:lstStyle/>
        <a:p>
          <a:endParaRPr lang="en-US"/>
        </a:p>
      </dgm:t>
    </dgm:pt>
    <dgm:pt modelId="{3449B8D5-C302-43D0-9F2A-BD638E914E65}" type="sibTrans" cxnId="{A443CF61-1814-4140-9B08-0EB5F09FC304}">
      <dgm:prSet/>
      <dgm:spPr/>
      <dgm:t>
        <a:bodyPr/>
        <a:lstStyle/>
        <a:p>
          <a:endParaRPr lang="en-US"/>
        </a:p>
      </dgm:t>
    </dgm:pt>
    <dgm:pt modelId="{04F48E9C-C713-400F-BC3A-2A68E228C413}">
      <dgm:prSet/>
      <dgm:spPr/>
      <dgm:t>
        <a:bodyPr/>
        <a:lstStyle/>
        <a:p>
          <a:r>
            <a:rPr lang="fr-FR"/>
            <a:t>Projet Réseau</a:t>
          </a:r>
          <a:endParaRPr lang="en-US"/>
        </a:p>
      </dgm:t>
    </dgm:pt>
    <dgm:pt modelId="{59458B61-1FC7-4B5E-BC09-276A3ED0CB14}" type="parTrans" cxnId="{4FE5AB25-48E0-457C-A2F5-36608D7E416F}">
      <dgm:prSet/>
      <dgm:spPr/>
      <dgm:t>
        <a:bodyPr/>
        <a:lstStyle/>
        <a:p>
          <a:endParaRPr lang="en-US"/>
        </a:p>
      </dgm:t>
    </dgm:pt>
    <dgm:pt modelId="{555846F5-6095-4BA9-898F-0674837531F0}" type="sibTrans" cxnId="{4FE5AB25-48E0-457C-A2F5-36608D7E416F}">
      <dgm:prSet/>
      <dgm:spPr/>
      <dgm:t>
        <a:bodyPr/>
        <a:lstStyle/>
        <a:p>
          <a:endParaRPr lang="en-US"/>
        </a:p>
      </dgm:t>
    </dgm:pt>
    <dgm:pt modelId="{61C4452F-5E2F-493F-B90D-1E39274DCD2B}">
      <dgm:prSet/>
      <dgm:spPr/>
      <dgm:t>
        <a:bodyPr/>
        <a:lstStyle/>
        <a:p>
          <a:r>
            <a:rPr lang="fr-FR"/>
            <a:t>Projet Web ?</a:t>
          </a:r>
          <a:endParaRPr lang="en-US"/>
        </a:p>
      </dgm:t>
    </dgm:pt>
    <dgm:pt modelId="{A87F3224-D5AE-45E7-B1F2-B05D307B878E}" type="parTrans" cxnId="{F6025006-19C9-4DDB-9331-D1256D999AD4}">
      <dgm:prSet/>
      <dgm:spPr/>
      <dgm:t>
        <a:bodyPr/>
        <a:lstStyle/>
        <a:p>
          <a:endParaRPr lang="en-US"/>
        </a:p>
      </dgm:t>
    </dgm:pt>
    <dgm:pt modelId="{4DFD0260-8C2C-42DC-A73A-47B11D87E91D}" type="sibTrans" cxnId="{F6025006-19C9-4DDB-9331-D1256D999AD4}">
      <dgm:prSet/>
      <dgm:spPr/>
      <dgm:t>
        <a:bodyPr/>
        <a:lstStyle/>
        <a:p>
          <a:endParaRPr lang="en-US"/>
        </a:p>
      </dgm:t>
    </dgm:pt>
    <dgm:pt modelId="{C34C6DC7-61C3-41CE-B355-4FA0CE81B7A6}" type="pres">
      <dgm:prSet presAssocID="{9906CDDB-CFB4-4758-8666-B1548C82B09E}" presName="root" presStyleCnt="0">
        <dgm:presLayoutVars>
          <dgm:dir/>
          <dgm:resizeHandles val="exact"/>
        </dgm:presLayoutVars>
      </dgm:prSet>
      <dgm:spPr/>
    </dgm:pt>
    <dgm:pt modelId="{ADA8E945-2259-4F87-B445-EFDF4070C7F3}" type="pres">
      <dgm:prSet presAssocID="{475C520C-00CE-4008-B1B9-BC9D0C4E6811}" presName="compNode" presStyleCnt="0"/>
      <dgm:spPr/>
    </dgm:pt>
    <dgm:pt modelId="{E7E9D1A1-2EF0-4918-A6C6-F0213DF9B824}" type="pres">
      <dgm:prSet presAssocID="{475C520C-00CE-4008-B1B9-BC9D0C4E68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D7D8FB-83B8-4C12-B12C-5965FF1C5AA8}" type="pres">
      <dgm:prSet presAssocID="{475C520C-00CE-4008-B1B9-BC9D0C4E6811}" presName="spaceRect" presStyleCnt="0"/>
      <dgm:spPr/>
    </dgm:pt>
    <dgm:pt modelId="{788B3633-19F9-476F-A309-16022907B97D}" type="pres">
      <dgm:prSet presAssocID="{475C520C-00CE-4008-B1B9-BC9D0C4E6811}" presName="textRect" presStyleLbl="revTx" presStyleIdx="0" presStyleCnt="3">
        <dgm:presLayoutVars>
          <dgm:chMax val="1"/>
          <dgm:chPref val="1"/>
        </dgm:presLayoutVars>
      </dgm:prSet>
      <dgm:spPr/>
    </dgm:pt>
    <dgm:pt modelId="{B8D7BF4C-C63F-4114-9967-2C3FA98DB553}" type="pres">
      <dgm:prSet presAssocID="{3449B8D5-C302-43D0-9F2A-BD638E914E65}" presName="sibTrans" presStyleCnt="0"/>
      <dgm:spPr/>
    </dgm:pt>
    <dgm:pt modelId="{0707F9EB-A0EA-49AF-B960-575D1F1E0328}" type="pres">
      <dgm:prSet presAssocID="{04F48E9C-C713-400F-BC3A-2A68E228C413}" presName="compNode" presStyleCnt="0"/>
      <dgm:spPr/>
    </dgm:pt>
    <dgm:pt modelId="{8EE94FF1-1536-48EC-8CC6-889E908FF4F9}" type="pres">
      <dgm:prSet presAssocID="{04F48E9C-C713-400F-BC3A-2A68E228C4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9E21047-2B29-4818-9675-54A571BD8EB3}" type="pres">
      <dgm:prSet presAssocID="{04F48E9C-C713-400F-BC3A-2A68E228C413}" presName="spaceRect" presStyleCnt="0"/>
      <dgm:spPr/>
    </dgm:pt>
    <dgm:pt modelId="{496E216D-4769-450D-A728-A5F1A40B694C}" type="pres">
      <dgm:prSet presAssocID="{04F48E9C-C713-400F-BC3A-2A68E228C413}" presName="textRect" presStyleLbl="revTx" presStyleIdx="1" presStyleCnt="3">
        <dgm:presLayoutVars>
          <dgm:chMax val="1"/>
          <dgm:chPref val="1"/>
        </dgm:presLayoutVars>
      </dgm:prSet>
      <dgm:spPr/>
    </dgm:pt>
    <dgm:pt modelId="{1712D9A6-C7BD-483F-89A8-AC06D4B04A55}" type="pres">
      <dgm:prSet presAssocID="{555846F5-6095-4BA9-898F-0674837531F0}" presName="sibTrans" presStyleCnt="0"/>
      <dgm:spPr/>
    </dgm:pt>
    <dgm:pt modelId="{FE4E8A89-C936-44DC-97D7-459FD4737C77}" type="pres">
      <dgm:prSet presAssocID="{61C4452F-5E2F-493F-B90D-1E39274DCD2B}" presName="compNode" presStyleCnt="0"/>
      <dgm:spPr/>
    </dgm:pt>
    <dgm:pt modelId="{5FBC679E-9FE4-490F-8767-AE0929F383BE}" type="pres">
      <dgm:prSet presAssocID="{61C4452F-5E2F-493F-B90D-1E39274DCD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5EF6D9F-8A97-42C7-84E4-0A74D301DCD5}" type="pres">
      <dgm:prSet presAssocID="{61C4452F-5E2F-493F-B90D-1E39274DCD2B}" presName="spaceRect" presStyleCnt="0"/>
      <dgm:spPr/>
    </dgm:pt>
    <dgm:pt modelId="{ABAF725E-5066-475C-AC52-8360004E7735}" type="pres">
      <dgm:prSet presAssocID="{61C4452F-5E2F-493F-B90D-1E39274DCD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025006-19C9-4DDB-9331-D1256D999AD4}" srcId="{9906CDDB-CFB4-4758-8666-B1548C82B09E}" destId="{61C4452F-5E2F-493F-B90D-1E39274DCD2B}" srcOrd="2" destOrd="0" parTransId="{A87F3224-D5AE-45E7-B1F2-B05D307B878E}" sibTransId="{4DFD0260-8C2C-42DC-A73A-47B11D87E91D}"/>
    <dgm:cxn modelId="{4FE5AB25-48E0-457C-A2F5-36608D7E416F}" srcId="{9906CDDB-CFB4-4758-8666-B1548C82B09E}" destId="{04F48E9C-C713-400F-BC3A-2A68E228C413}" srcOrd="1" destOrd="0" parTransId="{59458B61-1FC7-4B5E-BC09-276A3ED0CB14}" sibTransId="{555846F5-6095-4BA9-898F-0674837531F0}"/>
    <dgm:cxn modelId="{5F26492C-AA1F-43F0-9EDE-5F891E518D73}" type="presOf" srcId="{61C4452F-5E2F-493F-B90D-1E39274DCD2B}" destId="{ABAF725E-5066-475C-AC52-8360004E7735}" srcOrd="0" destOrd="0" presId="urn:microsoft.com/office/officeart/2018/2/layout/IconLabelList"/>
    <dgm:cxn modelId="{9FAD2F37-A81B-4A2E-9945-92A809E8EDD2}" type="presOf" srcId="{04F48E9C-C713-400F-BC3A-2A68E228C413}" destId="{496E216D-4769-450D-A728-A5F1A40B694C}" srcOrd="0" destOrd="0" presId="urn:microsoft.com/office/officeart/2018/2/layout/IconLabelList"/>
    <dgm:cxn modelId="{992BEA3B-1BE3-4942-96CE-71CA873DEB9F}" type="presOf" srcId="{9906CDDB-CFB4-4758-8666-B1548C82B09E}" destId="{C34C6DC7-61C3-41CE-B355-4FA0CE81B7A6}" srcOrd="0" destOrd="0" presId="urn:microsoft.com/office/officeart/2018/2/layout/IconLabelList"/>
    <dgm:cxn modelId="{A443CF61-1814-4140-9B08-0EB5F09FC304}" srcId="{9906CDDB-CFB4-4758-8666-B1548C82B09E}" destId="{475C520C-00CE-4008-B1B9-BC9D0C4E6811}" srcOrd="0" destOrd="0" parTransId="{73D3C58F-EA1A-4E8F-82AD-0B8CBE2D73BD}" sibTransId="{3449B8D5-C302-43D0-9F2A-BD638E914E65}"/>
    <dgm:cxn modelId="{C348D6D7-4C3C-47BF-8EAA-C8C19B98D118}" type="presOf" srcId="{475C520C-00CE-4008-B1B9-BC9D0C4E6811}" destId="{788B3633-19F9-476F-A309-16022907B97D}" srcOrd="0" destOrd="0" presId="urn:microsoft.com/office/officeart/2018/2/layout/IconLabelList"/>
    <dgm:cxn modelId="{D68F1D5F-EFA5-4F62-8BCD-5E08312A6D34}" type="presParOf" srcId="{C34C6DC7-61C3-41CE-B355-4FA0CE81B7A6}" destId="{ADA8E945-2259-4F87-B445-EFDF4070C7F3}" srcOrd="0" destOrd="0" presId="urn:microsoft.com/office/officeart/2018/2/layout/IconLabelList"/>
    <dgm:cxn modelId="{60DC679A-F3F3-4F56-BCE6-4390793A203F}" type="presParOf" srcId="{ADA8E945-2259-4F87-B445-EFDF4070C7F3}" destId="{E7E9D1A1-2EF0-4918-A6C6-F0213DF9B824}" srcOrd="0" destOrd="0" presId="urn:microsoft.com/office/officeart/2018/2/layout/IconLabelList"/>
    <dgm:cxn modelId="{3323C088-5F62-4CDD-9B85-767533C6B849}" type="presParOf" srcId="{ADA8E945-2259-4F87-B445-EFDF4070C7F3}" destId="{86D7D8FB-83B8-4C12-B12C-5965FF1C5AA8}" srcOrd="1" destOrd="0" presId="urn:microsoft.com/office/officeart/2018/2/layout/IconLabelList"/>
    <dgm:cxn modelId="{936B51B9-1B68-4737-AD54-B226BEDB9890}" type="presParOf" srcId="{ADA8E945-2259-4F87-B445-EFDF4070C7F3}" destId="{788B3633-19F9-476F-A309-16022907B97D}" srcOrd="2" destOrd="0" presId="urn:microsoft.com/office/officeart/2018/2/layout/IconLabelList"/>
    <dgm:cxn modelId="{78D98A94-F3DA-445D-B328-646BA544473F}" type="presParOf" srcId="{C34C6DC7-61C3-41CE-B355-4FA0CE81B7A6}" destId="{B8D7BF4C-C63F-4114-9967-2C3FA98DB553}" srcOrd="1" destOrd="0" presId="urn:microsoft.com/office/officeart/2018/2/layout/IconLabelList"/>
    <dgm:cxn modelId="{FB343873-75B1-4FEC-9469-22C143AACD8E}" type="presParOf" srcId="{C34C6DC7-61C3-41CE-B355-4FA0CE81B7A6}" destId="{0707F9EB-A0EA-49AF-B960-575D1F1E0328}" srcOrd="2" destOrd="0" presId="urn:microsoft.com/office/officeart/2018/2/layout/IconLabelList"/>
    <dgm:cxn modelId="{3232ACA1-A889-4E5D-9C38-441DDCA1ACA9}" type="presParOf" srcId="{0707F9EB-A0EA-49AF-B960-575D1F1E0328}" destId="{8EE94FF1-1536-48EC-8CC6-889E908FF4F9}" srcOrd="0" destOrd="0" presId="urn:microsoft.com/office/officeart/2018/2/layout/IconLabelList"/>
    <dgm:cxn modelId="{5E187715-6B40-4C97-9264-3B73772C0056}" type="presParOf" srcId="{0707F9EB-A0EA-49AF-B960-575D1F1E0328}" destId="{59E21047-2B29-4818-9675-54A571BD8EB3}" srcOrd="1" destOrd="0" presId="urn:microsoft.com/office/officeart/2018/2/layout/IconLabelList"/>
    <dgm:cxn modelId="{91194F42-16CC-48F0-9FCA-4109BB4980D7}" type="presParOf" srcId="{0707F9EB-A0EA-49AF-B960-575D1F1E0328}" destId="{496E216D-4769-450D-A728-A5F1A40B694C}" srcOrd="2" destOrd="0" presId="urn:microsoft.com/office/officeart/2018/2/layout/IconLabelList"/>
    <dgm:cxn modelId="{A7BB55A4-D8D1-4A15-BEEC-6F07AA6879E6}" type="presParOf" srcId="{C34C6DC7-61C3-41CE-B355-4FA0CE81B7A6}" destId="{1712D9A6-C7BD-483F-89A8-AC06D4B04A55}" srcOrd="3" destOrd="0" presId="urn:microsoft.com/office/officeart/2018/2/layout/IconLabelList"/>
    <dgm:cxn modelId="{673B6613-68EB-4392-A022-16EEA5416722}" type="presParOf" srcId="{C34C6DC7-61C3-41CE-B355-4FA0CE81B7A6}" destId="{FE4E8A89-C936-44DC-97D7-459FD4737C77}" srcOrd="4" destOrd="0" presId="urn:microsoft.com/office/officeart/2018/2/layout/IconLabelList"/>
    <dgm:cxn modelId="{FD08020B-8923-4E39-AF3C-6B86164C65EB}" type="presParOf" srcId="{FE4E8A89-C936-44DC-97D7-459FD4737C77}" destId="{5FBC679E-9FE4-490F-8767-AE0929F383BE}" srcOrd="0" destOrd="0" presId="urn:microsoft.com/office/officeart/2018/2/layout/IconLabelList"/>
    <dgm:cxn modelId="{81C41CD5-3AA3-490A-B9FA-C42491C47D48}" type="presParOf" srcId="{FE4E8A89-C936-44DC-97D7-459FD4737C77}" destId="{95EF6D9F-8A97-42C7-84E4-0A74D301DCD5}" srcOrd="1" destOrd="0" presId="urn:microsoft.com/office/officeart/2018/2/layout/IconLabelList"/>
    <dgm:cxn modelId="{E63C1BBA-BFB6-4F1E-A923-0D441E262A2A}" type="presParOf" srcId="{FE4E8A89-C936-44DC-97D7-459FD4737C77}" destId="{ABAF725E-5066-475C-AC52-8360004E77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9D1A1-2EF0-4918-A6C6-F0213DF9B824}">
      <dsp:nvSpPr>
        <dsp:cNvPr id="0" name=""/>
        <dsp:cNvSpPr/>
      </dsp:nvSpPr>
      <dsp:spPr>
        <a:xfrm>
          <a:off x="1212569" y="84211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B3633-19F9-476F-A309-16022907B97D}">
      <dsp:nvSpPr>
        <dsp:cNvPr id="0" name=""/>
        <dsp:cNvSpPr/>
      </dsp:nvSpPr>
      <dsp:spPr>
        <a:xfrm>
          <a:off x="417971" y="249907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Projet Dev</a:t>
          </a:r>
          <a:endParaRPr lang="en-US" sz="3600" kern="1200"/>
        </a:p>
      </dsp:txBody>
      <dsp:txXfrm>
        <a:off x="417971" y="2499074"/>
        <a:ext cx="2889450" cy="720000"/>
      </dsp:txXfrm>
    </dsp:sp>
    <dsp:sp modelId="{8EE94FF1-1536-48EC-8CC6-889E908FF4F9}">
      <dsp:nvSpPr>
        <dsp:cNvPr id="0" name=""/>
        <dsp:cNvSpPr/>
      </dsp:nvSpPr>
      <dsp:spPr>
        <a:xfrm>
          <a:off x="4607673" y="84211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E216D-4769-450D-A728-A5F1A40B694C}">
      <dsp:nvSpPr>
        <dsp:cNvPr id="0" name=""/>
        <dsp:cNvSpPr/>
      </dsp:nvSpPr>
      <dsp:spPr>
        <a:xfrm>
          <a:off x="3813075" y="249907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Projet Réseau</a:t>
          </a:r>
          <a:endParaRPr lang="en-US" sz="3600" kern="1200"/>
        </a:p>
      </dsp:txBody>
      <dsp:txXfrm>
        <a:off x="3813075" y="2499074"/>
        <a:ext cx="2889450" cy="720000"/>
      </dsp:txXfrm>
    </dsp:sp>
    <dsp:sp modelId="{5FBC679E-9FE4-490F-8767-AE0929F383BE}">
      <dsp:nvSpPr>
        <dsp:cNvPr id="0" name=""/>
        <dsp:cNvSpPr/>
      </dsp:nvSpPr>
      <dsp:spPr>
        <a:xfrm>
          <a:off x="8002777" y="84211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F725E-5066-475C-AC52-8360004E7735}">
      <dsp:nvSpPr>
        <dsp:cNvPr id="0" name=""/>
        <dsp:cNvSpPr/>
      </dsp:nvSpPr>
      <dsp:spPr>
        <a:xfrm>
          <a:off x="7208178" y="249907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Projet Web ?</a:t>
          </a:r>
          <a:endParaRPr lang="en-US" sz="3600" kern="1200"/>
        </a:p>
      </dsp:txBody>
      <dsp:txXfrm>
        <a:off x="7208178" y="2499074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1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A498A-944B-4B1A-904B-310FA6A2D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4BF3AF-C299-4BB4-847C-69DFC1899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fr-FR" sz="6600" dirty="0"/>
              <a:t>Réseau projet UF </a:t>
            </a:r>
            <a:r>
              <a:rPr lang="fr-FR" sz="6600" dirty="0" err="1"/>
              <a:t>Pykemon</a:t>
            </a:r>
            <a:endParaRPr lang="fr-FR" sz="6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08925-FB9A-4F57-B6F5-28D479709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77500" lnSpcReduction="20000"/>
          </a:bodyPr>
          <a:lstStyle/>
          <a:p>
            <a:r>
              <a:rPr lang="fr-FR" dirty="0"/>
              <a:t>Hugo Labedade  –  Victor Garcia  –  Jules Dupuis  –  Gauthier Michon</a:t>
            </a:r>
          </a:p>
        </p:txBody>
      </p:sp>
    </p:spTree>
    <p:extLst>
      <p:ext uri="{BB962C8B-B14F-4D97-AF65-F5344CB8AC3E}">
        <p14:creationId xmlns:p14="http://schemas.microsoft.com/office/powerpoint/2010/main" val="1581428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F6F54A-321C-4A99-8FF8-BE74DE376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fr-FR" sz="7200"/>
              <a:t>Demonstration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8089D7-1C6C-4E4D-A867-BEEF380A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84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B79213-25D4-49F4-A95E-0FE8569B4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fr-FR" sz="7200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8E1B21-B3A1-4F49-9CA5-0C3E9D51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534" y="2199992"/>
            <a:ext cx="3259254" cy="3069125"/>
          </a:xfrm>
        </p:spPr>
        <p:txBody>
          <a:bodyPr anchor="ctr"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fr-FR" dirty="0"/>
              <a:t>Présentation</a:t>
            </a:r>
          </a:p>
          <a:p>
            <a:pPr marL="457200" indent="-457200">
              <a:buFontTx/>
              <a:buChar char="-"/>
            </a:pPr>
            <a:r>
              <a:rPr lang="fr-FR" dirty="0"/>
              <a:t>Technologies utilisées</a:t>
            </a:r>
          </a:p>
          <a:p>
            <a:pPr marL="457200" indent="-457200">
              <a:buFontTx/>
              <a:buChar char="-"/>
            </a:pPr>
            <a:r>
              <a:rPr lang="fr-FR" dirty="0"/>
              <a:t>Les sockets</a:t>
            </a:r>
          </a:p>
          <a:p>
            <a:pPr marL="457200" indent="-457200">
              <a:buFontTx/>
              <a:buChar char="-"/>
            </a:pPr>
            <a:r>
              <a:rPr lang="fr-FR" dirty="0"/>
              <a:t>Maquette</a:t>
            </a:r>
          </a:p>
          <a:p>
            <a:pPr marL="457200" indent="-457200">
              <a:buFontTx/>
              <a:buChar char="-"/>
            </a:pPr>
            <a:r>
              <a:rPr lang="fr-FR" dirty="0" err="1"/>
              <a:t>Netdata</a:t>
            </a:r>
            <a:endParaRPr lang="fr-FR" dirty="0"/>
          </a:p>
          <a:p>
            <a:pPr marL="457200" indent="-457200">
              <a:buFontTx/>
              <a:buChar char="-"/>
            </a:pP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0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473AD6-8F38-4472-9330-BB8F5249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Pourquoi Pykemon 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ZoneTexte 2">
            <a:extLst>
              <a:ext uri="{FF2B5EF4-FFF2-40B4-BE49-F238E27FC236}">
                <a16:creationId xmlns:a16="http://schemas.microsoft.com/office/drawing/2014/main" id="{C1AFD4B8-CB57-4D0F-BC66-CD84F9F4E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127855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20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6C8DCD-6026-48FF-8EFE-26696A4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>
            <a:normAutofit/>
          </a:bodyPr>
          <a:lstStyle/>
          <a:p>
            <a:r>
              <a:rPr lang="fr-FR" sz="4800"/>
              <a:t>Technologies utilisées</a:t>
            </a:r>
            <a:endParaRPr lang="fr-FR" sz="48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Netdata · GitHub">
            <a:extLst>
              <a:ext uri="{FF2B5EF4-FFF2-40B4-BE49-F238E27FC236}">
                <a16:creationId xmlns:a16="http://schemas.microsoft.com/office/drawing/2014/main" id="{D4BEF309-6267-452A-B694-027CADC0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088" y="625682"/>
            <a:ext cx="2670048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mail - OVHcloud">
            <a:extLst>
              <a:ext uri="{FF2B5EF4-FFF2-40B4-BE49-F238E27FC236}">
                <a16:creationId xmlns:a16="http://schemas.microsoft.com/office/drawing/2014/main" id="{63C04B30-F1D1-4C95-BF2C-3B3443AD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8552" y="625682"/>
            <a:ext cx="2670048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ython (langage) — Wikipédia">
            <a:extLst>
              <a:ext uri="{FF2B5EF4-FFF2-40B4-BE49-F238E27FC236}">
                <a16:creationId xmlns:a16="http://schemas.microsoft.com/office/drawing/2014/main" id="{EE7BC7C1-7F34-4DE8-B030-A097C0A0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088" y="3388059"/>
            <a:ext cx="2483352" cy="248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B94A4E-3137-447D-B973-E97B780C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042" y="3945763"/>
            <a:ext cx="3236976" cy="15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0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Freeform: Shape 9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1" name="Freeform: Shape 10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068D1F-5CFF-4BC9-91E1-A0CE43E48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782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dirty="0"/>
              <a:t>Les sockets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BBF9D9-5EAD-41A1-9CB3-A1E6C9FA04FD}"/>
              </a:ext>
            </a:extLst>
          </p:cNvPr>
          <p:cNvSpPr txBox="1"/>
          <p:nvPr/>
        </p:nvSpPr>
        <p:spPr>
          <a:xfrm>
            <a:off x="1966912" y="4743767"/>
            <a:ext cx="8258176" cy="631825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1500" dirty="0"/>
              <a:t>Les sockets sont des objets interfaces permettant une connexion via le protocole TCP/IP lors d’une communication entre 2 machines, à travers les ports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94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AC9234F-CF4A-4B31-BE48-5DE71739E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6611" y="766406"/>
            <a:ext cx="4475747" cy="1122354"/>
          </a:xfrm>
        </p:spPr>
        <p:txBody>
          <a:bodyPr anchor="ctr">
            <a:normAutofit/>
          </a:bodyPr>
          <a:lstStyle/>
          <a:p>
            <a:r>
              <a:rPr lang="fr-FR" sz="5000" dirty="0"/>
              <a:t>Android stock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BB666429-56F6-433C-9E93-A4EAB87BADA8}"/>
              </a:ext>
            </a:extLst>
          </p:cNvPr>
          <p:cNvCxnSpPr>
            <a:cxnSpLocks/>
          </p:cNvCxnSpPr>
          <p:nvPr/>
        </p:nvCxnSpPr>
        <p:spPr>
          <a:xfrm rot="5400000">
            <a:off x="3125440" y="2028490"/>
            <a:ext cx="1207842" cy="1030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6691BAA-82D8-42B5-9862-7E3CCCDF57A0}"/>
              </a:ext>
            </a:extLst>
          </p:cNvPr>
          <p:cNvCxnSpPr>
            <a:cxnSpLocks/>
          </p:cNvCxnSpPr>
          <p:nvPr/>
        </p:nvCxnSpPr>
        <p:spPr>
          <a:xfrm>
            <a:off x="6063181" y="1913350"/>
            <a:ext cx="0" cy="127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06B55470-D133-43D2-ADC8-EC0D6D718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24104" y="2017655"/>
            <a:ext cx="1234440" cy="1025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045E874-BD63-4C0F-86C6-5384119E69A4}"/>
              </a:ext>
            </a:extLst>
          </p:cNvPr>
          <p:cNvSpPr txBox="1"/>
          <p:nvPr/>
        </p:nvSpPr>
        <p:spPr>
          <a:xfrm>
            <a:off x="2628903" y="355801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Samsung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46C0274-3060-4FD1-9A85-F1057533E556}"/>
              </a:ext>
            </a:extLst>
          </p:cNvPr>
          <p:cNvSpPr txBox="1"/>
          <p:nvPr/>
        </p:nvSpPr>
        <p:spPr>
          <a:xfrm>
            <a:off x="5541115" y="355801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OnePlus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7C72B18-4F28-4869-BB2E-02194176F262}"/>
              </a:ext>
            </a:extLst>
          </p:cNvPr>
          <p:cNvSpPr txBox="1"/>
          <p:nvPr/>
        </p:nvSpPr>
        <p:spPr>
          <a:xfrm>
            <a:off x="8369971" y="355801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Huawei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2300AA6-2020-4F5C-AA30-6791CA67B078}"/>
              </a:ext>
            </a:extLst>
          </p:cNvPr>
          <p:cNvCxnSpPr>
            <a:cxnSpLocks/>
          </p:cNvCxnSpPr>
          <p:nvPr/>
        </p:nvCxnSpPr>
        <p:spPr>
          <a:xfrm>
            <a:off x="6079082" y="4029726"/>
            <a:ext cx="0" cy="46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3C7E91D-10F2-4936-9702-FB973EB195FC}"/>
              </a:ext>
            </a:extLst>
          </p:cNvPr>
          <p:cNvCxnSpPr>
            <a:cxnSpLocks/>
          </p:cNvCxnSpPr>
          <p:nvPr/>
        </p:nvCxnSpPr>
        <p:spPr>
          <a:xfrm>
            <a:off x="3154044" y="4068603"/>
            <a:ext cx="0" cy="46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0691D67-8576-41A1-944C-7FA1563A17A3}"/>
              </a:ext>
            </a:extLst>
          </p:cNvPr>
          <p:cNvCxnSpPr>
            <a:cxnSpLocks/>
          </p:cNvCxnSpPr>
          <p:nvPr/>
        </p:nvCxnSpPr>
        <p:spPr>
          <a:xfrm>
            <a:off x="8854238" y="3980685"/>
            <a:ext cx="0" cy="46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C715056-D90F-43A6-9660-470967D81341}"/>
              </a:ext>
            </a:extLst>
          </p:cNvPr>
          <p:cNvSpPr txBox="1"/>
          <p:nvPr/>
        </p:nvSpPr>
        <p:spPr>
          <a:xfrm>
            <a:off x="2719469" y="46738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OneUI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FB9290-49A4-4879-9C99-982B53408DA1}"/>
              </a:ext>
            </a:extLst>
          </p:cNvPr>
          <p:cNvSpPr txBox="1"/>
          <p:nvPr/>
        </p:nvSpPr>
        <p:spPr>
          <a:xfrm>
            <a:off x="5392164" y="466509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OxygenOS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738148F-1CF2-4680-8F15-00071A4B20E8}"/>
              </a:ext>
            </a:extLst>
          </p:cNvPr>
          <p:cNvSpPr txBox="1"/>
          <p:nvPr/>
        </p:nvSpPr>
        <p:spPr>
          <a:xfrm>
            <a:off x="8537744" y="463816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EMUI</a:t>
            </a:r>
          </a:p>
        </p:txBody>
      </p:sp>
    </p:spTree>
    <p:extLst>
      <p:ext uri="{BB962C8B-B14F-4D97-AF65-F5344CB8AC3E}">
        <p14:creationId xmlns:p14="http://schemas.microsoft.com/office/powerpoint/2010/main" val="82887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068D1F-5CFF-4BC9-91E1-A0CE43E48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Maquette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749E3D5-B12A-4422-AA66-11DB958C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2049" y="625683"/>
            <a:ext cx="5731481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5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77E75D-AACB-4EA5-B85F-DDD8BEA39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fr-FR" sz="7200"/>
              <a:t>Netdata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A46E06-F4A4-4D63-A307-1E52DA821E52}"/>
              </a:ext>
            </a:extLst>
          </p:cNvPr>
          <p:cNvSpPr txBox="1"/>
          <p:nvPr/>
        </p:nvSpPr>
        <p:spPr>
          <a:xfrm>
            <a:off x="2566988" y="3962400"/>
            <a:ext cx="7058025" cy="581025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fr-FR">
                <a:solidFill>
                  <a:schemeClr val="bg1"/>
                </a:solidFill>
              </a:rPr>
              <a:t>Outil de contrôle de performance d’un serveur</a:t>
            </a:r>
          </a:p>
        </p:txBody>
      </p:sp>
    </p:spTree>
    <p:extLst>
      <p:ext uri="{BB962C8B-B14F-4D97-AF65-F5344CB8AC3E}">
        <p14:creationId xmlns:p14="http://schemas.microsoft.com/office/powerpoint/2010/main" val="311105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Une image contenant moniteur, capture d’écran, écran, noir&#10;&#10;Description générée automatiquement">
            <a:extLst>
              <a:ext uri="{FF2B5EF4-FFF2-40B4-BE49-F238E27FC236}">
                <a16:creationId xmlns:a16="http://schemas.microsoft.com/office/drawing/2014/main" id="{5CE88DE5-CBD0-43FE-B998-68770C803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2"/>
          <a:stretch/>
        </p:blipFill>
        <p:spPr bwMode="auto">
          <a:xfrm>
            <a:off x="884132" y="825086"/>
            <a:ext cx="10515600" cy="505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736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213B31"/>
      </a:dk2>
      <a:lt2>
        <a:srgbClr val="E8E2E4"/>
      </a:lt2>
      <a:accent1>
        <a:srgbClr val="46B387"/>
      </a:accent1>
      <a:accent2>
        <a:srgbClr val="3BB0B1"/>
      </a:accent2>
      <a:accent3>
        <a:srgbClr val="4D90C3"/>
      </a:accent3>
      <a:accent4>
        <a:srgbClr val="5263BB"/>
      </a:accent4>
      <a:accent5>
        <a:srgbClr val="7254C6"/>
      </a:accent5>
      <a:accent6>
        <a:srgbClr val="9246B6"/>
      </a:accent6>
      <a:hlink>
        <a:srgbClr val="7F872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81</Words>
  <Application>Microsoft Office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Réseau projet UF Pykemon</vt:lpstr>
      <vt:lpstr>Sommaire</vt:lpstr>
      <vt:lpstr>Pourquoi Pykemon ?</vt:lpstr>
      <vt:lpstr>Technologies utilisées</vt:lpstr>
      <vt:lpstr>Les sockets</vt:lpstr>
      <vt:lpstr>Android stock</vt:lpstr>
      <vt:lpstr>Maquette</vt:lpstr>
      <vt:lpstr>Netdata</vt:lpstr>
      <vt:lpstr>Présentation PowerPoint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 projet UF Pykemon</dc:title>
  <dc:creator>hugo labedade</dc:creator>
  <cp:lastModifiedBy>hugo labedade</cp:lastModifiedBy>
  <cp:revision>2</cp:revision>
  <dcterms:created xsi:type="dcterms:W3CDTF">2020-05-06T13:19:28Z</dcterms:created>
  <dcterms:modified xsi:type="dcterms:W3CDTF">2020-05-06T13:56:05Z</dcterms:modified>
</cp:coreProperties>
</file>