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3" r:id="rId4"/>
    <p:sldId id="262" r:id="rId5"/>
    <p:sldId id="258" r:id="rId6"/>
    <p:sldId id="261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84" autoAdjust="0"/>
  </p:normalViewPr>
  <p:slideViewPr>
    <p:cSldViewPr snapToGrid="0">
      <p:cViewPr varScale="1">
        <p:scale>
          <a:sx n="83" d="100"/>
          <a:sy n="83" d="100"/>
        </p:scale>
        <p:origin x="435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F1F4D-7465-494C-3D7F-B96E408C5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062446-136F-4442-BF1C-A0D668DAF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3DCC6-5257-EC1E-01B8-DD4AA193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0D4851-CCE9-5E4A-9637-DCD2AABE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23BC81-F228-6185-9D58-7045F9F4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230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90B8B1-17AC-807F-39B7-F656F1F7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E7BE40-0184-F5C8-31B5-8827E1913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0DC17D-AD59-8725-91E2-13608D93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05DF60-6A6B-C4EB-59C9-CE67CD05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E2806D-CE38-3402-D999-86C12A14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83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107F5D0-7124-C4A6-F882-F04E64716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7623DC-6804-E27A-F4EB-1608E73B5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0AA38C-1307-9D72-BC2B-11B138B0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22BB90-2165-1373-80B5-C9F3BE3B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C030E7-EBF9-5DA6-E53A-58AD8E86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897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168B0-5FC2-4B4C-81BD-1B3A2476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5AB0C1-3EAE-6438-E36C-0A9E14218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872623-661A-3F8E-98F5-6CC6FD95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8DB7D4-51FD-969D-8311-112E33E8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CDF49E-5C5B-ED35-ED3F-C0C544DA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062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250F2-77BF-7D58-5CE5-864D336A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C568EE-2A1A-8D67-2F2D-8396F14B7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EB6F8-2F62-091E-5810-83113366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772728-D55D-50F2-D717-FB905804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619E23-537E-2A81-80F7-BA066957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228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CC3CB-7E2E-03F5-C2CC-B7469341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D374BA-7096-CD01-0E43-3E4C910EE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000D6E-C530-CB1A-495C-DC3ABE717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D392E-308E-9429-52BB-28697A2C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07E4E8-6597-281A-9AF1-D6FF07B4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F0430C-356E-D1AD-D3F6-27C8E1F0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025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C70979-D850-43CD-529F-DCC460A5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F943-560A-1030-DF4E-211732266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A4BE01-EE51-35A4-6665-2BE902E3B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04DCA9-9461-70CF-6D5A-2F57E709F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4C6D80-80F1-0FEF-AC1F-29FC0F439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6823D6-6CB3-EAC2-C09C-295477B4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977734-C221-4E1E-1103-33D95EC3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224B2E-5D93-F44D-0B64-346B2F86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282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E2A82-DDB7-D47F-9605-7A335133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D476CF-F61D-D278-B921-878FB841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F09829-5057-C60B-3250-FB007514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7AC8E3-6EC6-76AC-7DE4-37103EF6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884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797F37-FBB8-B719-1A46-D2DC7776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996AB9-20FB-19C2-5976-01DB6F5B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783D2A-931A-65C3-BE1C-F42714B2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296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DE94F5-8582-191B-365F-E1BE272E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1267C8-17E9-375C-41EC-4CE507236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F1B019-5CFE-2F33-7D8E-F889A7729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95018C-B25B-13E7-4DF7-8B299817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E4A28B-4D43-91C4-C92F-6C249AF1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9DF5AC-C0CB-F1A7-F8E4-30583FB6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826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8F6FF-0DC5-0F42-7BB9-32D2377E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071ABE-82F4-0B95-D543-FF64425EB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E88859-91DD-4692-CB34-FFF35A748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2EDA64-52BD-0DA8-45C1-23E0DE2D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3CA444-4444-17F1-72FF-B6DE6EE5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7C8916-BC29-24A9-2B9D-9C41801F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328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79826A-4068-A5E5-E338-AE3667FA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A28C55-0C5B-6692-E8C6-0F070D28A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D87AE3-3808-4E6F-A3D8-20CC8B308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3EDD-D0D2-447F-B24F-3717AF4B109D}" type="datetime1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0B9711-7B2F-5D51-6A87-0BE14D2E6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34800-8421-B324-10AC-3C67D7FDD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7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-stylo">
            <a:extLst>
              <a:ext uri="{FF2B5EF4-FFF2-40B4-BE49-F238E27FC236}">
                <a16:creationId xmlns:a16="http://schemas.microsoft.com/office/drawing/2014/main" id="{20DFBBB0-6029-BAF7-FBEE-247EA510D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29" y="1038225"/>
            <a:ext cx="6713764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5A733F7-9792-EEF5-2EE9-BC99B59939AF}"/>
              </a:ext>
            </a:extLst>
          </p:cNvPr>
          <p:cNvSpPr txBox="1"/>
          <p:nvPr/>
        </p:nvSpPr>
        <p:spPr>
          <a:xfrm>
            <a:off x="602341" y="2753155"/>
            <a:ext cx="349068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algn="ctr"/>
            <a:r>
              <a:rPr lang="fr-FR" sz="2800" dirty="0"/>
              <a:t>Landing page ayant pour but de vendre le stylo ci-dessous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47C371-1E2B-ACE1-B9AA-992BBF2EB516}"/>
              </a:ext>
            </a:extLst>
          </p:cNvPr>
          <p:cNvSpPr txBox="1"/>
          <p:nvPr/>
        </p:nvSpPr>
        <p:spPr>
          <a:xfrm>
            <a:off x="566056" y="1119414"/>
            <a:ext cx="3563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FF0000"/>
                </a:solidFill>
              </a:rPr>
              <a:t>PROJET INDIVIDUEL :</a:t>
            </a:r>
          </a:p>
        </p:txBody>
      </p:sp>
    </p:spTree>
    <p:extLst>
      <p:ext uri="{BB962C8B-B14F-4D97-AF65-F5344CB8AC3E}">
        <p14:creationId xmlns:p14="http://schemas.microsoft.com/office/powerpoint/2010/main" val="133021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4D988F3-A0CF-D1F0-B544-34090A68DE37}"/>
              </a:ext>
            </a:extLst>
          </p:cNvPr>
          <p:cNvSpPr txBox="1"/>
          <p:nvPr/>
        </p:nvSpPr>
        <p:spPr>
          <a:xfrm>
            <a:off x="1241425" y="1144885"/>
            <a:ext cx="9709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Aptos Display" panose="020B0004020202020204" pitchFamily="34" charset="0"/>
              </a:rPr>
              <a:t>1) Réalisation de la landing page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8DA3F8-4006-FFAB-A96E-EDE0DE6D1526}"/>
              </a:ext>
            </a:extLst>
          </p:cNvPr>
          <p:cNvSpPr txBox="1"/>
          <p:nvPr/>
        </p:nvSpPr>
        <p:spPr>
          <a:xfrm>
            <a:off x="1241425" y="2967335"/>
            <a:ext cx="90646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latin typeface="Aptos Display" panose="020B0004020202020204" pitchFamily="34" charset="0"/>
              </a:rPr>
              <a:t>2) La partie HTML/CSS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65AE8C-E14B-D86A-1F13-78BC4F1FA59E}"/>
              </a:ext>
            </a:extLst>
          </p:cNvPr>
          <p:cNvSpPr txBox="1"/>
          <p:nvPr/>
        </p:nvSpPr>
        <p:spPr>
          <a:xfrm>
            <a:off x="1241425" y="4810899"/>
            <a:ext cx="71913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latin typeface="Aptos Display" panose="020B0004020202020204" pitchFamily="34" charset="0"/>
              </a:rPr>
              <a:t>3) Qualité de la page web</a:t>
            </a:r>
          </a:p>
        </p:txBody>
      </p:sp>
    </p:spTree>
    <p:extLst>
      <p:ext uri="{BB962C8B-B14F-4D97-AF65-F5344CB8AC3E}">
        <p14:creationId xmlns:p14="http://schemas.microsoft.com/office/powerpoint/2010/main" val="38395924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08DA3F8-4006-FFAB-A96E-EDE0DE6D1526}"/>
              </a:ext>
            </a:extLst>
          </p:cNvPr>
          <p:cNvSpPr txBox="1"/>
          <p:nvPr/>
        </p:nvSpPr>
        <p:spPr>
          <a:xfrm>
            <a:off x="2095829" y="2967335"/>
            <a:ext cx="80003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latin typeface="Aptos Display" panose="020B0004020202020204" pitchFamily="34" charset="0"/>
              </a:rPr>
              <a:t>Présentation de la maquette</a:t>
            </a:r>
          </a:p>
        </p:txBody>
      </p:sp>
    </p:spTree>
    <p:extLst>
      <p:ext uri="{BB962C8B-B14F-4D97-AF65-F5344CB8AC3E}">
        <p14:creationId xmlns:p14="http://schemas.microsoft.com/office/powerpoint/2010/main" val="42618866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Police, Graphique, écriture manuscrite, typographie&#10;&#10;Description générée automatiquement">
            <a:extLst>
              <a:ext uri="{FF2B5EF4-FFF2-40B4-BE49-F238E27FC236}">
                <a16:creationId xmlns:a16="http://schemas.microsoft.com/office/drawing/2014/main" id="{DDD0425F-EDA4-0594-51B9-5A5ADDAE4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04" y="2238676"/>
            <a:ext cx="3088796" cy="160496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8BA2052-D0CF-FB68-B711-8028BA3323CA}"/>
              </a:ext>
            </a:extLst>
          </p:cNvPr>
          <p:cNvSpPr txBox="1"/>
          <p:nvPr/>
        </p:nvSpPr>
        <p:spPr>
          <a:xfrm>
            <a:off x="700793" y="4189974"/>
            <a:ext cx="4107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Aptos Display" panose="020B0004020202020204" pitchFamily="34" charset="0"/>
              </a:rPr>
              <a:t>Police « </a:t>
            </a:r>
            <a:r>
              <a:rPr lang="fr-FR" sz="4000" dirty="0" err="1">
                <a:latin typeface="Aptos Display" panose="020B0004020202020204" pitchFamily="34" charset="0"/>
              </a:rPr>
              <a:t>Italianno</a:t>
            </a:r>
            <a:r>
              <a:rPr lang="fr-FR" sz="4000" dirty="0">
                <a:latin typeface="Aptos Display" panose="020B0004020202020204" pitchFamily="34" charset="0"/>
              </a:rPr>
              <a:t> »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2C1B49B-6C69-0A08-55F1-4523E709C215}"/>
              </a:ext>
            </a:extLst>
          </p:cNvPr>
          <p:cNvSpPr txBox="1"/>
          <p:nvPr/>
        </p:nvSpPr>
        <p:spPr>
          <a:xfrm>
            <a:off x="538359" y="4897860"/>
            <a:ext cx="44326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latin typeface="Aptos Display" panose="020B0004020202020204" pitchFamily="34" charset="0"/>
              </a:rPr>
              <a:t>Couleur verte : </a:t>
            </a:r>
          </a:p>
          <a:p>
            <a:pPr algn="ctr"/>
            <a:r>
              <a:rPr lang="fr-FR" sz="4000" dirty="0">
                <a:latin typeface="Aptos Display" panose="020B0004020202020204" pitchFamily="34" charset="0"/>
              </a:rPr>
              <a:t>faire ressortir le logo</a:t>
            </a:r>
          </a:p>
        </p:txBody>
      </p:sp>
      <p:pic>
        <p:nvPicPr>
          <p:cNvPr id="5" name="Image 4" descr="Une image contenant Graphique, cercle, Caractère coloré&#10;&#10;Description générée automatiquement">
            <a:extLst>
              <a:ext uri="{FF2B5EF4-FFF2-40B4-BE49-F238E27FC236}">
                <a16:creationId xmlns:a16="http://schemas.microsoft.com/office/drawing/2014/main" id="{35E9F4B9-7BD7-AD07-A3BA-DD6B325F3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001" y="2105417"/>
            <a:ext cx="1738223" cy="173822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76BDA70-DE0A-CA40-047B-D2FF71ACB9C3}"/>
              </a:ext>
            </a:extLst>
          </p:cNvPr>
          <p:cNvSpPr txBox="1"/>
          <p:nvPr/>
        </p:nvSpPr>
        <p:spPr>
          <a:xfrm>
            <a:off x="6526509" y="4236140"/>
            <a:ext cx="50652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>
                <a:latin typeface="Aptos Display" panose="020B0004020202020204" pitchFamily="34" charset="0"/>
              </a:rPr>
              <a:t>Charte graphique du logo inspiré par Spotify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CFEDC9B-CC16-A54C-DBF0-FA56177944C9}"/>
              </a:ext>
            </a:extLst>
          </p:cNvPr>
          <p:cNvSpPr txBox="1"/>
          <p:nvPr/>
        </p:nvSpPr>
        <p:spPr>
          <a:xfrm>
            <a:off x="3362325" y="202109"/>
            <a:ext cx="5467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rgbClr val="FF0000"/>
                </a:solidFill>
                <a:latin typeface="Aptos Display" panose="020B0004020202020204" pitchFamily="34" charset="0"/>
              </a:rPr>
              <a:t>1) Réalisation de la landing page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7F9E993-C92E-5262-8715-03A6F05CE56C}"/>
              </a:ext>
            </a:extLst>
          </p:cNvPr>
          <p:cNvSpPr txBox="1"/>
          <p:nvPr/>
        </p:nvSpPr>
        <p:spPr>
          <a:xfrm>
            <a:off x="4476750" y="786884"/>
            <a:ext cx="323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u="sng" dirty="0">
                <a:solidFill>
                  <a:schemeClr val="accent6"/>
                </a:solidFill>
                <a:latin typeface="Aptos Display" panose="020B0004020202020204" pitchFamily="34" charset="0"/>
              </a:rPr>
              <a:t>1</a:t>
            </a:r>
            <a:r>
              <a:rPr lang="fr-FR" u="sng" dirty="0">
                <a:solidFill>
                  <a:schemeClr val="accent6"/>
                </a:solidFill>
                <a:latin typeface="Aptos Display" panose="020B0004020202020204" pitchFamily="34" charset="0"/>
              </a:rPr>
              <a:t>.1 Les éléments de la maquette</a:t>
            </a:r>
            <a:endParaRPr lang="fr-FR" sz="1800" u="sng" dirty="0">
              <a:solidFill>
                <a:schemeClr val="accent6"/>
              </a:solidFill>
              <a:latin typeface="Aptos Display" panose="020B00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8DAC311-4233-A62A-FAEC-DC7499FE855C}"/>
              </a:ext>
            </a:extLst>
          </p:cNvPr>
          <p:cNvSpPr txBox="1"/>
          <p:nvPr/>
        </p:nvSpPr>
        <p:spPr>
          <a:xfrm>
            <a:off x="5203576" y="1156216"/>
            <a:ext cx="1784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  <a:latin typeface="Aptos Display" panose="020B0004020202020204" pitchFamily="34" charset="0"/>
              </a:rPr>
              <a:t>Le Logo</a:t>
            </a:r>
          </a:p>
        </p:txBody>
      </p:sp>
    </p:spTree>
    <p:extLst>
      <p:ext uri="{BB962C8B-B14F-4D97-AF65-F5344CB8AC3E}">
        <p14:creationId xmlns:p14="http://schemas.microsoft.com/office/powerpoint/2010/main" val="41845313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Police, Graphique, écriture manuscrite, typographie&#10;&#10;Description générée automatiquement">
            <a:extLst>
              <a:ext uri="{FF2B5EF4-FFF2-40B4-BE49-F238E27FC236}">
                <a16:creationId xmlns:a16="http://schemas.microsoft.com/office/drawing/2014/main" id="{DDD0425F-EDA4-0594-51B9-5A5ADDAE4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02" y="2089151"/>
            <a:ext cx="3088796" cy="160496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8BA2052-D0CF-FB68-B711-8028BA3323CA}"/>
              </a:ext>
            </a:extLst>
          </p:cNvPr>
          <p:cNvSpPr txBox="1"/>
          <p:nvPr/>
        </p:nvSpPr>
        <p:spPr>
          <a:xfrm>
            <a:off x="4196551" y="4834080"/>
            <a:ext cx="379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Pourquoi </a:t>
            </a:r>
            <a:r>
              <a:rPr lang="fr-FR" sz="4000" dirty="0" err="1"/>
              <a:t>PeneZ</a:t>
            </a:r>
            <a:r>
              <a:rPr lang="fr-FR" sz="4000" dirty="0"/>
              <a:t> ?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A7F609-5129-7028-6502-35271B895BF1}"/>
              </a:ext>
            </a:extLst>
          </p:cNvPr>
          <p:cNvSpPr txBox="1"/>
          <p:nvPr/>
        </p:nvSpPr>
        <p:spPr>
          <a:xfrm>
            <a:off x="3362325" y="202109"/>
            <a:ext cx="5467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rgbClr val="FF0000"/>
                </a:solidFill>
                <a:latin typeface="Aptos Display" panose="020B0004020202020204" pitchFamily="34" charset="0"/>
              </a:rPr>
              <a:t>1) Réalisation de la landing page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D804E7E-FFD1-B7BF-1763-A03F68EA0006}"/>
              </a:ext>
            </a:extLst>
          </p:cNvPr>
          <p:cNvSpPr txBox="1"/>
          <p:nvPr/>
        </p:nvSpPr>
        <p:spPr>
          <a:xfrm>
            <a:off x="4476750" y="786884"/>
            <a:ext cx="323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u="sng" dirty="0">
                <a:solidFill>
                  <a:schemeClr val="accent6"/>
                </a:solidFill>
                <a:latin typeface="Aptos Display" panose="020B0004020202020204" pitchFamily="34" charset="0"/>
              </a:rPr>
              <a:t>1</a:t>
            </a:r>
            <a:r>
              <a:rPr lang="fr-FR" u="sng" dirty="0">
                <a:solidFill>
                  <a:schemeClr val="accent6"/>
                </a:solidFill>
                <a:latin typeface="Aptos Display" panose="020B0004020202020204" pitchFamily="34" charset="0"/>
              </a:rPr>
              <a:t>.1 Les éléments de la maquette</a:t>
            </a:r>
            <a:endParaRPr lang="fr-FR" sz="1800" u="sng" dirty="0">
              <a:solidFill>
                <a:schemeClr val="accent6"/>
              </a:solidFill>
              <a:latin typeface="Aptos Display" panose="020B00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7CDC59B-0DA8-6AF8-5CA9-42ABAC25EC7B}"/>
              </a:ext>
            </a:extLst>
          </p:cNvPr>
          <p:cNvSpPr txBox="1"/>
          <p:nvPr/>
        </p:nvSpPr>
        <p:spPr>
          <a:xfrm>
            <a:off x="5203573" y="1218963"/>
            <a:ext cx="1784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  <a:latin typeface="Aptos Display" panose="020B0004020202020204" pitchFamily="34" charset="0"/>
              </a:rPr>
              <a:t>Le Logo</a:t>
            </a:r>
          </a:p>
        </p:txBody>
      </p:sp>
    </p:spTree>
    <p:extLst>
      <p:ext uri="{BB962C8B-B14F-4D97-AF65-F5344CB8AC3E}">
        <p14:creationId xmlns:p14="http://schemas.microsoft.com/office/powerpoint/2010/main" val="27031169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11411F-1C44-06AA-9BA0-563C7ABAE0B9}"/>
              </a:ext>
            </a:extLst>
          </p:cNvPr>
          <p:cNvSpPr txBox="1"/>
          <p:nvPr/>
        </p:nvSpPr>
        <p:spPr>
          <a:xfrm>
            <a:off x="5249139" y="2618356"/>
            <a:ext cx="1958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err="1"/>
              <a:t>PeneZ</a:t>
            </a:r>
            <a:endParaRPr lang="fr-FR" sz="5400" dirty="0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5C8FEB5-E452-CA21-4A01-0310E4F85D1A}"/>
              </a:ext>
            </a:extLst>
          </p:cNvPr>
          <p:cNvSpPr/>
          <p:nvPr/>
        </p:nvSpPr>
        <p:spPr>
          <a:xfrm rot="2045829">
            <a:off x="5004663" y="3450207"/>
            <a:ext cx="488950" cy="13843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12428D7D-F53A-3718-5284-0E9312C9A6CD}"/>
              </a:ext>
            </a:extLst>
          </p:cNvPr>
          <p:cNvSpPr/>
          <p:nvPr/>
        </p:nvSpPr>
        <p:spPr>
          <a:xfrm rot="19482792">
            <a:off x="6784987" y="3408772"/>
            <a:ext cx="488950" cy="13843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BC5EBB-1216-AE38-D525-392AA19A82F0}"/>
              </a:ext>
            </a:extLst>
          </p:cNvPr>
          <p:cNvSpPr txBox="1"/>
          <p:nvPr/>
        </p:nvSpPr>
        <p:spPr>
          <a:xfrm>
            <a:off x="4476747" y="4807130"/>
            <a:ext cx="772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ptos Display" panose="020B0004020202020204" pitchFamily="34" charset="0"/>
              </a:rPr>
              <a:t>Pen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A4AB34F-789F-FFD7-7777-CFB9EC851D03}"/>
              </a:ext>
            </a:extLst>
          </p:cNvPr>
          <p:cNvSpPr txBox="1"/>
          <p:nvPr/>
        </p:nvSpPr>
        <p:spPr>
          <a:xfrm>
            <a:off x="7203351" y="4807674"/>
            <a:ext cx="778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latin typeface="Aptos Display" panose="020B0004020202020204" pitchFamily="34" charset="0"/>
              </a:rPr>
              <a:t>Zen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1DC3CC1-081F-A20B-BF61-BC754CB6AE09}"/>
              </a:ext>
            </a:extLst>
          </p:cNvPr>
          <p:cNvSpPr txBox="1"/>
          <p:nvPr/>
        </p:nvSpPr>
        <p:spPr>
          <a:xfrm>
            <a:off x="3362325" y="202109"/>
            <a:ext cx="5467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rgbClr val="FF0000"/>
                </a:solidFill>
                <a:latin typeface="Aptos Display" panose="020B0004020202020204" pitchFamily="34" charset="0"/>
              </a:rPr>
              <a:t>1) Réalisation de la landing page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53A342C-159C-CB07-A811-D6B547D13609}"/>
              </a:ext>
            </a:extLst>
          </p:cNvPr>
          <p:cNvSpPr txBox="1"/>
          <p:nvPr/>
        </p:nvSpPr>
        <p:spPr>
          <a:xfrm>
            <a:off x="4476747" y="786133"/>
            <a:ext cx="323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u="sng" dirty="0">
                <a:solidFill>
                  <a:schemeClr val="accent6"/>
                </a:solidFill>
                <a:latin typeface="Aptos Display" panose="020B0004020202020204" pitchFamily="34" charset="0"/>
              </a:rPr>
              <a:t>1</a:t>
            </a:r>
            <a:r>
              <a:rPr lang="fr-FR" u="sng" dirty="0">
                <a:solidFill>
                  <a:schemeClr val="accent6"/>
                </a:solidFill>
                <a:latin typeface="Aptos Display" panose="020B0004020202020204" pitchFamily="34" charset="0"/>
              </a:rPr>
              <a:t>.1 Les éléments de la maquette</a:t>
            </a:r>
            <a:endParaRPr lang="fr-FR" sz="1800" u="sng" dirty="0">
              <a:solidFill>
                <a:schemeClr val="accent6"/>
              </a:solidFill>
              <a:latin typeface="Aptos Display" panose="020B00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20D7C6-A55D-555C-F75E-D185BC00BA2E}"/>
              </a:ext>
            </a:extLst>
          </p:cNvPr>
          <p:cNvSpPr txBox="1"/>
          <p:nvPr/>
        </p:nvSpPr>
        <p:spPr>
          <a:xfrm>
            <a:off x="5203573" y="1207664"/>
            <a:ext cx="1784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  <a:latin typeface="Aptos Display" panose="020B0004020202020204" pitchFamily="34" charset="0"/>
              </a:rPr>
              <a:t>Le Logo</a:t>
            </a:r>
          </a:p>
        </p:txBody>
      </p:sp>
    </p:spTree>
    <p:extLst>
      <p:ext uri="{BB962C8B-B14F-4D97-AF65-F5344CB8AC3E}">
        <p14:creationId xmlns:p14="http://schemas.microsoft.com/office/powerpoint/2010/main" val="25361505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D3D791-0A85-ADCF-60B9-79EDB5EB351A}"/>
              </a:ext>
            </a:extLst>
          </p:cNvPr>
          <p:cNvSpPr txBox="1"/>
          <p:nvPr/>
        </p:nvSpPr>
        <p:spPr>
          <a:xfrm>
            <a:off x="3362325" y="202109"/>
            <a:ext cx="5467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rgbClr val="FF0000"/>
                </a:solidFill>
                <a:latin typeface="Aptos Display" panose="020B0004020202020204" pitchFamily="34" charset="0"/>
              </a:rPr>
              <a:t>1) Réalisation de la landing page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9E0C4AF-A44A-2D63-FE5A-01450D20DB8F}"/>
              </a:ext>
            </a:extLst>
          </p:cNvPr>
          <p:cNvSpPr txBox="1"/>
          <p:nvPr/>
        </p:nvSpPr>
        <p:spPr>
          <a:xfrm>
            <a:off x="4476750" y="786884"/>
            <a:ext cx="323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u="sng" dirty="0">
                <a:solidFill>
                  <a:schemeClr val="accent6"/>
                </a:solidFill>
                <a:latin typeface="Aptos Display" panose="020B0004020202020204" pitchFamily="34" charset="0"/>
              </a:rPr>
              <a:t>1</a:t>
            </a:r>
            <a:r>
              <a:rPr lang="fr-FR" u="sng" dirty="0">
                <a:solidFill>
                  <a:schemeClr val="accent6"/>
                </a:solidFill>
                <a:latin typeface="Aptos Display" panose="020B0004020202020204" pitchFamily="34" charset="0"/>
              </a:rPr>
              <a:t>.1 Les éléments de la maquette</a:t>
            </a:r>
            <a:endParaRPr lang="fr-FR" sz="1800" u="sng" dirty="0">
              <a:solidFill>
                <a:schemeClr val="accent6"/>
              </a:solidFill>
              <a:latin typeface="Aptos Display" panose="020B00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082B458-3A58-FB10-DE3F-3F4B6B9285E0}"/>
              </a:ext>
            </a:extLst>
          </p:cNvPr>
          <p:cNvSpPr txBox="1"/>
          <p:nvPr/>
        </p:nvSpPr>
        <p:spPr>
          <a:xfrm>
            <a:off x="4842740" y="1218743"/>
            <a:ext cx="250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  <a:latin typeface="Aptos Display" panose="020B0004020202020204" pitchFamily="34" charset="0"/>
              </a:rPr>
              <a:t>Les images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223C55-EDDC-E9EB-3F95-D75F7B3ECB4A}"/>
              </a:ext>
            </a:extLst>
          </p:cNvPr>
          <p:cNvSpPr txBox="1"/>
          <p:nvPr/>
        </p:nvSpPr>
        <p:spPr>
          <a:xfrm>
            <a:off x="1228856" y="2093583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background</a:t>
            </a:r>
          </a:p>
        </p:txBody>
      </p:sp>
      <p:pic>
        <p:nvPicPr>
          <p:cNvPr id="8" name="Image 7" descr="Une image contenant noir, obscurité, flou&#10;&#10;Description générée automatiquement">
            <a:extLst>
              <a:ext uri="{FF2B5EF4-FFF2-40B4-BE49-F238E27FC236}">
                <a16:creationId xmlns:a16="http://schemas.microsoft.com/office/drawing/2014/main" id="{C08F041A-CC73-5AD7-B244-B581B4A65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68" y="2580771"/>
            <a:ext cx="3220677" cy="1814315"/>
          </a:xfrm>
          <a:prstGeom prst="rect">
            <a:avLst/>
          </a:prstGeom>
        </p:spPr>
      </p:pic>
      <p:pic>
        <p:nvPicPr>
          <p:cNvPr id="10" name="Image 9" descr="Une image contenant fournitures de bureau, Stylo-bille, Outils de marquage, Article de bureau&#10;&#10;Description générée automatiquement">
            <a:extLst>
              <a:ext uri="{FF2B5EF4-FFF2-40B4-BE49-F238E27FC236}">
                <a16:creationId xmlns:a16="http://schemas.microsoft.com/office/drawing/2014/main" id="{1B4F300C-42F7-2595-EA87-A8A71AE14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064" y="2486352"/>
            <a:ext cx="2506521" cy="216909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956505C-B7FF-57D2-5A77-D780BA3111F1}"/>
              </a:ext>
            </a:extLst>
          </p:cNvPr>
          <p:cNvSpPr txBox="1"/>
          <p:nvPr/>
        </p:nvSpPr>
        <p:spPr>
          <a:xfrm>
            <a:off x="5454649" y="2093583"/>
            <a:ext cx="641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Stylo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CB161E-302B-F0C8-949D-FB0352A9FDC2}"/>
              </a:ext>
            </a:extLst>
          </p:cNvPr>
          <p:cNvSpPr/>
          <p:nvPr/>
        </p:nvSpPr>
        <p:spPr>
          <a:xfrm>
            <a:off x="8016815" y="2580771"/>
            <a:ext cx="4042913" cy="16634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Graphique 16">
            <a:extLst>
              <a:ext uri="{FF2B5EF4-FFF2-40B4-BE49-F238E27FC236}">
                <a16:creationId xmlns:a16="http://schemas.microsoft.com/office/drawing/2014/main" id="{6D507668-B6B4-EC2E-47D5-D0BD2CB1F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2250" y="3013318"/>
            <a:ext cx="949219" cy="949219"/>
          </a:xfrm>
          <a:prstGeom prst="rect">
            <a:avLst/>
          </a:prstGeom>
        </p:spPr>
      </p:pic>
      <p:pic>
        <p:nvPicPr>
          <p:cNvPr id="19" name="Graphique 18">
            <a:extLst>
              <a:ext uri="{FF2B5EF4-FFF2-40B4-BE49-F238E27FC236}">
                <a16:creationId xmlns:a16="http://schemas.microsoft.com/office/drawing/2014/main" id="{D392D7A2-F198-FF44-061D-F231A0280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6813" y="2806146"/>
            <a:ext cx="1245708" cy="1245708"/>
          </a:xfrm>
          <a:prstGeom prst="rect">
            <a:avLst/>
          </a:prstGeom>
        </p:spPr>
      </p:pic>
      <p:pic>
        <p:nvPicPr>
          <p:cNvPr id="21" name="Graphique 20">
            <a:extLst>
              <a:ext uri="{FF2B5EF4-FFF2-40B4-BE49-F238E27FC236}">
                <a16:creationId xmlns:a16="http://schemas.microsoft.com/office/drawing/2014/main" id="{846F9F35-D16E-EF9B-2CEC-AAFDEB9096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23348" y="2957088"/>
            <a:ext cx="1061678" cy="1061678"/>
          </a:xfrm>
          <a:prstGeom prst="rect">
            <a:avLst/>
          </a:prstGeom>
        </p:spPr>
      </p:pic>
      <p:pic>
        <p:nvPicPr>
          <p:cNvPr id="23" name="Image 22" descr="Une image contenant astronomie, étoile, créativité&#10;&#10;Description générée automatiquement">
            <a:extLst>
              <a:ext uri="{FF2B5EF4-FFF2-40B4-BE49-F238E27FC236}">
                <a16:creationId xmlns:a16="http://schemas.microsoft.com/office/drawing/2014/main" id="{3C247CAF-D09A-5F72-0E07-FC646742E6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060" y="3575465"/>
            <a:ext cx="387072" cy="387072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B4BB405D-494D-F798-2607-C9EE518D3107}"/>
              </a:ext>
            </a:extLst>
          </p:cNvPr>
          <p:cNvSpPr txBox="1"/>
          <p:nvPr/>
        </p:nvSpPr>
        <p:spPr>
          <a:xfrm>
            <a:off x="9637831" y="2093583"/>
            <a:ext cx="800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icônes</a:t>
            </a:r>
          </a:p>
        </p:txBody>
      </p:sp>
      <p:pic>
        <p:nvPicPr>
          <p:cNvPr id="27" name="Image 26" descr="Une image contenant personne, Visage humain, habits, sourire&#10;&#10;Description générée automatiquement">
            <a:extLst>
              <a:ext uri="{FF2B5EF4-FFF2-40B4-BE49-F238E27FC236}">
                <a16:creationId xmlns:a16="http://schemas.microsoft.com/office/drawing/2014/main" id="{6337478D-3615-21F6-6610-C4B861E084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504" y="5228747"/>
            <a:ext cx="2070340" cy="1382351"/>
          </a:xfrm>
          <a:prstGeom prst="rect">
            <a:avLst/>
          </a:prstGeom>
        </p:spPr>
      </p:pic>
      <p:pic>
        <p:nvPicPr>
          <p:cNvPr id="29" name="Image 28" descr="Une image contenant Visage humain, personne, sourire, habits&#10;&#10;Description générée automatiquement">
            <a:extLst>
              <a:ext uri="{FF2B5EF4-FFF2-40B4-BE49-F238E27FC236}">
                <a16:creationId xmlns:a16="http://schemas.microsoft.com/office/drawing/2014/main" id="{C85E27F9-85D5-9C9F-F4FE-B079F32D1B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611" y="5215174"/>
            <a:ext cx="1628236" cy="1395924"/>
          </a:xfrm>
          <a:prstGeom prst="rect">
            <a:avLst/>
          </a:prstGeom>
        </p:spPr>
      </p:pic>
      <p:pic>
        <p:nvPicPr>
          <p:cNvPr id="31" name="Image 30" descr="Une image contenant Visage humain, habits, personne, col&#10;&#10;Description générée automatiquement">
            <a:extLst>
              <a:ext uri="{FF2B5EF4-FFF2-40B4-BE49-F238E27FC236}">
                <a16:creationId xmlns:a16="http://schemas.microsoft.com/office/drawing/2014/main" id="{9E183576-5B6B-DD41-6126-073A405372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8" y="5228746"/>
            <a:ext cx="1993775" cy="1382351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4B06CF4-9604-8DFE-1980-6D7C4011A191}"/>
              </a:ext>
            </a:extLst>
          </p:cNvPr>
          <p:cNvSpPr txBox="1"/>
          <p:nvPr/>
        </p:nvSpPr>
        <p:spPr>
          <a:xfrm>
            <a:off x="5454770" y="4579385"/>
            <a:ext cx="128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Images avis</a:t>
            </a:r>
          </a:p>
        </p:txBody>
      </p:sp>
    </p:spTree>
    <p:extLst>
      <p:ext uri="{BB962C8B-B14F-4D97-AF65-F5344CB8AC3E}">
        <p14:creationId xmlns:p14="http://schemas.microsoft.com/office/powerpoint/2010/main" val="196975403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D3D791-0A85-ADCF-60B9-79EDB5EB351A}"/>
              </a:ext>
            </a:extLst>
          </p:cNvPr>
          <p:cNvSpPr txBox="1"/>
          <p:nvPr/>
        </p:nvSpPr>
        <p:spPr>
          <a:xfrm>
            <a:off x="3362325" y="202109"/>
            <a:ext cx="5467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rgbClr val="FF0000"/>
                </a:solidFill>
                <a:latin typeface="Aptos Display" panose="020B0004020202020204" pitchFamily="34" charset="0"/>
              </a:rPr>
              <a:t>1) Réalisation de la landing page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9E0C4AF-A44A-2D63-FE5A-01450D20DB8F}"/>
              </a:ext>
            </a:extLst>
          </p:cNvPr>
          <p:cNvSpPr txBox="1"/>
          <p:nvPr/>
        </p:nvSpPr>
        <p:spPr>
          <a:xfrm>
            <a:off x="4476750" y="786884"/>
            <a:ext cx="323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u="sng" dirty="0">
                <a:solidFill>
                  <a:schemeClr val="accent6"/>
                </a:solidFill>
                <a:latin typeface="Aptos Display" panose="020B0004020202020204" pitchFamily="34" charset="0"/>
              </a:rPr>
              <a:t>1</a:t>
            </a:r>
            <a:r>
              <a:rPr lang="fr-FR" u="sng" dirty="0">
                <a:solidFill>
                  <a:schemeClr val="accent6"/>
                </a:solidFill>
                <a:latin typeface="Aptos Display" panose="020B0004020202020204" pitchFamily="34" charset="0"/>
              </a:rPr>
              <a:t>.2 L’optimisation pour le web</a:t>
            </a:r>
            <a:endParaRPr lang="fr-FR" sz="1800" u="sng" dirty="0">
              <a:solidFill>
                <a:schemeClr val="accent6"/>
              </a:solidFill>
              <a:latin typeface="Aptos Display" panose="020B00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B3A96A4-CEF4-AC9A-C9D5-99E9DE6C1AD3}"/>
              </a:ext>
            </a:extLst>
          </p:cNvPr>
          <p:cNvSpPr txBox="1"/>
          <p:nvPr/>
        </p:nvSpPr>
        <p:spPr>
          <a:xfrm>
            <a:off x="779252" y="2698955"/>
            <a:ext cx="106334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latin typeface="Aptos Display" panose="020B0004020202020204" pitchFamily="34" charset="0"/>
              </a:rPr>
              <a:t>Toutes les images/icônes sont sous format </a:t>
            </a:r>
            <a:r>
              <a:rPr lang="fr-FR" sz="3600" dirty="0" err="1">
                <a:latin typeface="Aptos Display" panose="020B0004020202020204" pitchFamily="34" charset="0"/>
              </a:rPr>
              <a:t>webp</a:t>
            </a:r>
            <a:r>
              <a:rPr lang="fr-FR" sz="3600" dirty="0">
                <a:latin typeface="Aptos Display" panose="020B0004020202020204" pitchFamily="34" charset="0"/>
              </a:rPr>
              <a:t> et </a:t>
            </a:r>
            <a:r>
              <a:rPr lang="fr-FR" sz="3600" dirty="0" err="1">
                <a:latin typeface="Aptos Display" panose="020B0004020202020204" pitchFamily="34" charset="0"/>
              </a:rPr>
              <a:t>svg</a:t>
            </a:r>
            <a:r>
              <a:rPr lang="fr-FR" sz="3600" dirty="0">
                <a:latin typeface="Aptos Display" panose="020B0004020202020204" pitchFamily="34" charset="0"/>
              </a:rPr>
              <a:t> pour garantir une performance optimisé.</a:t>
            </a:r>
          </a:p>
        </p:txBody>
      </p:sp>
    </p:spTree>
    <p:extLst>
      <p:ext uri="{BB962C8B-B14F-4D97-AF65-F5344CB8AC3E}">
        <p14:creationId xmlns:p14="http://schemas.microsoft.com/office/powerpoint/2010/main" val="30091705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D3D791-0A85-ADCF-60B9-79EDB5EB351A}"/>
              </a:ext>
            </a:extLst>
          </p:cNvPr>
          <p:cNvSpPr txBox="1"/>
          <p:nvPr/>
        </p:nvSpPr>
        <p:spPr>
          <a:xfrm>
            <a:off x="3362325" y="202109"/>
            <a:ext cx="5467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rgbClr val="FF0000"/>
                </a:solidFill>
                <a:latin typeface="Aptos Display" panose="020B0004020202020204" pitchFamily="34" charset="0"/>
              </a:rPr>
              <a:t>1) Réalisation de la landing page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9E0C4AF-A44A-2D63-FE5A-01450D20DB8F}"/>
              </a:ext>
            </a:extLst>
          </p:cNvPr>
          <p:cNvSpPr txBox="1"/>
          <p:nvPr/>
        </p:nvSpPr>
        <p:spPr>
          <a:xfrm>
            <a:off x="4476750" y="786884"/>
            <a:ext cx="323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u="sng" dirty="0">
                <a:solidFill>
                  <a:schemeClr val="accent6"/>
                </a:solidFill>
                <a:latin typeface="Aptos Display" panose="020B0004020202020204" pitchFamily="34" charset="0"/>
              </a:rPr>
              <a:t>1</a:t>
            </a:r>
            <a:r>
              <a:rPr lang="fr-FR" u="sng" dirty="0">
                <a:solidFill>
                  <a:schemeClr val="accent6"/>
                </a:solidFill>
                <a:latin typeface="Aptos Display" panose="020B0004020202020204" pitchFamily="34" charset="0"/>
              </a:rPr>
              <a:t>.2 L’optimisation pour le web</a:t>
            </a:r>
            <a:endParaRPr lang="fr-FR" sz="1800" u="sng" dirty="0">
              <a:solidFill>
                <a:schemeClr val="accent6"/>
              </a:solidFill>
              <a:latin typeface="Aptos Display" panose="020B00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B3A96A4-CEF4-AC9A-C9D5-99E9DE6C1AD3}"/>
              </a:ext>
            </a:extLst>
          </p:cNvPr>
          <p:cNvSpPr txBox="1"/>
          <p:nvPr/>
        </p:nvSpPr>
        <p:spPr>
          <a:xfrm>
            <a:off x="4247251" y="2273385"/>
            <a:ext cx="3697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latin typeface="Aptos Display" panose="020B0004020202020204" pitchFamily="34" charset="0"/>
              </a:rPr>
              <a:t>Quelques chiffres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C6BE044-96AF-0406-100C-2D3A34258ABB}"/>
              </a:ext>
            </a:extLst>
          </p:cNvPr>
          <p:cNvSpPr txBox="1"/>
          <p:nvPr/>
        </p:nvSpPr>
        <p:spPr>
          <a:xfrm>
            <a:off x="1733908" y="3390554"/>
            <a:ext cx="8724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latin typeface="Aptos Display" panose="020B0004020202020204" pitchFamily="34" charset="0"/>
              </a:rPr>
              <a:t>Les images/icônes de la page font un total de :</a:t>
            </a:r>
          </a:p>
        </p:txBody>
      </p:sp>
    </p:spTree>
    <p:extLst>
      <p:ext uri="{BB962C8B-B14F-4D97-AF65-F5344CB8AC3E}">
        <p14:creationId xmlns:p14="http://schemas.microsoft.com/office/powerpoint/2010/main" val="347671345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183</Words>
  <Application>Microsoft Office PowerPoint</Application>
  <PresentationFormat>Grand écran</PresentationFormat>
  <Paragraphs>38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Aptos Display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LAVIEUVILLE HUGO</dc:creator>
  <cp:lastModifiedBy>LAVIEUVILLE HUGO</cp:lastModifiedBy>
  <cp:revision>2</cp:revision>
  <dcterms:created xsi:type="dcterms:W3CDTF">2023-12-07T13:37:38Z</dcterms:created>
  <dcterms:modified xsi:type="dcterms:W3CDTF">2023-12-07T17:33:36Z</dcterms:modified>
</cp:coreProperties>
</file>