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93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5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0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3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9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1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9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3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4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59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896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5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76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25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5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32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566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926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670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06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32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13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0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8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9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2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19D17-647C-4C45-B1FF-E79A836CAEA9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5C8FB8-DE5F-4B93-9166-72B6A77A0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96BE6-A019-4913-B44A-3F72C11C7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Projet modélisation et base de donné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8089C2-19C6-474E-94C7-942A58698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400" dirty="0"/>
              <a:t>présentation et validation du MCD </a:t>
            </a:r>
          </a:p>
          <a:p>
            <a:pPr algn="ctr"/>
            <a:r>
              <a:rPr lang="fr-FR" sz="1400" dirty="0"/>
              <a:t>EXIA A1 SEMESTRE 2</a:t>
            </a:r>
          </a:p>
          <a:p>
            <a:pPr algn="ctr"/>
            <a:r>
              <a:rPr lang="fr-FR" sz="1400" dirty="0"/>
              <a:t>Réalisés par: Hugo LE BOËNNEC, Anthony SAADI—MAHOUKOU, </a:t>
            </a:r>
            <a:r>
              <a:rPr lang="fr-FR" sz="1400" dirty="0" err="1"/>
              <a:t>charafein</a:t>
            </a:r>
            <a:r>
              <a:rPr lang="fr-FR" sz="1400" dirty="0"/>
              <a:t> MOHAMED</a:t>
            </a:r>
          </a:p>
        </p:txBody>
      </p:sp>
    </p:spTree>
    <p:extLst>
      <p:ext uri="{BB962C8B-B14F-4D97-AF65-F5344CB8AC3E}">
        <p14:creationId xmlns:p14="http://schemas.microsoft.com/office/powerpoint/2010/main" val="265539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1E8BB-64B3-4F47-8178-DB9A06B7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But de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4ED9E-1130-44F4-A089-F80938AE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ctr"/>
            <a:r>
              <a:rPr lang="fr-FR" dirty="0"/>
              <a:t>Proposer une solution pour améliorer la gestion d’un commerce de ventes d’armes</a:t>
            </a:r>
          </a:p>
          <a:p>
            <a:pPr algn="ctr"/>
            <a:r>
              <a:rPr lang="fr-FR" dirty="0"/>
              <a:t>Utiliser la méthode MERISE pour organiser notre future BDD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66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2D725-E0C0-4685-94E8-EC8D4C5E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Dictionnaire de données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FDF89A5-B1ED-4C93-9FC2-5882091CE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175" y="1378706"/>
            <a:ext cx="5354290" cy="51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3CE97-81C2-4492-92E5-857969C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Matrice de dépendances fonctionnelles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618E87D-3C47-42E1-A8C3-77420A41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71" y="1551576"/>
            <a:ext cx="7324418" cy="46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E5FA-32DE-45B4-BA09-871DD408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 Conceptuel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F782F-2E36-499F-A5E3-C1D0BAC3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35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66CAA-518C-4B4B-8F3C-50AE3382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76" y="2847996"/>
            <a:ext cx="2727048" cy="697062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26107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TM02900720[[fn=Intégrale]]</Template>
  <TotalTime>57</TotalTime>
  <Words>65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Facette</vt:lpstr>
      <vt:lpstr>Projet modélisation et base de donné </vt:lpstr>
      <vt:lpstr>But de projet </vt:lpstr>
      <vt:lpstr>Dictionnaire de données </vt:lpstr>
      <vt:lpstr>Matrice de dépendances fonctionnelles</vt:lpstr>
      <vt:lpstr>Modèle Conceptuel des Données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Charafein DJOUNAID</dc:creator>
  <cp:lastModifiedBy>Charafein DJOUNAID</cp:lastModifiedBy>
  <cp:revision>6</cp:revision>
  <dcterms:created xsi:type="dcterms:W3CDTF">2018-04-06T07:12:22Z</dcterms:created>
  <dcterms:modified xsi:type="dcterms:W3CDTF">2018-04-06T08:09:46Z</dcterms:modified>
</cp:coreProperties>
</file>